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9"/>
  </p:notesMasterIdLst>
  <p:handoutMasterIdLst>
    <p:handoutMasterId r:id="rId20"/>
  </p:handoutMasterIdLst>
  <p:sldIdLst>
    <p:sldId id="350" r:id="rId3"/>
    <p:sldId id="308" r:id="rId4"/>
    <p:sldId id="334" r:id="rId5"/>
    <p:sldId id="335" r:id="rId6"/>
    <p:sldId id="352" r:id="rId7"/>
    <p:sldId id="353" r:id="rId8"/>
    <p:sldId id="336" r:id="rId9"/>
    <p:sldId id="338" r:id="rId10"/>
    <p:sldId id="339" r:id="rId11"/>
    <p:sldId id="340" r:id="rId12"/>
    <p:sldId id="341" r:id="rId13"/>
    <p:sldId id="343" r:id="rId14"/>
    <p:sldId id="344" r:id="rId15"/>
    <p:sldId id="347" r:id="rId16"/>
    <p:sldId id="349" r:id="rId17"/>
    <p:sldId id="317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3E3"/>
    <a:srgbClr val="DAE3F3"/>
    <a:srgbClr val="385723"/>
    <a:srgbClr val="203864"/>
    <a:srgbClr val="D9D9D9"/>
    <a:srgbClr val="A0B1BF"/>
    <a:srgbClr val="F2F2F2"/>
    <a:srgbClr val="9AAAB9"/>
    <a:srgbClr val="0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7513" autoAdjust="0"/>
  </p:normalViewPr>
  <p:slideViewPr>
    <p:cSldViewPr snapToGrid="0">
      <p:cViewPr varScale="1">
        <p:scale>
          <a:sx n="89" d="100"/>
          <a:sy n="89" d="100"/>
        </p:scale>
        <p:origin x="-613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78E4D2-17DA-4588-AB63-C057AF6871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126D94-F330-4D96-8C5A-EB8F7516A4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A25CD3D-FAC5-46A3-9B0C-94F9153980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9E9F-4497-44A4-B1E4-77D21AEB95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5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68AF1-C2C3-4BD1-A92B-108B3CD9489C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6C7AD-2674-43D0-9900-A830822EC68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0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C7AD-2674-43D0-9900-A830822EC6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4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89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137137-021D-418C-BC69-9FC02E6F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CFE-97AF-462F-8053-7B34E0EBA2A6}" type="datetimeFigureOut">
              <a:rPr lang="en-GB" smtClean="0">
                <a:solidFill>
                  <a:prstClr val="black"/>
                </a:solidFill>
              </a:rPr>
              <a:pPr/>
              <a:t>20/04/2018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DC1790-9A7B-4E3D-B96D-A2C39863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7A8133-066C-4C6B-839F-42A60CD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0BC-222E-409A-8F5F-8F93E223FC4D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3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0877550" y="-130956"/>
            <a:ext cx="26179635" cy="71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6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2703"/>
          <a:stretch/>
        </p:blipFill>
        <p:spPr>
          <a:xfrm rot="16200000">
            <a:off x="-2801203" y="2801207"/>
            <a:ext cx="6858001" cy="1255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55594" cy="6858000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4634-AFD3-0349-8829-9AAFA808E3D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31053-195A-954D-AB69-82E0419F8D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4634-AFD3-0349-8829-9AAFA808E3D4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31053-195A-954D-AB69-82E0419F8D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1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8137137-021D-418C-BC69-9FC02E6F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CFE-97AF-462F-8053-7B34E0EBA2A6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EDC1790-9A7B-4E3D-B96D-A2C39863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7A8133-066C-4C6B-839F-42A60CD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0BC-222E-409A-8F5F-8F93E223FC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0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877550" y="-130956"/>
            <a:ext cx="26179635" cy="71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6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2703"/>
          <a:stretch/>
        </p:blipFill>
        <p:spPr>
          <a:xfrm rot="16200000">
            <a:off x="-2801203" y="2801207"/>
            <a:ext cx="6858001" cy="1255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55594" cy="6858000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13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0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4634-AFD3-0349-8829-9AAFA808E3D4}" type="datetimeFigureOut">
              <a:rPr lang="en-US" smtClean="0">
                <a:solidFill>
                  <a:prstClr val="black"/>
                </a:solidFill>
              </a:rPr>
              <a:pPr/>
              <a:t>4/20/2018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31053-195A-954D-AB69-82E0419F8DE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4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4634-AFD3-0349-8829-9AAFA808E3D4}" type="datetimeFigureOut">
              <a:rPr lang="en-US" smtClean="0">
                <a:solidFill>
                  <a:prstClr val="black"/>
                </a:solidFill>
              </a:rPr>
              <a:pPr/>
              <a:t>4/20/2018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31053-195A-954D-AB69-82E0419F8DEC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0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2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1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2.jpeg"/><Relationship Id="rId7" Type="http://schemas.openxmlformats.org/officeDocument/2006/relationships/image" Target="../media/image5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1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6.png"/><Relationship Id="rId5" Type="http://schemas.openxmlformats.org/officeDocument/2006/relationships/image" Target="../media/image30.png"/><Relationship Id="rId15" Type="http://schemas.openxmlformats.org/officeDocument/2006/relationships/image" Target="../media/image16.png"/><Relationship Id="rId23" Type="http://schemas.openxmlformats.org/officeDocument/2006/relationships/image" Target="../media/image35.png"/><Relationship Id="rId10" Type="http://schemas.openxmlformats.org/officeDocument/2006/relationships/image" Target="../media/image11.png"/><Relationship Id="rId19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4E694B-62C9-456C-80C0-2CB8D5D404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714" y="413169"/>
            <a:ext cx="4679871" cy="23446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50697" y="2643603"/>
            <a:ext cx="4201903" cy="627343"/>
            <a:chOff x="191284" y="4547394"/>
            <a:chExt cx="11869639" cy="17721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F35F103-DB45-4BA2-A384-ECFF16579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284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EAEDB76-37D5-4781-8355-E4A9B4DAD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76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4FBC7AB-A52E-48DC-A91D-95318D638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4235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803AF05-E05C-4CD8-9C75-9E3C73DAD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205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58C54DD-5536-491E-A5A3-A8ABF299D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016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9CFD33C-ED25-45AD-B08C-594B4717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9975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EFDEE89-62AE-440E-B375-0DBB990FB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79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A8BAE8E-545D-4F81-9C78-FE8C64901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1756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D92FE44-5E6C-40F6-A63C-E871AFE2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9578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F7D8463-19EB-4703-A149-1C1435F55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353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86CEB63-3A5E-4C5C-87B9-84F95E6E4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7496" y="4551256"/>
              <a:ext cx="1023427" cy="656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AA8EBC9-6CEC-4EE8-8189-FFEBB6B43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285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3E91567-6C81-45C9-9C6B-7CEBA7E5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335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022AE50-426F-4D02-AB40-7860102E7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7385" y="5661059"/>
              <a:ext cx="1023427" cy="656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2903D47A-B9AE-45E2-89F3-0AC3CC6B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0435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DE310A1-85DF-439B-BBB2-308C8C375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7348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BB93C949-D30A-4BA7-812F-F08DC140C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4261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08290AE0-32EC-4956-8B21-CAECB9F57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17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98FE14EB-2F8F-45B7-8755-61619E9B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422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844323D9-D113-42BC-8565-8E395D85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727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51A4902A-5ECA-4EC3-B52D-670F916B3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0324" y="5657197"/>
              <a:ext cx="1022400" cy="6572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E13994A-6FD0-47E3-9E31-7603DAB8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2349" y="5657198"/>
              <a:ext cx="1022400" cy="6597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0" name="TextBox 29"/>
          <p:cNvSpPr txBox="1"/>
          <p:nvPr/>
        </p:nvSpPr>
        <p:spPr>
          <a:xfrm>
            <a:off x="7202333" y="3810000"/>
            <a:ext cx="4332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physical and data infrastructure for 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r"/>
            <a:r>
              <a:rPr lang="en-US" sz="2000" dirty="0" smtClean="0">
                <a:solidFill>
                  <a:prstClr val="black"/>
                </a:solidFill>
              </a:rPr>
              <a:t>Europe’s </a:t>
            </a:r>
            <a:r>
              <a:rPr lang="en-US" sz="2000" dirty="0">
                <a:solidFill>
                  <a:prstClr val="black"/>
                </a:solidFill>
              </a:rPr>
              <a:t>Natural Science </a:t>
            </a:r>
            <a:r>
              <a:rPr lang="en-US" sz="2000" dirty="0" smtClean="0">
                <a:solidFill>
                  <a:prstClr val="black"/>
                </a:solidFill>
              </a:rPr>
              <a:t>Collections</a:t>
            </a:r>
          </a:p>
          <a:p>
            <a:pPr algn="r"/>
            <a:endParaRPr lang="en-US" sz="2000" dirty="0" smtClean="0">
              <a:solidFill>
                <a:prstClr val="black"/>
              </a:solidFill>
            </a:endParaRPr>
          </a:p>
          <a:p>
            <a:pPr algn="r"/>
            <a:r>
              <a:rPr lang="en-US" sz="2000" dirty="0">
                <a:solidFill>
                  <a:prstClr val="black"/>
                </a:solidFill>
              </a:rPr>
              <a:t>EGU2018-16356</a:t>
            </a:r>
            <a:endParaRPr lang="en-GB" sz="2000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20917" y="5413881"/>
            <a:ext cx="2713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prstClr val="black"/>
                </a:solidFill>
                <a:latin typeface="Calibri Light" panose="020F0302020204030204"/>
              </a:rPr>
              <a:t>Wouter</a:t>
            </a:r>
            <a:r>
              <a:rPr lang="en-GB" sz="1600" b="1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GB" sz="1600" b="1" dirty="0" err="1" smtClean="0">
                <a:solidFill>
                  <a:prstClr val="black"/>
                </a:solidFill>
                <a:latin typeface="Calibri Light" panose="020F0302020204030204"/>
              </a:rPr>
              <a:t>Addink</a:t>
            </a:r>
            <a:endParaRPr lang="en-GB" sz="16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GB" sz="1600" dirty="0">
                <a:solidFill>
                  <a:prstClr val="black"/>
                </a:solidFill>
                <a:latin typeface="Calibri Light" panose="020F0302020204030204"/>
              </a:rPr>
              <a:t>w</a:t>
            </a:r>
            <a:r>
              <a:rPr lang="en-GB" sz="1600" dirty="0" smtClean="0">
                <a:solidFill>
                  <a:prstClr val="black"/>
                </a:solidFill>
                <a:latin typeface="Calibri Light" panose="020F0302020204030204"/>
              </a:rPr>
              <a:t>outer.addink@naturalis.nl</a:t>
            </a:r>
            <a:endParaRPr lang="en-GB" sz="16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GB" sz="1400" i="1" dirty="0" err="1">
                <a:solidFill>
                  <a:prstClr val="black"/>
                </a:solidFill>
                <a:latin typeface="Calibri Light" panose="020F0302020204030204"/>
              </a:rPr>
              <a:t>DiSSCo</a:t>
            </a:r>
            <a:r>
              <a:rPr lang="en-GB" sz="1400" i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GB" sz="1400" i="1" dirty="0" smtClean="0">
                <a:solidFill>
                  <a:prstClr val="black"/>
                </a:solidFill>
                <a:latin typeface="Calibri Light" panose="020F0302020204030204"/>
              </a:rPr>
              <a:t>Coordination team member</a:t>
            </a:r>
            <a:endParaRPr lang="en-GB" sz="1400" i="1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GB" sz="1400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0" y="761236"/>
            <a:ext cx="6837304" cy="4550484"/>
          </a:xfrm>
          <a:prstGeom prst="rect">
            <a:avLst/>
          </a:prstGeom>
        </p:spPr>
      </p:pic>
      <p:pic>
        <p:nvPicPr>
          <p:cNvPr id="102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2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2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880000-BEFA-461F-94E7-8F2FABAC5C2A}"/>
              </a:ext>
            </a:extLst>
          </p:cNvPr>
          <p:cNvSpPr txBox="1"/>
          <p:nvPr/>
        </p:nvSpPr>
        <p:spPr>
          <a:xfrm>
            <a:off x="5708784" y="800703"/>
            <a:ext cx="2366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j-lt"/>
              </a:rPr>
              <a:t>Accelerate, scale up, </a:t>
            </a:r>
            <a:br>
              <a:rPr lang="en-GB" sz="2000" b="1" dirty="0">
                <a:latin typeface="+mj-lt"/>
              </a:rPr>
            </a:br>
            <a:r>
              <a:rPr lang="en-GB" sz="2000" b="1" dirty="0">
                <a:latin typeface="+mj-lt"/>
              </a:rPr>
              <a:t>coordinate 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518D6D-F60A-46C4-9779-1676ADF4D942}"/>
              </a:ext>
            </a:extLst>
          </p:cNvPr>
          <p:cNvSpPr txBox="1"/>
          <p:nvPr/>
        </p:nvSpPr>
        <p:spPr>
          <a:xfrm>
            <a:off x="5675312" y="1600410"/>
            <a:ext cx="27462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Accelerate generation and linking of information into research data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Ensure provenance and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Provide reliable, unified, certified services and harmonised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Provide services to other Research Infrastructures</a:t>
            </a:r>
          </a:p>
        </p:txBody>
      </p:sp>
      <p:sp>
        <p:nvSpPr>
          <p:cNvPr id="4" name="Down Arrow 42">
            <a:extLst>
              <a:ext uri="{FF2B5EF4-FFF2-40B4-BE49-F238E27FC236}">
                <a16:creationId xmlns="" xmlns:a16="http://schemas.microsoft.com/office/drawing/2014/main" id="{006EEAFC-0F28-4CCE-BD16-CECB54EF32C7}"/>
              </a:ext>
            </a:extLst>
          </p:cNvPr>
          <p:cNvSpPr/>
          <p:nvPr/>
        </p:nvSpPr>
        <p:spPr>
          <a:xfrm rot="16200000">
            <a:off x="4633676" y="2104431"/>
            <a:ext cx="477505" cy="1228929"/>
          </a:xfrm>
          <a:prstGeom prst="downArrow">
            <a:avLst>
              <a:gd name="adj1" fmla="val 50000"/>
              <a:gd name="adj2" fmla="val 66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8B86C69-42D6-4F0D-A381-D37030FB4E60}"/>
              </a:ext>
            </a:extLst>
          </p:cNvPr>
          <p:cNvSpPr/>
          <p:nvPr/>
        </p:nvSpPr>
        <p:spPr>
          <a:xfrm>
            <a:off x="5478531" y="651964"/>
            <a:ext cx="2943024" cy="4152587"/>
          </a:xfrm>
          <a:prstGeom prst="roundRect">
            <a:avLst/>
          </a:prstGeom>
          <a:noFill/>
          <a:ln>
            <a:solidFill>
              <a:srgbClr val="9AAA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BBDE1F-09EC-4854-897D-3DB5D909D6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44326" y="1340066"/>
            <a:ext cx="1423798" cy="7141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F19ACAB-ED72-44C5-AA6F-829171BE19F0}"/>
              </a:ext>
            </a:extLst>
          </p:cNvPr>
          <p:cNvSpPr/>
          <p:nvPr/>
        </p:nvSpPr>
        <p:spPr>
          <a:xfrm>
            <a:off x="1726833" y="651963"/>
            <a:ext cx="2522771" cy="2679559"/>
          </a:xfrm>
          <a:prstGeom prst="roundRect">
            <a:avLst/>
          </a:prstGeom>
          <a:noFill/>
          <a:ln>
            <a:solidFill>
              <a:srgbClr val="9AAA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1">
            <a:extLst>
              <a:ext uri="{FF2B5EF4-FFF2-40B4-BE49-F238E27FC236}">
                <a16:creationId xmlns="" xmlns:a16="http://schemas.microsoft.com/office/drawing/2014/main" id="{8D5AEC37-06D3-4FC4-9EB6-FACF989D9E88}"/>
              </a:ext>
            </a:extLst>
          </p:cNvPr>
          <p:cNvSpPr txBox="1"/>
          <p:nvPr/>
        </p:nvSpPr>
        <p:spPr>
          <a:xfrm>
            <a:off x="1835232" y="767410"/>
            <a:ext cx="1839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j-lt"/>
              </a:rPr>
              <a:t>Proven research</a:t>
            </a:r>
          </a:p>
          <a:p>
            <a:r>
              <a:rPr lang="en-GB" sz="2000" b="1" dirty="0">
                <a:latin typeface="+mj-lt"/>
              </a:rPr>
              <a:t>requirements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="" xmlns:a16="http://schemas.microsoft.com/office/drawing/2014/main" id="{F0BCD352-D363-4FA8-9728-7AA20965B0BB}"/>
              </a:ext>
            </a:extLst>
          </p:cNvPr>
          <p:cNvSpPr txBox="1"/>
          <p:nvPr/>
        </p:nvSpPr>
        <p:spPr>
          <a:xfrm>
            <a:off x="1833644" y="1577197"/>
            <a:ext cx="2177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Information highly dispersed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Require integrated data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Coordinated strategy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="" xmlns:a16="http://schemas.microsoft.com/office/drawing/2014/main" id="{89B663E8-7795-46E9-BC50-FB7E9F74B50D}"/>
              </a:ext>
            </a:extLst>
          </p:cNvPr>
          <p:cNvSpPr txBox="1"/>
          <p:nvPr/>
        </p:nvSpPr>
        <p:spPr>
          <a:xfrm rot="16200000">
            <a:off x="737203" y="1377844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+mj-lt"/>
              </a:rPr>
              <a:t>Design Study</a:t>
            </a:r>
          </a:p>
        </p:txBody>
      </p:sp>
      <p:sp>
        <p:nvSpPr>
          <p:cNvPr id="11" name="Down Arrow 42">
            <a:extLst>
              <a:ext uri="{FF2B5EF4-FFF2-40B4-BE49-F238E27FC236}">
                <a16:creationId xmlns="" xmlns:a16="http://schemas.microsoft.com/office/drawing/2014/main" id="{0ADAF26A-F525-467F-97CC-0188F79CBBE7}"/>
              </a:ext>
            </a:extLst>
          </p:cNvPr>
          <p:cNvSpPr/>
          <p:nvPr/>
        </p:nvSpPr>
        <p:spPr>
          <a:xfrm rot="16200000">
            <a:off x="8614574" y="2295487"/>
            <a:ext cx="477505" cy="846818"/>
          </a:xfrm>
          <a:prstGeom prst="downArrow">
            <a:avLst>
              <a:gd name="adj1" fmla="val 50000"/>
              <a:gd name="adj2" fmla="val 66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2" name="Rechthoek 12">
            <a:extLst>
              <a:ext uri="{FF2B5EF4-FFF2-40B4-BE49-F238E27FC236}">
                <a16:creationId xmlns="" xmlns:a16="http://schemas.microsoft.com/office/drawing/2014/main" id="{564B4115-3D91-4439-8B80-EA45C11F5EF7}"/>
              </a:ext>
            </a:extLst>
          </p:cNvPr>
          <p:cNvSpPr/>
          <p:nvPr/>
        </p:nvSpPr>
        <p:spPr>
          <a:xfrm>
            <a:off x="9296653" y="772678"/>
            <a:ext cx="24233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</a:rPr>
              <a:t>Op</a:t>
            </a:r>
            <a:r>
              <a:rPr lang="en-GB" sz="2000" b="1" dirty="0">
                <a:latin typeface="+mj-lt"/>
              </a:rPr>
              <a:t>en science</a:t>
            </a:r>
          </a:p>
          <a:p>
            <a:r>
              <a:rPr lang="en-GB" sz="2000" b="1" dirty="0">
                <a:latin typeface="+mj-lt"/>
              </a:rPr>
              <a:t>Broad user base</a:t>
            </a:r>
          </a:p>
          <a:p>
            <a:endParaRPr lang="en-GB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Enable big data &amp; open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Expanded scientific constituency</a:t>
            </a: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Focus on societal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Enable multi-disciplinary science</a:t>
            </a:r>
          </a:p>
        </p:txBody>
      </p:sp>
      <p:sp>
        <p:nvSpPr>
          <p:cNvPr id="13" name="Rectangle: Rounded Corners 10">
            <a:extLst>
              <a:ext uri="{FF2B5EF4-FFF2-40B4-BE49-F238E27FC236}">
                <a16:creationId xmlns="" xmlns:a16="http://schemas.microsoft.com/office/drawing/2014/main" id="{B4EFD094-E3E0-477C-9BB9-622CFF7C71E5}"/>
              </a:ext>
            </a:extLst>
          </p:cNvPr>
          <p:cNvSpPr/>
          <p:nvPr/>
        </p:nvSpPr>
        <p:spPr>
          <a:xfrm>
            <a:off x="9268374" y="651964"/>
            <a:ext cx="2517107" cy="5180945"/>
          </a:xfrm>
          <a:prstGeom prst="roundRect">
            <a:avLst/>
          </a:prstGeom>
          <a:noFill/>
          <a:ln>
            <a:solidFill>
              <a:srgbClr val="9AAA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0B0205-A5EB-4565-A188-941A8018D63B}"/>
              </a:ext>
            </a:extLst>
          </p:cNvPr>
          <p:cNvSpPr txBox="1"/>
          <p:nvPr/>
        </p:nvSpPr>
        <p:spPr>
          <a:xfrm>
            <a:off x="1300430" y="-8721"/>
            <a:ext cx="8761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DiSSCo Design: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Accelerating scientific research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003EEF-5F1E-4DDA-AD04-6527071BBEBF}"/>
              </a:ext>
            </a:extLst>
          </p:cNvPr>
          <p:cNvSpPr txBox="1"/>
          <p:nvPr/>
        </p:nvSpPr>
        <p:spPr>
          <a:xfrm>
            <a:off x="2917195" y="365093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Need</a:t>
            </a:r>
          </a:p>
        </p:txBody>
      </p:sp>
      <p:sp>
        <p:nvSpPr>
          <p:cNvPr id="16" name="Down Arrow 42">
            <a:extLst>
              <a:ext uri="{FF2B5EF4-FFF2-40B4-BE49-F238E27FC236}">
                <a16:creationId xmlns="" xmlns:a16="http://schemas.microsoft.com/office/drawing/2014/main" id="{FC3A99D6-6E52-4020-9B53-4DC16F109125}"/>
              </a:ext>
            </a:extLst>
          </p:cNvPr>
          <p:cNvSpPr/>
          <p:nvPr/>
        </p:nvSpPr>
        <p:spPr>
          <a:xfrm rot="10800000">
            <a:off x="2598921" y="3324240"/>
            <a:ext cx="477505" cy="727318"/>
          </a:xfrm>
          <a:prstGeom prst="downArrow">
            <a:avLst>
              <a:gd name="adj1" fmla="val 50000"/>
              <a:gd name="adj2" fmla="val 66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53DBE5-D9EC-4332-B6B0-5EDB03C65631}"/>
              </a:ext>
            </a:extLst>
          </p:cNvPr>
          <p:cNvSpPr txBox="1"/>
          <p:nvPr/>
        </p:nvSpPr>
        <p:spPr>
          <a:xfrm>
            <a:off x="1194357" y="4126177"/>
            <a:ext cx="359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 Sustainable Development Goals</a:t>
            </a:r>
          </a:p>
        </p:txBody>
      </p:sp>
      <p:pic>
        <p:nvPicPr>
          <p:cNvPr id="18" name="Picture 2" descr="Image result for sdg goals">
            <a:extLst>
              <a:ext uri="{FF2B5EF4-FFF2-40B4-BE49-F238E27FC236}">
                <a16:creationId xmlns="" xmlns:a16="http://schemas.microsoft.com/office/drawing/2014/main" id="{D778487C-D5C9-4453-9ED7-7D56BC23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80" y="4468301"/>
            <a:ext cx="2654069" cy="135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2B506C-D954-4586-921C-8358584BFFE8}"/>
              </a:ext>
            </a:extLst>
          </p:cNvPr>
          <p:cNvSpPr txBox="1"/>
          <p:nvPr/>
        </p:nvSpPr>
        <p:spPr>
          <a:xfrm>
            <a:off x="4204167" y="2876685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Response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2EA1351-6BFF-4045-AE1C-05A2C2FB2BB3}"/>
              </a:ext>
            </a:extLst>
          </p:cNvPr>
          <p:cNvSpPr txBox="1"/>
          <p:nvPr/>
        </p:nvSpPr>
        <p:spPr>
          <a:xfrm>
            <a:off x="4582211" y="4844605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Impact</a:t>
            </a:r>
          </a:p>
        </p:txBody>
      </p:sp>
      <p:sp>
        <p:nvSpPr>
          <p:cNvPr id="21" name="Down Arrow 42">
            <a:extLst>
              <a:ext uri="{FF2B5EF4-FFF2-40B4-BE49-F238E27FC236}">
                <a16:creationId xmlns="" xmlns:a16="http://schemas.microsoft.com/office/drawing/2014/main" id="{80FCD488-0D43-4FD4-BB6B-CDBB0AA822FC}"/>
              </a:ext>
            </a:extLst>
          </p:cNvPr>
          <p:cNvSpPr/>
          <p:nvPr/>
        </p:nvSpPr>
        <p:spPr>
          <a:xfrm rot="5400000">
            <a:off x="6405955" y="2944580"/>
            <a:ext cx="477505" cy="4773488"/>
          </a:xfrm>
          <a:prstGeom prst="downArrow">
            <a:avLst>
              <a:gd name="adj1" fmla="val 50000"/>
              <a:gd name="adj2" fmla="val 665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C6E2633-3CC6-45BF-A09A-621BBDDD7E74}"/>
              </a:ext>
            </a:extLst>
          </p:cNvPr>
          <p:cNvSpPr/>
          <p:nvPr/>
        </p:nvSpPr>
        <p:spPr>
          <a:xfrm>
            <a:off x="1323974" y="5856691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CCE6427-43D8-4B40-BEB5-8A416FFC61BF}"/>
              </a:ext>
            </a:extLst>
          </p:cNvPr>
          <p:cNvSpPr txBox="1"/>
          <p:nvPr/>
        </p:nvSpPr>
        <p:spPr>
          <a:xfrm>
            <a:off x="1355308" y="6019457"/>
            <a:ext cx="1019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DiSSCo</a:t>
            </a:r>
            <a:r>
              <a:rPr lang="en-GB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is a response to the need for high quality, aggregated data and services to tackle societal challenges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DiSSCo</a:t>
            </a:r>
            <a:r>
              <a:rPr lang="en-GB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will broaden user base, by lowering the entry barrier to big data science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02B506C-D954-4586-921C-8358584BFFE8}"/>
              </a:ext>
            </a:extLst>
          </p:cNvPr>
          <p:cNvSpPr txBox="1"/>
          <p:nvPr/>
        </p:nvSpPr>
        <p:spPr>
          <a:xfrm>
            <a:off x="8396375" y="2892605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Outputs</a:t>
            </a:r>
          </a:p>
        </p:txBody>
      </p:sp>
      <p:pic>
        <p:nvPicPr>
          <p:cNvPr id="27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7F116613-7832-4225-9E2F-58D1E9FE8CCC}"/>
              </a:ext>
            </a:extLst>
          </p:cNvPr>
          <p:cNvSpPr/>
          <p:nvPr/>
        </p:nvSpPr>
        <p:spPr>
          <a:xfrm>
            <a:off x="7212662" y="1800127"/>
            <a:ext cx="1637677" cy="3024984"/>
          </a:xfrm>
          <a:prstGeom prst="roundRect">
            <a:avLst>
              <a:gd name="adj" fmla="val 4283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rgbClr val="56A5D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AB0F1FCB-984E-4AC8-8AD2-3A120F53C871}"/>
              </a:ext>
            </a:extLst>
          </p:cNvPr>
          <p:cNvSpPr/>
          <p:nvPr/>
        </p:nvSpPr>
        <p:spPr>
          <a:xfrm>
            <a:off x="1945273" y="1776027"/>
            <a:ext cx="5265490" cy="3812959"/>
          </a:xfrm>
          <a:prstGeom prst="roundRect">
            <a:avLst>
              <a:gd name="adj" fmla="val 4283"/>
            </a:avLst>
          </a:prstGeom>
          <a:solidFill>
            <a:srgbClr val="8FC3E3">
              <a:alpha val="50196"/>
            </a:srgbClr>
          </a:solidFill>
          <a:ln>
            <a:solidFill>
              <a:srgbClr val="56A5D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D3A1D0C-1D90-47A3-A3F4-24712FFEFEAD}"/>
              </a:ext>
            </a:extLst>
          </p:cNvPr>
          <p:cNvSpPr/>
          <p:nvPr/>
        </p:nvSpPr>
        <p:spPr>
          <a:xfrm>
            <a:off x="1323973" y="5838824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057" y="2013704"/>
            <a:ext cx="174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Institutional </a:t>
            </a:r>
            <a:r>
              <a:rPr lang="en-GB" b="1" dirty="0">
                <a:latin typeface="+mj-lt"/>
              </a:rPr>
              <a:t>collections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4800" y="492846"/>
            <a:ext cx="589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+mj-lt"/>
              </a:rPr>
              <a:t>UN Sustainable Development Goals (Target  15.8)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6318" y="3023124"/>
            <a:ext cx="1384375" cy="969828"/>
          </a:xfrm>
          <a:prstGeom prst="roundRect">
            <a:avLst>
              <a:gd name="adj" fmla="val 116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42080" y="3127722"/>
            <a:ext cx="169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+mj-lt"/>
              </a:rPr>
              <a:t>Species </a:t>
            </a:r>
            <a:r>
              <a:rPr lang="en-GB" b="1" dirty="0">
                <a:latin typeface="+mj-lt"/>
              </a:rPr>
              <a:t>distribution &amp; genomics </a:t>
            </a:r>
          </a:p>
        </p:txBody>
      </p:sp>
      <p:pic>
        <p:nvPicPr>
          <p:cNvPr id="1034" name="Picture 10" descr="Αποτέλεσμα εικόνας για herbarium natural history museum lond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7804" y="1870448"/>
            <a:ext cx="1321401" cy="932845"/>
          </a:xfrm>
          <a:prstGeom prst="roundRect">
            <a:avLst>
              <a:gd name="adj" fmla="val 183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TextBox 27"/>
          <p:cNvSpPr txBox="1"/>
          <p:nvPr/>
        </p:nvSpPr>
        <p:spPr>
          <a:xfrm>
            <a:off x="1818567" y="4376485"/>
            <a:ext cx="169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latin typeface="+mj-lt"/>
              </a:rPr>
              <a:t>Modelling / Prevention / Early detection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1038" y="6037520"/>
            <a:ext cx="1068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Linking dispersed information is imperative for providing solutions at the scale, urgency and quality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DiSSCo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provides the links required to tackle key scientific and societal challenges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CACDF72-C5C7-4813-8C24-555A794523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0965" y="3075913"/>
            <a:ext cx="2047399" cy="1026928"/>
          </a:xfrm>
          <a:prstGeom prst="rect">
            <a:avLst/>
          </a:prstGeom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790" y="50030"/>
            <a:ext cx="900534" cy="90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2983" y="2152204"/>
            <a:ext cx="1292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Facilities &amp;</a:t>
            </a:r>
          </a:p>
          <a:p>
            <a:r>
              <a:rPr lang="en-GB" dirty="0"/>
              <a:t>information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0677" y="3140163"/>
            <a:ext cx="129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Linked </a:t>
            </a:r>
          </a:p>
          <a:p>
            <a:pPr algn="ctr"/>
            <a:r>
              <a:rPr lang="en-GB" dirty="0"/>
              <a:t>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61961" y="4252884"/>
            <a:ext cx="1554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Analysis / </a:t>
            </a:r>
          </a:p>
          <a:p>
            <a:pPr algn="ctr"/>
            <a:r>
              <a:rPr lang="en-GB" dirty="0"/>
              <a:t>Interpretation </a:t>
            </a:r>
          </a:p>
          <a:p>
            <a:pPr algn="ctr"/>
            <a:r>
              <a:rPr lang="en-GB" dirty="0"/>
              <a:t>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214400" y="1219208"/>
            <a:ext cx="28200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+mj-lt"/>
              </a:rPr>
              <a:t>Economic costs of IAS for EU</a:t>
            </a: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sz="2000" b="1" dirty="0">
                <a:solidFill>
                  <a:srgbClr val="C00000"/>
                </a:solidFill>
                <a:latin typeface="+mj-lt"/>
              </a:rPr>
              <a:t>€</a:t>
            </a:r>
            <a:r>
              <a:rPr lang="en-GB" sz="2000" b="1" dirty="0" smtClean="0">
                <a:solidFill>
                  <a:srgbClr val="C00000"/>
                </a:solidFill>
                <a:latin typeface="+mj-lt"/>
              </a:rPr>
              <a:t>20 Billion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/ year</a:t>
            </a:r>
            <a:endParaRPr lang="en-GB" dirty="0">
              <a:latin typeface="+mj-lt"/>
            </a:endParaRPr>
          </a:p>
          <a:p>
            <a:r>
              <a:rPr lang="da-DK" sz="1400" i="1" dirty="0">
                <a:latin typeface="+mj-lt"/>
              </a:rPr>
              <a:t>Kettunen et al. 2009</a:t>
            </a:r>
            <a:endParaRPr lang="en-GB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343" y="1480152"/>
            <a:ext cx="177212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Urgent challenge</a:t>
            </a:r>
          </a:p>
        </p:txBody>
      </p:sp>
      <p:cxnSp>
        <p:nvCxnSpPr>
          <p:cNvPr id="7" name="Straight Arrow Connector 6"/>
          <p:cNvCxnSpPr>
            <a:cxnSpLocks/>
            <a:stCxn id="3" idx="2"/>
            <a:endCxn id="25" idx="0"/>
          </p:cNvCxnSpPr>
          <p:nvPr/>
        </p:nvCxnSpPr>
        <p:spPr>
          <a:xfrm>
            <a:off x="5828993" y="2798535"/>
            <a:ext cx="8204" cy="341628"/>
          </a:xfrm>
          <a:prstGeom prst="straightConnector1">
            <a:avLst/>
          </a:prstGeom>
          <a:ln>
            <a:solidFill>
              <a:srgbClr val="1217E4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25" idx="2"/>
            <a:endCxn id="26" idx="0"/>
          </p:cNvCxnSpPr>
          <p:nvPr/>
        </p:nvCxnSpPr>
        <p:spPr>
          <a:xfrm>
            <a:off x="5837197" y="3786494"/>
            <a:ext cx="1900" cy="466390"/>
          </a:xfrm>
          <a:prstGeom prst="straightConnector1">
            <a:avLst/>
          </a:prstGeom>
          <a:ln>
            <a:solidFill>
              <a:srgbClr val="1217E4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2"/>
            <a:endCxn id="3" idx="0"/>
          </p:cNvCxnSpPr>
          <p:nvPr/>
        </p:nvCxnSpPr>
        <p:spPr>
          <a:xfrm flipH="1">
            <a:off x="5828993" y="1849484"/>
            <a:ext cx="7415" cy="302720"/>
          </a:xfrm>
          <a:prstGeom prst="straightConnector1">
            <a:avLst/>
          </a:prstGeom>
          <a:ln>
            <a:solidFill>
              <a:srgbClr val="1217E4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cxnSpLocks/>
            <a:stCxn id="26" idx="2"/>
          </p:cNvCxnSpPr>
          <p:nvPr/>
        </p:nvCxnSpPr>
        <p:spPr>
          <a:xfrm rot="5400000" flipH="1" flipV="1">
            <a:off x="6569329" y="1381528"/>
            <a:ext cx="3064454" cy="4524918"/>
          </a:xfrm>
          <a:prstGeom prst="bentConnector3">
            <a:avLst>
              <a:gd name="adj1" fmla="val -7460"/>
            </a:avLst>
          </a:prstGeom>
          <a:ln>
            <a:solidFill>
              <a:srgbClr val="1217E4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6316" y="4326034"/>
            <a:ext cx="1384375" cy="1037646"/>
          </a:xfrm>
          <a:prstGeom prst="roundRect">
            <a:avLst>
              <a:gd name="adj" fmla="val 76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233042" y="2216696"/>
            <a:ext cx="1525285" cy="1352417"/>
          </a:xfrm>
          <a:prstGeom prst="roundRect">
            <a:avLst>
              <a:gd name="adj" fmla="val 322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Climate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Ecological 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Genomic information</a:t>
            </a:r>
          </a:p>
        </p:txBody>
      </p:sp>
      <p:cxnSp>
        <p:nvCxnSpPr>
          <p:cNvPr id="41" name="Elbow Connector 40"/>
          <p:cNvCxnSpPr>
            <a:cxnSpLocks/>
            <a:stCxn id="34" idx="1"/>
          </p:cNvCxnSpPr>
          <p:nvPr/>
        </p:nvCxnSpPr>
        <p:spPr>
          <a:xfrm rot="10800000" flipV="1">
            <a:off x="6213096" y="2892905"/>
            <a:ext cx="1019947" cy="61939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600216F3-67FC-43FE-9790-1E0762C4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233" y="4857155"/>
            <a:ext cx="953620" cy="95362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078E118-B22D-4EF9-8404-E1235EADCA04}"/>
              </a:ext>
            </a:extLst>
          </p:cNvPr>
          <p:cNvSpPr txBox="1"/>
          <p:nvPr/>
        </p:nvSpPr>
        <p:spPr>
          <a:xfrm>
            <a:off x="2226938" y="52529"/>
            <a:ext cx="517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Case study – Invasive Alien Species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="" xmlns:a16="http://schemas.microsoft.com/office/drawing/2014/main" id="{952194DC-1679-4C5F-A32A-F7834BE26009}"/>
              </a:ext>
            </a:extLst>
          </p:cNvPr>
          <p:cNvCxnSpPr>
            <a:cxnSpLocks/>
            <a:stCxn id="4" idx="1"/>
            <a:endCxn id="5" idx="3"/>
          </p:cNvCxnSpPr>
          <p:nvPr/>
        </p:nvCxnSpPr>
        <p:spPr>
          <a:xfrm rot="10800000">
            <a:off x="6722472" y="1664818"/>
            <a:ext cx="2491928" cy="6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280CB39-66DF-44B5-8033-019695F9470F}"/>
              </a:ext>
            </a:extLst>
          </p:cNvPr>
          <p:cNvGrpSpPr/>
          <p:nvPr/>
        </p:nvGrpSpPr>
        <p:grpSpPr>
          <a:xfrm>
            <a:off x="7569853" y="66197"/>
            <a:ext cx="4247148" cy="1026091"/>
            <a:chOff x="5655411" y="-198290"/>
            <a:chExt cx="5102776" cy="1232806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7546384-D976-45EF-9711-936E438C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15918" y="-198290"/>
              <a:ext cx="1542269" cy="1156702"/>
            </a:xfrm>
            <a:prstGeom prst="roundRect">
              <a:avLst>
                <a:gd name="adj" fmla="val 501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6E1FB4C-71A0-4529-9AC4-19DAAFC01B71}"/>
                </a:ext>
              </a:extLst>
            </p:cNvPr>
            <p:cNvSpPr txBox="1"/>
            <p:nvPr/>
          </p:nvSpPr>
          <p:spPr>
            <a:xfrm>
              <a:off x="5655411" y="-111804"/>
              <a:ext cx="3560502" cy="11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/>
                <a:t>EXAMPLE: Alligator Weed</a:t>
              </a:r>
            </a:p>
            <a:p>
              <a:pPr algn="r"/>
              <a:r>
                <a:rPr lang="en-GB" sz="1400" i="1" dirty="0"/>
                <a:t>(</a:t>
              </a:r>
              <a:r>
                <a:rPr lang="en-GB" sz="1400" i="1" dirty="0" err="1"/>
                <a:t>Alternanthera</a:t>
              </a:r>
              <a:r>
                <a:rPr lang="en-GB" sz="1400" i="1" dirty="0"/>
                <a:t> </a:t>
              </a:r>
              <a:r>
                <a:rPr lang="en-GB" sz="1400" i="1" dirty="0" err="1"/>
                <a:t>philoxeroides</a:t>
              </a:r>
              <a:r>
                <a:rPr lang="en-GB" sz="1400" i="1" dirty="0"/>
                <a:t>)</a:t>
              </a:r>
              <a:endParaRPr lang="en-GB" sz="1400" dirty="0"/>
            </a:p>
            <a:p>
              <a:pPr algn="r"/>
              <a:r>
                <a:rPr lang="en-GB" sz="1400" dirty="0"/>
                <a:t>Negative impact on native species, ecosystem services and infrastructure </a:t>
              </a:r>
            </a:p>
          </p:txBody>
        </p:sp>
      </p:grpSp>
      <p:sp>
        <p:nvSpPr>
          <p:cNvPr id="17" name="AutoShape 2" descr="Image result for Alternanthera philoxeroides">
            <a:extLst>
              <a:ext uri="{FF2B5EF4-FFF2-40B4-BE49-F238E27FC236}">
                <a16:creationId xmlns="" xmlns:a16="http://schemas.microsoft.com/office/drawing/2014/main" id="{D03E47BC-A13A-4ACB-BD7D-7B25748217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7943" y="32485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Rectangle 1032">
            <a:extLst>
              <a:ext uri="{FF2B5EF4-FFF2-40B4-BE49-F238E27FC236}">
                <a16:creationId xmlns="" xmlns:a16="http://schemas.microsoft.com/office/drawing/2014/main" id="{61DD017A-57A5-417C-9AD9-690872439449}"/>
              </a:ext>
            </a:extLst>
          </p:cNvPr>
          <p:cNvSpPr/>
          <p:nvPr/>
        </p:nvSpPr>
        <p:spPr>
          <a:xfrm rot="5400000">
            <a:off x="7506821" y="3242793"/>
            <a:ext cx="3045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Other Research Infrastructures</a:t>
            </a:r>
          </a:p>
        </p:txBody>
      </p:sp>
      <p:pic>
        <p:nvPicPr>
          <p:cNvPr id="3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292958" y="1463863"/>
            <a:ext cx="10782300" cy="29550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3767300" y="1655587"/>
            <a:ext cx="5362576" cy="2514600"/>
          </a:xfrm>
          <a:prstGeom prst="roundRect">
            <a:avLst>
              <a:gd name="adj" fmla="val 41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988658" y="2313633"/>
            <a:ext cx="2828925" cy="122354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958" y="2570219"/>
            <a:ext cx="1732984" cy="742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486246" y="1803227"/>
            <a:ext cx="1876424" cy="7669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Standardisation bodies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29176" y="3165305"/>
            <a:ext cx="1876424" cy="7669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Technical communities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29176" y="1803227"/>
            <a:ext cx="1876424" cy="7669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e-Infrastructures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86246" y="3165305"/>
            <a:ext cx="1876424" cy="7669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Research Infrastructures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9372195" y="1953360"/>
            <a:ext cx="676275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9400770" y="3315437"/>
            <a:ext cx="676275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2800512" y="1953362"/>
            <a:ext cx="676275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2814801" y="3315437"/>
            <a:ext cx="676275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077045" y="1909362"/>
            <a:ext cx="1412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New community data Standards</a:t>
            </a:r>
          </a:p>
          <a:p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6283" y="3193631"/>
            <a:ext cx="157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Recommendations - specifications</a:t>
            </a:r>
          </a:p>
          <a:p>
            <a:pPr algn="r"/>
            <a:r>
              <a:rPr lang="en-GB" sz="1400" dirty="0"/>
              <a:t> | Knowledge exchange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6283" y="1728858"/>
            <a:ext cx="157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Specification of core cloud services | Service Level Agreements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38945" y="3167848"/>
            <a:ext cx="1574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User requirements  | Systems interoperability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4174749" y="4502507"/>
            <a:ext cx="638175" cy="449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643747" y="4963183"/>
            <a:ext cx="3647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Data, workflow and systems integrity</a:t>
            </a:r>
          </a:p>
          <a:p>
            <a:pPr algn="ctr"/>
            <a:r>
              <a:rPr lang="en-GB" sz="2400" b="1" dirty="0">
                <a:latin typeface="+mj-lt"/>
              </a:rPr>
              <a:t>FAIR </a:t>
            </a:r>
            <a:r>
              <a:rPr lang="en-GB" sz="2400" b="1" dirty="0" smtClean="0">
                <a:latin typeface="+mj-lt"/>
              </a:rPr>
              <a:t>principles</a:t>
            </a:r>
            <a:endParaRPr lang="en-GB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3372B5F-3973-4EC0-BC53-7E47FCF93318}"/>
              </a:ext>
            </a:extLst>
          </p:cNvPr>
          <p:cNvSpPr txBox="1"/>
          <p:nvPr/>
        </p:nvSpPr>
        <p:spPr>
          <a:xfrm>
            <a:off x="1323973" y="43843"/>
            <a:ext cx="8332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Decision making: </a:t>
            </a:r>
            <a:r>
              <a:rPr lang="en-GB" sz="36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DiSSCo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Stakeholder Forum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="" xmlns:a16="http://schemas.microsoft.com/office/drawing/2014/main" id="{398C010C-79F4-4499-A9D5-AC1B30C54E1B}"/>
              </a:ext>
            </a:extLst>
          </p:cNvPr>
          <p:cNvSpPr/>
          <p:nvPr/>
        </p:nvSpPr>
        <p:spPr>
          <a:xfrm>
            <a:off x="1323973" y="5820785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32" name="Rechthoek 3">
            <a:extLst>
              <a:ext uri="{FF2B5EF4-FFF2-40B4-BE49-F238E27FC236}">
                <a16:creationId xmlns="" xmlns:a16="http://schemas.microsoft.com/office/drawing/2014/main" id="{4238A261-B51A-47C0-9389-AAC4B1C9CA3D}"/>
              </a:ext>
            </a:extLst>
          </p:cNvPr>
          <p:cNvSpPr/>
          <p:nvPr/>
        </p:nvSpPr>
        <p:spPr>
          <a:xfrm>
            <a:off x="1417914" y="6021761"/>
            <a:ext cx="10634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EUDAT/EGI participate in Stakeholder forum and Technical Advisory 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Pilots: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Herbadrop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with EUDAT, and AAI implementation with EGI</a:t>
            </a:r>
          </a:p>
        </p:txBody>
      </p:sp>
      <p:sp>
        <p:nvSpPr>
          <p:cNvPr id="25" name="Down Arrow 24"/>
          <p:cNvSpPr/>
          <p:nvPr/>
        </p:nvSpPr>
        <p:spPr>
          <a:xfrm rot="16200000">
            <a:off x="6400360" y="5103915"/>
            <a:ext cx="638175" cy="449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210055" y="5058569"/>
            <a:ext cx="955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latin typeface="+mj-lt"/>
              </a:rPr>
              <a:t>EOSC</a:t>
            </a:r>
            <a:endParaRPr lang="en-GB" sz="1400" b="1" dirty="0">
              <a:latin typeface="+mj-lt"/>
            </a:endParaRPr>
          </a:p>
        </p:txBody>
      </p:sp>
      <p:pic>
        <p:nvPicPr>
          <p:cNvPr id="2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89BCAE4-CE07-4912-B6D9-F08FC88AF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489" y="2052383"/>
            <a:ext cx="3662362" cy="181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GB" altLang="en-US" sz="1600" b="1" dirty="0">
                <a:latin typeface="Calibri Light" panose="020F0302020204030204" pitchFamily="34" charset="0"/>
              </a:rPr>
              <a:t>Established technology</a:t>
            </a:r>
            <a:endParaRPr lang="en-GB" altLang="en-US" sz="1600" b="1" dirty="0" smtClean="0">
              <a:latin typeface="Calibri Light" panose="020F03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en-GB" altLang="en-US" sz="1600" b="1" dirty="0" smtClean="0">
                <a:latin typeface="Calibri Light" panose="020F0302020204030204" pitchFamily="34" charset="0"/>
              </a:rPr>
              <a:t>2D</a:t>
            </a:r>
            <a:r>
              <a:rPr lang="en-GB" altLang="en-US" sz="1600" dirty="0" smtClean="0">
                <a:latin typeface="Calibri Light" panose="020F0302020204030204" pitchFamily="34" charset="0"/>
              </a:rPr>
              <a:t>  </a:t>
            </a:r>
            <a:r>
              <a:rPr lang="en-GB" altLang="en-US" sz="1600" b="1" dirty="0" smtClean="0">
                <a:latin typeface="Calibri Light" panose="020F0302020204030204" pitchFamily="34" charset="0"/>
              </a:rPr>
              <a:t>image</a:t>
            </a:r>
            <a:r>
              <a:rPr lang="en-GB" altLang="en-US" sz="1600" dirty="0">
                <a:latin typeface="Calibri Light" panose="020F0302020204030204" pitchFamily="34" charset="0"/>
              </a:rPr>
              <a:t/>
            </a:r>
            <a:br>
              <a:rPr lang="en-GB" altLang="en-US" sz="1600" dirty="0">
                <a:latin typeface="Calibri Light" panose="020F0302020204030204" pitchFamily="34" charset="0"/>
              </a:rPr>
            </a:br>
            <a:r>
              <a:rPr lang="en-GB" altLang="en-US" sz="1600" dirty="0">
                <a:latin typeface="Calibri Light" panose="020F0302020204030204" pitchFamily="34" charset="0"/>
              </a:rPr>
              <a:t>1 picture with sub-micron resolution</a:t>
            </a:r>
            <a:br>
              <a:rPr lang="en-GB" altLang="en-US" sz="1600" dirty="0">
                <a:latin typeface="Calibri Light" panose="020F0302020204030204" pitchFamily="34" charset="0"/>
              </a:rPr>
            </a:br>
            <a:r>
              <a:rPr lang="en-GB" altLang="en-US" sz="1600" dirty="0">
                <a:latin typeface="Calibri Light" panose="020F0302020204030204" pitchFamily="34" charset="0"/>
              </a:rPr>
              <a:t>=  20 MB  / specimen</a:t>
            </a:r>
            <a:r>
              <a:rPr lang="en-GB" altLang="en-US" sz="1600" b="1" dirty="0">
                <a:latin typeface="Calibri Light" panose="020F0302020204030204" pitchFamily="34" charset="0"/>
              </a:rPr>
              <a:t/>
            </a:r>
            <a:br>
              <a:rPr lang="en-GB" altLang="en-US" sz="1600" b="1" dirty="0">
                <a:latin typeface="Calibri Light" panose="020F0302020204030204" pitchFamily="34" charset="0"/>
              </a:rPr>
            </a:br>
            <a:endParaRPr lang="en-GB" altLang="en-US" sz="1600" dirty="0">
              <a:latin typeface="Calibri Light" panose="020F0302020204030204" pitchFamily="34" charset="0"/>
            </a:endParaRPr>
          </a:p>
          <a:p>
            <a:pPr hangingPunct="1">
              <a:lnSpc>
                <a:spcPct val="100000"/>
              </a:lnSpc>
            </a:pPr>
            <a:r>
              <a:rPr lang="en-GB" altLang="en-US" sz="1600" dirty="0">
                <a:latin typeface="Calibri Light" panose="020F0302020204030204" pitchFamily="34" charset="0"/>
              </a:rPr>
              <a:t/>
            </a:r>
            <a:br>
              <a:rPr lang="en-GB" altLang="en-US" sz="1600" dirty="0">
                <a:latin typeface="Calibri Light" panose="020F0302020204030204" pitchFamily="34" charset="0"/>
              </a:rPr>
            </a:br>
            <a:endParaRPr lang="en-GB" altLang="en-US" sz="1600" dirty="0">
              <a:latin typeface="Calibri Light" panose="020F030202020403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43A14D5-0B15-431B-9620-79F8B31C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489" y="4068508"/>
            <a:ext cx="3662362" cy="13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600" b="1" dirty="0" smtClean="0">
                <a:latin typeface="Calibri Light" panose="020F0302020204030204" pitchFamily="34" charset="0"/>
              </a:rPr>
              <a:t>Emerging Technology</a:t>
            </a:r>
          </a:p>
          <a:p>
            <a:pPr hangingPunct="1">
              <a:lnSpc>
                <a:spcPct val="100000"/>
              </a:lnSpc>
            </a:pPr>
            <a:r>
              <a:rPr lang="en-GB" altLang="en-US" sz="1600" b="1" dirty="0" smtClean="0">
                <a:latin typeface="Calibri Light" panose="020F0302020204030204" pitchFamily="34" charset="0"/>
              </a:rPr>
              <a:t>3D model </a:t>
            </a:r>
            <a:r>
              <a:rPr lang="en-GB" altLang="en-US" sz="1600" dirty="0">
                <a:latin typeface="Calibri Light" panose="020F0302020204030204" pitchFamily="34" charset="0"/>
              </a:rPr>
              <a:t/>
            </a:r>
            <a:br>
              <a:rPr lang="en-GB" altLang="en-US" sz="1600" dirty="0">
                <a:latin typeface="Calibri Light" panose="020F0302020204030204" pitchFamily="34" charset="0"/>
              </a:rPr>
            </a:br>
            <a:r>
              <a:rPr lang="en-GB" altLang="en-US" sz="1600" dirty="0">
                <a:latin typeface="Calibri Light" panose="020F0302020204030204" pitchFamily="34" charset="0"/>
              </a:rPr>
              <a:t>raw data and reconstructed images</a:t>
            </a:r>
            <a:br>
              <a:rPr lang="en-GB" altLang="en-US" sz="1600" dirty="0">
                <a:latin typeface="Calibri Light" panose="020F0302020204030204" pitchFamily="34" charset="0"/>
              </a:rPr>
            </a:br>
            <a:r>
              <a:rPr lang="en-GB" altLang="en-US" sz="1600" dirty="0">
                <a:latin typeface="Calibri Light" panose="020F0302020204030204" pitchFamily="34" charset="0"/>
              </a:rPr>
              <a:t>= 200 GB / </a:t>
            </a:r>
            <a:r>
              <a:rPr lang="en-GB" altLang="en-US" sz="1600" dirty="0" smtClean="0">
                <a:latin typeface="Calibri Light" panose="020F0302020204030204" pitchFamily="34" charset="0"/>
              </a:rPr>
              <a:t>specimen</a:t>
            </a:r>
            <a:r>
              <a:rPr lang="en-GB" altLang="en-US" sz="1600" dirty="0">
                <a:latin typeface="Calibri Light" panose="020F0302020204030204" pitchFamily="34" charset="0"/>
              </a:rPr>
              <a:t/>
            </a:r>
            <a:br>
              <a:rPr lang="en-GB" altLang="en-US" sz="1600" dirty="0">
                <a:latin typeface="Calibri Light" panose="020F0302020204030204" pitchFamily="34" charset="0"/>
              </a:rPr>
            </a:br>
            <a:endParaRPr lang="en-GB" altLang="en-US" sz="1600" dirty="0">
              <a:latin typeface="Calibri Light" panose="020F03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90F2D0A-3D6B-40CB-946F-F40247F25C78}"/>
              </a:ext>
            </a:extLst>
          </p:cNvPr>
          <p:cNvGrpSpPr/>
          <p:nvPr/>
        </p:nvGrpSpPr>
        <p:grpSpPr>
          <a:xfrm>
            <a:off x="1429866" y="1934963"/>
            <a:ext cx="7123071" cy="3551800"/>
            <a:chOff x="1535113" y="2285915"/>
            <a:chExt cx="6908800" cy="3444959"/>
          </a:xfrm>
        </p:grpSpPr>
        <p:pic>
          <p:nvPicPr>
            <p:cNvPr id="6" name="Picture 3">
              <a:extLst>
                <a:ext uri="{FF2B5EF4-FFF2-40B4-BE49-F238E27FC236}">
                  <a16:creationId xmlns="" xmlns:a16="http://schemas.microsoft.com/office/drawing/2014/main" id="{6F8E586D-48F8-450A-8FDF-71ECBBC99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400" y="2285915"/>
              <a:ext cx="6892925" cy="2689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00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" name="Picture 4">
              <a:extLst>
                <a:ext uri="{FF2B5EF4-FFF2-40B4-BE49-F238E27FC236}">
                  <a16:creationId xmlns="" xmlns:a16="http://schemas.microsoft.com/office/drawing/2014/main" id="{622072F9-A250-4FE9-9763-C44F9C5D9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113" y="4095749"/>
              <a:ext cx="6908800" cy="1635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E3CDE4-AB93-48DA-B45D-656A145F3ADD}"/>
              </a:ext>
            </a:extLst>
          </p:cNvPr>
          <p:cNvSpPr txBox="1"/>
          <p:nvPr/>
        </p:nvSpPr>
        <p:spPr>
          <a:xfrm>
            <a:off x="1429866" y="221816"/>
            <a:ext cx="734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Future-proofing data &amp; digitisation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A1F99E7-E819-410A-A583-79B2575142CF}"/>
              </a:ext>
            </a:extLst>
          </p:cNvPr>
          <p:cNvSpPr/>
          <p:nvPr/>
        </p:nvSpPr>
        <p:spPr>
          <a:xfrm>
            <a:off x="1323973" y="5838824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="" xmlns:a16="http://schemas.microsoft.com/office/drawing/2014/main" id="{E6336152-5400-40F1-BC9C-788659DEA0C8}"/>
              </a:ext>
            </a:extLst>
          </p:cNvPr>
          <p:cNvSpPr/>
          <p:nvPr/>
        </p:nvSpPr>
        <p:spPr>
          <a:xfrm>
            <a:off x="1429866" y="5949816"/>
            <a:ext cx="107621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Value of current data  will persist – new information will be added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DiSSCo will drive technological innovation to support future research </a:t>
            </a:r>
            <a:endParaRPr lang="en-GB" sz="1600" b="1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Societal challenges require urgent mobilisation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A75DD6-2882-460B-8ED2-700893900D4E}"/>
              </a:ext>
            </a:extLst>
          </p:cNvPr>
          <p:cNvSpPr txBox="1"/>
          <p:nvPr/>
        </p:nvSpPr>
        <p:spPr>
          <a:xfrm>
            <a:off x="1429865" y="970668"/>
            <a:ext cx="1076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Quality assurance and </a:t>
            </a:r>
            <a:r>
              <a:rPr lang="en-GB" sz="1600" dirty="0">
                <a:latin typeface="+mj-lt"/>
              </a:rPr>
              <a:t>fit for </a:t>
            </a:r>
            <a:r>
              <a:rPr lang="en-GB" sz="1600" dirty="0" smtClean="0">
                <a:latin typeface="+mj-lt"/>
              </a:rPr>
              <a:t>purpose by applying common standards and procedures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</a:rPr>
              <a:t>Stable to future technologies through robust metadata schemes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Advanced digitisation techniques will be driven by research requirements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104098" y="118887"/>
            <a:ext cx="2990854" cy="1498520"/>
            <a:chOff x="9086850" y="191488"/>
            <a:chExt cx="2990854" cy="1498520"/>
          </a:xfrm>
        </p:grpSpPr>
        <p:sp>
          <p:nvSpPr>
            <p:cNvPr id="11" name="Rounded Rectangle 10"/>
            <p:cNvSpPr/>
            <p:nvPr/>
          </p:nvSpPr>
          <p:spPr>
            <a:xfrm>
              <a:off x="9086850" y="191488"/>
              <a:ext cx="2990854" cy="1498520"/>
            </a:xfrm>
            <a:prstGeom prst="roundRect">
              <a:avLst>
                <a:gd name="adj" fmla="val 781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170754" y="395957"/>
              <a:ext cx="2906950" cy="1227311"/>
              <a:chOff x="9276886" y="395957"/>
              <a:chExt cx="2906950" cy="122731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9276886" y="1100048"/>
                <a:ext cx="2906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 i="1" dirty="0"/>
                  <a:t>DiSSCo EC-funded project (</a:t>
                </a:r>
                <a:r>
                  <a:rPr lang="en-GB" sz="1400" b="1" i="1" dirty="0"/>
                  <a:t>ICEDIG.eu</a:t>
                </a:r>
                <a:r>
                  <a:rPr lang="en-GB" sz="1400" i="1" dirty="0" smtClean="0"/>
                  <a:t>)</a:t>
                </a:r>
              </a:p>
              <a:p>
                <a:pPr algn="ctr"/>
                <a:r>
                  <a:rPr lang="en-GB" sz="1400" i="1" dirty="0" smtClean="0"/>
                  <a:t>(scored: 14.5/15)</a:t>
                </a:r>
                <a:endParaRPr lang="en-GB" sz="1400" dirty="0"/>
              </a:p>
            </p:txBody>
          </p:sp>
          <p:pic>
            <p:nvPicPr>
              <p:cNvPr id="16" name="Picture 2" descr="Σχετική εικόνα">
                <a:extLst>
                  <a:ext uri="{FF2B5EF4-FFF2-40B4-BE49-F238E27FC236}">
                    <a16:creationId xmlns="" xmlns:a16="http://schemas.microsoft.com/office/drawing/2014/main" id="{2BC38AD7-2226-449D-81A6-34C710053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9481" y="395957"/>
                <a:ext cx="1757855" cy="733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8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>
            <a:extLst>
              <a:ext uri="{FF2B5EF4-FFF2-40B4-BE49-F238E27FC236}">
                <a16:creationId xmlns="" xmlns:a16="http://schemas.microsoft.com/office/drawing/2014/main" id="{95C29C23-0925-452F-9726-62E60CEAEC37}"/>
              </a:ext>
            </a:extLst>
          </p:cNvPr>
          <p:cNvSpPr/>
          <p:nvPr/>
        </p:nvSpPr>
        <p:spPr>
          <a:xfrm>
            <a:off x="1495425" y="4254096"/>
            <a:ext cx="2800116" cy="800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2">
            <a:extLst>
              <a:ext uri="{FF2B5EF4-FFF2-40B4-BE49-F238E27FC236}">
                <a16:creationId xmlns="" xmlns:a16="http://schemas.microsoft.com/office/drawing/2014/main" id="{95C29C23-0925-452F-9726-62E60CEAEC37}"/>
              </a:ext>
            </a:extLst>
          </p:cNvPr>
          <p:cNvSpPr/>
          <p:nvPr/>
        </p:nvSpPr>
        <p:spPr>
          <a:xfrm>
            <a:off x="1504950" y="3094874"/>
            <a:ext cx="2800116" cy="800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2">
            <a:extLst>
              <a:ext uri="{FF2B5EF4-FFF2-40B4-BE49-F238E27FC236}">
                <a16:creationId xmlns="" xmlns:a16="http://schemas.microsoft.com/office/drawing/2014/main" id="{95C29C23-0925-452F-9726-62E60CEAEC37}"/>
              </a:ext>
            </a:extLst>
          </p:cNvPr>
          <p:cNvSpPr/>
          <p:nvPr/>
        </p:nvSpPr>
        <p:spPr>
          <a:xfrm>
            <a:off x="1485900" y="1922406"/>
            <a:ext cx="2800116" cy="800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AB6A3B-912B-4359-BC47-9C3BF042D788}"/>
              </a:ext>
            </a:extLst>
          </p:cNvPr>
          <p:cNvSpPr txBox="1"/>
          <p:nvPr/>
        </p:nvSpPr>
        <p:spPr>
          <a:xfrm>
            <a:off x="1362075" y="231839"/>
            <a:ext cx="765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Financial Resourcing: Sources of support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EDAB6A3B-912B-4359-BC47-9C3BF042D788}"/>
              </a:ext>
            </a:extLst>
          </p:cNvPr>
          <p:cNvSpPr txBox="1"/>
          <p:nvPr/>
        </p:nvSpPr>
        <p:spPr>
          <a:xfrm>
            <a:off x="1552575" y="4384946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Institutional Level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EDAB6A3B-912B-4359-BC47-9C3BF042D788}"/>
              </a:ext>
            </a:extLst>
          </p:cNvPr>
          <p:cNvSpPr txBox="1"/>
          <p:nvPr/>
        </p:nvSpPr>
        <p:spPr>
          <a:xfrm>
            <a:off x="1777706" y="3252364"/>
            <a:ext cx="221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National Level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DAB6A3B-912B-4359-BC47-9C3BF042D788}"/>
              </a:ext>
            </a:extLst>
          </p:cNvPr>
          <p:cNvSpPr txBox="1"/>
          <p:nvPr/>
        </p:nvSpPr>
        <p:spPr>
          <a:xfrm>
            <a:off x="1692073" y="2060846"/>
            <a:ext cx="238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European Level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5658AEC6-5414-49C9-B8E0-ECB893327FDB}"/>
              </a:ext>
            </a:extLst>
          </p:cNvPr>
          <p:cNvSpPr/>
          <p:nvPr/>
        </p:nvSpPr>
        <p:spPr>
          <a:xfrm>
            <a:off x="4509090" y="4313686"/>
            <a:ext cx="7349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Curation, collection management and </a:t>
            </a:r>
            <a:r>
              <a:rPr lang="en-GB" dirty="0" smtClean="0">
                <a:latin typeface="+mj-lt"/>
              </a:rPr>
              <a:t>expertise </a:t>
            </a:r>
            <a:r>
              <a:rPr lang="en-GB" dirty="0">
                <a:latin typeface="+mj-lt"/>
              </a:rPr>
              <a:t>for data enrichment, on-demand digitisation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5658AEC6-5414-49C9-B8E0-ECB893327FDB}"/>
              </a:ext>
            </a:extLst>
          </p:cNvPr>
          <p:cNvSpPr/>
          <p:nvPr/>
        </p:nvSpPr>
        <p:spPr>
          <a:xfrm>
            <a:off x="4556717" y="3178560"/>
            <a:ext cx="7005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Industrial scale digitisation funded through national digitisation programmes and supported by national data infrastructure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5658AEC6-5414-49C9-B8E0-ECB893327FDB}"/>
              </a:ext>
            </a:extLst>
          </p:cNvPr>
          <p:cNvSpPr/>
          <p:nvPr/>
        </p:nvSpPr>
        <p:spPr>
          <a:xfrm>
            <a:off x="4556717" y="1965641"/>
            <a:ext cx="713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Additional financing through European Investment Bank and other financial </a:t>
            </a:r>
            <a:r>
              <a:rPr lang="en-GB" dirty="0" smtClean="0">
                <a:latin typeface="+mj-lt"/>
              </a:rPr>
              <a:t>instruments</a:t>
            </a:r>
            <a:endParaRPr lang="en-GB" dirty="0">
              <a:latin typeface="+mj-lt"/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73" y="191868"/>
            <a:ext cx="17621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4" y="58517"/>
            <a:ext cx="800101" cy="80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719DBCB-8513-CA4A-9C44-B09E85E40696}"/>
              </a:ext>
            </a:extLst>
          </p:cNvPr>
          <p:cNvSpPr/>
          <p:nvPr/>
        </p:nvSpPr>
        <p:spPr>
          <a:xfrm>
            <a:off x="1323973" y="5838824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4" name="Rechthoek 1">
            <a:extLst>
              <a:ext uri="{FF2B5EF4-FFF2-40B4-BE49-F238E27FC236}">
                <a16:creationId xmlns="" xmlns:a16="http://schemas.microsoft.com/office/drawing/2014/main" id="{20CBC663-1773-7141-AE7F-7118F4EF7D53}"/>
              </a:ext>
            </a:extLst>
          </p:cNvPr>
          <p:cNvSpPr/>
          <p:nvPr/>
        </p:nvSpPr>
        <p:spPr>
          <a:xfrm>
            <a:off x="1416031" y="6046155"/>
            <a:ext cx="9620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chemeClr val="bg1"/>
                </a:solidFill>
                <a:latin typeface="+mj-lt"/>
              </a:rPr>
              <a:t>DiSSCo</a:t>
            </a:r>
            <a:r>
              <a:rPr lang="en-GB" sz="1600" b="1" dirty="0">
                <a:solidFill>
                  <a:schemeClr val="bg1"/>
                </a:solidFill>
                <a:latin typeface="+mj-lt"/>
              </a:rPr>
              <a:t> requires resources at European, national and institutional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+mj-lt"/>
              </a:rPr>
              <a:t>National and institutional commitments are already in place for the preparatory 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phase (14 countries)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563C99-2DE4-418D-8E25-59ABE77F6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0"/>
            <a:ext cx="7070103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AB6A3B-912B-4359-BC47-9C3BF042D788}"/>
              </a:ext>
            </a:extLst>
          </p:cNvPr>
          <p:cNvSpPr txBox="1"/>
          <p:nvPr/>
        </p:nvSpPr>
        <p:spPr>
          <a:xfrm>
            <a:off x="1971" y="2028264"/>
            <a:ext cx="6117950" cy="3332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Europe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000" dirty="0">
                <a:latin typeface="+mj-lt"/>
                <a:ea typeface="+mj-ea"/>
                <a:cs typeface="+mj-cs"/>
              </a:rPr>
              <a:t>has the opportunity for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scientific leadership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at a global level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Direct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response to identified needs </a:t>
            </a:r>
            <a:r>
              <a:rPr lang="en-US" sz="2000" dirty="0">
                <a:latin typeface="+mj-lt"/>
              </a:rPr>
              <a:t>in the European and international RI landscape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Lowers the barrier for big, open science </a:t>
            </a:r>
            <a:r>
              <a:rPr lang="en-US" sz="2000" dirty="0">
                <a:latin typeface="+mj-lt"/>
                <a:ea typeface="+mj-ea"/>
                <a:cs typeface="+mj-cs"/>
              </a:rPr>
              <a:t>practices across tens of thousands of users</a:t>
            </a:r>
            <a:endParaRPr lang="en-US" sz="200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 super-mature community with 114 self-sustainable facilities </a:t>
            </a:r>
            <a:r>
              <a:rPr lang="en-US" sz="2000" dirty="0">
                <a:latin typeface="+mj-lt"/>
              </a:rPr>
              <a:t>(nodes) across 21 countries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Agreed transfer of authority </a:t>
            </a:r>
            <a:r>
              <a:rPr lang="en-US" sz="2000" dirty="0">
                <a:latin typeface="+mj-lt"/>
              </a:rPr>
              <a:t>to a central Hub – governance agreed for all </a:t>
            </a:r>
            <a:r>
              <a:rPr lang="en-US" sz="2000" dirty="0" smtClean="0">
                <a:latin typeface="+mj-lt"/>
              </a:rPr>
              <a:t>phases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C75E09-011E-45B6-8495-86F6FA3CC3A5}"/>
              </a:ext>
            </a:extLst>
          </p:cNvPr>
          <p:cNvSpPr txBox="1"/>
          <p:nvPr/>
        </p:nvSpPr>
        <p:spPr>
          <a:xfrm>
            <a:off x="23274" y="1043134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 mature and urgently needed initiative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036F0C-F46E-7440-AA16-E51B7168E9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731"/>
            <a:ext cx="1753299" cy="878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631" y="5667010"/>
            <a:ext cx="787446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 key missing Research Infrastructure for national and global sustainable development goals </a:t>
            </a:r>
          </a:p>
        </p:txBody>
      </p:sp>
      <p:pic>
        <p:nvPicPr>
          <p:cNvPr id="7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96" y="6502721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A868222-1A23-4954-AAB1-00AB09EC925B}"/>
              </a:ext>
            </a:extLst>
          </p:cNvPr>
          <p:cNvGrpSpPr/>
          <p:nvPr/>
        </p:nvGrpSpPr>
        <p:grpSpPr>
          <a:xfrm>
            <a:off x="2960706" y="-161020"/>
            <a:ext cx="9555339" cy="7638138"/>
            <a:chOff x="721140" y="1142997"/>
            <a:chExt cx="6242050" cy="5092688"/>
          </a:xfrm>
          <a:solidFill>
            <a:srgbClr val="F2F2F2">
              <a:alpha val="60000"/>
            </a:srgbClr>
          </a:solidFill>
        </p:grpSpPr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51798A60-7668-4664-AA17-60581B18BD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9364" y="4037004"/>
              <a:ext cx="1206500" cy="806448"/>
            </a:xfrm>
            <a:custGeom>
              <a:avLst/>
              <a:gdLst/>
              <a:ahLst/>
              <a:cxnLst>
                <a:cxn ang="0">
                  <a:pos x="472" y="405"/>
                </a:cxn>
                <a:cxn ang="0">
                  <a:pos x="555" y="395"/>
                </a:cxn>
                <a:cxn ang="0">
                  <a:pos x="405" y="334"/>
                </a:cxn>
                <a:cxn ang="0">
                  <a:pos x="492" y="1"/>
                </a:cxn>
                <a:cxn ang="0">
                  <a:pos x="518" y="43"/>
                </a:cxn>
                <a:cxn ang="0">
                  <a:pos x="535" y="81"/>
                </a:cxn>
                <a:cxn ang="0">
                  <a:pos x="558" y="102"/>
                </a:cxn>
                <a:cxn ang="0">
                  <a:pos x="591" y="132"/>
                </a:cxn>
                <a:cxn ang="0">
                  <a:pos x="652" y="147"/>
                </a:cxn>
                <a:cxn ang="0">
                  <a:pos x="701" y="167"/>
                </a:cxn>
                <a:cxn ang="0">
                  <a:pos x="746" y="190"/>
                </a:cxn>
                <a:cxn ang="0">
                  <a:pos x="740" y="227"/>
                </a:cxn>
                <a:cxn ang="0">
                  <a:pos x="738" y="250"/>
                </a:cxn>
                <a:cxn ang="0">
                  <a:pos x="745" y="295"/>
                </a:cxn>
                <a:cxn ang="0">
                  <a:pos x="680" y="326"/>
                </a:cxn>
                <a:cxn ang="0">
                  <a:pos x="640" y="358"/>
                </a:cxn>
                <a:cxn ang="0">
                  <a:pos x="597" y="372"/>
                </a:cxn>
                <a:cxn ang="0">
                  <a:pos x="555" y="391"/>
                </a:cxn>
                <a:cxn ang="0">
                  <a:pos x="544" y="431"/>
                </a:cxn>
                <a:cxn ang="0">
                  <a:pos x="598" y="444"/>
                </a:cxn>
                <a:cxn ang="0">
                  <a:pos x="595" y="471"/>
                </a:cxn>
                <a:cxn ang="0">
                  <a:pos x="546" y="483"/>
                </a:cxn>
                <a:cxn ang="0">
                  <a:pos x="494" y="507"/>
                </a:cxn>
                <a:cxn ang="0">
                  <a:pos x="483" y="470"/>
                </a:cxn>
                <a:cxn ang="0">
                  <a:pos x="443" y="440"/>
                </a:cxn>
                <a:cxn ang="0">
                  <a:pos x="487" y="420"/>
                </a:cxn>
                <a:cxn ang="0">
                  <a:pos x="467" y="402"/>
                </a:cxn>
                <a:cxn ang="0">
                  <a:pos x="428" y="400"/>
                </a:cxn>
                <a:cxn ang="0">
                  <a:pos x="401" y="383"/>
                </a:cxn>
                <a:cxn ang="0">
                  <a:pos x="422" y="377"/>
                </a:cxn>
                <a:cxn ang="0">
                  <a:pos x="412" y="360"/>
                </a:cxn>
                <a:cxn ang="0">
                  <a:pos x="392" y="363"/>
                </a:cxn>
                <a:cxn ang="0">
                  <a:pos x="365" y="384"/>
                </a:cxn>
                <a:cxn ang="0">
                  <a:pos x="330" y="425"/>
                </a:cxn>
                <a:cxn ang="0">
                  <a:pos x="314" y="438"/>
                </a:cxn>
                <a:cxn ang="0">
                  <a:pos x="318" y="457"/>
                </a:cxn>
                <a:cxn ang="0">
                  <a:pos x="281" y="457"/>
                </a:cxn>
                <a:cxn ang="0">
                  <a:pos x="268" y="433"/>
                </a:cxn>
                <a:cxn ang="0">
                  <a:pos x="291" y="400"/>
                </a:cxn>
                <a:cxn ang="0">
                  <a:pos x="317" y="385"/>
                </a:cxn>
                <a:cxn ang="0">
                  <a:pos x="330" y="367"/>
                </a:cxn>
                <a:cxn ang="0">
                  <a:pos x="314" y="334"/>
                </a:cxn>
                <a:cxn ang="0">
                  <a:pos x="298" y="305"/>
                </a:cxn>
                <a:cxn ang="0">
                  <a:pos x="279" y="279"/>
                </a:cxn>
                <a:cxn ang="0">
                  <a:pos x="251" y="273"/>
                </a:cxn>
                <a:cxn ang="0">
                  <a:pos x="205" y="265"/>
                </a:cxn>
                <a:cxn ang="0">
                  <a:pos x="171" y="285"/>
                </a:cxn>
                <a:cxn ang="0">
                  <a:pos x="88" y="295"/>
                </a:cxn>
                <a:cxn ang="0">
                  <a:pos x="36" y="289"/>
                </a:cxn>
                <a:cxn ang="0">
                  <a:pos x="9" y="272"/>
                </a:cxn>
                <a:cxn ang="0">
                  <a:pos x="18" y="218"/>
                </a:cxn>
                <a:cxn ang="0">
                  <a:pos x="32" y="174"/>
                </a:cxn>
                <a:cxn ang="0">
                  <a:pos x="80" y="108"/>
                </a:cxn>
                <a:cxn ang="0">
                  <a:pos x="63" y="70"/>
                </a:cxn>
                <a:cxn ang="0">
                  <a:pos x="121" y="31"/>
                </a:cxn>
                <a:cxn ang="0">
                  <a:pos x="223" y="53"/>
                </a:cxn>
                <a:cxn ang="0">
                  <a:pos x="257" y="51"/>
                </a:cxn>
                <a:cxn ang="0">
                  <a:pos x="291" y="51"/>
                </a:cxn>
                <a:cxn ang="0">
                  <a:pos x="319" y="61"/>
                </a:cxn>
                <a:cxn ang="0">
                  <a:pos x="359" y="70"/>
                </a:cxn>
                <a:cxn ang="0">
                  <a:pos x="357" y="41"/>
                </a:cxn>
                <a:cxn ang="0">
                  <a:pos x="387" y="19"/>
                </a:cxn>
                <a:cxn ang="0">
                  <a:pos x="447" y="8"/>
                </a:cxn>
              </a:cxnLst>
              <a:rect l="0" t="0" r="r" b="b"/>
              <a:pathLst>
                <a:path w="760" h="508">
                  <a:moveTo>
                    <a:pt x="337" y="422"/>
                  </a:moveTo>
                  <a:lnTo>
                    <a:pt x="328" y="432"/>
                  </a:lnTo>
                  <a:lnTo>
                    <a:pt x="324" y="434"/>
                  </a:lnTo>
                  <a:lnTo>
                    <a:pt x="320" y="436"/>
                  </a:lnTo>
                  <a:lnTo>
                    <a:pt x="323" y="434"/>
                  </a:lnTo>
                  <a:lnTo>
                    <a:pt x="324" y="433"/>
                  </a:lnTo>
                  <a:lnTo>
                    <a:pt x="325" y="433"/>
                  </a:lnTo>
                  <a:lnTo>
                    <a:pt x="325" y="432"/>
                  </a:lnTo>
                  <a:lnTo>
                    <a:pt x="326" y="432"/>
                  </a:lnTo>
                  <a:lnTo>
                    <a:pt x="335" y="424"/>
                  </a:lnTo>
                  <a:lnTo>
                    <a:pt x="337" y="422"/>
                  </a:lnTo>
                  <a:close/>
                  <a:moveTo>
                    <a:pt x="442" y="407"/>
                  </a:moveTo>
                  <a:lnTo>
                    <a:pt x="443" y="407"/>
                  </a:lnTo>
                  <a:lnTo>
                    <a:pt x="443" y="408"/>
                  </a:lnTo>
                  <a:lnTo>
                    <a:pt x="453" y="408"/>
                  </a:lnTo>
                  <a:lnTo>
                    <a:pt x="455" y="409"/>
                  </a:lnTo>
                  <a:lnTo>
                    <a:pt x="456" y="408"/>
                  </a:lnTo>
                  <a:lnTo>
                    <a:pt x="457" y="408"/>
                  </a:lnTo>
                  <a:lnTo>
                    <a:pt x="457" y="409"/>
                  </a:lnTo>
                  <a:lnTo>
                    <a:pt x="461" y="409"/>
                  </a:lnTo>
                  <a:lnTo>
                    <a:pt x="460" y="410"/>
                  </a:lnTo>
                  <a:lnTo>
                    <a:pt x="442" y="408"/>
                  </a:lnTo>
                  <a:lnTo>
                    <a:pt x="442" y="407"/>
                  </a:lnTo>
                  <a:close/>
                  <a:moveTo>
                    <a:pt x="472" y="405"/>
                  </a:moveTo>
                  <a:lnTo>
                    <a:pt x="472" y="406"/>
                  </a:lnTo>
                  <a:lnTo>
                    <a:pt x="471" y="406"/>
                  </a:lnTo>
                  <a:lnTo>
                    <a:pt x="472" y="405"/>
                  </a:lnTo>
                  <a:close/>
                  <a:moveTo>
                    <a:pt x="553" y="396"/>
                  </a:moveTo>
                  <a:lnTo>
                    <a:pt x="554" y="396"/>
                  </a:lnTo>
                  <a:lnTo>
                    <a:pt x="552" y="401"/>
                  </a:lnTo>
                  <a:lnTo>
                    <a:pt x="548" y="405"/>
                  </a:lnTo>
                  <a:lnTo>
                    <a:pt x="547" y="405"/>
                  </a:lnTo>
                  <a:lnTo>
                    <a:pt x="546" y="406"/>
                  </a:lnTo>
                  <a:lnTo>
                    <a:pt x="544" y="406"/>
                  </a:lnTo>
                  <a:lnTo>
                    <a:pt x="542" y="407"/>
                  </a:lnTo>
                  <a:lnTo>
                    <a:pt x="542" y="406"/>
                  </a:lnTo>
                  <a:lnTo>
                    <a:pt x="544" y="403"/>
                  </a:lnTo>
                  <a:lnTo>
                    <a:pt x="544" y="402"/>
                  </a:lnTo>
                  <a:lnTo>
                    <a:pt x="549" y="401"/>
                  </a:lnTo>
                  <a:lnTo>
                    <a:pt x="552" y="400"/>
                  </a:lnTo>
                  <a:lnTo>
                    <a:pt x="552" y="397"/>
                  </a:lnTo>
                  <a:lnTo>
                    <a:pt x="553" y="396"/>
                  </a:lnTo>
                  <a:close/>
                  <a:moveTo>
                    <a:pt x="398" y="395"/>
                  </a:moveTo>
                  <a:lnTo>
                    <a:pt x="400" y="395"/>
                  </a:lnTo>
                  <a:lnTo>
                    <a:pt x="413" y="399"/>
                  </a:lnTo>
                  <a:lnTo>
                    <a:pt x="419" y="400"/>
                  </a:lnTo>
                  <a:lnTo>
                    <a:pt x="423" y="402"/>
                  </a:lnTo>
                  <a:lnTo>
                    <a:pt x="422" y="402"/>
                  </a:lnTo>
                  <a:lnTo>
                    <a:pt x="421" y="401"/>
                  </a:lnTo>
                  <a:lnTo>
                    <a:pt x="405" y="397"/>
                  </a:lnTo>
                  <a:lnTo>
                    <a:pt x="398" y="395"/>
                  </a:lnTo>
                  <a:close/>
                  <a:moveTo>
                    <a:pt x="556" y="391"/>
                  </a:moveTo>
                  <a:lnTo>
                    <a:pt x="558" y="391"/>
                  </a:lnTo>
                  <a:lnTo>
                    <a:pt x="555" y="395"/>
                  </a:lnTo>
                  <a:lnTo>
                    <a:pt x="554" y="396"/>
                  </a:lnTo>
                  <a:lnTo>
                    <a:pt x="556" y="391"/>
                  </a:lnTo>
                  <a:close/>
                  <a:moveTo>
                    <a:pt x="396" y="389"/>
                  </a:moveTo>
                  <a:lnTo>
                    <a:pt x="397" y="391"/>
                  </a:lnTo>
                  <a:lnTo>
                    <a:pt x="397" y="394"/>
                  </a:lnTo>
                  <a:lnTo>
                    <a:pt x="398" y="395"/>
                  </a:lnTo>
                  <a:lnTo>
                    <a:pt x="396" y="393"/>
                  </a:lnTo>
                  <a:lnTo>
                    <a:pt x="396" y="389"/>
                  </a:lnTo>
                  <a:close/>
                  <a:moveTo>
                    <a:pt x="616" y="371"/>
                  </a:moveTo>
                  <a:lnTo>
                    <a:pt x="617" y="372"/>
                  </a:lnTo>
                  <a:lnTo>
                    <a:pt x="616" y="372"/>
                  </a:lnTo>
                  <a:lnTo>
                    <a:pt x="616" y="371"/>
                  </a:lnTo>
                  <a:close/>
                  <a:moveTo>
                    <a:pt x="409" y="341"/>
                  </a:moveTo>
                  <a:lnTo>
                    <a:pt x="409" y="342"/>
                  </a:lnTo>
                  <a:lnTo>
                    <a:pt x="411" y="345"/>
                  </a:lnTo>
                  <a:lnTo>
                    <a:pt x="410" y="346"/>
                  </a:lnTo>
                  <a:lnTo>
                    <a:pt x="410" y="347"/>
                  </a:lnTo>
                  <a:lnTo>
                    <a:pt x="409" y="350"/>
                  </a:lnTo>
                  <a:lnTo>
                    <a:pt x="411" y="350"/>
                  </a:lnTo>
                  <a:lnTo>
                    <a:pt x="410" y="348"/>
                  </a:lnTo>
                  <a:lnTo>
                    <a:pt x="411" y="346"/>
                  </a:lnTo>
                  <a:lnTo>
                    <a:pt x="412" y="345"/>
                  </a:lnTo>
                  <a:lnTo>
                    <a:pt x="411" y="342"/>
                  </a:lnTo>
                  <a:lnTo>
                    <a:pt x="410" y="342"/>
                  </a:lnTo>
                  <a:lnTo>
                    <a:pt x="410" y="341"/>
                  </a:lnTo>
                  <a:lnTo>
                    <a:pt x="409" y="341"/>
                  </a:lnTo>
                  <a:close/>
                  <a:moveTo>
                    <a:pt x="405" y="334"/>
                  </a:moveTo>
                  <a:lnTo>
                    <a:pt x="404" y="335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7" y="338"/>
                  </a:lnTo>
                  <a:lnTo>
                    <a:pt x="409" y="339"/>
                  </a:lnTo>
                  <a:lnTo>
                    <a:pt x="409" y="338"/>
                  </a:lnTo>
                  <a:lnTo>
                    <a:pt x="406" y="336"/>
                  </a:lnTo>
                  <a:lnTo>
                    <a:pt x="405" y="336"/>
                  </a:lnTo>
                  <a:lnTo>
                    <a:pt x="406" y="335"/>
                  </a:lnTo>
                  <a:lnTo>
                    <a:pt x="405" y="334"/>
                  </a:lnTo>
                  <a:close/>
                  <a:moveTo>
                    <a:pt x="22" y="213"/>
                  </a:moveTo>
                  <a:lnTo>
                    <a:pt x="24" y="213"/>
                  </a:lnTo>
                  <a:lnTo>
                    <a:pt x="24" y="215"/>
                  </a:lnTo>
                  <a:lnTo>
                    <a:pt x="22" y="213"/>
                  </a:lnTo>
                  <a:close/>
                  <a:moveTo>
                    <a:pt x="466" y="0"/>
                  </a:moveTo>
                  <a:lnTo>
                    <a:pt x="467" y="0"/>
                  </a:lnTo>
                  <a:lnTo>
                    <a:pt x="471" y="1"/>
                  </a:lnTo>
                  <a:lnTo>
                    <a:pt x="474" y="1"/>
                  </a:lnTo>
                  <a:lnTo>
                    <a:pt x="475" y="2"/>
                  </a:lnTo>
                  <a:lnTo>
                    <a:pt x="477" y="2"/>
                  </a:lnTo>
                  <a:lnTo>
                    <a:pt x="478" y="1"/>
                  </a:lnTo>
                  <a:lnTo>
                    <a:pt x="479" y="1"/>
                  </a:lnTo>
                  <a:lnTo>
                    <a:pt x="479" y="4"/>
                  </a:lnTo>
                  <a:lnTo>
                    <a:pt x="480" y="6"/>
                  </a:lnTo>
                  <a:lnTo>
                    <a:pt x="484" y="2"/>
                  </a:lnTo>
                  <a:lnTo>
                    <a:pt x="487" y="1"/>
                  </a:lnTo>
                  <a:lnTo>
                    <a:pt x="492" y="1"/>
                  </a:lnTo>
                  <a:lnTo>
                    <a:pt x="493" y="2"/>
                  </a:lnTo>
                  <a:lnTo>
                    <a:pt x="493" y="3"/>
                  </a:lnTo>
                  <a:lnTo>
                    <a:pt x="494" y="4"/>
                  </a:lnTo>
                  <a:lnTo>
                    <a:pt x="497" y="6"/>
                  </a:lnTo>
                  <a:lnTo>
                    <a:pt x="497" y="7"/>
                  </a:lnTo>
                  <a:lnTo>
                    <a:pt x="498" y="9"/>
                  </a:lnTo>
                  <a:lnTo>
                    <a:pt x="499" y="9"/>
                  </a:lnTo>
                  <a:lnTo>
                    <a:pt x="502" y="12"/>
                  </a:lnTo>
                  <a:lnTo>
                    <a:pt x="502" y="13"/>
                  </a:lnTo>
                  <a:lnTo>
                    <a:pt x="504" y="15"/>
                  </a:lnTo>
                  <a:lnTo>
                    <a:pt x="504" y="16"/>
                  </a:lnTo>
                  <a:lnTo>
                    <a:pt x="503" y="18"/>
                  </a:lnTo>
                  <a:lnTo>
                    <a:pt x="503" y="24"/>
                  </a:lnTo>
                  <a:lnTo>
                    <a:pt x="505" y="26"/>
                  </a:lnTo>
                  <a:lnTo>
                    <a:pt x="505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31"/>
                  </a:lnTo>
                  <a:lnTo>
                    <a:pt x="509" y="32"/>
                  </a:lnTo>
                  <a:lnTo>
                    <a:pt x="510" y="32"/>
                  </a:lnTo>
                  <a:lnTo>
                    <a:pt x="510" y="33"/>
                  </a:lnTo>
                  <a:lnTo>
                    <a:pt x="512" y="33"/>
                  </a:lnTo>
                  <a:lnTo>
                    <a:pt x="512" y="34"/>
                  </a:lnTo>
                  <a:lnTo>
                    <a:pt x="515" y="35"/>
                  </a:lnTo>
                  <a:lnTo>
                    <a:pt x="517" y="38"/>
                  </a:lnTo>
                  <a:lnTo>
                    <a:pt x="518" y="40"/>
                  </a:lnTo>
                  <a:lnTo>
                    <a:pt x="518" y="43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06" y="47"/>
                  </a:lnTo>
                  <a:lnTo>
                    <a:pt x="504" y="47"/>
                  </a:lnTo>
                  <a:lnTo>
                    <a:pt x="504" y="50"/>
                  </a:lnTo>
                  <a:lnTo>
                    <a:pt x="505" y="51"/>
                  </a:lnTo>
                  <a:lnTo>
                    <a:pt x="506" y="51"/>
                  </a:lnTo>
                  <a:lnTo>
                    <a:pt x="506" y="53"/>
                  </a:lnTo>
                  <a:lnTo>
                    <a:pt x="510" y="57"/>
                  </a:lnTo>
                  <a:lnTo>
                    <a:pt x="510" y="65"/>
                  </a:lnTo>
                  <a:lnTo>
                    <a:pt x="508" y="65"/>
                  </a:lnTo>
                  <a:lnTo>
                    <a:pt x="511" y="69"/>
                  </a:lnTo>
                  <a:lnTo>
                    <a:pt x="512" y="69"/>
                  </a:lnTo>
                  <a:lnTo>
                    <a:pt x="513" y="68"/>
                  </a:lnTo>
                  <a:lnTo>
                    <a:pt x="513" y="70"/>
                  </a:lnTo>
                  <a:lnTo>
                    <a:pt x="511" y="75"/>
                  </a:lnTo>
                  <a:lnTo>
                    <a:pt x="509" y="76"/>
                  </a:lnTo>
                  <a:lnTo>
                    <a:pt x="511" y="77"/>
                  </a:lnTo>
                  <a:lnTo>
                    <a:pt x="513" y="77"/>
                  </a:lnTo>
                  <a:lnTo>
                    <a:pt x="515" y="76"/>
                  </a:lnTo>
                  <a:lnTo>
                    <a:pt x="518" y="76"/>
                  </a:lnTo>
                  <a:lnTo>
                    <a:pt x="521" y="77"/>
                  </a:lnTo>
                  <a:lnTo>
                    <a:pt x="527" y="77"/>
                  </a:lnTo>
                  <a:lnTo>
                    <a:pt x="527" y="80"/>
                  </a:lnTo>
                  <a:lnTo>
                    <a:pt x="529" y="82"/>
                  </a:lnTo>
                  <a:lnTo>
                    <a:pt x="533" y="82"/>
                  </a:lnTo>
                  <a:lnTo>
                    <a:pt x="535" y="81"/>
                  </a:lnTo>
                  <a:lnTo>
                    <a:pt x="539" y="80"/>
                  </a:lnTo>
                  <a:lnTo>
                    <a:pt x="541" y="78"/>
                  </a:lnTo>
                  <a:lnTo>
                    <a:pt x="542" y="78"/>
                  </a:lnTo>
                  <a:lnTo>
                    <a:pt x="542" y="80"/>
                  </a:lnTo>
                  <a:lnTo>
                    <a:pt x="543" y="80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47" y="80"/>
                  </a:lnTo>
                  <a:lnTo>
                    <a:pt x="547" y="81"/>
                  </a:lnTo>
                  <a:lnTo>
                    <a:pt x="548" y="87"/>
                  </a:lnTo>
                  <a:lnTo>
                    <a:pt x="549" y="89"/>
                  </a:lnTo>
                  <a:lnTo>
                    <a:pt x="550" y="90"/>
                  </a:lnTo>
                  <a:lnTo>
                    <a:pt x="552" y="90"/>
                  </a:lnTo>
                  <a:lnTo>
                    <a:pt x="554" y="89"/>
                  </a:lnTo>
                  <a:lnTo>
                    <a:pt x="555" y="89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93"/>
                  </a:lnTo>
                  <a:lnTo>
                    <a:pt x="554" y="93"/>
                  </a:lnTo>
                  <a:lnTo>
                    <a:pt x="554" y="96"/>
                  </a:lnTo>
                  <a:lnTo>
                    <a:pt x="555" y="96"/>
                  </a:lnTo>
                  <a:lnTo>
                    <a:pt x="555" y="98"/>
                  </a:lnTo>
                  <a:lnTo>
                    <a:pt x="556" y="98"/>
                  </a:lnTo>
                  <a:lnTo>
                    <a:pt x="558" y="99"/>
                  </a:lnTo>
                  <a:lnTo>
                    <a:pt x="556" y="100"/>
                  </a:lnTo>
                  <a:lnTo>
                    <a:pt x="558" y="101"/>
                  </a:lnTo>
                  <a:lnTo>
                    <a:pt x="558" y="102"/>
                  </a:lnTo>
                  <a:lnTo>
                    <a:pt x="559" y="104"/>
                  </a:lnTo>
                  <a:lnTo>
                    <a:pt x="559" y="107"/>
                  </a:lnTo>
                  <a:lnTo>
                    <a:pt x="560" y="107"/>
                  </a:lnTo>
                  <a:lnTo>
                    <a:pt x="561" y="108"/>
                  </a:lnTo>
                  <a:lnTo>
                    <a:pt x="561" y="114"/>
                  </a:lnTo>
                  <a:lnTo>
                    <a:pt x="562" y="115"/>
                  </a:lnTo>
                  <a:lnTo>
                    <a:pt x="559" y="117"/>
                  </a:lnTo>
                  <a:lnTo>
                    <a:pt x="559" y="118"/>
                  </a:lnTo>
                  <a:lnTo>
                    <a:pt x="560" y="126"/>
                  </a:lnTo>
                  <a:lnTo>
                    <a:pt x="562" y="129"/>
                  </a:lnTo>
                  <a:lnTo>
                    <a:pt x="565" y="129"/>
                  </a:lnTo>
                  <a:lnTo>
                    <a:pt x="566" y="130"/>
                  </a:lnTo>
                  <a:lnTo>
                    <a:pt x="566" y="133"/>
                  </a:lnTo>
                  <a:lnTo>
                    <a:pt x="567" y="135"/>
                  </a:lnTo>
                  <a:lnTo>
                    <a:pt x="567" y="136"/>
                  </a:lnTo>
                  <a:lnTo>
                    <a:pt x="568" y="136"/>
                  </a:lnTo>
                  <a:lnTo>
                    <a:pt x="570" y="137"/>
                  </a:lnTo>
                  <a:lnTo>
                    <a:pt x="572" y="137"/>
                  </a:lnTo>
                  <a:lnTo>
                    <a:pt x="573" y="136"/>
                  </a:lnTo>
                  <a:lnTo>
                    <a:pt x="573" y="135"/>
                  </a:lnTo>
                  <a:lnTo>
                    <a:pt x="574" y="135"/>
                  </a:lnTo>
                  <a:lnTo>
                    <a:pt x="574" y="133"/>
                  </a:lnTo>
                  <a:lnTo>
                    <a:pt x="575" y="133"/>
                  </a:lnTo>
                  <a:lnTo>
                    <a:pt x="577" y="132"/>
                  </a:lnTo>
                  <a:lnTo>
                    <a:pt x="577" y="131"/>
                  </a:lnTo>
                  <a:lnTo>
                    <a:pt x="590" y="131"/>
                  </a:lnTo>
                  <a:lnTo>
                    <a:pt x="591" y="132"/>
                  </a:lnTo>
                  <a:lnTo>
                    <a:pt x="591" y="133"/>
                  </a:lnTo>
                  <a:lnTo>
                    <a:pt x="592" y="133"/>
                  </a:lnTo>
                  <a:lnTo>
                    <a:pt x="596" y="141"/>
                  </a:lnTo>
                  <a:lnTo>
                    <a:pt x="599" y="141"/>
                  </a:lnTo>
                  <a:lnTo>
                    <a:pt x="601" y="139"/>
                  </a:lnTo>
                  <a:lnTo>
                    <a:pt x="604" y="139"/>
                  </a:lnTo>
                  <a:lnTo>
                    <a:pt x="605" y="141"/>
                  </a:lnTo>
                  <a:lnTo>
                    <a:pt x="606" y="141"/>
                  </a:lnTo>
                  <a:lnTo>
                    <a:pt x="608" y="142"/>
                  </a:lnTo>
                  <a:lnTo>
                    <a:pt x="608" y="145"/>
                  </a:lnTo>
                  <a:lnTo>
                    <a:pt x="611" y="145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4" y="143"/>
                  </a:lnTo>
                  <a:lnTo>
                    <a:pt x="614" y="142"/>
                  </a:lnTo>
                  <a:lnTo>
                    <a:pt x="623" y="137"/>
                  </a:lnTo>
                  <a:lnTo>
                    <a:pt x="629" y="137"/>
                  </a:lnTo>
                  <a:lnTo>
                    <a:pt x="635" y="136"/>
                  </a:lnTo>
                  <a:lnTo>
                    <a:pt x="640" y="131"/>
                  </a:lnTo>
                  <a:lnTo>
                    <a:pt x="646" y="131"/>
                  </a:lnTo>
                  <a:lnTo>
                    <a:pt x="646" y="133"/>
                  </a:lnTo>
                  <a:lnTo>
                    <a:pt x="647" y="135"/>
                  </a:lnTo>
                  <a:lnTo>
                    <a:pt x="647" y="137"/>
                  </a:lnTo>
                  <a:lnTo>
                    <a:pt x="651" y="138"/>
                  </a:lnTo>
                  <a:lnTo>
                    <a:pt x="653" y="143"/>
                  </a:lnTo>
                  <a:lnTo>
                    <a:pt x="652" y="144"/>
                  </a:lnTo>
                  <a:lnTo>
                    <a:pt x="652" y="147"/>
                  </a:lnTo>
                  <a:lnTo>
                    <a:pt x="654" y="148"/>
                  </a:lnTo>
                  <a:lnTo>
                    <a:pt x="658" y="154"/>
                  </a:lnTo>
                  <a:lnTo>
                    <a:pt x="659" y="155"/>
                  </a:lnTo>
                  <a:lnTo>
                    <a:pt x="662" y="156"/>
                  </a:lnTo>
                  <a:lnTo>
                    <a:pt x="664" y="157"/>
                  </a:lnTo>
                  <a:lnTo>
                    <a:pt x="666" y="158"/>
                  </a:lnTo>
                  <a:lnTo>
                    <a:pt x="668" y="163"/>
                  </a:lnTo>
                  <a:lnTo>
                    <a:pt x="668" y="166"/>
                  </a:lnTo>
                  <a:lnTo>
                    <a:pt x="670" y="166"/>
                  </a:lnTo>
                  <a:lnTo>
                    <a:pt x="672" y="164"/>
                  </a:lnTo>
                  <a:lnTo>
                    <a:pt x="672" y="163"/>
                  </a:lnTo>
                  <a:lnTo>
                    <a:pt x="673" y="163"/>
                  </a:lnTo>
                  <a:lnTo>
                    <a:pt x="673" y="164"/>
                  </a:lnTo>
                  <a:lnTo>
                    <a:pt x="674" y="164"/>
                  </a:lnTo>
                  <a:lnTo>
                    <a:pt x="677" y="163"/>
                  </a:lnTo>
                  <a:lnTo>
                    <a:pt x="677" y="160"/>
                  </a:lnTo>
                  <a:lnTo>
                    <a:pt x="676" y="157"/>
                  </a:lnTo>
                  <a:lnTo>
                    <a:pt x="677" y="155"/>
                  </a:lnTo>
                  <a:lnTo>
                    <a:pt x="682" y="155"/>
                  </a:lnTo>
                  <a:lnTo>
                    <a:pt x="683" y="156"/>
                  </a:lnTo>
                  <a:lnTo>
                    <a:pt x="684" y="160"/>
                  </a:lnTo>
                  <a:lnTo>
                    <a:pt x="684" y="161"/>
                  </a:lnTo>
                  <a:lnTo>
                    <a:pt x="688" y="161"/>
                  </a:lnTo>
                  <a:lnTo>
                    <a:pt x="689" y="162"/>
                  </a:lnTo>
                  <a:lnTo>
                    <a:pt x="697" y="162"/>
                  </a:lnTo>
                  <a:lnTo>
                    <a:pt x="697" y="163"/>
                  </a:lnTo>
                  <a:lnTo>
                    <a:pt x="701" y="167"/>
                  </a:lnTo>
                  <a:lnTo>
                    <a:pt x="705" y="168"/>
                  </a:lnTo>
                  <a:lnTo>
                    <a:pt x="709" y="172"/>
                  </a:lnTo>
                  <a:lnTo>
                    <a:pt x="714" y="172"/>
                  </a:lnTo>
                  <a:lnTo>
                    <a:pt x="714" y="170"/>
                  </a:lnTo>
                  <a:lnTo>
                    <a:pt x="716" y="169"/>
                  </a:lnTo>
                  <a:lnTo>
                    <a:pt x="716" y="168"/>
                  </a:lnTo>
                  <a:lnTo>
                    <a:pt x="718" y="167"/>
                  </a:lnTo>
                  <a:lnTo>
                    <a:pt x="718" y="168"/>
                  </a:lnTo>
                  <a:lnTo>
                    <a:pt x="721" y="174"/>
                  </a:lnTo>
                  <a:lnTo>
                    <a:pt x="722" y="176"/>
                  </a:lnTo>
                  <a:lnTo>
                    <a:pt x="723" y="176"/>
                  </a:lnTo>
                  <a:lnTo>
                    <a:pt x="726" y="178"/>
                  </a:lnTo>
                  <a:lnTo>
                    <a:pt x="727" y="176"/>
                  </a:lnTo>
                  <a:lnTo>
                    <a:pt x="728" y="176"/>
                  </a:lnTo>
                  <a:lnTo>
                    <a:pt x="730" y="175"/>
                  </a:lnTo>
                  <a:lnTo>
                    <a:pt x="732" y="176"/>
                  </a:lnTo>
                  <a:lnTo>
                    <a:pt x="733" y="176"/>
                  </a:lnTo>
                  <a:lnTo>
                    <a:pt x="735" y="178"/>
                  </a:lnTo>
                  <a:lnTo>
                    <a:pt x="736" y="179"/>
                  </a:lnTo>
                  <a:lnTo>
                    <a:pt x="736" y="182"/>
                  </a:lnTo>
                  <a:lnTo>
                    <a:pt x="738" y="185"/>
                  </a:lnTo>
                  <a:lnTo>
                    <a:pt x="739" y="185"/>
                  </a:lnTo>
                  <a:lnTo>
                    <a:pt x="740" y="186"/>
                  </a:lnTo>
                  <a:lnTo>
                    <a:pt x="742" y="186"/>
                  </a:lnTo>
                  <a:lnTo>
                    <a:pt x="745" y="188"/>
                  </a:lnTo>
                  <a:lnTo>
                    <a:pt x="745" y="190"/>
                  </a:lnTo>
                  <a:lnTo>
                    <a:pt x="746" y="190"/>
                  </a:lnTo>
                  <a:lnTo>
                    <a:pt x="747" y="188"/>
                  </a:lnTo>
                  <a:lnTo>
                    <a:pt x="749" y="188"/>
                  </a:lnTo>
                  <a:lnTo>
                    <a:pt x="749" y="187"/>
                  </a:lnTo>
                  <a:lnTo>
                    <a:pt x="753" y="185"/>
                  </a:lnTo>
                  <a:lnTo>
                    <a:pt x="754" y="185"/>
                  </a:lnTo>
                  <a:lnTo>
                    <a:pt x="759" y="186"/>
                  </a:lnTo>
                  <a:lnTo>
                    <a:pt x="759" y="188"/>
                  </a:lnTo>
                  <a:lnTo>
                    <a:pt x="758" y="188"/>
                  </a:lnTo>
                  <a:lnTo>
                    <a:pt x="755" y="191"/>
                  </a:lnTo>
                  <a:lnTo>
                    <a:pt x="755" y="194"/>
                  </a:lnTo>
                  <a:lnTo>
                    <a:pt x="758" y="199"/>
                  </a:lnTo>
                  <a:lnTo>
                    <a:pt x="760" y="201"/>
                  </a:lnTo>
                  <a:lnTo>
                    <a:pt x="760" y="204"/>
                  </a:lnTo>
                  <a:lnTo>
                    <a:pt x="759" y="206"/>
                  </a:lnTo>
                  <a:lnTo>
                    <a:pt x="759" y="209"/>
                  </a:lnTo>
                  <a:lnTo>
                    <a:pt x="755" y="212"/>
                  </a:lnTo>
                  <a:lnTo>
                    <a:pt x="755" y="213"/>
                  </a:lnTo>
                  <a:lnTo>
                    <a:pt x="753" y="215"/>
                  </a:lnTo>
                  <a:lnTo>
                    <a:pt x="751" y="217"/>
                  </a:lnTo>
                  <a:lnTo>
                    <a:pt x="751" y="221"/>
                  </a:lnTo>
                  <a:lnTo>
                    <a:pt x="749" y="222"/>
                  </a:lnTo>
                  <a:lnTo>
                    <a:pt x="748" y="221"/>
                  </a:lnTo>
                  <a:lnTo>
                    <a:pt x="746" y="221"/>
                  </a:lnTo>
                  <a:lnTo>
                    <a:pt x="744" y="223"/>
                  </a:lnTo>
                  <a:lnTo>
                    <a:pt x="741" y="222"/>
                  </a:lnTo>
                  <a:lnTo>
                    <a:pt x="740" y="223"/>
                  </a:lnTo>
                  <a:lnTo>
                    <a:pt x="740" y="227"/>
                  </a:lnTo>
                  <a:lnTo>
                    <a:pt x="741" y="228"/>
                  </a:lnTo>
                  <a:lnTo>
                    <a:pt x="742" y="228"/>
                  </a:lnTo>
                  <a:lnTo>
                    <a:pt x="742" y="230"/>
                  </a:lnTo>
                  <a:lnTo>
                    <a:pt x="744" y="231"/>
                  </a:lnTo>
                  <a:lnTo>
                    <a:pt x="745" y="231"/>
                  </a:lnTo>
                  <a:lnTo>
                    <a:pt x="748" y="233"/>
                  </a:lnTo>
                  <a:lnTo>
                    <a:pt x="749" y="231"/>
                  </a:lnTo>
                  <a:lnTo>
                    <a:pt x="751" y="233"/>
                  </a:lnTo>
                  <a:lnTo>
                    <a:pt x="751" y="234"/>
                  </a:lnTo>
                  <a:lnTo>
                    <a:pt x="752" y="234"/>
                  </a:lnTo>
                  <a:lnTo>
                    <a:pt x="752" y="233"/>
                  </a:lnTo>
                  <a:lnTo>
                    <a:pt x="753" y="233"/>
                  </a:lnTo>
                  <a:lnTo>
                    <a:pt x="754" y="231"/>
                  </a:lnTo>
                  <a:lnTo>
                    <a:pt x="755" y="231"/>
                  </a:lnTo>
                  <a:lnTo>
                    <a:pt x="755" y="235"/>
                  </a:lnTo>
                  <a:lnTo>
                    <a:pt x="753" y="237"/>
                  </a:lnTo>
                  <a:lnTo>
                    <a:pt x="751" y="237"/>
                  </a:lnTo>
                  <a:lnTo>
                    <a:pt x="746" y="236"/>
                  </a:lnTo>
                  <a:lnTo>
                    <a:pt x="745" y="236"/>
                  </a:lnTo>
                  <a:lnTo>
                    <a:pt x="744" y="237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1" y="240"/>
                  </a:lnTo>
                  <a:lnTo>
                    <a:pt x="741" y="241"/>
                  </a:lnTo>
                  <a:lnTo>
                    <a:pt x="739" y="249"/>
                  </a:lnTo>
                  <a:lnTo>
                    <a:pt x="738" y="250"/>
                  </a:lnTo>
                  <a:lnTo>
                    <a:pt x="746" y="250"/>
                  </a:lnTo>
                  <a:lnTo>
                    <a:pt x="747" y="252"/>
                  </a:lnTo>
                  <a:lnTo>
                    <a:pt x="747" y="253"/>
                  </a:lnTo>
                  <a:lnTo>
                    <a:pt x="748" y="254"/>
                  </a:lnTo>
                  <a:lnTo>
                    <a:pt x="748" y="256"/>
                  </a:lnTo>
                  <a:lnTo>
                    <a:pt x="747" y="256"/>
                  </a:lnTo>
                  <a:lnTo>
                    <a:pt x="747" y="258"/>
                  </a:lnTo>
                  <a:lnTo>
                    <a:pt x="748" y="258"/>
                  </a:lnTo>
                  <a:lnTo>
                    <a:pt x="749" y="261"/>
                  </a:lnTo>
                  <a:lnTo>
                    <a:pt x="749" y="264"/>
                  </a:lnTo>
                  <a:lnTo>
                    <a:pt x="751" y="264"/>
                  </a:lnTo>
                  <a:lnTo>
                    <a:pt x="746" y="268"/>
                  </a:lnTo>
                  <a:lnTo>
                    <a:pt x="748" y="270"/>
                  </a:lnTo>
                  <a:lnTo>
                    <a:pt x="753" y="270"/>
                  </a:lnTo>
                  <a:lnTo>
                    <a:pt x="753" y="273"/>
                  </a:lnTo>
                  <a:lnTo>
                    <a:pt x="752" y="273"/>
                  </a:lnTo>
                  <a:lnTo>
                    <a:pt x="749" y="276"/>
                  </a:lnTo>
                  <a:lnTo>
                    <a:pt x="749" y="277"/>
                  </a:lnTo>
                  <a:lnTo>
                    <a:pt x="747" y="280"/>
                  </a:lnTo>
                  <a:lnTo>
                    <a:pt x="746" y="282"/>
                  </a:lnTo>
                  <a:lnTo>
                    <a:pt x="746" y="283"/>
                  </a:lnTo>
                  <a:lnTo>
                    <a:pt x="747" y="285"/>
                  </a:lnTo>
                  <a:lnTo>
                    <a:pt x="745" y="286"/>
                  </a:lnTo>
                  <a:lnTo>
                    <a:pt x="744" y="286"/>
                  </a:lnTo>
                  <a:lnTo>
                    <a:pt x="744" y="287"/>
                  </a:lnTo>
                  <a:lnTo>
                    <a:pt x="745" y="289"/>
                  </a:lnTo>
                  <a:lnTo>
                    <a:pt x="745" y="295"/>
                  </a:lnTo>
                  <a:lnTo>
                    <a:pt x="744" y="297"/>
                  </a:lnTo>
                  <a:lnTo>
                    <a:pt x="744" y="298"/>
                  </a:lnTo>
                  <a:lnTo>
                    <a:pt x="742" y="299"/>
                  </a:lnTo>
                  <a:lnTo>
                    <a:pt x="741" y="299"/>
                  </a:lnTo>
                  <a:lnTo>
                    <a:pt x="736" y="298"/>
                  </a:lnTo>
                  <a:lnTo>
                    <a:pt x="735" y="298"/>
                  </a:lnTo>
                  <a:lnTo>
                    <a:pt x="733" y="299"/>
                  </a:lnTo>
                  <a:lnTo>
                    <a:pt x="732" y="298"/>
                  </a:lnTo>
                  <a:lnTo>
                    <a:pt x="729" y="298"/>
                  </a:lnTo>
                  <a:lnTo>
                    <a:pt x="728" y="299"/>
                  </a:lnTo>
                  <a:lnTo>
                    <a:pt x="726" y="297"/>
                  </a:lnTo>
                  <a:lnTo>
                    <a:pt x="724" y="297"/>
                  </a:lnTo>
                  <a:lnTo>
                    <a:pt x="718" y="298"/>
                  </a:lnTo>
                  <a:lnTo>
                    <a:pt x="715" y="298"/>
                  </a:lnTo>
                  <a:lnTo>
                    <a:pt x="713" y="297"/>
                  </a:lnTo>
                  <a:lnTo>
                    <a:pt x="707" y="296"/>
                  </a:lnTo>
                  <a:lnTo>
                    <a:pt x="704" y="297"/>
                  </a:lnTo>
                  <a:lnTo>
                    <a:pt x="701" y="304"/>
                  </a:lnTo>
                  <a:lnTo>
                    <a:pt x="701" y="308"/>
                  </a:lnTo>
                  <a:lnTo>
                    <a:pt x="696" y="308"/>
                  </a:lnTo>
                  <a:lnTo>
                    <a:pt x="695" y="310"/>
                  </a:lnTo>
                  <a:lnTo>
                    <a:pt x="693" y="310"/>
                  </a:lnTo>
                  <a:lnTo>
                    <a:pt x="693" y="311"/>
                  </a:lnTo>
                  <a:lnTo>
                    <a:pt x="684" y="313"/>
                  </a:lnTo>
                  <a:lnTo>
                    <a:pt x="682" y="315"/>
                  </a:lnTo>
                  <a:lnTo>
                    <a:pt x="680" y="317"/>
                  </a:lnTo>
                  <a:lnTo>
                    <a:pt x="680" y="326"/>
                  </a:lnTo>
                  <a:lnTo>
                    <a:pt x="679" y="328"/>
                  </a:lnTo>
                  <a:lnTo>
                    <a:pt x="677" y="330"/>
                  </a:lnTo>
                  <a:lnTo>
                    <a:pt x="677" y="332"/>
                  </a:lnTo>
                  <a:lnTo>
                    <a:pt x="680" y="332"/>
                  </a:lnTo>
                  <a:lnTo>
                    <a:pt x="682" y="333"/>
                  </a:lnTo>
                  <a:lnTo>
                    <a:pt x="682" y="335"/>
                  </a:lnTo>
                  <a:lnTo>
                    <a:pt x="680" y="335"/>
                  </a:lnTo>
                  <a:lnTo>
                    <a:pt x="678" y="338"/>
                  </a:lnTo>
                  <a:lnTo>
                    <a:pt x="678" y="345"/>
                  </a:lnTo>
                  <a:lnTo>
                    <a:pt x="676" y="347"/>
                  </a:lnTo>
                  <a:lnTo>
                    <a:pt x="673" y="348"/>
                  </a:lnTo>
                  <a:lnTo>
                    <a:pt x="674" y="346"/>
                  </a:lnTo>
                  <a:lnTo>
                    <a:pt x="672" y="344"/>
                  </a:lnTo>
                  <a:lnTo>
                    <a:pt x="672" y="345"/>
                  </a:lnTo>
                  <a:lnTo>
                    <a:pt x="668" y="345"/>
                  </a:lnTo>
                  <a:lnTo>
                    <a:pt x="667" y="344"/>
                  </a:lnTo>
                  <a:lnTo>
                    <a:pt x="667" y="345"/>
                  </a:lnTo>
                  <a:lnTo>
                    <a:pt x="664" y="344"/>
                  </a:lnTo>
                  <a:lnTo>
                    <a:pt x="659" y="346"/>
                  </a:lnTo>
                  <a:lnTo>
                    <a:pt x="657" y="346"/>
                  </a:lnTo>
                  <a:lnTo>
                    <a:pt x="652" y="345"/>
                  </a:lnTo>
                  <a:lnTo>
                    <a:pt x="651" y="345"/>
                  </a:lnTo>
                  <a:lnTo>
                    <a:pt x="647" y="348"/>
                  </a:lnTo>
                  <a:lnTo>
                    <a:pt x="643" y="354"/>
                  </a:lnTo>
                  <a:lnTo>
                    <a:pt x="642" y="357"/>
                  </a:lnTo>
                  <a:lnTo>
                    <a:pt x="641" y="357"/>
                  </a:lnTo>
                  <a:lnTo>
                    <a:pt x="640" y="358"/>
                  </a:lnTo>
                  <a:lnTo>
                    <a:pt x="640" y="356"/>
                  </a:lnTo>
                  <a:lnTo>
                    <a:pt x="637" y="354"/>
                  </a:lnTo>
                  <a:lnTo>
                    <a:pt x="636" y="354"/>
                  </a:lnTo>
                  <a:lnTo>
                    <a:pt x="629" y="358"/>
                  </a:lnTo>
                  <a:lnTo>
                    <a:pt x="628" y="358"/>
                  </a:lnTo>
                  <a:lnTo>
                    <a:pt x="627" y="359"/>
                  </a:lnTo>
                  <a:lnTo>
                    <a:pt x="626" y="359"/>
                  </a:lnTo>
                  <a:lnTo>
                    <a:pt x="622" y="363"/>
                  </a:lnTo>
                  <a:lnTo>
                    <a:pt x="621" y="363"/>
                  </a:lnTo>
                  <a:lnTo>
                    <a:pt x="621" y="365"/>
                  </a:lnTo>
                  <a:lnTo>
                    <a:pt x="620" y="366"/>
                  </a:lnTo>
                  <a:lnTo>
                    <a:pt x="620" y="370"/>
                  </a:lnTo>
                  <a:lnTo>
                    <a:pt x="617" y="372"/>
                  </a:lnTo>
                  <a:lnTo>
                    <a:pt x="618" y="370"/>
                  </a:lnTo>
                  <a:lnTo>
                    <a:pt x="618" y="366"/>
                  </a:lnTo>
                  <a:lnTo>
                    <a:pt x="617" y="365"/>
                  </a:lnTo>
                  <a:lnTo>
                    <a:pt x="616" y="365"/>
                  </a:lnTo>
                  <a:lnTo>
                    <a:pt x="615" y="364"/>
                  </a:lnTo>
                  <a:lnTo>
                    <a:pt x="610" y="364"/>
                  </a:lnTo>
                  <a:lnTo>
                    <a:pt x="610" y="365"/>
                  </a:lnTo>
                  <a:lnTo>
                    <a:pt x="606" y="365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2" y="367"/>
                  </a:lnTo>
                  <a:lnTo>
                    <a:pt x="601" y="367"/>
                  </a:lnTo>
                  <a:lnTo>
                    <a:pt x="598" y="371"/>
                  </a:lnTo>
                  <a:lnTo>
                    <a:pt x="597" y="372"/>
                  </a:lnTo>
                  <a:lnTo>
                    <a:pt x="597" y="375"/>
                  </a:lnTo>
                  <a:lnTo>
                    <a:pt x="596" y="375"/>
                  </a:lnTo>
                  <a:lnTo>
                    <a:pt x="596" y="373"/>
                  </a:lnTo>
                  <a:lnTo>
                    <a:pt x="595" y="373"/>
                  </a:lnTo>
                  <a:lnTo>
                    <a:pt x="595" y="371"/>
                  </a:lnTo>
                  <a:lnTo>
                    <a:pt x="593" y="371"/>
                  </a:lnTo>
                  <a:lnTo>
                    <a:pt x="593" y="370"/>
                  </a:lnTo>
                  <a:lnTo>
                    <a:pt x="592" y="371"/>
                  </a:lnTo>
                  <a:lnTo>
                    <a:pt x="591" y="371"/>
                  </a:lnTo>
                  <a:lnTo>
                    <a:pt x="587" y="370"/>
                  </a:lnTo>
                  <a:lnTo>
                    <a:pt x="581" y="371"/>
                  </a:lnTo>
                  <a:lnTo>
                    <a:pt x="580" y="371"/>
                  </a:lnTo>
                  <a:lnTo>
                    <a:pt x="578" y="373"/>
                  </a:lnTo>
                  <a:lnTo>
                    <a:pt x="575" y="375"/>
                  </a:lnTo>
                  <a:lnTo>
                    <a:pt x="570" y="381"/>
                  </a:lnTo>
                  <a:lnTo>
                    <a:pt x="565" y="383"/>
                  </a:lnTo>
                  <a:lnTo>
                    <a:pt x="564" y="384"/>
                  </a:lnTo>
                  <a:lnTo>
                    <a:pt x="562" y="384"/>
                  </a:lnTo>
                  <a:lnTo>
                    <a:pt x="561" y="387"/>
                  </a:lnTo>
                  <a:lnTo>
                    <a:pt x="561" y="388"/>
                  </a:lnTo>
                  <a:lnTo>
                    <a:pt x="559" y="388"/>
                  </a:lnTo>
                  <a:lnTo>
                    <a:pt x="559" y="389"/>
                  </a:lnTo>
                  <a:lnTo>
                    <a:pt x="558" y="391"/>
                  </a:lnTo>
                  <a:lnTo>
                    <a:pt x="558" y="389"/>
                  </a:lnTo>
                  <a:lnTo>
                    <a:pt x="556" y="390"/>
                  </a:lnTo>
                  <a:lnTo>
                    <a:pt x="555" y="390"/>
                  </a:lnTo>
                  <a:lnTo>
                    <a:pt x="555" y="391"/>
                  </a:lnTo>
                  <a:lnTo>
                    <a:pt x="554" y="390"/>
                  </a:lnTo>
                  <a:lnTo>
                    <a:pt x="554" y="387"/>
                  </a:lnTo>
                  <a:lnTo>
                    <a:pt x="555" y="384"/>
                  </a:lnTo>
                  <a:lnTo>
                    <a:pt x="553" y="384"/>
                  </a:lnTo>
                  <a:lnTo>
                    <a:pt x="553" y="383"/>
                  </a:lnTo>
                  <a:lnTo>
                    <a:pt x="552" y="383"/>
                  </a:lnTo>
                  <a:lnTo>
                    <a:pt x="552" y="382"/>
                  </a:lnTo>
                  <a:lnTo>
                    <a:pt x="550" y="381"/>
                  </a:lnTo>
                  <a:lnTo>
                    <a:pt x="549" y="382"/>
                  </a:lnTo>
                  <a:lnTo>
                    <a:pt x="552" y="384"/>
                  </a:lnTo>
                  <a:lnTo>
                    <a:pt x="552" y="388"/>
                  </a:lnTo>
                  <a:lnTo>
                    <a:pt x="549" y="389"/>
                  </a:lnTo>
                  <a:lnTo>
                    <a:pt x="547" y="394"/>
                  </a:lnTo>
                  <a:lnTo>
                    <a:pt x="544" y="396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7" y="396"/>
                  </a:lnTo>
                  <a:lnTo>
                    <a:pt x="537" y="397"/>
                  </a:lnTo>
                  <a:lnTo>
                    <a:pt x="535" y="400"/>
                  </a:lnTo>
                  <a:lnTo>
                    <a:pt x="535" y="407"/>
                  </a:lnTo>
                  <a:lnTo>
                    <a:pt x="536" y="408"/>
                  </a:lnTo>
                  <a:lnTo>
                    <a:pt x="537" y="415"/>
                  </a:lnTo>
                  <a:lnTo>
                    <a:pt x="537" y="416"/>
                  </a:lnTo>
                  <a:lnTo>
                    <a:pt x="539" y="418"/>
                  </a:lnTo>
                  <a:lnTo>
                    <a:pt x="541" y="424"/>
                  </a:lnTo>
                  <a:lnTo>
                    <a:pt x="544" y="431"/>
                  </a:lnTo>
                  <a:lnTo>
                    <a:pt x="556" y="449"/>
                  </a:lnTo>
                  <a:lnTo>
                    <a:pt x="562" y="453"/>
                  </a:lnTo>
                  <a:lnTo>
                    <a:pt x="565" y="453"/>
                  </a:lnTo>
                  <a:lnTo>
                    <a:pt x="572" y="451"/>
                  </a:lnTo>
                  <a:lnTo>
                    <a:pt x="573" y="451"/>
                  </a:lnTo>
                  <a:lnTo>
                    <a:pt x="574" y="450"/>
                  </a:lnTo>
                  <a:lnTo>
                    <a:pt x="574" y="449"/>
                  </a:lnTo>
                  <a:lnTo>
                    <a:pt x="575" y="449"/>
                  </a:lnTo>
                  <a:lnTo>
                    <a:pt x="575" y="446"/>
                  </a:lnTo>
                  <a:lnTo>
                    <a:pt x="577" y="445"/>
                  </a:lnTo>
                  <a:lnTo>
                    <a:pt x="577" y="444"/>
                  </a:lnTo>
                  <a:lnTo>
                    <a:pt x="578" y="443"/>
                  </a:lnTo>
                  <a:lnTo>
                    <a:pt x="579" y="444"/>
                  </a:lnTo>
                  <a:lnTo>
                    <a:pt x="579" y="445"/>
                  </a:lnTo>
                  <a:lnTo>
                    <a:pt x="578" y="446"/>
                  </a:lnTo>
                  <a:lnTo>
                    <a:pt x="579" y="446"/>
                  </a:lnTo>
                  <a:lnTo>
                    <a:pt x="579" y="448"/>
                  </a:lnTo>
                  <a:lnTo>
                    <a:pt x="583" y="449"/>
                  </a:lnTo>
                  <a:lnTo>
                    <a:pt x="584" y="450"/>
                  </a:lnTo>
                  <a:lnTo>
                    <a:pt x="586" y="450"/>
                  </a:lnTo>
                  <a:lnTo>
                    <a:pt x="587" y="448"/>
                  </a:lnTo>
                  <a:lnTo>
                    <a:pt x="587" y="445"/>
                  </a:lnTo>
                  <a:lnTo>
                    <a:pt x="589" y="445"/>
                  </a:lnTo>
                  <a:lnTo>
                    <a:pt x="590" y="444"/>
                  </a:lnTo>
                  <a:lnTo>
                    <a:pt x="596" y="444"/>
                  </a:lnTo>
                  <a:lnTo>
                    <a:pt x="597" y="443"/>
                  </a:lnTo>
                  <a:lnTo>
                    <a:pt x="598" y="444"/>
                  </a:lnTo>
                  <a:lnTo>
                    <a:pt x="597" y="445"/>
                  </a:lnTo>
                  <a:lnTo>
                    <a:pt x="598" y="445"/>
                  </a:lnTo>
                  <a:lnTo>
                    <a:pt x="599" y="444"/>
                  </a:lnTo>
                  <a:lnTo>
                    <a:pt x="601" y="444"/>
                  </a:lnTo>
                  <a:lnTo>
                    <a:pt x="602" y="445"/>
                  </a:lnTo>
                  <a:lnTo>
                    <a:pt x="605" y="445"/>
                  </a:lnTo>
                  <a:lnTo>
                    <a:pt x="608" y="448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8"/>
                  </a:lnTo>
                  <a:lnTo>
                    <a:pt x="611" y="451"/>
                  </a:lnTo>
                  <a:lnTo>
                    <a:pt x="605" y="451"/>
                  </a:lnTo>
                  <a:lnTo>
                    <a:pt x="605" y="455"/>
                  </a:lnTo>
                  <a:lnTo>
                    <a:pt x="603" y="455"/>
                  </a:lnTo>
                  <a:lnTo>
                    <a:pt x="603" y="458"/>
                  </a:lnTo>
                  <a:lnTo>
                    <a:pt x="602" y="461"/>
                  </a:lnTo>
                  <a:lnTo>
                    <a:pt x="602" y="463"/>
                  </a:lnTo>
                  <a:lnTo>
                    <a:pt x="603" y="464"/>
                  </a:lnTo>
                  <a:lnTo>
                    <a:pt x="603" y="465"/>
                  </a:lnTo>
                  <a:lnTo>
                    <a:pt x="604" y="465"/>
                  </a:lnTo>
                  <a:lnTo>
                    <a:pt x="604" y="467"/>
                  </a:lnTo>
                  <a:lnTo>
                    <a:pt x="603" y="468"/>
                  </a:lnTo>
                  <a:lnTo>
                    <a:pt x="601" y="469"/>
                  </a:lnTo>
                  <a:lnTo>
                    <a:pt x="596" y="469"/>
                  </a:lnTo>
                  <a:lnTo>
                    <a:pt x="596" y="470"/>
                  </a:lnTo>
                  <a:lnTo>
                    <a:pt x="595" y="470"/>
                  </a:lnTo>
                  <a:lnTo>
                    <a:pt x="595" y="471"/>
                  </a:lnTo>
                  <a:lnTo>
                    <a:pt x="591" y="470"/>
                  </a:lnTo>
                  <a:lnTo>
                    <a:pt x="589" y="469"/>
                  </a:lnTo>
                  <a:lnTo>
                    <a:pt x="586" y="469"/>
                  </a:lnTo>
                  <a:lnTo>
                    <a:pt x="585" y="471"/>
                  </a:lnTo>
                  <a:lnTo>
                    <a:pt x="578" y="471"/>
                  </a:lnTo>
                  <a:lnTo>
                    <a:pt x="577" y="470"/>
                  </a:lnTo>
                  <a:lnTo>
                    <a:pt x="577" y="469"/>
                  </a:lnTo>
                  <a:lnTo>
                    <a:pt x="575" y="468"/>
                  </a:lnTo>
                  <a:lnTo>
                    <a:pt x="572" y="465"/>
                  </a:lnTo>
                  <a:lnTo>
                    <a:pt x="570" y="464"/>
                  </a:lnTo>
                  <a:lnTo>
                    <a:pt x="564" y="464"/>
                  </a:lnTo>
                  <a:lnTo>
                    <a:pt x="562" y="465"/>
                  </a:lnTo>
                  <a:lnTo>
                    <a:pt x="560" y="467"/>
                  </a:lnTo>
                  <a:lnTo>
                    <a:pt x="560" y="470"/>
                  </a:lnTo>
                  <a:lnTo>
                    <a:pt x="561" y="470"/>
                  </a:lnTo>
                  <a:lnTo>
                    <a:pt x="561" y="471"/>
                  </a:lnTo>
                  <a:lnTo>
                    <a:pt x="559" y="471"/>
                  </a:lnTo>
                  <a:lnTo>
                    <a:pt x="558" y="473"/>
                  </a:lnTo>
                  <a:lnTo>
                    <a:pt x="558" y="475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2" y="476"/>
                  </a:lnTo>
                  <a:lnTo>
                    <a:pt x="550" y="477"/>
                  </a:lnTo>
                  <a:lnTo>
                    <a:pt x="549" y="477"/>
                  </a:lnTo>
                  <a:lnTo>
                    <a:pt x="547" y="482"/>
                  </a:lnTo>
                  <a:lnTo>
                    <a:pt x="546" y="483"/>
                  </a:lnTo>
                  <a:lnTo>
                    <a:pt x="543" y="483"/>
                  </a:lnTo>
                  <a:lnTo>
                    <a:pt x="543" y="481"/>
                  </a:lnTo>
                  <a:lnTo>
                    <a:pt x="540" y="481"/>
                  </a:lnTo>
                  <a:lnTo>
                    <a:pt x="539" y="482"/>
                  </a:lnTo>
                  <a:lnTo>
                    <a:pt x="531" y="482"/>
                  </a:lnTo>
                  <a:lnTo>
                    <a:pt x="528" y="485"/>
                  </a:lnTo>
                  <a:lnTo>
                    <a:pt x="527" y="486"/>
                  </a:lnTo>
                  <a:lnTo>
                    <a:pt x="523" y="486"/>
                  </a:lnTo>
                  <a:lnTo>
                    <a:pt x="521" y="488"/>
                  </a:lnTo>
                  <a:lnTo>
                    <a:pt x="521" y="487"/>
                  </a:lnTo>
                  <a:lnTo>
                    <a:pt x="518" y="489"/>
                  </a:lnTo>
                  <a:lnTo>
                    <a:pt x="518" y="491"/>
                  </a:lnTo>
                  <a:lnTo>
                    <a:pt x="516" y="493"/>
                  </a:lnTo>
                  <a:lnTo>
                    <a:pt x="515" y="498"/>
                  </a:lnTo>
                  <a:lnTo>
                    <a:pt x="515" y="499"/>
                  </a:lnTo>
                  <a:lnTo>
                    <a:pt x="511" y="499"/>
                  </a:lnTo>
                  <a:lnTo>
                    <a:pt x="511" y="500"/>
                  </a:lnTo>
                  <a:lnTo>
                    <a:pt x="510" y="501"/>
                  </a:lnTo>
                  <a:lnTo>
                    <a:pt x="508" y="501"/>
                  </a:lnTo>
                  <a:lnTo>
                    <a:pt x="508" y="504"/>
                  </a:lnTo>
                  <a:lnTo>
                    <a:pt x="506" y="504"/>
                  </a:lnTo>
                  <a:lnTo>
                    <a:pt x="506" y="505"/>
                  </a:lnTo>
                  <a:lnTo>
                    <a:pt x="505" y="506"/>
                  </a:lnTo>
                  <a:lnTo>
                    <a:pt x="503" y="506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4" y="507"/>
                  </a:lnTo>
                  <a:lnTo>
                    <a:pt x="488" y="507"/>
                  </a:lnTo>
                  <a:lnTo>
                    <a:pt x="485" y="506"/>
                  </a:lnTo>
                  <a:lnTo>
                    <a:pt x="485" y="504"/>
                  </a:lnTo>
                  <a:lnTo>
                    <a:pt x="484" y="501"/>
                  </a:lnTo>
                  <a:lnTo>
                    <a:pt x="479" y="501"/>
                  </a:lnTo>
                  <a:lnTo>
                    <a:pt x="479" y="500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5" y="495"/>
                  </a:lnTo>
                  <a:lnTo>
                    <a:pt x="479" y="495"/>
                  </a:lnTo>
                  <a:lnTo>
                    <a:pt x="479" y="494"/>
                  </a:lnTo>
                  <a:lnTo>
                    <a:pt x="481" y="494"/>
                  </a:lnTo>
                  <a:lnTo>
                    <a:pt x="480" y="493"/>
                  </a:lnTo>
                  <a:lnTo>
                    <a:pt x="480" y="492"/>
                  </a:lnTo>
                  <a:lnTo>
                    <a:pt x="481" y="491"/>
                  </a:lnTo>
                  <a:lnTo>
                    <a:pt x="481" y="487"/>
                  </a:lnTo>
                  <a:lnTo>
                    <a:pt x="480" y="486"/>
                  </a:lnTo>
                  <a:lnTo>
                    <a:pt x="480" y="483"/>
                  </a:lnTo>
                  <a:lnTo>
                    <a:pt x="481" y="482"/>
                  </a:lnTo>
                  <a:lnTo>
                    <a:pt x="481" y="481"/>
                  </a:lnTo>
                  <a:lnTo>
                    <a:pt x="484" y="480"/>
                  </a:lnTo>
                  <a:lnTo>
                    <a:pt x="484" y="479"/>
                  </a:lnTo>
                  <a:lnTo>
                    <a:pt x="485" y="477"/>
                  </a:lnTo>
                  <a:lnTo>
                    <a:pt x="485" y="475"/>
                  </a:lnTo>
                  <a:lnTo>
                    <a:pt x="484" y="473"/>
                  </a:lnTo>
                  <a:lnTo>
                    <a:pt x="484" y="471"/>
                  </a:lnTo>
                  <a:lnTo>
                    <a:pt x="483" y="470"/>
                  </a:lnTo>
                  <a:lnTo>
                    <a:pt x="483" y="465"/>
                  </a:lnTo>
                  <a:lnTo>
                    <a:pt x="481" y="464"/>
                  </a:lnTo>
                  <a:lnTo>
                    <a:pt x="478" y="463"/>
                  </a:lnTo>
                  <a:lnTo>
                    <a:pt x="475" y="461"/>
                  </a:lnTo>
                  <a:lnTo>
                    <a:pt x="472" y="461"/>
                  </a:lnTo>
                  <a:lnTo>
                    <a:pt x="471" y="462"/>
                  </a:lnTo>
                  <a:lnTo>
                    <a:pt x="468" y="462"/>
                  </a:lnTo>
                  <a:lnTo>
                    <a:pt x="468" y="461"/>
                  </a:lnTo>
                  <a:lnTo>
                    <a:pt x="467" y="461"/>
                  </a:lnTo>
                  <a:lnTo>
                    <a:pt x="466" y="459"/>
                  </a:lnTo>
                  <a:lnTo>
                    <a:pt x="465" y="459"/>
                  </a:lnTo>
                  <a:lnTo>
                    <a:pt x="463" y="457"/>
                  </a:lnTo>
                  <a:lnTo>
                    <a:pt x="462" y="457"/>
                  </a:lnTo>
                  <a:lnTo>
                    <a:pt x="462" y="456"/>
                  </a:lnTo>
                  <a:lnTo>
                    <a:pt x="461" y="455"/>
                  </a:lnTo>
                  <a:lnTo>
                    <a:pt x="460" y="455"/>
                  </a:lnTo>
                  <a:lnTo>
                    <a:pt x="456" y="451"/>
                  </a:lnTo>
                  <a:lnTo>
                    <a:pt x="454" y="450"/>
                  </a:lnTo>
                  <a:lnTo>
                    <a:pt x="446" y="450"/>
                  </a:lnTo>
                  <a:lnTo>
                    <a:pt x="444" y="452"/>
                  </a:lnTo>
                  <a:lnTo>
                    <a:pt x="440" y="452"/>
                  </a:lnTo>
                  <a:lnTo>
                    <a:pt x="438" y="451"/>
                  </a:lnTo>
                  <a:lnTo>
                    <a:pt x="437" y="451"/>
                  </a:lnTo>
                  <a:lnTo>
                    <a:pt x="436" y="448"/>
                  </a:lnTo>
                  <a:lnTo>
                    <a:pt x="437" y="445"/>
                  </a:lnTo>
                  <a:lnTo>
                    <a:pt x="438" y="444"/>
                  </a:lnTo>
                  <a:lnTo>
                    <a:pt x="443" y="440"/>
                  </a:lnTo>
                  <a:lnTo>
                    <a:pt x="446" y="440"/>
                  </a:lnTo>
                  <a:lnTo>
                    <a:pt x="446" y="439"/>
                  </a:lnTo>
                  <a:lnTo>
                    <a:pt x="447" y="439"/>
                  </a:lnTo>
                  <a:lnTo>
                    <a:pt x="448" y="438"/>
                  </a:lnTo>
                  <a:lnTo>
                    <a:pt x="452" y="438"/>
                  </a:lnTo>
                  <a:lnTo>
                    <a:pt x="452" y="437"/>
                  </a:lnTo>
                  <a:lnTo>
                    <a:pt x="450" y="437"/>
                  </a:lnTo>
                  <a:lnTo>
                    <a:pt x="452" y="436"/>
                  </a:lnTo>
                  <a:lnTo>
                    <a:pt x="453" y="433"/>
                  </a:lnTo>
                  <a:lnTo>
                    <a:pt x="465" y="427"/>
                  </a:lnTo>
                  <a:lnTo>
                    <a:pt x="466" y="427"/>
                  </a:lnTo>
                  <a:lnTo>
                    <a:pt x="466" y="426"/>
                  </a:lnTo>
                  <a:lnTo>
                    <a:pt x="465" y="425"/>
                  </a:lnTo>
                  <a:lnTo>
                    <a:pt x="466" y="425"/>
                  </a:lnTo>
                  <a:lnTo>
                    <a:pt x="467" y="426"/>
                  </a:lnTo>
                  <a:lnTo>
                    <a:pt x="469" y="426"/>
                  </a:lnTo>
                  <a:lnTo>
                    <a:pt x="473" y="425"/>
                  </a:lnTo>
                  <a:lnTo>
                    <a:pt x="474" y="424"/>
                  </a:lnTo>
                  <a:lnTo>
                    <a:pt x="475" y="421"/>
                  </a:lnTo>
                  <a:lnTo>
                    <a:pt x="477" y="421"/>
                  </a:lnTo>
                  <a:lnTo>
                    <a:pt x="478" y="420"/>
                  </a:lnTo>
                  <a:lnTo>
                    <a:pt x="479" y="420"/>
                  </a:lnTo>
                  <a:lnTo>
                    <a:pt x="480" y="421"/>
                  </a:lnTo>
                  <a:lnTo>
                    <a:pt x="483" y="419"/>
                  </a:lnTo>
                  <a:lnTo>
                    <a:pt x="486" y="419"/>
                  </a:lnTo>
                  <a:lnTo>
                    <a:pt x="486" y="420"/>
                  </a:lnTo>
                  <a:lnTo>
                    <a:pt x="487" y="420"/>
                  </a:lnTo>
                  <a:lnTo>
                    <a:pt x="487" y="416"/>
                  </a:lnTo>
                  <a:lnTo>
                    <a:pt x="491" y="416"/>
                  </a:lnTo>
                  <a:lnTo>
                    <a:pt x="491" y="415"/>
                  </a:lnTo>
                  <a:lnTo>
                    <a:pt x="490" y="415"/>
                  </a:lnTo>
                  <a:lnTo>
                    <a:pt x="490" y="414"/>
                  </a:lnTo>
                  <a:lnTo>
                    <a:pt x="485" y="414"/>
                  </a:lnTo>
                  <a:lnTo>
                    <a:pt x="485" y="413"/>
                  </a:lnTo>
                  <a:lnTo>
                    <a:pt x="486" y="413"/>
                  </a:lnTo>
                  <a:lnTo>
                    <a:pt x="485" y="412"/>
                  </a:lnTo>
                  <a:lnTo>
                    <a:pt x="485" y="407"/>
                  </a:lnTo>
                  <a:lnTo>
                    <a:pt x="486" y="406"/>
                  </a:lnTo>
                  <a:lnTo>
                    <a:pt x="485" y="405"/>
                  </a:lnTo>
                  <a:lnTo>
                    <a:pt x="484" y="402"/>
                  </a:lnTo>
                  <a:lnTo>
                    <a:pt x="483" y="402"/>
                  </a:lnTo>
                  <a:lnTo>
                    <a:pt x="480" y="405"/>
                  </a:lnTo>
                  <a:lnTo>
                    <a:pt x="481" y="406"/>
                  </a:lnTo>
                  <a:lnTo>
                    <a:pt x="480" y="406"/>
                  </a:lnTo>
                  <a:lnTo>
                    <a:pt x="480" y="407"/>
                  </a:lnTo>
                  <a:lnTo>
                    <a:pt x="479" y="407"/>
                  </a:lnTo>
                  <a:lnTo>
                    <a:pt x="480" y="408"/>
                  </a:lnTo>
                  <a:lnTo>
                    <a:pt x="475" y="408"/>
                  </a:lnTo>
                  <a:lnTo>
                    <a:pt x="474" y="406"/>
                  </a:lnTo>
                  <a:lnTo>
                    <a:pt x="473" y="405"/>
                  </a:lnTo>
                  <a:lnTo>
                    <a:pt x="472" y="405"/>
                  </a:lnTo>
                  <a:lnTo>
                    <a:pt x="472" y="403"/>
                  </a:lnTo>
                  <a:lnTo>
                    <a:pt x="467" y="403"/>
                  </a:lnTo>
                  <a:lnTo>
                    <a:pt x="467" y="402"/>
                  </a:lnTo>
                  <a:lnTo>
                    <a:pt x="468" y="402"/>
                  </a:lnTo>
                  <a:lnTo>
                    <a:pt x="468" y="397"/>
                  </a:lnTo>
                  <a:lnTo>
                    <a:pt x="467" y="399"/>
                  </a:lnTo>
                  <a:lnTo>
                    <a:pt x="467" y="401"/>
                  </a:lnTo>
                  <a:lnTo>
                    <a:pt x="466" y="402"/>
                  </a:lnTo>
                  <a:lnTo>
                    <a:pt x="465" y="402"/>
                  </a:lnTo>
                  <a:lnTo>
                    <a:pt x="463" y="403"/>
                  </a:lnTo>
                  <a:lnTo>
                    <a:pt x="462" y="403"/>
                  </a:lnTo>
                  <a:lnTo>
                    <a:pt x="462" y="402"/>
                  </a:lnTo>
                  <a:lnTo>
                    <a:pt x="459" y="401"/>
                  </a:lnTo>
                  <a:lnTo>
                    <a:pt x="460" y="403"/>
                  </a:lnTo>
                  <a:lnTo>
                    <a:pt x="459" y="403"/>
                  </a:lnTo>
                  <a:lnTo>
                    <a:pt x="455" y="405"/>
                  </a:lnTo>
                  <a:lnTo>
                    <a:pt x="452" y="405"/>
                  </a:lnTo>
                  <a:lnTo>
                    <a:pt x="449" y="403"/>
                  </a:lnTo>
                  <a:lnTo>
                    <a:pt x="448" y="403"/>
                  </a:lnTo>
                  <a:lnTo>
                    <a:pt x="447" y="405"/>
                  </a:lnTo>
                  <a:lnTo>
                    <a:pt x="441" y="405"/>
                  </a:lnTo>
                  <a:lnTo>
                    <a:pt x="441" y="406"/>
                  </a:lnTo>
                  <a:lnTo>
                    <a:pt x="440" y="406"/>
                  </a:lnTo>
                  <a:lnTo>
                    <a:pt x="438" y="407"/>
                  </a:lnTo>
                  <a:lnTo>
                    <a:pt x="437" y="407"/>
                  </a:lnTo>
                  <a:lnTo>
                    <a:pt x="429" y="405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6" y="400"/>
                  </a:lnTo>
                  <a:lnTo>
                    <a:pt x="428" y="400"/>
                  </a:lnTo>
                  <a:lnTo>
                    <a:pt x="428" y="399"/>
                  </a:lnTo>
                  <a:lnTo>
                    <a:pt x="426" y="400"/>
                  </a:lnTo>
                  <a:lnTo>
                    <a:pt x="424" y="400"/>
                  </a:lnTo>
                  <a:lnTo>
                    <a:pt x="422" y="399"/>
                  </a:lnTo>
                  <a:lnTo>
                    <a:pt x="421" y="399"/>
                  </a:lnTo>
                  <a:lnTo>
                    <a:pt x="419" y="396"/>
                  </a:lnTo>
                  <a:lnTo>
                    <a:pt x="418" y="395"/>
                  </a:lnTo>
                  <a:lnTo>
                    <a:pt x="417" y="396"/>
                  </a:lnTo>
                  <a:lnTo>
                    <a:pt x="415" y="395"/>
                  </a:lnTo>
                  <a:lnTo>
                    <a:pt x="411" y="391"/>
                  </a:lnTo>
                  <a:lnTo>
                    <a:pt x="411" y="394"/>
                  </a:lnTo>
                  <a:lnTo>
                    <a:pt x="407" y="394"/>
                  </a:lnTo>
                  <a:lnTo>
                    <a:pt x="406" y="393"/>
                  </a:lnTo>
                  <a:lnTo>
                    <a:pt x="406" y="391"/>
                  </a:lnTo>
                  <a:lnTo>
                    <a:pt x="407" y="390"/>
                  </a:lnTo>
                  <a:lnTo>
                    <a:pt x="415" y="390"/>
                  </a:lnTo>
                  <a:lnTo>
                    <a:pt x="417" y="388"/>
                  </a:lnTo>
                  <a:lnTo>
                    <a:pt x="418" y="388"/>
                  </a:lnTo>
                  <a:lnTo>
                    <a:pt x="418" y="387"/>
                  </a:lnTo>
                  <a:lnTo>
                    <a:pt x="417" y="384"/>
                  </a:lnTo>
                  <a:lnTo>
                    <a:pt x="415" y="384"/>
                  </a:lnTo>
                  <a:lnTo>
                    <a:pt x="412" y="383"/>
                  </a:lnTo>
                  <a:lnTo>
                    <a:pt x="406" y="381"/>
                  </a:lnTo>
                  <a:lnTo>
                    <a:pt x="404" y="381"/>
                  </a:lnTo>
                  <a:lnTo>
                    <a:pt x="403" y="382"/>
                  </a:lnTo>
                  <a:lnTo>
                    <a:pt x="403" y="385"/>
                  </a:lnTo>
                  <a:lnTo>
                    <a:pt x="401" y="383"/>
                  </a:lnTo>
                  <a:lnTo>
                    <a:pt x="401" y="382"/>
                  </a:lnTo>
                  <a:lnTo>
                    <a:pt x="396" y="377"/>
                  </a:lnTo>
                  <a:lnTo>
                    <a:pt x="396" y="376"/>
                  </a:lnTo>
                  <a:lnTo>
                    <a:pt x="398" y="378"/>
                  </a:lnTo>
                  <a:lnTo>
                    <a:pt x="406" y="377"/>
                  </a:lnTo>
                  <a:lnTo>
                    <a:pt x="407" y="378"/>
                  </a:lnTo>
                  <a:lnTo>
                    <a:pt x="410" y="379"/>
                  </a:lnTo>
                  <a:lnTo>
                    <a:pt x="413" y="379"/>
                  </a:lnTo>
                  <a:lnTo>
                    <a:pt x="417" y="381"/>
                  </a:lnTo>
                  <a:lnTo>
                    <a:pt x="425" y="381"/>
                  </a:lnTo>
                  <a:lnTo>
                    <a:pt x="428" y="383"/>
                  </a:lnTo>
                  <a:lnTo>
                    <a:pt x="431" y="383"/>
                  </a:lnTo>
                  <a:lnTo>
                    <a:pt x="434" y="381"/>
                  </a:lnTo>
                  <a:lnTo>
                    <a:pt x="434" y="379"/>
                  </a:lnTo>
                  <a:lnTo>
                    <a:pt x="438" y="375"/>
                  </a:lnTo>
                  <a:lnTo>
                    <a:pt x="441" y="375"/>
                  </a:lnTo>
                  <a:lnTo>
                    <a:pt x="443" y="372"/>
                  </a:lnTo>
                  <a:lnTo>
                    <a:pt x="443" y="371"/>
                  </a:lnTo>
                  <a:lnTo>
                    <a:pt x="441" y="373"/>
                  </a:lnTo>
                  <a:lnTo>
                    <a:pt x="438" y="373"/>
                  </a:lnTo>
                  <a:lnTo>
                    <a:pt x="434" y="377"/>
                  </a:lnTo>
                  <a:lnTo>
                    <a:pt x="430" y="377"/>
                  </a:lnTo>
                  <a:lnTo>
                    <a:pt x="428" y="376"/>
                  </a:lnTo>
                  <a:lnTo>
                    <a:pt x="426" y="375"/>
                  </a:lnTo>
                  <a:lnTo>
                    <a:pt x="425" y="376"/>
                  </a:lnTo>
                  <a:lnTo>
                    <a:pt x="423" y="376"/>
                  </a:lnTo>
                  <a:lnTo>
                    <a:pt x="422" y="377"/>
                  </a:lnTo>
                  <a:lnTo>
                    <a:pt x="421" y="375"/>
                  </a:lnTo>
                  <a:lnTo>
                    <a:pt x="421" y="373"/>
                  </a:lnTo>
                  <a:lnTo>
                    <a:pt x="417" y="373"/>
                  </a:lnTo>
                  <a:lnTo>
                    <a:pt x="417" y="372"/>
                  </a:lnTo>
                  <a:lnTo>
                    <a:pt x="416" y="371"/>
                  </a:lnTo>
                  <a:lnTo>
                    <a:pt x="416" y="370"/>
                  </a:lnTo>
                  <a:lnTo>
                    <a:pt x="415" y="369"/>
                  </a:lnTo>
                  <a:lnTo>
                    <a:pt x="415" y="366"/>
                  </a:lnTo>
                  <a:lnTo>
                    <a:pt x="413" y="366"/>
                  </a:lnTo>
                  <a:lnTo>
                    <a:pt x="413" y="363"/>
                  </a:lnTo>
                  <a:lnTo>
                    <a:pt x="415" y="360"/>
                  </a:lnTo>
                  <a:lnTo>
                    <a:pt x="416" y="359"/>
                  </a:lnTo>
                  <a:lnTo>
                    <a:pt x="416" y="357"/>
                  </a:lnTo>
                  <a:lnTo>
                    <a:pt x="417" y="356"/>
                  </a:lnTo>
                  <a:lnTo>
                    <a:pt x="416" y="354"/>
                  </a:lnTo>
                  <a:lnTo>
                    <a:pt x="413" y="353"/>
                  </a:lnTo>
                  <a:lnTo>
                    <a:pt x="413" y="352"/>
                  </a:lnTo>
                  <a:lnTo>
                    <a:pt x="415" y="350"/>
                  </a:lnTo>
                  <a:lnTo>
                    <a:pt x="413" y="348"/>
                  </a:lnTo>
                  <a:lnTo>
                    <a:pt x="412" y="350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4"/>
                  </a:lnTo>
                  <a:lnTo>
                    <a:pt x="415" y="354"/>
                  </a:lnTo>
                  <a:lnTo>
                    <a:pt x="415" y="357"/>
                  </a:lnTo>
                  <a:lnTo>
                    <a:pt x="413" y="359"/>
                  </a:lnTo>
                  <a:lnTo>
                    <a:pt x="412" y="360"/>
                  </a:lnTo>
                  <a:lnTo>
                    <a:pt x="411" y="360"/>
                  </a:lnTo>
                  <a:lnTo>
                    <a:pt x="410" y="362"/>
                  </a:lnTo>
                  <a:lnTo>
                    <a:pt x="410" y="364"/>
                  </a:lnTo>
                  <a:lnTo>
                    <a:pt x="412" y="366"/>
                  </a:lnTo>
                  <a:lnTo>
                    <a:pt x="412" y="371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3" y="371"/>
                  </a:lnTo>
                  <a:lnTo>
                    <a:pt x="400" y="371"/>
                  </a:lnTo>
                  <a:lnTo>
                    <a:pt x="399" y="372"/>
                  </a:lnTo>
                  <a:lnTo>
                    <a:pt x="399" y="373"/>
                  </a:lnTo>
                  <a:lnTo>
                    <a:pt x="394" y="373"/>
                  </a:lnTo>
                  <a:lnTo>
                    <a:pt x="394" y="371"/>
                  </a:lnTo>
                  <a:lnTo>
                    <a:pt x="397" y="366"/>
                  </a:lnTo>
                  <a:lnTo>
                    <a:pt x="398" y="365"/>
                  </a:lnTo>
                  <a:lnTo>
                    <a:pt x="398" y="364"/>
                  </a:lnTo>
                  <a:lnTo>
                    <a:pt x="400" y="362"/>
                  </a:lnTo>
                  <a:lnTo>
                    <a:pt x="399" y="360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4"/>
                  </a:lnTo>
                  <a:lnTo>
                    <a:pt x="397" y="364"/>
                  </a:lnTo>
                  <a:lnTo>
                    <a:pt x="396" y="365"/>
                  </a:lnTo>
                  <a:lnTo>
                    <a:pt x="396" y="366"/>
                  </a:lnTo>
                  <a:lnTo>
                    <a:pt x="393" y="364"/>
                  </a:lnTo>
                  <a:lnTo>
                    <a:pt x="393" y="363"/>
                  </a:lnTo>
                  <a:lnTo>
                    <a:pt x="392" y="363"/>
                  </a:lnTo>
                  <a:lnTo>
                    <a:pt x="393" y="364"/>
                  </a:lnTo>
                  <a:lnTo>
                    <a:pt x="393" y="365"/>
                  </a:lnTo>
                  <a:lnTo>
                    <a:pt x="394" y="366"/>
                  </a:lnTo>
                  <a:lnTo>
                    <a:pt x="396" y="366"/>
                  </a:lnTo>
                  <a:lnTo>
                    <a:pt x="396" y="367"/>
                  </a:lnTo>
                  <a:lnTo>
                    <a:pt x="394" y="369"/>
                  </a:lnTo>
                  <a:lnTo>
                    <a:pt x="394" y="370"/>
                  </a:lnTo>
                  <a:lnTo>
                    <a:pt x="393" y="370"/>
                  </a:lnTo>
                  <a:lnTo>
                    <a:pt x="392" y="372"/>
                  </a:lnTo>
                  <a:lnTo>
                    <a:pt x="392" y="373"/>
                  </a:lnTo>
                  <a:lnTo>
                    <a:pt x="391" y="373"/>
                  </a:lnTo>
                  <a:lnTo>
                    <a:pt x="388" y="375"/>
                  </a:lnTo>
                  <a:lnTo>
                    <a:pt x="386" y="375"/>
                  </a:lnTo>
                  <a:lnTo>
                    <a:pt x="385" y="373"/>
                  </a:lnTo>
                  <a:lnTo>
                    <a:pt x="376" y="373"/>
                  </a:lnTo>
                  <a:lnTo>
                    <a:pt x="374" y="375"/>
                  </a:lnTo>
                  <a:lnTo>
                    <a:pt x="373" y="375"/>
                  </a:lnTo>
                  <a:lnTo>
                    <a:pt x="372" y="376"/>
                  </a:lnTo>
                  <a:lnTo>
                    <a:pt x="370" y="376"/>
                  </a:lnTo>
                  <a:lnTo>
                    <a:pt x="368" y="377"/>
                  </a:lnTo>
                  <a:lnTo>
                    <a:pt x="365" y="377"/>
                  </a:lnTo>
                  <a:lnTo>
                    <a:pt x="363" y="379"/>
                  </a:lnTo>
                  <a:lnTo>
                    <a:pt x="363" y="381"/>
                  </a:lnTo>
                  <a:lnTo>
                    <a:pt x="365" y="382"/>
                  </a:lnTo>
                  <a:lnTo>
                    <a:pt x="365" y="383"/>
                  </a:lnTo>
                  <a:lnTo>
                    <a:pt x="366" y="384"/>
                  </a:lnTo>
                  <a:lnTo>
                    <a:pt x="365" y="384"/>
                  </a:lnTo>
                  <a:lnTo>
                    <a:pt x="365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0" y="390"/>
                  </a:lnTo>
                  <a:lnTo>
                    <a:pt x="360" y="391"/>
                  </a:lnTo>
                  <a:lnTo>
                    <a:pt x="361" y="391"/>
                  </a:lnTo>
                  <a:lnTo>
                    <a:pt x="361" y="393"/>
                  </a:lnTo>
                  <a:lnTo>
                    <a:pt x="360" y="395"/>
                  </a:lnTo>
                  <a:lnTo>
                    <a:pt x="356" y="400"/>
                  </a:lnTo>
                  <a:lnTo>
                    <a:pt x="355" y="401"/>
                  </a:lnTo>
                  <a:lnTo>
                    <a:pt x="355" y="402"/>
                  </a:lnTo>
                  <a:lnTo>
                    <a:pt x="354" y="402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07"/>
                  </a:lnTo>
                  <a:lnTo>
                    <a:pt x="348" y="412"/>
                  </a:lnTo>
                  <a:lnTo>
                    <a:pt x="343" y="418"/>
                  </a:lnTo>
                  <a:lnTo>
                    <a:pt x="341" y="420"/>
                  </a:lnTo>
                  <a:lnTo>
                    <a:pt x="337" y="422"/>
                  </a:lnTo>
                  <a:lnTo>
                    <a:pt x="337" y="419"/>
                  </a:lnTo>
                  <a:lnTo>
                    <a:pt x="336" y="419"/>
                  </a:lnTo>
                  <a:lnTo>
                    <a:pt x="336" y="422"/>
                  </a:lnTo>
                  <a:lnTo>
                    <a:pt x="335" y="422"/>
                  </a:lnTo>
                  <a:lnTo>
                    <a:pt x="332" y="421"/>
                  </a:lnTo>
                  <a:lnTo>
                    <a:pt x="331" y="420"/>
                  </a:lnTo>
                  <a:lnTo>
                    <a:pt x="330" y="421"/>
                  </a:lnTo>
                  <a:lnTo>
                    <a:pt x="330" y="425"/>
                  </a:lnTo>
                  <a:lnTo>
                    <a:pt x="329" y="425"/>
                  </a:lnTo>
                  <a:lnTo>
                    <a:pt x="329" y="427"/>
                  </a:lnTo>
                  <a:lnTo>
                    <a:pt x="328" y="426"/>
                  </a:lnTo>
                  <a:lnTo>
                    <a:pt x="324" y="426"/>
                  </a:lnTo>
                  <a:lnTo>
                    <a:pt x="323" y="427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5" y="432"/>
                  </a:lnTo>
                  <a:lnTo>
                    <a:pt x="323" y="432"/>
                  </a:lnTo>
                  <a:lnTo>
                    <a:pt x="323" y="433"/>
                  </a:lnTo>
                  <a:lnTo>
                    <a:pt x="322" y="433"/>
                  </a:lnTo>
                  <a:lnTo>
                    <a:pt x="320" y="434"/>
                  </a:lnTo>
                  <a:lnTo>
                    <a:pt x="320" y="432"/>
                  </a:lnTo>
                  <a:lnTo>
                    <a:pt x="319" y="430"/>
                  </a:lnTo>
                  <a:lnTo>
                    <a:pt x="318" y="430"/>
                  </a:lnTo>
                  <a:lnTo>
                    <a:pt x="318" y="425"/>
                  </a:lnTo>
                  <a:lnTo>
                    <a:pt x="319" y="425"/>
                  </a:lnTo>
                  <a:lnTo>
                    <a:pt x="317" y="422"/>
                  </a:lnTo>
                  <a:lnTo>
                    <a:pt x="317" y="421"/>
                  </a:lnTo>
                  <a:lnTo>
                    <a:pt x="316" y="422"/>
                  </a:lnTo>
                  <a:lnTo>
                    <a:pt x="317" y="422"/>
                  </a:lnTo>
                  <a:lnTo>
                    <a:pt x="317" y="425"/>
                  </a:lnTo>
                  <a:lnTo>
                    <a:pt x="316" y="426"/>
                  </a:lnTo>
                  <a:lnTo>
                    <a:pt x="316" y="428"/>
                  </a:lnTo>
                  <a:lnTo>
                    <a:pt x="317" y="428"/>
                  </a:lnTo>
                  <a:lnTo>
                    <a:pt x="314" y="430"/>
                  </a:lnTo>
                  <a:lnTo>
                    <a:pt x="314" y="438"/>
                  </a:lnTo>
                  <a:lnTo>
                    <a:pt x="316" y="438"/>
                  </a:lnTo>
                  <a:lnTo>
                    <a:pt x="316" y="439"/>
                  </a:lnTo>
                  <a:lnTo>
                    <a:pt x="318" y="439"/>
                  </a:lnTo>
                  <a:lnTo>
                    <a:pt x="318" y="438"/>
                  </a:lnTo>
                  <a:lnTo>
                    <a:pt x="319" y="437"/>
                  </a:lnTo>
                  <a:lnTo>
                    <a:pt x="319" y="438"/>
                  </a:lnTo>
                  <a:lnTo>
                    <a:pt x="314" y="443"/>
                  </a:lnTo>
                  <a:lnTo>
                    <a:pt x="316" y="444"/>
                  </a:lnTo>
                  <a:lnTo>
                    <a:pt x="316" y="445"/>
                  </a:lnTo>
                  <a:lnTo>
                    <a:pt x="317" y="445"/>
                  </a:lnTo>
                  <a:lnTo>
                    <a:pt x="317" y="443"/>
                  </a:lnTo>
                  <a:lnTo>
                    <a:pt x="318" y="443"/>
                  </a:lnTo>
                  <a:lnTo>
                    <a:pt x="318" y="444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20" y="444"/>
                  </a:lnTo>
                  <a:lnTo>
                    <a:pt x="322" y="445"/>
                  </a:lnTo>
                  <a:lnTo>
                    <a:pt x="322" y="446"/>
                  </a:lnTo>
                  <a:lnTo>
                    <a:pt x="320" y="446"/>
                  </a:lnTo>
                  <a:lnTo>
                    <a:pt x="320" y="448"/>
                  </a:lnTo>
                  <a:lnTo>
                    <a:pt x="322" y="449"/>
                  </a:lnTo>
                  <a:lnTo>
                    <a:pt x="322" y="453"/>
                  </a:lnTo>
                  <a:lnTo>
                    <a:pt x="320" y="453"/>
                  </a:lnTo>
                  <a:lnTo>
                    <a:pt x="320" y="457"/>
                  </a:lnTo>
                  <a:lnTo>
                    <a:pt x="319" y="458"/>
                  </a:lnTo>
                  <a:lnTo>
                    <a:pt x="318" y="458"/>
                  </a:lnTo>
                  <a:lnTo>
                    <a:pt x="318" y="457"/>
                  </a:lnTo>
                  <a:lnTo>
                    <a:pt x="317" y="457"/>
                  </a:lnTo>
                  <a:lnTo>
                    <a:pt x="318" y="455"/>
                  </a:lnTo>
                  <a:lnTo>
                    <a:pt x="318" y="452"/>
                  </a:lnTo>
                  <a:lnTo>
                    <a:pt x="313" y="448"/>
                  </a:lnTo>
                  <a:lnTo>
                    <a:pt x="307" y="445"/>
                  </a:lnTo>
                  <a:lnTo>
                    <a:pt x="303" y="445"/>
                  </a:lnTo>
                  <a:lnTo>
                    <a:pt x="303" y="446"/>
                  </a:lnTo>
                  <a:lnTo>
                    <a:pt x="298" y="446"/>
                  </a:lnTo>
                  <a:lnTo>
                    <a:pt x="298" y="448"/>
                  </a:lnTo>
                  <a:lnTo>
                    <a:pt x="297" y="448"/>
                  </a:lnTo>
                  <a:lnTo>
                    <a:pt x="297" y="449"/>
                  </a:lnTo>
                  <a:lnTo>
                    <a:pt x="295" y="449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9" y="452"/>
                  </a:lnTo>
                  <a:lnTo>
                    <a:pt x="288" y="452"/>
                  </a:lnTo>
                  <a:lnTo>
                    <a:pt x="288" y="453"/>
                  </a:lnTo>
                  <a:lnTo>
                    <a:pt x="287" y="455"/>
                  </a:lnTo>
                  <a:lnTo>
                    <a:pt x="286" y="455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2" y="452"/>
                  </a:lnTo>
                  <a:lnTo>
                    <a:pt x="281" y="452"/>
                  </a:lnTo>
                  <a:lnTo>
                    <a:pt x="281" y="453"/>
                  </a:lnTo>
                  <a:lnTo>
                    <a:pt x="280" y="455"/>
                  </a:lnTo>
                  <a:lnTo>
                    <a:pt x="280" y="456"/>
                  </a:lnTo>
                  <a:lnTo>
                    <a:pt x="281" y="457"/>
                  </a:lnTo>
                  <a:lnTo>
                    <a:pt x="280" y="457"/>
                  </a:lnTo>
                  <a:lnTo>
                    <a:pt x="279" y="458"/>
                  </a:lnTo>
                  <a:lnTo>
                    <a:pt x="278" y="458"/>
                  </a:lnTo>
                  <a:lnTo>
                    <a:pt x="272" y="457"/>
                  </a:lnTo>
                  <a:lnTo>
                    <a:pt x="268" y="455"/>
                  </a:lnTo>
                  <a:lnTo>
                    <a:pt x="264" y="453"/>
                  </a:lnTo>
                  <a:lnTo>
                    <a:pt x="263" y="453"/>
                  </a:lnTo>
                  <a:lnTo>
                    <a:pt x="262" y="452"/>
                  </a:lnTo>
                  <a:lnTo>
                    <a:pt x="261" y="452"/>
                  </a:lnTo>
                  <a:lnTo>
                    <a:pt x="261" y="451"/>
                  </a:lnTo>
                  <a:lnTo>
                    <a:pt x="260" y="448"/>
                  </a:lnTo>
                  <a:lnTo>
                    <a:pt x="260" y="446"/>
                  </a:lnTo>
                  <a:lnTo>
                    <a:pt x="257" y="444"/>
                  </a:lnTo>
                  <a:lnTo>
                    <a:pt x="256" y="444"/>
                  </a:lnTo>
                  <a:lnTo>
                    <a:pt x="256" y="442"/>
                  </a:lnTo>
                  <a:lnTo>
                    <a:pt x="258" y="440"/>
                  </a:lnTo>
                  <a:lnTo>
                    <a:pt x="262" y="440"/>
                  </a:lnTo>
                  <a:lnTo>
                    <a:pt x="264" y="442"/>
                  </a:lnTo>
                  <a:lnTo>
                    <a:pt x="268" y="442"/>
                  </a:lnTo>
                  <a:lnTo>
                    <a:pt x="269" y="440"/>
                  </a:lnTo>
                  <a:lnTo>
                    <a:pt x="268" y="438"/>
                  </a:lnTo>
                  <a:lnTo>
                    <a:pt x="269" y="438"/>
                  </a:lnTo>
                  <a:lnTo>
                    <a:pt x="269" y="437"/>
                  </a:lnTo>
                  <a:lnTo>
                    <a:pt x="270" y="437"/>
                  </a:lnTo>
                  <a:lnTo>
                    <a:pt x="269" y="436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8" y="432"/>
                  </a:lnTo>
                  <a:lnTo>
                    <a:pt x="267" y="432"/>
                  </a:lnTo>
                  <a:lnTo>
                    <a:pt x="268" y="431"/>
                  </a:lnTo>
                  <a:lnTo>
                    <a:pt x="268" y="430"/>
                  </a:lnTo>
                  <a:lnTo>
                    <a:pt x="269" y="430"/>
                  </a:lnTo>
                  <a:lnTo>
                    <a:pt x="269" y="428"/>
                  </a:lnTo>
                  <a:lnTo>
                    <a:pt x="272" y="428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2" y="426"/>
                  </a:lnTo>
                  <a:lnTo>
                    <a:pt x="274" y="426"/>
                  </a:lnTo>
                  <a:lnTo>
                    <a:pt x="275" y="425"/>
                  </a:lnTo>
                  <a:lnTo>
                    <a:pt x="275" y="422"/>
                  </a:lnTo>
                  <a:lnTo>
                    <a:pt x="278" y="422"/>
                  </a:lnTo>
                  <a:lnTo>
                    <a:pt x="278" y="421"/>
                  </a:lnTo>
                  <a:lnTo>
                    <a:pt x="279" y="421"/>
                  </a:lnTo>
                  <a:lnTo>
                    <a:pt x="279" y="418"/>
                  </a:lnTo>
                  <a:lnTo>
                    <a:pt x="278" y="416"/>
                  </a:lnTo>
                  <a:lnTo>
                    <a:pt x="278" y="415"/>
                  </a:lnTo>
                  <a:lnTo>
                    <a:pt x="279" y="414"/>
                  </a:lnTo>
                  <a:lnTo>
                    <a:pt x="287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7" y="407"/>
                  </a:lnTo>
                  <a:lnTo>
                    <a:pt x="287" y="405"/>
                  </a:lnTo>
                  <a:lnTo>
                    <a:pt x="289" y="402"/>
                  </a:lnTo>
                  <a:lnTo>
                    <a:pt x="291" y="400"/>
                  </a:lnTo>
                  <a:lnTo>
                    <a:pt x="287" y="396"/>
                  </a:lnTo>
                  <a:lnTo>
                    <a:pt x="287" y="391"/>
                  </a:lnTo>
                  <a:lnTo>
                    <a:pt x="286" y="389"/>
                  </a:lnTo>
                  <a:lnTo>
                    <a:pt x="286" y="385"/>
                  </a:lnTo>
                  <a:lnTo>
                    <a:pt x="287" y="383"/>
                  </a:lnTo>
                  <a:lnTo>
                    <a:pt x="291" y="382"/>
                  </a:lnTo>
                  <a:lnTo>
                    <a:pt x="292" y="381"/>
                  </a:lnTo>
                  <a:lnTo>
                    <a:pt x="293" y="381"/>
                  </a:lnTo>
                  <a:lnTo>
                    <a:pt x="297" y="378"/>
                  </a:lnTo>
                  <a:lnTo>
                    <a:pt x="298" y="378"/>
                  </a:lnTo>
                  <a:lnTo>
                    <a:pt x="298" y="389"/>
                  </a:lnTo>
                  <a:lnTo>
                    <a:pt x="299" y="389"/>
                  </a:lnTo>
                  <a:lnTo>
                    <a:pt x="301" y="387"/>
                  </a:lnTo>
                  <a:lnTo>
                    <a:pt x="301" y="384"/>
                  </a:lnTo>
                  <a:lnTo>
                    <a:pt x="303" y="383"/>
                  </a:lnTo>
                  <a:lnTo>
                    <a:pt x="304" y="385"/>
                  </a:lnTo>
                  <a:lnTo>
                    <a:pt x="305" y="385"/>
                  </a:lnTo>
                  <a:lnTo>
                    <a:pt x="308" y="382"/>
                  </a:lnTo>
                  <a:lnTo>
                    <a:pt x="310" y="382"/>
                  </a:lnTo>
                  <a:lnTo>
                    <a:pt x="310" y="385"/>
                  </a:lnTo>
                  <a:lnTo>
                    <a:pt x="312" y="385"/>
                  </a:lnTo>
                  <a:lnTo>
                    <a:pt x="312" y="387"/>
                  </a:lnTo>
                  <a:lnTo>
                    <a:pt x="313" y="387"/>
                  </a:lnTo>
                  <a:lnTo>
                    <a:pt x="313" y="388"/>
                  </a:lnTo>
                  <a:lnTo>
                    <a:pt x="314" y="389"/>
                  </a:lnTo>
                  <a:lnTo>
                    <a:pt x="317" y="389"/>
                  </a:lnTo>
                  <a:lnTo>
                    <a:pt x="317" y="385"/>
                  </a:lnTo>
                  <a:lnTo>
                    <a:pt x="319" y="385"/>
                  </a:lnTo>
                  <a:lnTo>
                    <a:pt x="319" y="383"/>
                  </a:lnTo>
                  <a:lnTo>
                    <a:pt x="320" y="383"/>
                  </a:lnTo>
                  <a:lnTo>
                    <a:pt x="323" y="385"/>
                  </a:lnTo>
                  <a:lnTo>
                    <a:pt x="323" y="387"/>
                  </a:lnTo>
                  <a:lnTo>
                    <a:pt x="324" y="388"/>
                  </a:lnTo>
                  <a:lnTo>
                    <a:pt x="324" y="390"/>
                  </a:lnTo>
                  <a:lnTo>
                    <a:pt x="325" y="390"/>
                  </a:lnTo>
                  <a:lnTo>
                    <a:pt x="326" y="389"/>
                  </a:lnTo>
                  <a:lnTo>
                    <a:pt x="335" y="389"/>
                  </a:lnTo>
                  <a:lnTo>
                    <a:pt x="336" y="388"/>
                  </a:lnTo>
                  <a:lnTo>
                    <a:pt x="337" y="385"/>
                  </a:lnTo>
                  <a:lnTo>
                    <a:pt x="335" y="385"/>
                  </a:lnTo>
                  <a:lnTo>
                    <a:pt x="335" y="384"/>
                  </a:lnTo>
                  <a:lnTo>
                    <a:pt x="332" y="383"/>
                  </a:lnTo>
                  <a:lnTo>
                    <a:pt x="332" y="381"/>
                  </a:lnTo>
                  <a:lnTo>
                    <a:pt x="331" y="381"/>
                  </a:lnTo>
                  <a:lnTo>
                    <a:pt x="331" y="382"/>
                  </a:lnTo>
                  <a:lnTo>
                    <a:pt x="330" y="382"/>
                  </a:lnTo>
                  <a:lnTo>
                    <a:pt x="330" y="381"/>
                  </a:lnTo>
                  <a:lnTo>
                    <a:pt x="328" y="379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30" y="376"/>
                  </a:lnTo>
                  <a:lnTo>
                    <a:pt x="329" y="375"/>
                  </a:lnTo>
                  <a:lnTo>
                    <a:pt x="329" y="371"/>
                  </a:lnTo>
                  <a:lnTo>
                    <a:pt x="330" y="367"/>
                  </a:lnTo>
                  <a:lnTo>
                    <a:pt x="330" y="365"/>
                  </a:lnTo>
                  <a:lnTo>
                    <a:pt x="329" y="365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6" y="360"/>
                  </a:lnTo>
                  <a:lnTo>
                    <a:pt x="325" y="359"/>
                  </a:lnTo>
                  <a:lnTo>
                    <a:pt x="322" y="359"/>
                  </a:lnTo>
                  <a:lnTo>
                    <a:pt x="319" y="357"/>
                  </a:lnTo>
                  <a:lnTo>
                    <a:pt x="319" y="356"/>
                  </a:lnTo>
                  <a:lnTo>
                    <a:pt x="316" y="356"/>
                  </a:lnTo>
                  <a:lnTo>
                    <a:pt x="316" y="354"/>
                  </a:lnTo>
                  <a:lnTo>
                    <a:pt x="313" y="354"/>
                  </a:lnTo>
                  <a:lnTo>
                    <a:pt x="313" y="350"/>
                  </a:lnTo>
                  <a:lnTo>
                    <a:pt x="314" y="348"/>
                  </a:lnTo>
                  <a:lnTo>
                    <a:pt x="314" y="345"/>
                  </a:lnTo>
                  <a:lnTo>
                    <a:pt x="312" y="345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2" y="342"/>
                  </a:lnTo>
                  <a:lnTo>
                    <a:pt x="312" y="341"/>
                  </a:lnTo>
                  <a:lnTo>
                    <a:pt x="313" y="340"/>
                  </a:lnTo>
                  <a:lnTo>
                    <a:pt x="312" y="336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4" y="334"/>
                  </a:lnTo>
                  <a:lnTo>
                    <a:pt x="314" y="333"/>
                  </a:lnTo>
                  <a:lnTo>
                    <a:pt x="313" y="332"/>
                  </a:lnTo>
                  <a:lnTo>
                    <a:pt x="313" y="330"/>
                  </a:lnTo>
                  <a:lnTo>
                    <a:pt x="312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8" y="333"/>
                  </a:lnTo>
                  <a:lnTo>
                    <a:pt x="306" y="333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28"/>
                  </a:lnTo>
                  <a:lnTo>
                    <a:pt x="304" y="327"/>
                  </a:lnTo>
                  <a:lnTo>
                    <a:pt x="303" y="327"/>
                  </a:lnTo>
                  <a:lnTo>
                    <a:pt x="301" y="326"/>
                  </a:lnTo>
                  <a:lnTo>
                    <a:pt x="301" y="325"/>
                  </a:lnTo>
                  <a:lnTo>
                    <a:pt x="299" y="322"/>
                  </a:lnTo>
                  <a:lnTo>
                    <a:pt x="298" y="322"/>
                  </a:lnTo>
                  <a:lnTo>
                    <a:pt x="298" y="323"/>
                  </a:lnTo>
                  <a:lnTo>
                    <a:pt x="297" y="323"/>
                  </a:lnTo>
                  <a:lnTo>
                    <a:pt x="297" y="322"/>
                  </a:lnTo>
                  <a:lnTo>
                    <a:pt x="294" y="317"/>
                  </a:lnTo>
                  <a:lnTo>
                    <a:pt x="295" y="315"/>
                  </a:lnTo>
                  <a:lnTo>
                    <a:pt x="297" y="314"/>
                  </a:lnTo>
                  <a:lnTo>
                    <a:pt x="297" y="313"/>
                  </a:lnTo>
                  <a:lnTo>
                    <a:pt x="298" y="310"/>
                  </a:lnTo>
                  <a:lnTo>
                    <a:pt x="298" y="305"/>
                  </a:lnTo>
                  <a:lnTo>
                    <a:pt x="299" y="304"/>
                  </a:lnTo>
                  <a:lnTo>
                    <a:pt x="299" y="302"/>
                  </a:lnTo>
                  <a:lnTo>
                    <a:pt x="298" y="302"/>
                  </a:lnTo>
                  <a:lnTo>
                    <a:pt x="297" y="301"/>
                  </a:lnTo>
                  <a:lnTo>
                    <a:pt x="298" y="299"/>
                  </a:lnTo>
                  <a:lnTo>
                    <a:pt x="298" y="298"/>
                  </a:lnTo>
                  <a:lnTo>
                    <a:pt x="299" y="297"/>
                  </a:lnTo>
                  <a:lnTo>
                    <a:pt x="299" y="296"/>
                  </a:lnTo>
                  <a:lnTo>
                    <a:pt x="298" y="295"/>
                  </a:lnTo>
                  <a:lnTo>
                    <a:pt x="297" y="295"/>
                  </a:lnTo>
                  <a:lnTo>
                    <a:pt x="297" y="291"/>
                  </a:lnTo>
                  <a:lnTo>
                    <a:pt x="295" y="291"/>
                  </a:lnTo>
                  <a:lnTo>
                    <a:pt x="295" y="290"/>
                  </a:lnTo>
                  <a:lnTo>
                    <a:pt x="294" y="289"/>
                  </a:lnTo>
                  <a:lnTo>
                    <a:pt x="293" y="289"/>
                  </a:lnTo>
                  <a:lnTo>
                    <a:pt x="292" y="290"/>
                  </a:lnTo>
                  <a:lnTo>
                    <a:pt x="291" y="292"/>
                  </a:lnTo>
                  <a:lnTo>
                    <a:pt x="287" y="292"/>
                  </a:lnTo>
                  <a:lnTo>
                    <a:pt x="287" y="291"/>
                  </a:lnTo>
                  <a:lnTo>
                    <a:pt x="286" y="291"/>
                  </a:lnTo>
                  <a:lnTo>
                    <a:pt x="285" y="289"/>
                  </a:lnTo>
                  <a:lnTo>
                    <a:pt x="282" y="286"/>
                  </a:lnTo>
                  <a:lnTo>
                    <a:pt x="282" y="284"/>
                  </a:lnTo>
                  <a:lnTo>
                    <a:pt x="281" y="283"/>
                  </a:lnTo>
                  <a:lnTo>
                    <a:pt x="281" y="280"/>
                  </a:lnTo>
                  <a:lnTo>
                    <a:pt x="280" y="280"/>
                  </a:lnTo>
                  <a:lnTo>
                    <a:pt x="279" y="279"/>
                  </a:lnTo>
                  <a:lnTo>
                    <a:pt x="275" y="279"/>
                  </a:lnTo>
                  <a:lnTo>
                    <a:pt x="272" y="278"/>
                  </a:lnTo>
                  <a:lnTo>
                    <a:pt x="269" y="278"/>
                  </a:lnTo>
                  <a:lnTo>
                    <a:pt x="268" y="280"/>
                  </a:lnTo>
                  <a:lnTo>
                    <a:pt x="268" y="284"/>
                  </a:lnTo>
                  <a:lnTo>
                    <a:pt x="267" y="283"/>
                  </a:lnTo>
                  <a:lnTo>
                    <a:pt x="266" y="283"/>
                  </a:lnTo>
                  <a:lnTo>
                    <a:pt x="264" y="280"/>
                  </a:lnTo>
                  <a:lnTo>
                    <a:pt x="266" y="279"/>
                  </a:lnTo>
                  <a:lnTo>
                    <a:pt x="266" y="278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3" y="279"/>
                  </a:lnTo>
                  <a:lnTo>
                    <a:pt x="261" y="279"/>
                  </a:lnTo>
                  <a:lnTo>
                    <a:pt x="261" y="278"/>
                  </a:lnTo>
                  <a:lnTo>
                    <a:pt x="263" y="276"/>
                  </a:lnTo>
                  <a:lnTo>
                    <a:pt x="263" y="273"/>
                  </a:lnTo>
                  <a:lnTo>
                    <a:pt x="262" y="273"/>
                  </a:lnTo>
                  <a:lnTo>
                    <a:pt x="262" y="272"/>
                  </a:lnTo>
                  <a:lnTo>
                    <a:pt x="260" y="273"/>
                  </a:lnTo>
                  <a:lnTo>
                    <a:pt x="258" y="273"/>
                  </a:lnTo>
                  <a:lnTo>
                    <a:pt x="258" y="274"/>
                  </a:lnTo>
                  <a:lnTo>
                    <a:pt x="256" y="274"/>
                  </a:lnTo>
                  <a:lnTo>
                    <a:pt x="255" y="273"/>
                  </a:lnTo>
                  <a:lnTo>
                    <a:pt x="255" y="271"/>
                  </a:lnTo>
                  <a:lnTo>
                    <a:pt x="252" y="273"/>
                  </a:lnTo>
                  <a:lnTo>
                    <a:pt x="251" y="273"/>
                  </a:lnTo>
                  <a:lnTo>
                    <a:pt x="250" y="272"/>
                  </a:lnTo>
                  <a:lnTo>
                    <a:pt x="251" y="270"/>
                  </a:lnTo>
                  <a:lnTo>
                    <a:pt x="251" y="268"/>
                  </a:lnTo>
                  <a:lnTo>
                    <a:pt x="250" y="268"/>
                  </a:lnTo>
                  <a:lnTo>
                    <a:pt x="250" y="267"/>
                  </a:lnTo>
                  <a:lnTo>
                    <a:pt x="245" y="267"/>
                  </a:lnTo>
                  <a:lnTo>
                    <a:pt x="243" y="265"/>
                  </a:lnTo>
                  <a:lnTo>
                    <a:pt x="243" y="264"/>
                  </a:lnTo>
                  <a:lnTo>
                    <a:pt x="241" y="261"/>
                  </a:lnTo>
                  <a:lnTo>
                    <a:pt x="238" y="260"/>
                  </a:lnTo>
                  <a:lnTo>
                    <a:pt x="237" y="259"/>
                  </a:lnTo>
                  <a:lnTo>
                    <a:pt x="231" y="259"/>
                  </a:lnTo>
                  <a:lnTo>
                    <a:pt x="231" y="258"/>
                  </a:lnTo>
                  <a:lnTo>
                    <a:pt x="230" y="256"/>
                  </a:lnTo>
                  <a:lnTo>
                    <a:pt x="229" y="258"/>
                  </a:lnTo>
                  <a:lnTo>
                    <a:pt x="226" y="258"/>
                  </a:lnTo>
                  <a:lnTo>
                    <a:pt x="223" y="261"/>
                  </a:lnTo>
                  <a:lnTo>
                    <a:pt x="221" y="261"/>
                  </a:lnTo>
                  <a:lnTo>
                    <a:pt x="220" y="260"/>
                  </a:lnTo>
                  <a:lnTo>
                    <a:pt x="219" y="260"/>
                  </a:lnTo>
                  <a:lnTo>
                    <a:pt x="214" y="265"/>
                  </a:lnTo>
                  <a:lnTo>
                    <a:pt x="212" y="265"/>
                  </a:lnTo>
                  <a:lnTo>
                    <a:pt x="208" y="264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5"/>
                  </a:lnTo>
                  <a:lnTo>
                    <a:pt x="205" y="265"/>
                  </a:lnTo>
                  <a:lnTo>
                    <a:pt x="202" y="266"/>
                  </a:lnTo>
                  <a:lnTo>
                    <a:pt x="199" y="262"/>
                  </a:lnTo>
                  <a:lnTo>
                    <a:pt x="198" y="262"/>
                  </a:lnTo>
                  <a:lnTo>
                    <a:pt x="198" y="265"/>
                  </a:lnTo>
                  <a:lnTo>
                    <a:pt x="196" y="264"/>
                  </a:lnTo>
                  <a:lnTo>
                    <a:pt x="195" y="265"/>
                  </a:lnTo>
                  <a:lnTo>
                    <a:pt x="196" y="266"/>
                  </a:lnTo>
                  <a:lnTo>
                    <a:pt x="196" y="270"/>
                  </a:lnTo>
                  <a:lnTo>
                    <a:pt x="194" y="270"/>
                  </a:lnTo>
                  <a:lnTo>
                    <a:pt x="193" y="268"/>
                  </a:lnTo>
                  <a:lnTo>
                    <a:pt x="193" y="267"/>
                  </a:lnTo>
                  <a:lnTo>
                    <a:pt x="192" y="267"/>
                  </a:lnTo>
                  <a:lnTo>
                    <a:pt x="192" y="268"/>
                  </a:lnTo>
                  <a:lnTo>
                    <a:pt x="189" y="270"/>
                  </a:lnTo>
                  <a:lnTo>
                    <a:pt x="189" y="271"/>
                  </a:lnTo>
                  <a:lnTo>
                    <a:pt x="188" y="272"/>
                  </a:lnTo>
                  <a:lnTo>
                    <a:pt x="182" y="273"/>
                  </a:lnTo>
                  <a:lnTo>
                    <a:pt x="179" y="273"/>
                  </a:lnTo>
                  <a:lnTo>
                    <a:pt x="177" y="274"/>
                  </a:lnTo>
                  <a:lnTo>
                    <a:pt x="176" y="274"/>
                  </a:lnTo>
                  <a:lnTo>
                    <a:pt x="175" y="277"/>
                  </a:lnTo>
                  <a:lnTo>
                    <a:pt x="175" y="280"/>
                  </a:lnTo>
                  <a:lnTo>
                    <a:pt x="174" y="282"/>
                  </a:lnTo>
                  <a:lnTo>
                    <a:pt x="174" y="283"/>
                  </a:lnTo>
                  <a:lnTo>
                    <a:pt x="173" y="284"/>
                  </a:lnTo>
                  <a:lnTo>
                    <a:pt x="173" y="285"/>
                  </a:lnTo>
                  <a:lnTo>
                    <a:pt x="171" y="285"/>
                  </a:lnTo>
                  <a:lnTo>
                    <a:pt x="170" y="287"/>
                  </a:lnTo>
                  <a:lnTo>
                    <a:pt x="170" y="289"/>
                  </a:lnTo>
                  <a:lnTo>
                    <a:pt x="164" y="289"/>
                  </a:lnTo>
                  <a:lnTo>
                    <a:pt x="162" y="290"/>
                  </a:lnTo>
                  <a:lnTo>
                    <a:pt x="157" y="290"/>
                  </a:lnTo>
                  <a:lnTo>
                    <a:pt x="152" y="292"/>
                  </a:lnTo>
                  <a:lnTo>
                    <a:pt x="132" y="295"/>
                  </a:lnTo>
                  <a:lnTo>
                    <a:pt x="130" y="296"/>
                  </a:lnTo>
                  <a:lnTo>
                    <a:pt x="126" y="302"/>
                  </a:lnTo>
                  <a:lnTo>
                    <a:pt x="124" y="304"/>
                  </a:lnTo>
                  <a:lnTo>
                    <a:pt x="121" y="305"/>
                  </a:lnTo>
                  <a:lnTo>
                    <a:pt x="115" y="305"/>
                  </a:lnTo>
                  <a:lnTo>
                    <a:pt x="114" y="304"/>
                  </a:lnTo>
                  <a:lnTo>
                    <a:pt x="113" y="302"/>
                  </a:lnTo>
                  <a:lnTo>
                    <a:pt x="113" y="301"/>
                  </a:lnTo>
                  <a:lnTo>
                    <a:pt x="112" y="299"/>
                  </a:lnTo>
                  <a:lnTo>
                    <a:pt x="108" y="298"/>
                  </a:lnTo>
                  <a:lnTo>
                    <a:pt x="107" y="298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2" y="291"/>
                  </a:lnTo>
                  <a:lnTo>
                    <a:pt x="95" y="291"/>
                  </a:lnTo>
                  <a:lnTo>
                    <a:pt x="93" y="292"/>
                  </a:lnTo>
                  <a:lnTo>
                    <a:pt x="92" y="292"/>
                  </a:lnTo>
                  <a:lnTo>
                    <a:pt x="88" y="295"/>
                  </a:lnTo>
                  <a:lnTo>
                    <a:pt x="87" y="295"/>
                  </a:lnTo>
                  <a:lnTo>
                    <a:pt x="84" y="293"/>
                  </a:lnTo>
                  <a:lnTo>
                    <a:pt x="82" y="291"/>
                  </a:lnTo>
                  <a:lnTo>
                    <a:pt x="80" y="291"/>
                  </a:lnTo>
                  <a:lnTo>
                    <a:pt x="78" y="290"/>
                  </a:lnTo>
                  <a:lnTo>
                    <a:pt x="77" y="290"/>
                  </a:lnTo>
                  <a:lnTo>
                    <a:pt x="74" y="292"/>
                  </a:lnTo>
                  <a:lnTo>
                    <a:pt x="73" y="292"/>
                  </a:lnTo>
                  <a:lnTo>
                    <a:pt x="73" y="291"/>
                  </a:lnTo>
                  <a:lnTo>
                    <a:pt x="70" y="289"/>
                  </a:lnTo>
                  <a:lnTo>
                    <a:pt x="65" y="289"/>
                  </a:lnTo>
                  <a:lnTo>
                    <a:pt x="64" y="287"/>
                  </a:lnTo>
                  <a:lnTo>
                    <a:pt x="58" y="287"/>
                  </a:lnTo>
                  <a:lnTo>
                    <a:pt x="57" y="289"/>
                  </a:lnTo>
                  <a:lnTo>
                    <a:pt x="57" y="290"/>
                  </a:lnTo>
                  <a:lnTo>
                    <a:pt x="56" y="290"/>
                  </a:lnTo>
                  <a:lnTo>
                    <a:pt x="53" y="289"/>
                  </a:lnTo>
                  <a:lnTo>
                    <a:pt x="51" y="289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43" y="282"/>
                  </a:lnTo>
                  <a:lnTo>
                    <a:pt x="42" y="282"/>
                  </a:lnTo>
                  <a:lnTo>
                    <a:pt x="40" y="283"/>
                  </a:lnTo>
                  <a:lnTo>
                    <a:pt x="39" y="286"/>
                  </a:lnTo>
                  <a:lnTo>
                    <a:pt x="39" y="287"/>
                  </a:lnTo>
                  <a:lnTo>
                    <a:pt x="37" y="289"/>
                  </a:lnTo>
                  <a:lnTo>
                    <a:pt x="36" y="289"/>
                  </a:lnTo>
                  <a:lnTo>
                    <a:pt x="34" y="287"/>
                  </a:lnTo>
                  <a:lnTo>
                    <a:pt x="33" y="287"/>
                  </a:lnTo>
                  <a:lnTo>
                    <a:pt x="33" y="290"/>
                  </a:lnTo>
                  <a:lnTo>
                    <a:pt x="32" y="291"/>
                  </a:lnTo>
                  <a:lnTo>
                    <a:pt x="31" y="291"/>
                  </a:lnTo>
                  <a:lnTo>
                    <a:pt x="30" y="290"/>
                  </a:lnTo>
                  <a:lnTo>
                    <a:pt x="30" y="287"/>
                  </a:lnTo>
                  <a:lnTo>
                    <a:pt x="31" y="286"/>
                  </a:lnTo>
                  <a:lnTo>
                    <a:pt x="31" y="285"/>
                  </a:lnTo>
                  <a:lnTo>
                    <a:pt x="30" y="284"/>
                  </a:lnTo>
                  <a:lnTo>
                    <a:pt x="30" y="283"/>
                  </a:lnTo>
                  <a:lnTo>
                    <a:pt x="28" y="282"/>
                  </a:lnTo>
                  <a:lnTo>
                    <a:pt x="26" y="282"/>
                  </a:lnTo>
                  <a:lnTo>
                    <a:pt x="26" y="280"/>
                  </a:lnTo>
                  <a:lnTo>
                    <a:pt x="25" y="280"/>
                  </a:lnTo>
                  <a:lnTo>
                    <a:pt x="24" y="282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4" y="272"/>
                  </a:lnTo>
                  <a:lnTo>
                    <a:pt x="13" y="273"/>
                  </a:lnTo>
                  <a:lnTo>
                    <a:pt x="12" y="273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9" y="273"/>
                  </a:lnTo>
                  <a:lnTo>
                    <a:pt x="9" y="272"/>
                  </a:lnTo>
                  <a:lnTo>
                    <a:pt x="7" y="270"/>
                  </a:lnTo>
                  <a:lnTo>
                    <a:pt x="7" y="265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6" y="262"/>
                  </a:lnTo>
                  <a:lnTo>
                    <a:pt x="5" y="261"/>
                  </a:lnTo>
                  <a:lnTo>
                    <a:pt x="1" y="261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5" y="247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8" y="240"/>
                  </a:lnTo>
                  <a:lnTo>
                    <a:pt x="9" y="239"/>
                  </a:lnTo>
                  <a:lnTo>
                    <a:pt x="9" y="234"/>
                  </a:lnTo>
                  <a:lnTo>
                    <a:pt x="11" y="233"/>
                  </a:lnTo>
                  <a:lnTo>
                    <a:pt x="11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3" y="225"/>
                  </a:lnTo>
                  <a:lnTo>
                    <a:pt x="15" y="225"/>
                  </a:lnTo>
                  <a:lnTo>
                    <a:pt x="16" y="224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1" y="222"/>
                  </a:lnTo>
                  <a:lnTo>
                    <a:pt x="25" y="222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7" y="223"/>
                  </a:lnTo>
                  <a:lnTo>
                    <a:pt x="28" y="223"/>
                  </a:lnTo>
                  <a:lnTo>
                    <a:pt x="30" y="224"/>
                  </a:lnTo>
                  <a:lnTo>
                    <a:pt x="31" y="224"/>
                  </a:lnTo>
                  <a:lnTo>
                    <a:pt x="31" y="223"/>
                  </a:lnTo>
                  <a:lnTo>
                    <a:pt x="30" y="222"/>
                  </a:lnTo>
                  <a:lnTo>
                    <a:pt x="30" y="218"/>
                  </a:lnTo>
                  <a:lnTo>
                    <a:pt x="27" y="217"/>
                  </a:lnTo>
                  <a:lnTo>
                    <a:pt x="27" y="216"/>
                  </a:lnTo>
                  <a:lnTo>
                    <a:pt x="25" y="213"/>
                  </a:lnTo>
                  <a:lnTo>
                    <a:pt x="24" y="213"/>
                  </a:lnTo>
                  <a:lnTo>
                    <a:pt x="24" y="211"/>
                  </a:lnTo>
                  <a:lnTo>
                    <a:pt x="25" y="209"/>
                  </a:lnTo>
                  <a:lnTo>
                    <a:pt x="25" y="199"/>
                  </a:lnTo>
                  <a:lnTo>
                    <a:pt x="22" y="197"/>
                  </a:lnTo>
                  <a:lnTo>
                    <a:pt x="22" y="192"/>
                  </a:lnTo>
                  <a:lnTo>
                    <a:pt x="21" y="190"/>
                  </a:lnTo>
                  <a:lnTo>
                    <a:pt x="22" y="187"/>
                  </a:lnTo>
                  <a:lnTo>
                    <a:pt x="26" y="184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30" y="179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6" y="169"/>
                  </a:lnTo>
                  <a:lnTo>
                    <a:pt x="40" y="162"/>
                  </a:lnTo>
                  <a:lnTo>
                    <a:pt x="45" y="157"/>
                  </a:lnTo>
                  <a:lnTo>
                    <a:pt x="55" y="147"/>
                  </a:lnTo>
                  <a:lnTo>
                    <a:pt x="57" y="145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7" y="133"/>
                  </a:lnTo>
                  <a:lnTo>
                    <a:pt x="76" y="133"/>
                  </a:lnTo>
                  <a:lnTo>
                    <a:pt x="77" y="132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82" y="125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2" y="123"/>
                  </a:lnTo>
                  <a:lnTo>
                    <a:pt x="82" y="119"/>
                  </a:lnTo>
                  <a:lnTo>
                    <a:pt x="83" y="118"/>
                  </a:lnTo>
                  <a:lnTo>
                    <a:pt x="82" y="115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7" y="108"/>
                  </a:lnTo>
                  <a:lnTo>
                    <a:pt x="77" y="105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1" y="105"/>
                  </a:lnTo>
                  <a:lnTo>
                    <a:pt x="81" y="104"/>
                  </a:lnTo>
                  <a:lnTo>
                    <a:pt x="84" y="104"/>
                  </a:lnTo>
                  <a:lnTo>
                    <a:pt x="84" y="101"/>
                  </a:lnTo>
                  <a:lnTo>
                    <a:pt x="81" y="100"/>
                  </a:lnTo>
                  <a:lnTo>
                    <a:pt x="77" y="98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4" y="88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69" y="80"/>
                  </a:lnTo>
                  <a:lnTo>
                    <a:pt x="68" y="78"/>
                  </a:lnTo>
                  <a:lnTo>
                    <a:pt x="65" y="74"/>
                  </a:lnTo>
                  <a:lnTo>
                    <a:pt x="64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5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2" y="53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7" y="50"/>
                  </a:lnTo>
                  <a:lnTo>
                    <a:pt x="73" y="50"/>
                  </a:lnTo>
                  <a:lnTo>
                    <a:pt x="76" y="53"/>
                  </a:lnTo>
                  <a:lnTo>
                    <a:pt x="77" y="53"/>
                  </a:lnTo>
                  <a:lnTo>
                    <a:pt x="84" y="47"/>
                  </a:lnTo>
                  <a:lnTo>
                    <a:pt x="89" y="44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109" y="33"/>
                  </a:lnTo>
                  <a:lnTo>
                    <a:pt x="121" y="31"/>
                  </a:lnTo>
                  <a:lnTo>
                    <a:pt x="125" y="29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6" y="31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62" y="32"/>
                  </a:lnTo>
                  <a:lnTo>
                    <a:pt x="167" y="32"/>
                  </a:lnTo>
                  <a:lnTo>
                    <a:pt x="170" y="35"/>
                  </a:lnTo>
                  <a:lnTo>
                    <a:pt x="181" y="35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90" y="39"/>
                  </a:lnTo>
                  <a:lnTo>
                    <a:pt x="199" y="43"/>
                  </a:lnTo>
                  <a:lnTo>
                    <a:pt x="201" y="43"/>
                  </a:lnTo>
                  <a:lnTo>
                    <a:pt x="206" y="41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3" y="49"/>
                  </a:lnTo>
                  <a:lnTo>
                    <a:pt x="217" y="49"/>
                  </a:lnTo>
                  <a:lnTo>
                    <a:pt x="217" y="50"/>
                  </a:lnTo>
                  <a:lnTo>
                    <a:pt x="216" y="51"/>
                  </a:lnTo>
                  <a:lnTo>
                    <a:pt x="216" y="52"/>
                  </a:lnTo>
                  <a:lnTo>
                    <a:pt x="217" y="53"/>
                  </a:lnTo>
                  <a:lnTo>
                    <a:pt x="219" y="52"/>
                  </a:lnTo>
                  <a:lnTo>
                    <a:pt x="221" y="53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31" y="52"/>
                  </a:lnTo>
                  <a:lnTo>
                    <a:pt x="233" y="52"/>
                  </a:lnTo>
                  <a:lnTo>
                    <a:pt x="235" y="53"/>
                  </a:lnTo>
                  <a:lnTo>
                    <a:pt x="235" y="56"/>
                  </a:lnTo>
                  <a:lnTo>
                    <a:pt x="233" y="59"/>
                  </a:lnTo>
                  <a:lnTo>
                    <a:pt x="233" y="61"/>
                  </a:lnTo>
                  <a:lnTo>
                    <a:pt x="235" y="62"/>
                  </a:lnTo>
                  <a:lnTo>
                    <a:pt x="236" y="62"/>
                  </a:lnTo>
                  <a:lnTo>
                    <a:pt x="236" y="61"/>
                  </a:lnTo>
                  <a:lnTo>
                    <a:pt x="238" y="58"/>
                  </a:lnTo>
                  <a:lnTo>
                    <a:pt x="238" y="55"/>
                  </a:lnTo>
                  <a:lnTo>
                    <a:pt x="239" y="53"/>
                  </a:lnTo>
                  <a:lnTo>
                    <a:pt x="239" y="52"/>
                  </a:lnTo>
                  <a:lnTo>
                    <a:pt x="241" y="51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7" y="56"/>
                  </a:lnTo>
                  <a:lnTo>
                    <a:pt x="250" y="56"/>
                  </a:lnTo>
                  <a:lnTo>
                    <a:pt x="251" y="55"/>
                  </a:lnTo>
                  <a:lnTo>
                    <a:pt x="252" y="55"/>
                  </a:lnTo>
                  <a:lnTo>
                    <a:pt x="254" y="51"/>
                  </a:lnTo>
                  <a:lnTo>
                    <a:pt x="256" y="49"/>
                  </a:lnTo>
                  <a:lnTo>
                    <a:pt x="257" y="49"/>
                  </a:lnTo>
                  <a:lnTo>
                    <a:pt x="257" y="51"/>
                  </a:lnTo>
                  <a:lnTo>
                    <a:pt x="258" y="52"/>
                  </a:lnTo>
                  <a:lnTo>
                    <a:pt x="258" y="53"/>
                  </a:lnTo>
                  <a:lnTo>
                    <a:pt x="260" y="53"/>
                  </a:lnTo>
                  <a:lnTo>
                    <a:pt x="261" y="55"/>
                  </a:lnTo>
                  <a:lnTo>
                    <a:pt x="261" y="57"/>
                  </a:lnTo>
                  <a:lnTo>
                    <a:pt x="262" y="57"/>
                  </a:lnTo>
                  <a:lnTo>
                    <a:pt x="263" y="56"/>
                  </a:lnTo>
                  <a:lnTo>
                    <a:pt x="266" y="55"/>
                  </a:lnTo>
                  <a:lnTo>
                    <a:pt x="272" y="55"/>
                  </a:lnTo>
                  <a:lnTo>
                    <a:pt x="273" y="56"/>
                  </a:lnTo>
                  <a:lnTo>
                    <a:pt x="273" y="58"/>
                  </a:lnTo>
                  <a:lnTo>
                    <a:pt x="274" y="62"/>
                  </a:lnTo>
                  <a:lnTo>
                    <a:pt x="274" y="63"/>
                  </a:lnTo>
                  <a:lnTo>
                    <a:pt x="275" y="63"/>
                  </a:lnTo>
                  <a:lnTo>
                    <a:pt x="275" y="64"/>
                  </a:lnTo>
                  <a:lnTo>
                    <a:pt x="276" y="63"/>
                  </a:lnTo>
                  <a:lnTo>
                    <a:pt x="278" y="63"/>
                  </a:lnTo>
                  <a:lnTo>
                    <a:pt x="278" y="65"/>
                  </a:lnTo>
                  <a:lnTo>
                    <a:pt x="279" y="65"/>
                  </a:lnTo>
                  <a:lnTo>
                    <a:pt x="279" y="61"/>
                  </a:lnTo>
                  <a:lnTo>
                    <a:pt x="280" y="58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5" y="55"/>
                  </a:lnTo>
                  <a:lnTo>
                    <a:pt x="288" y="55"/>
                  </a:lnTo>
                  <a:lnTo>
                    <a:pt x="289" y="53"/>
                  </a:lnTo>
                  <a:lnTo>
                    <a:pt x="291" y="51"/>
                  </a:lnTo>
                  <a:lnTo>
                    <a:pt x="292" y="51"/>
                  </a:lnTo>
                  <a:lnTo>
                    <a:pt x="292" y="50"/>
                  </a:lnTo>
                  <a:lnTo>
                    <a:pt x="293" y="50"/>
                  </a:lnTo>
                  <a:lnTo>
                    <a:pt x="294" y="51"/>
                  </a:lnTo>
                  <a:lnTo>
                    <a:pt x="295" y="51"/>
                  </a:lnTo>
                  <a:lnTo>
                    <a:pt x="297" y="52"/>
                  </a:lnTo>
                  <a:lnTo>
                    <a:pt x="297" y="55"/>
                  </a:lnTo>
                  <a:lnTo>
                    <a:pt x="299" y="57"/>
                  </a:lnTo>
                  <a:lnTo>
                    <a:pt x="299" y="62"/>
                  </a:lnTo>
                  <a:lnTo>
                    <a:pt x="300" y="63"/>
                  </a:lnTo>
                  <a:lnTo>
                    <a:pt x="300" y="64"/>
                  </a:lnTo>
                  <a:lnTo>
                    <a:pt x="301" y="65"/>
                  </a:lnTo>
                  <a:lnTo>
                    <a:pt x="301" y="67"/>
                  </a:lnTo>
                  <a:lnTo>
                    <a:pt x="303" y="68"/>
                  </a:lnTo>
                  <a:lnTo>
                    <a:pt x="305" y="68"/>
                  </a:lnTo>
                  <a:lnTo>
                    <a:pt x="305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1" y="64"/>
                  </a:lnTo>
                  <a:lnTo>
                    <a:pt x="311" y="63"/>
                  </a:lnTo>
                  <a:lnTo>
                    <a:pt x="313" y="63"/>
                  </a:lnTo>
                  <a:lnTo>
                    <a:pt x="314" y="62"/>
                  </a:lnTo>
                  <a:lnTo>
                    <a:pt x="314" y="61"/>
                  </a:lnTo>
                  <a:lnTo>
                    <a:pt x="316" y="61"/>
                  </a:lnTo>
                  <a:lnTo>
                    <a:pt x="317" y="59"/>
                  </a:lnTo>
                  <a:lnTo>
                    <a:pt x="318" y="59"/>
                  </a:lnTo>
                  <a:lnTo>
                    <a:pt x="319" y="61"/>
                  </a:lnTo>
                  <a:lnTo>
                    <a:pt x="319" y="62"/>
                  </a:lnTo>
                  <a:lnTo>
                    <a:pt x="320" y="63"/>
                  </a:lnTo>
                  <a:lnTo>
                    <a:pt x="324" y="64"/>
                  </a:lnTo>
                  <a:lnTo>
                    <a:pt x="325" y="64"/>
                  </a:lnTo>
                  <a:lnTo>
                    <a:pt x="325" y="63"/>
                  </a:lnTo>
                  <a:lnTo>
                    <a:pt x="326" y="62"/>
                  </a:lnTo>
                  <a:lnTo>
                    <a:pt x="329" y="62"/>
                  </a:lnTo>
                  <a:lnTo>
                    <a:pt x="331" y="61"/>
                  </a:lnTo>
                  <a:lnTo>
                    <a:pt x="339" y="61"/>
                  </a:lnTo>
                  <a:lnTo>
                    <a:pt x="341" y="62"/>
                  </a:lnTo>
                  <a:lnTo>
                    <a:pt x="342" y="64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5" y="70"/>
                  </a:lnTo>
                  <a:lnTo>
                    <a:pt x="347" y="72"/>
                  </a:lnTo>
                  <a:lnTo>
                    <a:pt x="348" y="74"/>
                  </a:lnTo>
                  <a:lnTo>
                    <a:pt x="350" y="74"/>
                  </a:lnTo>
                  <a:lnTo>
                    <a:pt x="351" y="75"/>
                  </a:lnTo>
                  <a:lnTo>
                    <a:pt x="353" y="75"/>
                  </a:lnTo>
                  <a:lnTo>
                    <a:pt x="353" y="76"/>
                  </a:lnTo>
                  <a:lnTo>
                    <a:pt x="354" y="76"/>
                  </a:lnTo>
                  <a:lnTo>
                    <a:pt x="355" y="77"/>
                  </a:lnTo>
                  <a:lnTo>
                    <a:pt x="355" y="75"/>
                  </a:lnTo>
                  <a:lnTo>
                    <a:pt x="356" y="74"/>
                  </a:lnTo>
                  <a:lnTo>
                    <a:pt x="356" y="72"/>
                  </a:lnTo>
                  <a:lnTo>
                    <a:pt x="359" y="70"/>
                  </a:lnTo>
                  <a:lnTo>
                    <a:pt x="359" y="67"/>
                  </a:lnTo>
                  <a:lnTo>
                    <a:pt x="357" y="65"/>
                  </a:lnTo>
                  <a:lnTo>
                    <a:pt x="357" y="64"/>
                  </a:lnTo>
                  <a:lnTo>
                    <a:pt x="356" y="64"/>
                  </a:lnTo>
                  <a:lnTo>
                    <a:pt x="356" y="62"/>
                  </a:lnTo>
                  <a:lnTo>
                    <a:pt x="357" y="62"/>
                  </a:lnTo>
                  <a:lnTo>
                    <a:pt x="357" y="61"/>
                  </a:lnTo>
                  <a:lnTo>
                    <a:pt x="356" y="61"/>
                  </a:lnTo>
                  <a:lnTo>
                    <a:pt x="356" y="58"/>
                  </a:lnTo>
                  <a:lnTo>
                    <a:pt x="355" y="58"/>
                  </a:lnTo>
                  <a:lnTo>
                    <a:pt x="356" y="57"/>
                  </a:lnTo>
                  <a:lnTo>
                    <a:pt x="356" y="56"/>
                  </a:lnTo>
                  <a:lnTo>
                    <a:pt x="354" y="56"/>
                  </a:lnTo>
                  <a:lnTo>
                    <a:pt x="354" y="55"/>
                  </a:lnTo>
                  <a:lnTo>
                    <a:pt x="355" y="55"/>
                  </a:lnTo>
                  <a:lnTo>
                    <a:pt x="355" y="53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49"/>
                  </a:lnTo>
                  <a:lnTo>
                    <a:pt x="356" y="49"/>
                  </a:lnTo>
                  <a:lnTo>
                    <a:pt x="355" y="47"/>
                  </a:lnTo>
                  <a:lnTo>
                    <a:pt x="356" y="46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59" y="41"/>
                  </a:lnTo>
                  <a:lnTo>
                    <a:pt x="357" y="41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0" y="37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2" y="34"/>
                  </a:lnTo>
                  <a:lnTo>
                    <a:pt x="363" y="33"/>
                  </a:lnTo>
                  <a:lnTo>
                    <a:pt x="363" y="32"/>
                  </a:lnTo>
                  <a:lnTo>
                    <a:pt x="366" y="32"/>
                  </a:lnTo>
                  <a:lnTo>
                    <a:pt x="366" y="29"/>
                  </a:lnTo>
                  <a:lnTo>
                    <a:pt x="367" y="28"/>
                  </a:lnTo>
                  <a:lnTo>
                    <a:pt x="368" y="28"/>
                  </a:lnTo>
                  <a:lnTo>
                    <a:pt x="368" y="27"/>
                  </a:lnTo>
                  <a:lnTo>
                    <a:pt x="369" y="27"/>
                  </a:lnTo>
                  <a:lnTo>
                    <a:pt x="369" y="25"/>
                  </a:lnTo>
                  <a:lnTo>
                    <a:pt x="370" y="25"/>
                  </a:lnTo>
                  <a:lnTo>
                    <a:pt x="370" y="26"/>
                  </a:lnTo>
                  <a:lnTo>
                    <a:pt x="372" y="26"/>
                  </a:lnTo>
                  <a:lnTo>
                    <a:pt x="372" y="24"/>
                  </a:lnTo>
                  <a:lnTo>
                    <a:pt x="370" y="24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80" y="20"/>
                  </a:lnTo>
                  <a:lnTo>
                    <a:pt x="382" y="22"/>
                  </a:lnTo>
                  <a:lnTo>
                    <a:pt x="385" y="22"/>
                  </a:lnTo>
                  <a:lnTo>
                    <a:pt x="385" y="21"/>
                  </a:lnTo>
                  <a:lnTo>
                    <a:pt x="387" y="19"/>
                  </a:lnTo>
                  <a:lnTo>
                    <a:pt x="390" y="18"/>
                  </a:lnTo>
                  <a:lnTo>
                    <a:pt x="394" y="18"/>
                  </a:lnTo>
                  <a:lnTo>
                    <a:pt x="401" y="19"/>
                  </a:lnTo>
                  <a:lnTo>
                    <a:pt x="406" y="19"/>
                  </a:lnTo>
                  <a:lnTo>
                    <a:pt x="409" y="18"/>
                  </a:lnTo>
                  <a:lnTo>
                    <a:pt x="410" y="19"/>
                  </a:lnTo>
                  <a:lnTo>
                    <a:pt x="411" y="19"/>
                  </a:lnTo>
                  <a:lnTo>
                    <a:pt x="411" y="22"/>
                  </a:lnTo>
                  <a:lnTo>
                    <a:pt x="412" y="24"/>
                  </a:lnTo>
                  <a:lnTo>
                    <a:pt x="413" y="24"/>
                  </a:lnTo>
                  <a:lnTo>
                    <a:pt x="416" y="22"/>
                  </a:lnTo>
                  <a:lnTo>
                    <a:pt x="417" y="21"/>
                  </a:lnTo>
                  <a:lnTo>
                    <a:pt x="419" y="22"/>
                  </a:lnTo>
                  <a:lnTo>
                    <a:pt x="421" y="22"/>
                  </a:lnTo>
                  <a:lnTo>
                    <a:pt x="425" y="20"/>
                  </a:lnTo>
                  <a:lnTo>
                    <a:pt x="428" y="18"/>
                  </a:lnTo>
                  <a:lnTo>
                    <a:pt x="429" y="15"/>
                  </a:lnTo>
                  <a:lnTo>
                    <a:pt x="430" y="12"/>
                  </a:lnTo>
                  <a:lnTo>
                    <a:pt x="430" y="9"/>
                  </a:lnTo>
                  <a:lnTo>
                    <a:pt x="431" y="9"/>
                  </a:lnTo>
                  <a:lnTo>
                    <a:pt x="431" y="8"/>
                  </a:lnTo>
                  <a:lnTo>
                    <a:pt x="430" y="6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6" y="4"/>
                  </a:lnTo>
                  <a:lnTo>
                    <a:pt x="438" y="3"/>
                  </a:lnTo>
                  <a:lnTo>
                    <a:pt x="447" y="8"/>
                  </a:lnTo>
                  <a:lnTo>
                    <a:pt x="448" y="8"/>
                  </a:lnTo>
                  <a:lnTo>
                    <a:pt x="450" y="7"/>
                  </a:lnTo>
                  <a:lnTo>
                    <a:pt x="452" y="7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3"/>
                  </a:lnTo>
                  <a:lnTo>
                    <a:pt x="462" y="2"/>
                  </a:lnTo>
                  <a:lnTo>
                    <a:pt x="465" y="2"/>
                  </a:lnTo>
                  <a:lnTo>
                    <a:pt x="466" y="1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188BAB70-493F-45DF-AB79-F234ED793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5903" y="5053001"/>
              <a:ext cx="1282700" cy="539748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12" y="104"/>
                </a:cxn>
                <a:cxn ang="0">
                  <a:pos x="82" y="86"/>
                </a:cxn>
                <a:cxn ang="0">
                  <a:pos x="86" y="7"/>
                </a:cxn>
                <a:cxn ang="0">
                  <a:pos x="105" y="30"/>
                </a:cxn>
                <a:cxn ang="0">
                  <a:pos x="195" y="50"/>
                </a:cxn>
                <a:cxn ang="0">
                  <a:pos x="275" y="26"/>
                </a:cxn>
                <a:cxn ang="0">
                  <a:pos x="373" y="7"/>
                </a:cxn>
                <a:cxn ang="0">
                  <a:pos x="415" y="26"/>
                </a:cxn>
                <a:cxn ang="0">
                  <a:pos x="452" y="46"/>
                </a:cxn>
                <a:cxn ang="0">
                  <a:pos x="508" y="55"/>
                </a:cxn>
                <a:cxn ang="0">
                  <a:pos x="553" y="62"/>
                </a:cxn>
                <a:cxn ang="0">
                  <a:pos x="615" y="66"/>
                </a:cxn>
                <a:cxn ang="0">
                  <a:pos x="668" y="33"/>
                </a:cxn>
                <a:cxn ang="0">
                  <a:pos x="722" y="33"/>
                </a:cxn>
                <a:cxn ang="0">
                  <a:pos x="752" y="62"/>
                </a:cxn>
                <a:cxn ang="0">
                  <a:pos x="770" y="116"/>
                </a:cxn>
                <a:cxn ang="0">
                  <a:pos x="797" y="130"/>
                </a:cxn>
                <a:cxn ang="0">
                  <a:pos x="780" y="177"/>
                </a:cxn>
                <a:cxn ang="0">
                  <a:pos x="785" y="222"/>
                </a:cxn>
                <a:cxn ang="0">
                  <a:pos x="798" y="253"/>
                </a:cxn>
                <a:cxn ang="0">
                  <a:pos x="782" y="271"/>
                </a:cxn>
                <a:cxn ang="0">
                  <a:pos x="744" y="261"/>
                </a:cxn>
                <a:cxn ang="0">
                  <a:pos x="690" y="270"/>
                </a:cxn>
                <a:cxn ang="0">
                  <a:pos x="528" y="284"/>
                </a:cxn>
                <a:cxn ang="0">
                  <a:pos x="459" y="310"/>
                </a:cxn>
                <a:cxn ang="0">
                  <a:pos x="440" y="339"/>
                </a:cxn>
                <a:cxn ang="0">
                  <a:pos x="432" y="308"/>
                </a:cxn>
                <a:cxn ang="0">
                  <a:pos x="419" y="300"/>
                </a:cxn>
                <a:cxn ang="0">
                  <a:pos x="369" y="296"/>
                </a:cxn>
                <a:cxn ang="0">
                  <a:pos x="337" y="322"/>
                </a:cxn>
                <a:cxn ang="0">
                  <a:pos x="282" y="322"/>
                </a:cxn>
                <a:cxn ang="0">
                  <a:pos x="223" y="286"/>
                </a:cxn>
                <a:cxn ang="0">
                  <a:pos x="200" y="319"/>
                </a:cxn>
                <a:cxn ang="0">
                  <a:pos x="168" y="321"/>
                </a:cxn>
                <a:cxn ang="0">
                  <a:pos x="145" y="302"/>
                </a:cxn>
                <a:cxn ang="0">
                  <a:pos x="121" y="288"/>
                </a:cxn>
                <a:cxn ang="0">
                  <a:pos x="111" y="294"/>
                </a:cxn>
                <a:cxn ang="0">
                  <a:pos x="96" y="292"/>
                </a:cxn>
                <a:cxn ang="0">
                  <a:pos x="86" y="290"/>
                </a:cxn>
                <a:cxn ang="0">
                  <a:pos x="108" y="278"/>
                </a:cxn>
                <a:cxn ang="0">
                  <a:pos x="70" y="278"/>
                </a:cxn>
                <a:cxn ang="0">
                  <a:pos x="80" y="265"/>
                </a:cxn>
                <a:cxn ang="0">
                  <a:pos x="65" y="247"/>
                </a:cxn>
                <a:cxn ang="0">
                  <a:pos x="50" y="223"/>
                </a:cxn>
                <a:cxn ang="0">
                  <a:pos x="27" y="209"/>
                </a:cxn>
                <a:cxn ang="0">
                  <a:pos x="38" y="194"/>
                </a:cxn>
                <a:cxn ang="0">
                  <a:pos x="55" y="202"/>
                </a:cxn>
                <a:cxn ang="0">
                  <a:pos x="53" y="181"/>
                </a:cxn>
                <a:cxn ang="0">
                  <a:pos x="45" y="159"/>
                </a:cxn>
                <a:cxn ang="0">
                  <a:pos x="16" y="146"/>
                </a:cxn>
                <a:cxn ang="0">
                  <a:pos x="68" y="92"/>
                </a:cxn>
                <a:cxn ang="0">
                  <a:pos x="100" y="92"/>
                </a:cxn>
                <a:cxn ang="0">
                  <a:pos x="137" y="92"/>
                </a:cxn>
                <a:cxn ang="0">
                  <a:pos x="158" y="75"/>
                </a:cxn>
                <a:cxn ang="0">
                  <a:pos x="124" y="61"/>
                </a:cxn>
                <a:cxn ang="0">
                  <a:pos x="68" y="79"/>
                </a:cxn>
                <a:cxn ang="0">
                  <a:pos x="30" y="109"/>
                </a:cxn>
                <a:cxn ang="0">
                  <a:pos x="36" y="85"/>
                </a:cxn>
                <a:cxn ang="0">
                  <a:pos x="28" y="54"/>
                </a:cxn>
                <a:cxn ang="0">
                  <a:pos x="34" y="17"/>
                </a:cxn>
              </a:cxnLst>
              <a:rect l="0" t="0" r="r" b="b"/>
              <a:pathLst>
                <a:path w="808" h="340">
                  <a:moveTo>
                    <a:pt x="96" y="300"/>
                  </a:moveTo>
                  <a:lnTo>
                    <a:pt x="101" y="300"/>
                  </a:lnTo>
                  <a:lnTo>
                    <a:pt x="101" y="301"/>
                  </a:lnTo>
                  <a:lnTo>
                    <a:pt x="100" y="301"/>
                  </a:lnTo>
                  <a:lnTo>
                    <a:pt x="100" y="302"/>
                  </a:lnTo>
                  <a:lnTo>
                    <a:pt x="98" y="302"/>
                  </a:lnTo>
                  <a:lnTo>
                    <a:pt x="96" y="301"/>
                  </a:lnTo>
                  <a:lnTo>
                    <a:pt x="96" y="300"/>
                  </a:lnTo>
                  <a:close/>
                  <a:moveTo>
                    <a:pt x="100" y="297"/>
                  </a:moveTo>
                  <a:lnTo>
                    <a:pt x="101" y="297"/>
                  </a:lnTo>
                  <a:lnTo>
                    <a:pt x="100" y="298"/>
                  </a:lnTo>
                  <a:lnTo>
                    <a:pt x="100" y="297"/>
                  </a:lnTo>
                  <a:close/>
                  <a:moveTo>
                    <a:pt x="136" y="296"/>
                  </a:moveTo>
                  <a:lnTo>
                    <a:pt x="137" y="297"/>
                  </a:lnTo>
                  <a:lnTo>
                    <a:pt x="136" y="297"/>
                  </a:lnTo>
                  <a:lnTo>
                    <a:pt x="136" y="296"/>
                  </a:lnTo>
                  <a:close/>
                  <a:moveTo>
                    <a:pt x="96" y="295"/>
                  </a:moveTo>
                  <a:lnTo>
                    <a:pt x="100" y="295"/>
                  </a:lnTo>
                  <a:lnTo>
                    <a:pt x="100" y="296"/>
                  </a:lnTo>
                  <a:lnTo>
                    <a:pt x="98" y="296"/>
                  </a:lnTo>
                  <a:lnTo>
                    <a:pt x="96" y="295"/>
                  </a:lnTo>
                  <a:close/>
                  <a:moveTo>
                    <a:pt x="418" y="294"/>
                  </a:moveTo>
                  <a:lnTo>
                    <a:pt x="418" y="295"/>
                  </a:lnTo>
                  <a:lnTo>
                    <a:pt x="419" y="295"/>
                  </a:lnTo>
                  <a:lnTo>
                    <a:pt x="419" y="294"/>
                  </a:lnTo>
                  <a:lnTo>
                    <a:pt x="418" y="294"/>
                  </a:lnTo>
                  <a:close/>
                  <a:moveTo>
                    <a:pt x="71" y="294"/>
                  </a:moveTo>
                  <a:lnTo>
                    <a:pt x="72" y="295"/>
                  </a:lnTo>
                  <a:lnTo>
                    <a:pt x="71" y="296"/>
                  </a:lnTo>
                  <a:lnTo>
                    <a:pt x="71" y="294"/>
                  </a:lnTo>
                  <a:close/>
                  <a:moveTo>
                    <a:pt x="74" y="277"/>
                  </a:moveTo>
                  <a:lnTo>
                    <a:pt x="74" y="278"/>
                  </a:lnTo>
                  <a:lnTo>
                    <a:pt x="72" y="278"/>
                  </a:lnTo>
                  <a:lnTo>
                    <a:pt x="74" y="277"/>
                  </a:lnTo>
                  <a:close/>
                  <a:moveTo>
                    <a:pt x="67" y="272"/>
                  </a:moveTo>
                  <a:lnTo>
                    <a:pt x="68" y="272"/>
                  </a:lnTo>
                  <a:lnTo>
                    <a:pt x="67" y="273"/>
                  </a:lnTo>
                  <a:lnTo>
                    <a:pt x="67" y="272"/>
                  </a:lnTo>
                  <a:close/>
                  <a:moveTo>
                    <a:pt x="26" y="206"/>
                  </a:moveTo>
                  <a:lnTo>
                    <a:pt x="27" y="206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06"/>
                  </a:lnTo>
                  <a:close/>
                  <a:moveTo>
                    <a:pt x="49" y="197"/>
                  </a:moveTo>
                  <a:lnTo>
                    <a:pt x="50" y="198"/>
                  </a:lnTo>
                  <a:lnTo>
                    <a:pt x="49" y="198"/>
                  </a:lnTo>
                  <a:lnTo>
                    <a:pt x="49" y="197"/>
                  </a:lnTo>
                  <a:close/>
                  <a:moveTo>
                    <a:pt x="13" y="126"/>
                  </a:moveTo>
                  <a:lnTo>
                    <a:pt x="18" y="126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3" y="128"/>
                  </a:lnTo>
                  <a:lnTo>
                    <a:pt x="13" y="126"/>
                  </a:lnTo>
                  <a:close/>
                  <a:moveTo>
                    <a:pt x="11" y="104"/>
                  </a:moveTo>
                  <a:lnTo>
                    <a:pt x="12" y="104"/>
                  </a:lnTo>
                  <a:lnTo>
                    <a:pt x="12" y="105"/>
                  </a:lnTo>
                  <a:lnTo>
                    <a:pt x="13" y="105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9" y="111"/>
                  </a:lnTo>
                  <a:lnTo>
                    <a:pt x="8" y="111"/>
                  </a:lnTo>
                  <a:lnTo>
                    <a:pt x="5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06"/>
                  </a:lnTo>
                  <a:lnTo>
                    <a:pt x="11" y="104"/>
                  </a:lnTo>
                  <a:close/>
                  <a:moveTo>
                    <a:pt x="81" y="89"/>
                  </a:moveTo>
                  <a:lnTo>
                    <a:pt x="82" y="89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89"/>
                  </a:lnTo>
                  <a:close/>
                  <a:moveTo>
                    <a:pt x="78" y="81"/>
                  </a:moveTo>
                  <a:lnTo>
                    <a:pt x="86" y="81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4" y="83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1" y="85"/>
                  </a:lnTo>
                  <a:lnTo>
                    <a:pt x="78" y="85"/>
                  </a:lnTo>
                  <a:lnTo>
                    <a:pt x="78" y="81"/>
                  </a:lnTo>
                  <a:close/>
                  <a:moveTo>
                    <a:pt x="120" y="57"/>
                  </a:moveTo>
                  <a:lnTo>
                    <a:pt x="121" y="58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58"/>
                  </a:lnTo>
                  <a:lnTo>
                    <a:pt x="121" y="57"/>
                  </a:lnTo>
                  <a:lnTo>
                    <a:pt x="120" y="57"/>
                  </a:lnTo>
                  <a:close/>
                  <a:moveTo>
                    <a:pt x="400" y="3"/>
                  </a:moveTo>
                  <a:lnTo>
                    <a:pt x="401" y="3"/>
                  </a:lnTo>
                  <a:lnTo>
                    <a:pt x="403" y="5"/>
                  </a:lnTo>
                  <a:lnTo>
                    <a:pt x="400" y="5"/>
                  </a:lnTo>
                  <a:lnTo>
                    <a:pt x="400" y="3"/>
                  </a:lnTo>
                  <a:close/>
                  <a:moveTo>
                    <a:pt x="65" y="0"/>
                  </a:moveTo>
                  <a:lnTo>
                    <a:pt x="67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2"/>
                  </a:lnTo>
                  <a:lnTo>
                    <a:pt x="72" y="6"/>
                  </a:lnTo>
                  <a:lnTo>
                    <a:pt x="74" y="7"/>
                  </a:lnTo>
                  <a:lnTo>
                    <a:pt x="77" y="9"/>
                  </a:lnTo>
                  <a:lnTo>
                    <a:pt x="80" y="12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4" y="7"/>
                  </a:lnTo>
                  <a:lnTo>
                    <a:pt x="99" y="7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9" y="18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5" y="28"/>
                  </a:lnTo>
                  <a:lnTo>
                    <a:pt x="105" y="30"/>
                  </a:lnTo>
                  <a:lnTo>
                    <a:pt x="108" y="33"/>
                  </a:lnTo>
                  <a:lnTo>
                    <a:pt x="114" y="37"/>
                  </a:lnTo>
                  <a:lnTo>
                    <a:pt x="124" y="40"/>
                  </a:lnTo>
                  <a:lnTo>
                    <a:pt x="137" y="48"/>
                  </a:lnTo>
                  <a:lnTo>
                    <a:pt x="140" y="48"/>
                  </a:lnTo>
                  <a:lnTo>
                    <a:pt x="142" y="49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4" y="49"/>
                  </a:lnTo>
                  <a:lnTo>
                    <a:pt x="145" y="49"/>
                  </a:lnTo>
                  <a:lnTo>
                    <a:pt x="145" y="50"/>
                  </a:lnTo>
                  <a:lnTo>
                    <a:pt x="143" y="52"/>
                  </a:lnTo>
                  <a:lnTo>
                    <a:pt x="142" y="52"/>
                  </a:lnTo>
                  <a:lnTo>
                    <a:pt x="143" y="54"/>
                  </a:lnTo>
                  <a:lnTo>
                    <a:pt x="143" y="57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8" y="50"/>
                  </a:lnTo>
                  <a:lnTo>
                    <a:pt x="167" y="52"/>
                  </a:lnTo>
                  <a:lnTo>
                    <a:pt x="177" y="54"/>
                  </a:lnTo>
                  <a:lnTo>
                    <a:pt x="190" y="54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1"/>
                  </a:lnTo>
                  <a:lnTo>
                    <a:pt x="199" y="52"/>
                  </a:lnTo>
                  <a:lnTo>
                    <a:pt x="212" y="55"/>
                  </a:lnTo>
                  <a:lnTo>
                    <a:pt x="214" y="57"/>
                  </a:lnTo>
                  <a:lnTo>
                    <a:pt x="230" y="57"/>
                  </a:lnTo>
                  <a:lnTo>
                    <a:pt x="230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3" y="56"/>
                  </a:lnTo>
                  <a:lnTo>
                    <a:pt x="235" y="57"/>
                  </a:lnTo>
                  <a:lnTo>
                    <a:pt x="235" y="56"/>
                  </a:lnTo>
                  <a:lnTo>
                    <a:pt x="237" y="56"/>
                  </a:lnTo>
                  <a:lnTo>
                    <a:pt x="242" y="51"/>
                  </a:lnTo>
                  <a:lnTo>
                    <a:pt x="242" y="48"/>
                  </a:lnTo>
                  <a:lnTo>
                    <a:pt x="243" y="46"/>
                  </a:lnTo>
                  <a:lnTo>
                    <a:pt x="242" y="45"/>
                  </a:lnTo>
                  <a:lnTo>
                    <a:pt x="242" y="44"/>
                  </a:lnTo>
                  <a:lnTo>
                    <a:pt x="245" y="44"/>
                  </a:lnTo>
                  <a:lnTo>
                    <a:pt x="245" y="43"/>
                  </a:lnTo>
                  <a:lnTo>
                    <a:pt x="247" y="42"/>
                  </a:lnTo>
                  <a:lnTo>
                    <a:pt x="252" y="39"/>
                  </a:lnTo>
                  <a:lnTo>
                    <a:pt x="262" y="33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9" y="30"/>
                  </a:lnTo>
                  <a:lnTo>
                    <a:pt x="273" y="28"/>
                  </a:lnTo>
                  <a:lnTo>
                    <a:pt x="275" y="26"/>
                  </a:lnTo>
                  <a:lnTo>
                    <a:pt x="277" y="23"/>
                  </a:lnTo>
                  <a:lnTo>
                    <a:pt x="279" y="21"/>
                  </a:lnTo>
                  <a:lnTo>
                    <a:pt x="282" y="21"/>
                  </a:lnTo>
                  <a:lnTo>
                    <a:pt x="282" y="20"/>
                  </a:lnTo>
                  <a:lnTo>
                    <a:pt x="285" y="20"/>
                  </a:lnTo>
                  <a:lnTo>
                    <a:pt x="286" y="19"/>
                  </a:lnTo>
                  <a:lnTo>
                    <a:pt x="289" y="17"/>
                  </a:lnTo>
                  <a:lnTo>
                    <a:pt x="292" y="17"/>
                  </a:lnTo>
                  <a:lnTo>
                    <a:pt x="292" y="15"/>
                  </a:lnTo>
                  <a:lnTo>
                    <a:pt x="293" y="15"/>
                  </a:lnTo>
                  <a:lnTo>
                    <a:pt x="294" y="14"/>
                  </a:lnTo>
                  <a:lnTo>
                    <a:pt x="295" y="15"/>
                  </a:lnTo>
                  <a:lnTo>
                    <a:pt x="298" y="14"/>
                  </a:lnTo>
                  <a:lnTo>
                    <a:pt x="301" y="14"/>
                  </a:lnTo>
                  <a:lnTo>
                    <a:pt x="303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10" y="11"/>
                  </a:lnTo>
                  <a:lnTo>
                    <a:pt x="316" y="8"/>
                  </a:lnTo>
                  <a:lnTo>
                    <a:pt x="323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44" y="7"/>
                  </a:lnTo>
                  <a:lnTo>
                    <a:pt x="351" y="7"/>
                  </a:lnTo>
                  <a:lnTo>
                    <a:pt x="366" y="8"/>
                  </a:lnTo>
                  <a:lnTo>
                    <a:pt x="370" y="7"/>
                  </a:lnTo>
                  <a:lnTo>
                    <a:pt x="373" y="7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81" y="9"/>
                  </a:lnTo>
                  <a:lnTo>
                    <a:pt x="382" y="8"/>
                  </a:lnTo>
                  <a:lnTo>
                    <a:pt x="385" y="8"/>
                  </a:lnTo>
                  <a:lnTo>
                    <a:pt x="387" y="6"/>
                  </a:lnTo>
                  <a:lnTo>
                    <a:pt x="390" y="6"/>
                  </a:lnTo>
                  <a:lnTo>
                    <a:pt x="391" y="3"/>
                  </a:lnTo>
                  <a:lnTo>
                    <a:pt x="391" y="2"/>
                  </a:lnTo>
                  <a:lnTo>
                    <a:pt x="392" y="0"/>
                  </a:lnTo>
                  <a:lnTo>
                    <a:pt x="393" y="1"/>
                  </a:lnTo>
                  <a:lnTo>
                    <a:pt x="395" y="1"/>
                  </a:lnTo>
                  <a:lnTo>
                    <a:pt x="395" y="3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399" y="6"/>
                  </a:lnTo>
                  <a:lnTo>
                    <a:pt x="398" y="6"/>
                  </a:lnTo>
                  <a:lnTo>
                    <a:pt x="398" y="11"/>
                  </a:lnTo>
                  <a:lnTo>
                    <a:pt x="399" y="13"/>
                  </a:lnTo>
                  <a:lnTo>
                    <a:pt x="403" y="17"/>
                  </a:lnTo>
                  <a:lnTo>
                    <a:pt x="401" y="17"/>
                  </a:lnTo>
                  <a:lnTo>
                    <a:pt x="403" y="18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6" y="21"/>
                  </a:lnTo>
                  <a:lnTo>
                    <a:pt x="411" y="24"/>
                  </a:lnTo>
                  <a:lnTo>
                    <a:pt x="412" y="25"/>
                  </a:lnTo>
                  <a:lnTo>
                    <a:pt x="415" y="26"/>
                  </a:lnTo>
                  <a:lnTo>
                    <a:pt x="421" y="26"/>
                  </a:lnTo>
                  <a:lnTo>
                    <a:pt x="422" y="25"/>
                  </a:lnTo>
                  <a:lnTo>
                    <a:pt x="425" y="25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4" y="21"/>
                  </a:lnTo>
                  <a:lnTo>
                    <a:pt x="434" y="23"/>
                  </a:lnTo>
                  <a:lnTo>
                    <a:pt x="432" y="23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4" y="23"/>
                  </a:lnTo>
                  <a:lnTo>
                    <a:pt x="435" y="21"/>
                  </a:lnTo>
                  <a:lnTo>
                    <a:pt x="437" y="24"/>
                  </a:lnTo>
                  <a:lnTo>
                    <a:pt x="437" y="23"/>
                  </a:lnTo>
                  <a:lnTo>
                    <a:pt x="441" y="27"/>
                  </a:lnTo>
                  <a:lnTo>
                    <a:pt x="442" y="28"/>
                  </a:lnTo>
                  <a:lnTo>
                    <a:pt x="442" y="31"/>
                  </a:lnTo>
                  <a:lnTo>
                    <a:pt x="441" y="31"/>
                  </a:lnTo>
                  <a:lnTo>
                    <a:pt x="441" y="36"/>
                  </a:lnTo>
                  <a:lnTo>
                    <a:pt x="442" y="36"/>
                  </a:lnTo>
                  <a:lnTo>
                    <a:pt x="443" y="38"/>
                  </a:lnTo>
                  <a:lnTo>
                    <a:pt x="444" y="39"/>
                  </a:lnTo>
                  <a:lnTo>
                    <a:pt x="446" y="42"/>
                  </a:lnTo>
                  <a:lnTo>
                    <a:pt x="447" y="43"/>
                  </a:lnTo>
                  <a:lnTo>
                    <a:pt x="449" y="44"/>
                  </a:lnTo>
                  <a:lnTo>
                    <a:pt x="450" y="44"/>
                  </a:lnTo>
                  <a:lnTo>
                    <a:pt x="450" y="46"/>
                  </a:lnTo>
                  <a:lnTo>
                    <a:pt x="452" y="46"/>
                  </a:lnTo>
                  <a:lnTo>
                    <a:pt x="453" y="48"/>
                  </a:lnTo>
                  <a:lnTo>
                    <a:pt x="454" y="48"/>
                  </a:lnTo>
                  <a:lnTo>
                    <a:pt x="454" y="49"/>
                  </a:lnTo>
                  <a:lnTo>
                    <a:pt x="456" y="49"/>
                  </a:lnTo>
                  <a:lnTo>
                    <a:pt x="460" y="45"/>
                  </a:lnTo>
                  <a:lnTo>
                    <a:pt x="460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2" y="40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1" y="43"/>
                  </a:lnTo>
                  <a:lnTo>
                    <a:pt x="478" y="45"/>
                  </a:lnTo>
                  <a:lnTo>
                    <a:pt x="479" y="46"/>
                  </a:lnTo>
                  <a:lnTo>
                    <a:pt x="479" y="51"/>
                  </a:lnTo>
                  <a:lnTo>
                    <a:pt x="480" y="52"/>
                  </a:lnTo>
                  <a:lnTo>
                    <a:pt x="481" y="52"/>
                  </a:lnTo>
                  <a:lnTo>
                    <a:pt x="482" y="54"/>
                  </a:lnTo>
                  <a:lnTo>
                    <a:pt x="491" y="54"/>
                  </a:lnTo>
                  <a:lnTo>
                    <a:pt x="493" y="56"/>
                  </a:lnTo>
                  <a:lnTo>
                    <a:pt x="494" y="56"/>
                  </a:lnTo>
                  <a:lnTo>
                    <a:pt x="496" y="57"/>
                  </a:lnTo>
                  <a:lnTo>
                    <a:pt x="497" y="57"/>
                  </a:lnTo>
                  <a:lnTo>
                    <a:pt x="499" y="60"/>
                  </a:lnTo>
                  <a:lnTo>
                    <a:pt x="504" y="60"/>
                  </a:lnTo>
                  <a:lnTo>
                    <a:pt x="504" y="57"/>
                  </a:lnTo>
                  <a:lnTo>
                    <a:pt x="508" y="54"/>
                  </a:lnTo>
                  <a:lnTo>
                    <a:pt x="508" y="55"/>
                  </a:lnTo>
                  <a:lnTo>
                    <a:pt x="509" y="56"/>
                  </a:lnTo>
                  <a:lnTo>
                    <a:pt x="510" y="55"/>
                  </a:lnTo>
                  <a:lnTo>
                    <a:pt x="511" y="55"/>
                  </a:lnTo>
                  <a:lnTo>
                    <a:pt x="511" y="58"/>
                  </a:lnTo>
                  <a:lnTo>
                    <a:pt x="513" y="61"/>
                  </a:lnTo>
                  <a:lnTo>
                    <a:pt x="515" y="61"/>
                  </a:lnTo>
                  <a:lnTo>
                    <a:pt x="515" y="62"/>
                  </a:lnTo>
                  <a:lnTo>
                    <a:pt x="516" y="63"/>
                  </a:lnTo>
                  <a:lnTo>
                    <a:pt x="517" y="62"/>
                  </a:lnTo>
                  <a:lnTo>
                    <a:pt x="519" y="63"/>
                  </a:lnTo>
                  <a:lnTo>
                    <a:pt x="524" y="64"/>
                  </a:lnTo>
                  <a:lnTo>
                    <a:pt x="527" y="64"/>
                  </a:lnTo>
                  <a:lnTo>
                    <a:pt x="529" y="66"/>
                  </a:lnTo>
                  <a:lnTo>
                    <a:pt x="530" y="66"/>
                  </a:lnTo>
                  <a:lnTo>
                    <a:pt x="531" y="64"/>
                  </a:lnTo>
                  <a:lnTo>
                    <a:pt x="534" y="67"/>
                  </a:lnTo>
                  <a:lnTo>
                    <a:pt x="535" y="67"/>
                  </a:lnTo>
                  <a:lnTo>
                    <a:pt x="536" y="66"/>
                  </a:lnTo>
                  <a:lnTo>
                    <a:pt x="539" y="67"/>
                  </a:lnTo>
                  <a:lnTo>
                    <a:pt x="540" y="67"/>
                  </a:lnTo>
                  <a:lnTo>
                    <a:pt x="543" y="66"/>
                  </a:lnTo>
                  <a:lnTo>
                    <a:pt x="546" y="64"/>
                  </a:lnTo>
                  <a:lnTo>
                    <a:pt x="547" y="63"/>
                  </a:lnTo>
                  <a:lnTo>
                    <a:pt x="548" y="63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2" y="63"/>
                  </a:lnTo>
                  <a:lnTo>
                    <a:pt x="553" y="62"/>
                  </a:lnTo>
                  <a:lnTo>
                    <a:pt x="554" y="62"/>
                  </a:lnTo>
                  <a:lnTo>
                    <a:pt x="558" y="61"/>
                  </a:lnTo>
                  <a:lnTo>
                    <a:pt x="559" y="60"/>
                  </a:lnTo>
                  <a:lnTo>
                    <a:pt x="565" y="60"/>
                  </a:lnTo>
                  <a:lnTo>
                    <a:pt x="567" y="58"/>
                  </a:lnTo>
                  <a:lnTo>
                    <a:pt x="568" y="58"/>
                  </a:lnTo>
                  <a:lnTo>
                    <a:pt x="569" y="57"/>
                  </a:lnTo>
                  <a:lnTo>
                    <a:pt x="571" y="57"/>
                  </a:lnTo>
                  <a:lnTo>
                    <a:pt x="573" y="60"/>
                  </a:lnTo>
                  <a:lnTo>
                    <a:pt x="574" y="60"/>
                  </a:lnTo>
                  <a:lnTo>
                    <a:pt x="574" y="58"/>
                  </a:lnTo>
                  <a:lnTo>
                    <a:pt x="577" y="58"/>
                  </a:lnTo>
                  <a:lnTo>
                    <a:pt x="579" y="56"/>
                  </a:lnTo>
                  <a:lnTo>
                    <a:pt x="583" y="56"/>
                  </a:lnTo>
                  <a:lnTo>
                    <a:pt x="589" y="62"/>
                  </a:lnTo>
                  <a:lnTo>
                    <a:pt x="591" y="62"/>
                  </a:lnTo>
                  <a:lnTo>
                    <a:pt x="592" y="61"/>
                  </a:lnTo>
                  <a:lnTo>
                    <a:pt x="593" y="61"/>
                  </a:lnTo>
                  <a:lnTo>
                    <a:pt x="595" y="62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600" y="64"/>
                  </a:lnTo>
                  <a:lnTo>
                    <a:pt x="604" y="63"/>
                  </a:lnTo>
                  <a:lnTo>
                    <a:pt x="606" y="66"/>
                  </a:lnTo>
                  <a:lnTo>
                    <a:pt x="608" y="66"/>
                  </a:lnTo>
                  <a:lnTo>
                    <a:pt x="610" y="67"/>
                  </a:lnTo>
                  <a:lnTo>
                    <a:pt x="612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7" y="64"/>
                  </a:lnTo>
                  <a:lnTo>
                    <a:pt x="624" y="60"/>
                  </a:lnTo>
                  <a:lnTo>
                    <a:pt x="628" y="60"/>
                  </a:lnTo>
                  <a:lnTo>
                    <a:pt x="629" y="58"/>
                  </a:lnTo>
                  <a:lnTo>
                    <a:pt x="631" y="57"/>
                  </a:lnTo>
                  <a:lnTo>
                    <a:pt x="634" y="57"/>
                  </a:lnTo>
                  <a:lnTo>
                    <a:pt x="634" y="56"/>
                  </a:lnTo>
                  <a:lnTo>
                    <a:pt x="636" y="54"/>
                  </a:lnTo>
                  <a:lnTo>
                    <a:pt x="640" y="51"/>
                  </a:lnTo>
                  <a:lnTo>
                    <a:pt x="643" y="51"/>
                  </a:lnTo>
                  <a:lnTo>
                    <a:pt x="645" y="50"/>
                  </a:lnTo>
                  <a:lnTo>
                    <a:pt x="648" y="50"/>
                  </a:lnTo>
                  <a:lnTo>
                    <a:pt x="648" y="49"/>
                  </a:lnTo>
                  <a:lnTo>
                    <a:pt x="649" y="49"/>
                  </a:lnTo>
                  <a:lnTo>
                    <a:pt x="651" y="46"/>
                  </a:lnTo>
                  <a:lnTo>
                    <a:pt x="652" y="46"/>
                  </a:lnTo>
                  <a:lnTo>
                    <a:pt x="653" y="45"/>
                  </a:lnTo>
                  <a:lnTo>
                    <a:pt x="655" y="45"/>
                  </a:lnTo>
                  <a:lnTo>
                    <a:pt x="659" y="42"/>
                  </a:lnTo>
                  <a:lnTo>
                    <a:pt x="661" y="42"/>
                  </a:lnTo>
                  <a:lnTo>
                    <a:pt x="662" y="40"/>
                  </a:lnTo>
                  <a:lnTo>
                    <a:pt x="664" y="40"/>
                  </a:lnTo>
                  <a:lnTo>
                    <a:pt x="665" y="39"/>
                  </a:lnTo>
                  <a:lnTo>
                    <a:pt x="665" y="37"/>
                  </a:lnTo>
                  <a:lnTo>
                    <a:pt x="666" y="37"/>
                  </a:lnTo>
                  <a:lnTo>
                    <a:pt x="668" y="34"/>
                  </a:lnTo>
                  <a:lnTo>
                    <a:pt x="668" y="33"/>
                  </a:lnTo>
                  <a:lnTo>
                    <a:pt x="673" y="36"/>
                  </a:lnTo>
                  <a:lnTo>
                    <a:pt x="676" y="36"/>
                  </a:lnTo>
                  <a:lnTo>
                    <a:pt x="676" y="34"/>
                  </a:lnTo>
                  <a:lnTo>
                    <a:pt x="677" y="34"/>
                  </a:lnTo>
                  <a:lnTo>
                    <a:pt x="677" y="36"/>
                  </a:lnTo>
                  <a:lnTo>
                    <a:pt x="678" y="37"/>
                  </a:lnTo>
                  <a:lnTo>
                    <a:pt x="679" y="37"/>
                  </a:lnTo>
                  <a:lnTo>
                    <a:pt x="680" y="38"/>
                  </a:lnTo>
                  <a:lnTo>
                    <a:pt x="682" y="38"/>
                  </a:lnTo>
                  <a:lnTo>
                    <a:pt x="683" y="37"/>
                  </a:lnTo>
                  <a:lnTo>
                    <a:pt x="684" y="34"/>
                  </a:lnTo>
                  <a:lnTo>
                    <a:pt x="685" y="34"/>
                  </a:lnTo>
                  <a:lnTo>
                    <a:pt x="686" y="33"/>
                  </a:lnTo>
                  <a:lnTo>
                    <a:pt x="690" y="34"/>
                  </a:lnTo>
                  <a:lnTo>
                    <a:pt x="697" y="34"/>
                  </a:lnTo>
                  <a:lnTo>
                    <a:pt x="698" y="36"/>
                  </a:lnTo>
                  <a:lnTo>
                    <a:pt x="701" y="34"/>
                  </a:lnTo>
                  <a:lnTo>
                    <a:pt x="708" y="38"/>
                  </a:lnTo>
                  <a:lnTo>
                    <a:pt x="709" y="38"/>
                  </a:lnTo>
                  <a:lnTo>
                    <a:pt x="709" y="37"/>
                  </a:lnTo>
                  <a:lnTo>
                    <a:pt x="713" y="33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717" y="28"/>
                  </a:lnTo>
                  <a:lnTo>
                    <a:pt x="723" y="30"/>
                  </a:lnTo>
                  <a:lnTo>
                    <a:pt x="723" y="32"/>
                  </a:lnTo>
                  <a:lnTo>
                    <a:pt x="722" y="32"/>
                  </a:lnTo>
                  <a:lnTo>
                    <a:pt x="722" y="33"/>
                  </a:lnTo>
                  <a:lnTo>
                    <a:pt x="721" y="33"/>
                  </a:lnTo>
                  <a:lnTo>
                    <a:pt x="723" y="36"/>
                  </a:lnTo>
                  <a:lnTo>
                    <a:pt x="724" y="36"/>
                  </a:lnTo>
                  <a:lnTo>
                    <a:pt x="724" y="34"/>
                  </a:lnTo>
                  <a:lnTo>
                    <a:pt x="726" y="34"/>
                  </a:lnTo>
                  <a:lnTo>
                    <a:pt x="728" y="37"/>
                  </a:lnTo>
                  <a:lnTo>
                    <a:pt x="729" y="37"/>
                  </a:lnTo>
                  <a:lnTo>
                    <a:pt x="729" y="38"/>
                  </a:lnTo>
                  <a:lnTo>
                    <a:pt x="730" y="40"/>
                  </a:lnTo>
                  <a:lnTo>
                    <a:pt x="732" y="40"/>
                  </a:lnTo>
                  <a:lnTo>
                    <a:pt x="734" y="43"/>
                  </a:lnTo>
                  <a:lnTo>
                    <a:pt x="736" y="44"/>
                  </a:lnTo>
                  <a:lnTo>
                    <a:pt x="738" y="45"/>
                  </a:lnTo>
                  <a:lnTo>
                    <a:pt x="739" y="45"/>
                  </a:lnTo>
                  <a:lnTo>
                    <a:pt x="739" y="46"/>
                  </a:lnTo>
                  <a:lnTo>
                    <a:pt x="738" y="46"/>
                  </a:lnTo>
                  <a:lnTo>
                    <a:pt x="735" y="48"/>
                  </a:lnTo>
                  <a:lnTo>
                    <a:pt x="736" y="49"/>
                  </a:lnTo>
                  <a:lnTo>
                    <a:pt x="739" y="49"/>
                  </a:lnTo>
                  <a:lnTo>
                    <a:pt x="739" y="50"/>
                  </a:lnTo>
                  <a:lnTo>
                    <a:pt x="740" y="52"/>
                  </a:lnTo>
                  <a:lnTo>
                    <a:pt x="741" y="52"/>
                  </a:lnTo>
                  <a:lnTo>
                    <a:pt x="745" y="51"/>
                  </a:lnTo>
                  <a:lnTo>
                    <a:pt x="747" y="51"/>
                  </a:lnTo>
                  <a:lnTo>
                    <a:pt x="751" y="55"/>
                  </a:lnTo>
                  <a:lnTo>
                    <a:pt x="749" y="56"/>
                  </a:lnTo>
                  <a:lnTo>
                    <a:pt x="749" y="60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5" y="63"/>
                  </a:lnTo>
                  <a:lnTo>
                    <a:pt x="759" y="67"/>
                  </a:lnTo>
                  <a:lnTo>
                    <a:pt x="759" y="71"/>
                  </a:lnTo>
                  <a:lnTo>
                    <a:pt x="761" y="74"/>
                  </a:lnTo>
                  <a:lnTo>
                    <a:pt x="761" y="82"/>
                  </a:lnTo>
                  <a:lnTo>
                    <a:pt x="760" y="82"/>
                  </a:lnTo>
                  <a:lnTo>
                    <a:pt x="761" y="83"/>
                  </a:lnTo>
                  <a:lnTo>
                    <a:pt x="759" y="86"/>
                  </a:lnTo>
                  <a:lnTo>
                    <a:pt x="759" y="88"/>
                  </a:lnTo>
                  <a:lnTo>
                    <a:pt x="757" y="88"/>
                  </a:lnTo>
                  <a:lnTo>
                    <a:pt x="757" y="89"/>
                  </a:lnTo>
                  <a:lnTo>
                    <a:pt x="754" y="91"/>
                  </a:lnTo>
                  <a:lnTo>
                    <a:pt x="755" y="92"/>
                  </a:lnTo>
                  <a:lnTo>
                    <a:pt x="755" y="93"/>
                  </a:lnTo>
                  <a:lnTo>
                    <a:pt x="758" y="94"/>
                  </a:lnTo>
                  <a:lnTo>
                    <a:pt x="757" y="97"/>
                  </a:lnTo>
                  <a:lnTo>
                    <a:pt x="757" y="99"/>
                  </a:lnTo>
                  <a:lnTo>
                    <a:pt x="760" y="103"/>
                  </a:lnTo>
                  <a:lnTo>
                    <a:pt x="760" y="104"/>
                  </a:lnTo>
                  <a:lnTo>
                    <a:pt x="759" y="105"/>
                  </a:lnTo>
                  <a:lnTo>
                    <a:pt x="761" y="107"/>
                  </a:lnTo>
                  <a:lnTo>
                    <a:pt x="761" y="109"/>
                  </a:lnTo>
                  <a:lnTo>
                    <a:pt x="759" y="110"/>
                  </a:lnTo>
                  <a:lnTo>
                    <a:pt x="759" y="111"/>
                  </a:lnTo>
                  <a:lnTo>
                    <a:pt x="761" y="112"/>
                  </a:lnTo>
                  <a:lnTo>
                    <a:pt x="765" y="113"/>
                  </a:lnTo>
                  <a:lnTo>
                    <a:pt x="770" y="116"/>
                  </a:lnTo>
                  <a:lnTo>
                    <a:pt x="774" y="117"/>
                  </a:lnTo>
                  <a:lnTo>
                    <a:pt x="776" y="117"/>
                  </a:lnTo>
                  <a:lnTo>
                    <a:pt x="777" y="116"/>
                  </a:lnTo>
                  <a:lnTo>
                    <a:pt x="782" y="116"/>
                  </a:lnTo>
                  <a:lnTo>
                    <a:pt x="784" y="114"/>
                  </a:lnTo>
                  <a:lnTo>
                    <a:pt x="785" y="114"/>
                  </a:lnTo>
                  <a:lnTo>
                    <a:pt x="790" y="117"/>
                  </a:lnTo>
                  <a:lnTo>
                    <a:pt x="792" y="119"/>
                  </a:lnTo>
                  <a:lnTo>
                    <a:pt x="796" y="120"/>
                  </a:lnTo>
                  <a:lnTo>
                    <a:pt x="796" y="122"/>
                  </a:lnTo>
                  <a:lnTo>
                    <a:pt x="797" y="123"/>
                  </a:lnTo>
                  <a:lnTo>
                    <a:pt x="797" y="125"/>
                  </a:lnTo>
                  <a:lnTo>
                    <a:pt x="798" y="125"/>
                  </a:lnTo>
                  <a:lnTo>
                    <a:pt x="798" y="126"/>
                  </a:lnTo>
                  <a:lnTo>
                    <a:pt x="800" y="126"/>
                  </a:lnTo>
                  <a:lnTo>
                    <a:pt x="802" y="129"/>
                  </a:lnTo>
                  <a:lnTo>
                    <a:pt x="803" y="129"/>
                  </a:lnTo>
                  <a:lnTo>
                    <a:pt x="805" y="132"/>
                  </a:lnTo>
                  <a:lnTo>
                    <a:pt x="805" y="134"/>
                  </a:lnTo>
                  <a:lnTo>
                    <a:pt x="807" y="135"/>
                  </a:lnTo>
                  <a:lnTo>
                    <a:pt x="807" y="136"/>
                  </a:lnTo>
                  <a:lnTo>
                    <a:pt x="808" y="137"/>
                  </a:lnTo>
                  <a:lnTo>
                    <a:pt x="804" y="135"/>
                  </a:lnTo>
                  <a:lnTo>
                    <a:pt x="803" y="134"/>
                  </a:lnTo>
                  <a:lnTo>
                    <a:pt x="801" y="132"/>
                  </a:lnTo>
                  <a:lnTo>
                    <a:pt x="800" y="132"/>
                  </a:lnTo>
                  <a:lnTo>
                    <a:pt x="798" y="130"/>
                  </a:lnTo>
                  <a:lnTo>
                    <a:pt x="797" y="130"/>
                  </a:lnTo>
                  <a:lnTo>
                    <a:pt x="792" y="134"/>
                  </a:lnTo>
                  <a:lnTo>
                    <a:pt x="792" y="138"/>
                  </a:lnTo>
                  <a:lnTo>
                    <a:pt x="791" y="141"/>
                  </a:lnTo>
                  <a:lnTo>
                    <a:pt x="791" y="144"/>
                  </a:lnTo>
                  <a:lnTo>
                    <a:pt x="790" y="146"/>
                  </a:lnTo>
                  <a:lnTo>
                    <a:pt x="790" y="149"/>
                  </a:lnTo>
                  <a:lnTo>
                    <a:pt x="789" y="150"/>
                  </a:lnTo>
                  <a:lnTo>
                    <a:pt x="786" y="152"/>
                  </a:lnTo>
                  <a:lnTo>
                    <a:pt x="785" y="152"/>
                  </a:lnTo>
                  <a:lnTo>
                    <a:pt x="782" y="149"/>
                  </a:lnTo>
                  <a:lnTo>
                    <a:pt x="780" y="149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4" y="152"/>
                  </a:lnTo>
                  <a:lnTo>
                    <a:pt x="774" y="153"/>
                  </a:lnTo>
                  <a:lnTo>
                    <a:pt x="776" y="154"/>
                  </a:lnTo>
                  <a:lnTo>
                    <a:pt x="776" y="157"/>
                  </a:lnTo>
                  <a:lnTo>
                    <a:pt x="777" y="159"/>
                  </a:lnTo>
                  <a:lnTo>
                    <a:pt x="777" y="161"/>
                  </a:lnTo>
                  <a:lnTo>
                    <a:pt x="779" y="163"/>
                  </a:lnTo>
                  <a:lnTo>
                    <a:pt x="782" y="165"/>
                  </a:lnTo>
                  <a:lnTo>
                    <a:pt x="782" y="166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79" y="172"/>
                  </a:lnTo>
                  <a:lnTo>
                    <a:pt x="779" y="174"/>
                  </a:lnTo>
                  <a:lnTo>
                    <a:pt x="780" y="174"/>
                  </a:lnTo>
                  <a:lnTo>
                    <a:pt x="780" y="177"/>
                  </a:lnTo>
                  <a:lnTo>
                    <a:pt x="782" y="178"/>
                  </a:lnTo>
                  <a:lnTo>
                    <a:pt x="782" y="179"/>
                  </a:lnTo>
                  <a:lnTo>
                    <a:pt x="783" y="179"/>
                  </a:lnTo>
                  <a:lnTo>
                    <a:pt x="785" y="180"/>
                  </a:lnTo>
                  <a:lnTo>
                    <a:pt x="785" y="183"/>
                  </a:lnTo>
                  <a:lnTo>
                    <a:pt x="784" y="186"/>
                  </a:lnTo>
                  <a:lnTo>
                    <a:pt x="784" y="191"/>
                  </a:lnTo>
                  <a:lnTo>
                    <a:pt x="785" y="191"/>
                  </a:lnTo>
                  <a:lnTo>
                    <a:pt x="786" y="192"/>
                  </a:lnTo>
                  <a:lnTo>
                    <a:pt x="786" y="193"/>
                  </a:lnTo>
                  <a:lnTo>
                    <a:pt x="785" y="196"/>
                  </a:lnTo>
                  <a:lnTo>
                    <a:pt x="786" y="198"/>
                  </a:lnTo>
                  <a:lnTo>
                    <a:pt x="786" y="199"/>
                  </a:lnTo>
                  <a:lnTo>
                    <a:pt x="785" y="202"/>
                  </a:lnTo>
                  <a:lnTo>
                    <a:pt x="785" y="205"/>
                  </a:lnTo>
                  <a:lnTo>
                    <a:pt x="786" y="205"/>
                  </a:lnTo>
                  <a:lnTo>
                    <a:pt x="789" y="206"/>
                  </a:lnTo>
                  <a:lnTo>
                    <a:pt x="790" y="205"/>
                  </a:lnTo>
                  <a:lnTo>
                    <a:pt x="791" y="205"/>
                  </a:lnTo>
                  <a:lnTo>
                    <a:pt x="792" y="206"/>
                  </a:lnTo>
                  <a:lnTo>
                    <a:pt x="792" y="209"/>
                  </a:lnTo>
                  <a:lnTo>
                    <a:pt x="789" y="212"/>
                  </a:lnTo>
                  <a:lnTo>
                    <a:pt x="789" y="218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6" y="221"/>
                  </a:lnTo>
                  <a:lnTo>
                    <a:pt x="786" y="222"/>
                  </a:lnTo>
                  <a:lnTo>
                    <a:pt x="785" y="222"/>
                  </a:lnTo>
                  <a:lnTo>
                    <a:pt x="785" y="224"/>
                  </a:lnTo>
                  <a:lnTo>
                    <a:pt x="784" y="226"/>
                  </a:lnTo>
                  <a:lnTo>
                    <a:pt x="783" y="226"/>
                  </a:lnTo>
                  <a:lnTo>
                    <a:pt x="783" y="230"/>
                  </a:lnTo>
                  <a:lnTo>
                    <a:pt x="782" y="230"/>
                  </a:lnTo>
                  <a:lnTo>
                    <a:pt x="782" y="232"/>
                  </a:lnTo>
                  <a:lnTo>
                    <a:pt x="783" y="233"/>
                  </a:lnTo>
                  <a:lnTo>
                    <a:pt x="789" y="233"/>
                  </a:lnTo>
                  <a:lnTo>
                    <a:pt x="789" y="234"/>
                  </a:lnTo>
                  <a:lnTo>
                    <a:pt x="790" y="234"/>
                  </a:lnTo>
                  <a:lnTo>
                    <a:pt x="790" y="236"/>
                  </a:lnTo>
                  <a:lnTo>
                    <a:pt x="791" y="236"/>
                  </a:lnTo>
                  <a:lnTo>
                    <a:pt x="791" y="239"/>
                  </a:lnTo>
                  <a:lnTo>
                    <a:pt x="792" y="239"/>
                  </a:lnTo>
                  <a:lnTo>
                    <a:pt x="794" y="237"/>
                  </a:lnTo>
                  <a:lnTo>
                    <a:pt x="796" y="237"/>
                  </a:lnTo>
                  <a:lnTo>
                    <a:pt x="797" y="239"/>
                  </a:lnTo>
                  <a:lnTo>
                    <a:pt x="798" y="241"/>
                  </a:lnTo>
                  <a:lnTo>
                    <a:pt x="798" y="242"/>
                  </a:lnTo>
                  <a:lnTo>
                    <a:pt x="797" y="243"/>
                  </a:lnTo>
                  <a:lnTo>
                    <a:pt x="796" y="243"/>
                  </a:lnTo>
                  <a:lnTo>
                    <a:pt x="796" y="246"/>
                  </a:lnTo>
                  <a:lnTo>
                    <a:pt x="797" y="246"/>
                  </a:lnTo>
                  <a:lnTo>
                    <a:pt x="798" y="247"/>
                  </a:lnTo>
                  <a:lnTo>
                    <a:pt x="798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8" y="253"/>
                  </a:lnTo>
                  <a:lnTo>
                    <a:pt x="797" y="255"/>
                  </a:lnTo>
                  <a:lnTo>
                    <a:pt x="797" y="257"/>
                  </a:lnTo>
                  <a:lnTo>
                    <a:pt x="801" y="257"/>
                  </a:lnTo>
                  <a:lnTo>
                    <a:pt x="801" y="259"/>
                  </a:lnTo>
                  <a:lnTo>
                    <a:pt x="803" y="259"/>
                  </a:lnTo>
                  <a:lnTo>
                    <a:pt x="803" y="260"/>
                  </a:lnTo>
                  <a:lnTo>
                    <a:pt x="804" y="260"/>
                  </a:lnTo>
                  <a:lnTo>
                    <a:pt x="807" y="263"/>
                  </a:lnTo>
                  <a:lnTo>
                    <a:pt x="807" y="266"/>
                  </a:lnTo>
                  <a:lnTo>
                    <a:pt x="805" y="266"/>
                  </a:lnTo>
                  <a:lnTo>
                    <a:pt x="805" y="271"/>
                  </a:lnTo>
                  <a:lnTo>
                    <a:pt x="804" y="270"/>
                  </a:lnTo>
                  <a:lnTo>
                    <a:pt x="797" y="270"/>
                  </a:lnTo>
                  <a:lnTo>
                    <a:pt x="795" y="272"/>
                  </a:lnTo>
                  <a:lnTo>
                    <a:pt x="794" y="275"/>
                  </a:lnTo>
                  <a:lnTo>
                    <a:pt x="792" y="275"/>
                  </a:lnTo>
                  <a:lnTo>
                    <a:pt x="791" y="276"/>
                  </a:lnTo>
                  <a:lnTo>
                    <a:pt x="788" y="277"/>
                  </a:lnTo>
                  <a:lnTo>
                    <a:pt x="788" y="278"/>
                  </a:lnTo>
                  <a:lnTo>
                    <a:pt x="786" y="279"/>
                  </a:lnTo>
                  <a:lnTo>
                    <a:pt x="786" y="280"/>
                  </a:lnTo>
                  <a:lnTo>
                    <a:pt x="784" y="280"/>
                  </a:lnTo>
                  <a:lnTo>
                    <a:pt x="783" y="279"/>
                  </a:lnTo>
                  <a:lnTo>
                    <a:pt x="782" y="276"/>
                  </a:lnTo>
                  <a:lnTo>
                    <a:pt x="780" y="275"/>
                  </a:lnTo>
                  <a:lnTo>
                    <a:pt x="780" y="273"/>
                  </a:lnTo>
                  <a:lnTo>
                    <a:pt x="782" y="272"/>
                  </a:lnTo>
                  <a:lnTo>
                    <a:pt x="782" y="271"/>
                  </a:lnTo>
                  <a:lnTo>
                    <a:pt x="784" y="271"/>
                  </a:lnTo>
                  <a:lnTo>
                    <a:pt x="784" y="267"/>
                  </a:lnTo>
                  <a:lnTo>
                    <a:pt x="783" y="266"/>
                  </a:lnTo>
                  <a:lnTo>
                    <a:pt x="783" y="265"/>
                  </a:lnTo>
                  <a:lnTo>
                    <a:pt x="782" y="265"/>
                  </a:lnTo>
                  <a:lnTo>
                    <a:pt x="782" y="264"/>
                  </a:lnTo>
                  <a:lnTo>
                    <a:pt x="777" y="263"/>
                  </a:lnTo>
                  <a:lnTo>
                    <a:pt x="773" y="263"/>
                  </a:lnTo>
                  <a:lnTo>
                    <a:pt x="771" y="264"/>
                  </a:lnTo>
                  <a:lnTo>
                    <a:pt x="770" y="265"/>
                  </a:lnTo>
                  <a:lnTo>
                    <a:pt x="769" y="267"/>
                  </a:lnTo>
                  <a:lnTo>
                    <a:pt x="766" y="267"/>
                  </a:lnTo>
                  <a:lnTo>
                    <a:pt x="766" y="269"/>
                  </a:lnTo>
                  <a:lnTo>
                    <a:pt x="765" y="269"/>
                  </a:lnTo>
                  <a:lnTo>
                    <a:pt x="763" y="266"/>
                  </a:lnTo>
                  <a:lnTo>
                    <a:pt x="761" y="266"/>
                  </a:lnTo>
                  <a:lnTo>
                    <a:pt x="758" y="267"/>
                  </a:lnTo>
                  <a:lnTo>
                    <a:pt x="757" y="266"/>
                  </a:lnTo>
                  <a:lnTo>
                    <a:pt x="754" y="266"/>
                  </a:lnTo>
                  <a:lnTo>
                    <a:pt x="754" y="265"/>
                  </a:lnTo>
                  <a:lnTo>
                    <a:pt x="753" y="265"/>
                  </a:lnTo>
                  <a:lnTo>
                    <a:pt x="752" y="266"/>
                  </a:lnTo>
                  <a:lnTo>
                    <a:pt x="751" y="266"/>
                  </a:lnTo>
                  <a:lnTo>
                    <a:pt x="748" y="264"/>
                  </a:lnTo>
                  <a:lnTo>
                    <a:pt x="747" y="264"/>
                  </a:lnTo>
                  <a:lnTo>
                    <a:pt x="746" y="263"/>
                  </a:lnTo>
                  <a:lnTo>
                    <a:pt x="746" y="261"/>
                  </a:lnTo>
                  <a:lnTo>
                    <a:pt x="744" y="261"/>
                  </a:lnTo>
                  <a:lnTo>
                    <a:pt x="744" y="263"/>
                  </a:lnTo>
                  <a:lnTo>
                    <a:pt x="742" y="263"/>
                  </a:lnTo>
                  <a:lnTo>
                    <a:pt x="736" y="259"/>
                  </a:lnTo>
                  <a:lnTo>
                    <a:pt x="735" y="259"/>
                  </a:lnTo>
                  <a:lnTo>
                    <a:pt x="733" y="260"/>
                  </a:lnTo>
                  <a:lnTo>
                    <a:pt x="732" y="260"/>
                  </a:lnTo>
                  <a:lnTo>
                    <a:pt x="730" y="261"/>
                  </a:lnTo>
                  <a:lnTo>
                    <a:pt x="727" y="261"/>
                  </a:lnTo>
                  <a:lnTo>
                    <a:pt x="723" y="260"/>
                  </a:lnTo>
                  <a:lnTo>
                    <a:pt x="723" y="259"/>
                  </a:lnTo>
                  <a:lnTo>
                    <a:pt x="722" y="259"/>
                  </a:lnTo>
                  <a:lnTo>
                    <a:pt x="720" y="260"/>
                  </a:lnTo>
                  <a:lnTo>
                    <a:pt x="718" y="260"/>
                  </a:lnTo>
                  <a:lnTo>
                    <a:pt x="718" y="261"/>
                  </a:lnTo>
                  <a:lnTo>
                    <a:pt x="714" y="270"/>
                  </a:lnTo>
                  <a:lnTo>
                    <a:pt x="713" y="271"/>
                  </a:lnTo>
                  <a:lnTo>
                    <a:pt x="708" y="272"/>
                  </a:lnTo>
                  <a:lnTo>
                    <a:pt x="705" y="273"/>
                  </a:lnTo>
                  <a:lnTo>
                    <a:pt x="704" y="273"/>
                  </a:lnTo>
                  <a:lnTo>
                    <a:pt x="704" y="271"/>
                  </a:lnTo>
                  <a:lnTo>
                    <a:pt x="703" y="271"/>
                  </a:lnTo>
                  <a:lnTo>
                    <a:pt x="703" y="270"/>
                  </a:lnTo>
                  <a:lnTo>
                    <a:pt x="704" y="267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8" y="264"/>
                  </a:lnTo>
                  <a:lnTo>
                    <a:pt x="698" y="261"/>
                  </a:lnTo>
                  <a:lnTo>
                    <a:pt x="690" y="270"/>
                  </a:lnTo>
                  <a:lnTo>
                    <a:pt x="685" y="271"/>
                  </a:lnTo>
                  <a:lnTo>
                    <a:pt x="667" y="275"/>
                  </a:lnTo>
                  <a:lnTo>
                    <a:pt x="655" y="276"/>
                  </a:lnTo>
                  <a:lnTo>
                    <a:pt x="654" y="276"/>
                  </a:lnTo>
                  <a:lnTo>
                    <a:pt x="653" y="275"/>
                  </a:lnTo>
                  <a:lnTo>
                    <a:pt x="642" y="272"/>
                  </a:lnTo>
                  <a:lnTo>
                    <a:pt x="635" y="273"/>
                  </a:lnTo>
                  <a:lnTo>
                    <a:pt x="633" y="275"/>
                  </a:lnTo>
                  <a:lnTo>
                    <a:pt x="627" y="277"/>
                  </a:lnTo>
                  <a:lnTo>
                    <a:pt x="624" y="278"/>
                  </a:lnTo>
                  <a:lnTo>
                    <a:pt x="622" y="278"/>
                  </a:lnTo>
                  <a:lnTo>
                    <a:pt x="621" y="279"/>
                  </a:lnTo>
                  <a:lnTo>
                    <a:pt x="616" y="283"/>
                  </a:lnTo>
                  <a:lnTo>
                    <a:pt x="612" y="285"/>
                  </a:lnTo>
                  <a:lnTo>
                    <a:pt x="611" y="285"/>
                  </a:lnTo>
                  <a:lnTo>
                    <a:pt x="610" y="286"/>
                  </a:lnTo>
                  <a:lnTo>
                    <a:pt x="608" y="286"/>
                  </a:lnTo>
                  <a:lnTo>
                    <a:pt x="604" y="289"/>
                  </a:lnTo>
                  <a:lnTo>
                    <a:pt x="595" y="292"/>
                  </a:lnTo>
                  <a:lnTo>
                    <a:pt x="581" y="295"/>
                  </a:lnTo>
                  <a:lnTo>
                    <a:pt x="573" y="297"/>
                  </a:lnTo>
                  <a:lnTo>
                    <a:pt x="571" y="297"/>
                  </a:lnTo>
                  <a:lnTo>
                    <a:pt x="564" y="295"/>
                  </a:lnTo>
                  <a:lnTo>
                    <a:pt x="550" y="295"/>
                  </a:lnTo>
                  <a:lnTo>
                    <a:pt x="548" y="294"/>
                  </a:lnTo>
                  <a:lnTo>
                    <a:pt x="541" y="286"/>
                  </a:lnTo>
                  <a:lnTo>
                    <a:pt x="533" y="284"/>
                  </a:lnTo>
                  <a:lnTo>
                    <a:pt x="528" y="284"/>
                  </a:lnTo>
                  <a:lnTo>
                    <a:pt x="525" y="285"/>
                  </a:lnTo>
                  <a:lnTo>
                    <a:pt x="522" y="288"/>
                  </a:lnTo>
                  <a:lnTo>
                    <a:pt x="521" y="288"/>
                  </a:lnTo>
                  <a:lnTo>
                    <a:pt x="519" y="289"/>
                  </a:lnTo>
                  <a:lnTo>
                    <a:pt x="512" y="291"/>
                  </a:lnTo>
                  <a:lnTo>
                    <a:pt x="505" y="292"/>
                  </a:lnTo>
                  <a:lnTo>
                    <a:pt x="503" y="294"/>
                  </a:lnTo>
                  <a:lnTo>
                    <a:pt x="497" y="298"/>
                  </a:lnTo>
                  <a:lnTo>
                    <a:pt x="496" y="298"/>
                  </a:lnTo>
                  <a:lnTo>
                    <a:pt x="488" y="297"/>
                  </a:lnTo>
                  <a:lnTo>
                    <a:pt x="481" y="297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4"/>
                  </a:lnTo>
                  <a:lnTo>
                    <a:pt x="477" y="291"/>
                  </a:lnTo>
                  <a:lnTo>
                    <a:pt x="474" y="291"/>
                  </a:lnTo>
                  <a:lnTo>
                    <a:pt x="472" y="290"/>
                  </a:lnTo>
                  <a:lnTo>
                    <a:pt x="463" y="288"/>
                  </a:lnTo>
                  <a:lnTo>
                    <a:pt x="462" y="288"/>
                  </a:lnTo>
                  <a:lnTo>
                    <a:pt x="463" y="289"/>
                  </a:lnTo>
                  <a:lnTo>
                    <a:pt x="462" y="290"/>
                  </a:lnTo>
                  <a:lnTo>
                    <a:pt x="462" y="291"/>
                  </a:lnTo>
                  <a:lnTo>
                    <a:pt x="461" y="292"/>
                  </a:lnTo>
                  <a:lnTo>
                    <a:pt x="461" y="295"/>
                  </a:lnTo>
                  <a:lnTo>
                    <a:pt x="460" y="296"/>
                  </a:lnTo>
                  <a:lnTo>
                    <a:pt x="460" y="303"/>
                  </a:lnTo>
                  <a:lnTo>
                    <a:pt x="459" y="306"/>
                  </a:lnTo>
                  <a:lnTo>
                    <a:pt x="459" y="310"/>
                  </a:lnTo>
                  <a:lnTo>
                    <a:pt x="460" y="310"/>
                  </a:lnTo>
                  <a:lnTo>
                    <a:pt x="461" y="312"/>
                  </a:lnTo>
                  <a:lnTo>
                    <a:pt x="461" y="314"/>
                  </a:lnTo>
                  <a:lnTo>
                    <a:pt x="462" y="314"/>
                  </a:lnTo>
                  <a:lnTo>
                    <a:pt x="462" y="315"/>
                  </a:lnTo>
                  <a:lnTo>
                    <a:pt x="463" y="315"/>
                  </a:lnTo>
                  <a:lnTo>
                    <a:pt x="463" y="316"/>
                  </a:lnTo>
                  <a:lnTo>
                    <a:pt x="465" y="318"/>
                  </a:lnTo>
                  <a:lnTo>
                    <a:pt x="465" y="319"/>
                  </a:lnTo>
                  <a:lnTo>
                    <a:pt x="463" y="319"/>
                  </a:lnTo>
                  <a:lnTo>
                    <a:pt x="461" y="320"/>
                  </a:lnTo>
                  <a:lnTo>
                    <a:pt x="455" y="320"/>
                  </a:lnTo>
                  <a:lnTo>
                    <a:pt x="455" y="321"/>
                  </a:lnTo>
                  <a:lnTo>
                    <a:pt x="453" y="321"/>
                  </a:lnTo>
                  <a:lnTo>
                    <a:pt x="453" y="320"/>
                  </a:lnTo>
                  <a:lnTo>
                    <a:pt x="452" y="320"/>
                  </a:lnTo>
                  <a:lnTo>
                    <a:pt x="452" y="322"/>
                  </a:lnTo>
                  <a:lnTo>
                    <a:pt x="450" y="329"/>
                  </a:lnTo>
                  <a:lnTo>
                    <a:pt x="452" y="332"/>
                  </a:lnTo>
                  <a:lnTo>
                    <a:pt x="450" y="332"/>
                  </a:lnTo>
                  <a:lnTo>
                    <a:pt x="448" y="331"/>
                  </a:lnTo>
                  <a:lnTo>
                    <a:pt x="448" y="332"/>
                  </a:lnTo>
                  <a:lnTo>
                    <a:pt x="447" y="333"/>
                  </a:lnTo>
                  <a:lnTo>
                    <a:pt x="446" y="333"/>
                  </a:lnTo>
                  <a:lnTo>
                    <a:pt x="443" y="335"/>
                  </a:lnTo>
                  <a:lnTo>
                    <a:pt x="443" y="339"/>
                  </a:lnTo>
                  <a:lnTo>
                    <a:pt x="442" y="340"/>
                  </a:lnTo>
                  <a:lnTo>
                    <a:pt x="440" y="339"/>
                  </a:lnTo>
                  <a:lnTo>
                    <a:pt x="438" y="338"/>
                  </a:lnTo>
                  <a:lnTo>
                    <a:pt x="436" y="338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6" y="335"/>
                  </a:lnTo>
                  <a:lnTo>
                    <a:pt x="432" y="335"/>
                  </a:lnTo>
                  <a:lnTo>
                    <a:pt x="432" y="334"/>
                  </a:lnTo>
                  <a:lnTo>
                    <a:pt x="435" y="332"/>
                  </a:lnTo>
                  <a:lnTo>
                    <a:pt x="435" y="331"/>
                  </a:lnTo>
                  <a:lnTo>
                    <a:pt x="434" y="327"/>
                  </a:lnTo>
                  <a:lnTo>
                    <a:pt x="431" y="322"/>
                  </a:lnTo>
                  <a:lnTo>
                    <a:pt x="430" y="321"/>
                  </a:lnTo>
                  <a:lnTo>
                    <a:pt x="430" y="320"/>
                  </a:lnTo>
                  <a:lnTo>
                    <a:pt x="429" y="319"/>
                  </a:lnTo>
                  <a:lnTo>
                    <a:pt x="429" y="318"/>
                  </a:lnTo>
                  <a:lnTo>
                    <a:pt x="428" y="318"/>
                  </a:lnTo>
                  <a:lnTo>
                    <a:pt x="428" y="316"/>
                  </a:lnTo>
                  <a:lnTo>
                    <a:pt x="426" y="315"/>
                  </a:lnTo>
                  <a:lnTo>
                    <a:pt x="426" y="314"/>
                  </a:lnTo>
                  <a:lnTo>
                    <a:pt x="428" y="313"/>
                  </a:lnTo>
                  <a:lnTo>
                    <a:pt x="429" y="313"/>
                  </a:lnTo>
                  <a:lnTo>
                    <a:pt x="429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1" y="310"/>
                  </a:lnTo>
                  <a:lnTo>
                    <a:pt x="431" y="309"/>
                  </a:lnTo>
                  <a:lnTo>
                    <a:pt x="432" y="309"/>
                  </a:lnTo>
                  <a:lnTo>
                    <a:pt x="432" y="308"/>
                  </a:lnTo>
                  <a:lnTo>
                    <a:pt x="434" y="307"/>
                  </a:lnTo>
                  <a:lnTo>
                    <a:pt x="435" y="307"/>
                  </a:lnTo>
                  <a:lnTo>
                    <a:pt x="435" y="306"/>
                  </a:lnTo>
                  <a:lnTo>
                    <a:pt x="437" y="303"/>
                  </a:lnTo>
                  <a:lnTo>
                    <a:pt x="438" y="303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4" y="289"/>
                  </a:lnTo>
                  <a:lnTo>
                    <a:pt x="438" y="283"/>
                  </a:lnTo>
                  <a:lnTo>
                    <a:pt x="435" y="283"/>
                  </a:lnTo>
                  <a:lnTo>
                    <a:pt x="434" y="284"/>
                  </a:lnTo>
                  <a:lnTo>
                    <a:pt x="431" y="288"/>
                  </a:lnTo>
                  <a:lnTo>
                    <a:pt x="430" y="288"/>
                  </a:lnTo>
                  <a:lnTo>
                    <a:pt x="430" y="289"/>
                  </a:lnTo>
                  <a:lnTo>
                    <a:pt x="428" y="290"/>
                  </a:lnTo>
                  <a:lnTo>
                    <a:pt x="428" y="291"/>
                  </a:lnTo>
                  <a:lnTo>
                    <a:pt x="421" y="291"/>
                  </a:lnTo>
                  <a:lnTo>
                    <a:pt x="421" y="292"/>
                  </a:lnTo>
                  <a:lnTo>
                    <a:pt x="422" y="294"/>
                  </a:lnTo>
                  <a:lnTo>
                    <a:pt x="424" y="294"/>
                  </a:lnTo>
                  <a:lnTo>
                    <a:pt x="421" y="295"/>
                  </a:lnTo>
                  <a:lnTo>
                    <a:pt x="419" y="296"/>
                  </a:lnTo>
                  <a:lnTo>
                    <a:pt x="419" y="297"/>
                  </a:lnTo>
                  <a:lnTo>
                    <a:pt x="422" y="295"/>
                  </a:lnTo>
                  <a:lnTo>
                    <a:pt x="423" y="295"/>
                  </a:lnTo>
                  <a:lnTo>
                    <a:pt x="421" y="297"/>
                  </a:lnTo>
                  <a:lnTo>
                    <a:pt x="421" y="300"/>
                  </a:lnTo>
                  <a:lnTo>
                    <a:pt x="419" y="300"/>
                  </a:lnTo>
                  <a:lnTo>
                    <a:pt x="419" y="301"/>
                  </a:lnTo>
                  <a:lnTo>
                    <a:pt x="417" y="301"/>
                  </a:lnTo>
                  <a:lnTo>
                    <a:pt x="415" y="298"/>
                  </a:lnTo>
                  <a:lnTo>
                    <a:pt x="415" y="300"/>
                  </a:lnTo>
                  <a:lnTo>
                    <a:pt x="416" y="301"/>
                  </a:lnTo>
                  <a:lnTo>
                    <a:pt x="415" y="301"/>
                  </a:lnTo>
                  <a:lnTo>
                    <a:pt x="412" y="300"/>
                  </a:lnTo>
                  <a:lnTo>
                    <a:pt x="409" y="303"/>
                  </a:lnTo>
                  <a:lnTo>
                    <a:pt x="407" y="303"/>
                  </a:lnTo>
                  <a:lnTo>
                    <a:pt x="407" y="302"/>
                  </a:lnTo>
                  <a:lnTo>
                    <a:pt x="406" y="302"/>
                  </a:lnTo>
                  <a:lnTo>
                    <a:pt x="406" y="301"/>
                  </a:lnTo>
                  <a:lnTo>
                    <a:pt x="395" y="295"/>
                  </a:lnTo>
                  <a:lnTo>
                    <a:pt x="394" y="295"/>
                  </a:lnTo>
                  <a:lnTo>
                    <a:pt x="393" y="294"/>
                  </a:lnTo>
                  <a:lnTo>
                    <a:pt x="390" y="294"/>
                  </a:lnTo>
                  <a:lnTo>
                    <a:pt x="390" y="292"/>
                  </a:lnTo>
                  <a:lnTo>
                    <a:pt x="387" y="290"/>
                  </a:lnTo>
                  <a:lnTo>
                    <a:pt x="384" y="289"/>
                  </a:lnTo>
                  <a:lnTo>
                    <a:pt x="382" y="288"/>
                  </a:lnTo>
                  <a:lnTo>
                    <a:pt x="381" y="289"/>
                  </a:lnTo>
                  <a:lnTo>
                    <a:pt x="378" y="290"/>
                  </a:lnTo>
                  <a:lnTo>
                    <a:pt x="376" y="290"/>
                  </a:lnTo>
                  <a:lnTo>
                    <a:pt x="375" y="291"/>
                  </a:lnTo>
                  <a:lnTo>
                    <a:pt x="374" y="291"/>
                  </a:lnTo>
                  <a:lnTo>
                    <a:pt x="374" y="292"/>
                  </a:lnTo>
                  <a:lnTo>
                    <a:pt x="373" y="294"/>
                  </a:lnTo>
                  <a:lnTo>
                    <a:pt x="369" y="296"/>
                  </a:lnTo>
                  <a:lnTo>
                    <a:pt x="364" y="300"/>
                  </a:lnTo>
                  <a:lnTo>
                    <a:pt x="363" y="301"/>
                  </a:lnTo>
                  <a:lnTo>
                    <a:pt x="360" y="306"/>
                  </a:lnTo>
                  <a:lnTo>
                    <a:pt x="359" y="306"/>
                  </a:lnTo>
                  <a:lnTo>
                    <a:pt x="359" y="307"/>
                  </a:lnTo>
                  <a:lnTo>
                    <a:pt x="357" y="307"/>
                  </a:lnTo>
                  <a:lnTo>
                    <a:pt x="356" y="309"/>
                  </a:lnTo>
                  <a:lnTo>
                    <a:pt x="355" y="309"/>
                  </a:lnTo>
                  <a:lnTo>
                    <a:pt x="355" y="314"/>
                  </a:lnTo>
                  <a:lnTo>
                    <a:pt x="354" y="315"/>
                  </a:lnTo>
                  <a:lnTo>
                    <a:pt x="351" y="315"/>
                  </a:lnTo>
                  <a:lnTo>
                    <a:pt x="351" y="316"/>
                  </a:lnTo>
                  <a:lnTo>
                    <a:pt x="350" y="318"/>
                  </a:lnTo>
                  <a:lnTo>
                    <a:pt x="350" y="320"/>
                  </a:lnTo>
                  <a:lnTo>
                    <a:pt x="349" y="320"/>
                  </a:lnTo>
                  <a:lnTo>
                    <a:pt x="349" y="316"/>
                  </a:lnTo>
                  <a:lnTo>
                    <a:pt x="348" y="315"/>
                  </a:lnTo>
                  <a:lnTo>
                    <a:pt x="345" y="315"/>
                  </a:lnTo>
                  <a:lnTo>
                    <a:pt x="344" y="316"/>
                  </a:lnTo>
                  <a:lnTo>
                    <a:pt x="344" y="318"/>
                  </a:lnTo>
                  <a:lnTo>
                    <a:pt x="343" y="318"/>
                  </a:lnTo>
                  <a:lnTo>
                    <a:pt x="343" y="319"/>
                  </a:lnTo>
                  <a:lnTo>
                    <a:pt x="342" y="320"/>
                  </a:lnTo>
                  <a:lnTo>
                    <a:pt x="341" y="320"/>
                  </a:lnTo>
                  <a:lnTo>
                    <a:pt x="339" y="322"/>
                  </a:lnTo>
                  <a:lnTo>
                    <a:pt x="338" y="322"/>
                  </a:lnTo>
                  <a:lnTo>
                    <a:pt x="338" y="323"/>
                  </a:lnTo>
                  <a:lnTo>
                    <a:pt x="337" y="322"/>
                  </a:lnTo>
                  <a:lnTo>
                    <a:pt x="337" y="321"/>
                  </a:lnTo>
                  <a:lnTo>
                    <a:pt x="336" y="321"/>
                  </a:lnTo>
                  <a:lnTo>
                    <a:pt x="332" y="325"/>
                  </a:lnTo>
                  <a:lnTo>
                    <a:pt x="331" y="325"/>
                  </a:lnTo>
                  <a:lnTo>
                    <a:pt x="332" y="323"/>
                  </a:lnTo>
                  <a:lnTo>
                    <a:pt x="323" y="323"/>
                  </a:lnTo>
                  <a:lnTo>
                    <a:pt x="323" y="325"/>
                  </a:lnTo>
                  <a:lnTo>
                    <a:pt x="317" y="325"/>
                  </a:lnTo>
                  <a:lnTo>
                    <a:pt x="316" y="323"/>
                  </a:lnTo>
                  <a:lnTo>
                    <a:pt x="314" y="325"/>
                  </a:lnTo>
                  <a:lnTo>
                    <a:pt x="314" y="326"/>
                  </a:lnTo>
                  <a:lnTo>
                    <a:pt x="313" y="327"/>
                  </a:lnTo>
                  <a:lnTo>
                    <a:pt x="312" y="327"/>
                  </a:lnTo>
                  <a:lnTo>
                    <a:pt x="312" y="326"/>
                  </a:lnTo>
                  <a:lnTo>
                    <a:pt x="311" y="327"/>
                  </a:lnTo>
                  <a:lnTo>
                    <a:pt x="307" y="326"/>
                  </a:lnTo>
                  <a:lnTo>
                    <a:pt x="304" y="327"/>
                  </a:lnTo>
                  <a:lnTo>
                    <a:pt x="304" y="328"/>
                  </a:lnTo>
                  <a:lnTo>
                    <a:pt x="301" y="329"/>
                  </a:lnTo>
                  <a:lnTo>
                    <a:pt x="299" y="329"/>
                  </a:lnTo>
                  <a:lnTo>
                    <a:pt x="295" y="328"/>
                  </a:lnTo>
                  <a:lnTo>
                    <a:pt x="294" y="328"/>
                  </a:lnTo>
                  <a:lnTo>
                    <a:pt x="291" y="326"/>
                  </a:lnTo>
                  <a:lnTo>
                    <a:pt x="288" y="326"/>
                  </a:lnTo>
                  <a:lnTo>
                    <a:pt x="286" y="323"/>
                  </a:lnTo>
                  <a:lnTo>
                    <a:pt x="285" y="323"/>
                  </a:lnTo>
                  <a:lnTo>
                    <a:pt x="285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9" y="319"/>
                  </a:lnTo>
                  <a:lnTo>
                    <a:pt x="279" y="316"/>
                  </a:lnTo>
                  <a:lnTo>
                    <a:pt x="275" y="313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4" y="309"/>
                  </a:lnTo>
                  <a:lnTo>
                    <a:pt x="272" y="307"/>
                  </a:lnTo>
                  <a:lnTo>
                    <a:pt x="272" y="306"/>
                  </a:lnTo>
                  <a:lnTo>
                    <a:pt x="270" y="306"/>
                  </a:lnTo>
                  <a:lnTo>
                    <a:pt x="268" y="303"/>
                  </a:lnTo>
                  <a:lnTo>
                    <a:pt x="268" y="302"/>
                  </a:lnTo>
                  <a:lnTo>
                    <a:pt x="263" y="302"/>
                  </a:lnTo>
                  <a:lnTo>
                    <a:pt x="263" y="301"/>
                  </a:lnTo>
                  <a:lnTo>
                    <a:pt x="260" y="301"/>
                  </a:lnTo>
                  <a:lnTo>
                    <a:pt x="258" y="300"/>
                  </a:lnTo>
                  <a:lnTo>
                    <a:pt x="257" y="300"/>
                  </a:lnTo>
                  <a:lnTo>
                    <a:pt x="256" y="298"/>
                  </a:lnTo>
                  <a:lnTo>
                    <a:pt x="256" y="297"/>
                  </a:lnTo>
                  <a:lnTo>
                    <a:pt x="255" y="297"/>
                  </a:lnTo>
                  <a:lnTo>
                    <a:pt x="251" y="296"/>
                  </a:lnTo>
                  <a:lnTo>
                    <a:pt x="250" y="296"/>
                  </a:lnTo>
                  <a:lnTo>
                    <a:pt x="250" y="295"/>
                  </a:lnTo>
                  <a:lnTo>
                    <a:pt x="242" y="291"/>
                  </a:lnTo>
                  <a:lnTo>
                    <a:pt x="241" y="291"/>
                  </a:lnTo>
                  <a:lnTo>
                    <a:pt x="241" y="290"/>
                  </a:lnTo>
                  <a:lnTo>
                    <a:pt x="239" y="289"/>
                  </a:lnTo>
                  <a:lnTo>
                    <a:pt x="223" y="286"/>
                  </a:lnTo>
                  <a:lnTo>
                    <a:pt x="213" y="286"/>
                  </a:lnTo>
                  <a:lnTo>
                    <a:pt x="212" y="284"/>
                  </a:lnTo>
                  <a:lnTo>
                    <a:pt x="207" y="289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6" y="295"/>
                  </a:lnTo>
                  <a:lnTo>
                    <a:pt x="207" y="295"/>
                  </a:lnTo>
                  <a:lnTo>
                    <a:pt x="207" y="296"/>
                  </a:lnTo>
                  <a:lnTo>
                    <a:pt x="206" y="296"/>
                  </a:lnTo>
                  <a:lnTo>
                    <a:pt x="206" y="300"/>
                  </a:lnTo>
                  <a:lnTo>
                    <a:pt x="207" y="300"/>
                  </a:lnTo>
                  <a:lnTo>
                    <a:pt x="207" y="303"/>
                  </a:lnTo>
                  <a:lnTo>
                    <a:pt x="205" y="304"/>
                  </a:lnTo>
                  <a:lnTo>
                    <a:pt x="205" y="306"/>
                  </a:lnTo>
                  <a:lnTo>
                    <a:pt x="204" y="308"/>
                  </a:lnTo>
                  <a:lnTo>
                    <a:pt x="204" y="309"/>
                  </a:lnTo>
                  <a:lnTo>
                    <a:pt x="202" y="310"/>
                  </a:lnTo>
                  <a:lnTo>
                    <a:pt x="202" y="312"/>
                  </a:lnTo>
                  <a:lnTo>
                    <a:pt x="204" y="312"/>
                  </a:lnTo>
                  <a:lnTo>
                    <a:pt x="204" y="313"/>
                  </a:lnTo>
                  <a:lnTo>
                    <a:pt x="205" y="314"/>
                  </a:lnTo>
                  <a:lnTo>
                    <a:pt x="204" y="314"/>
                  </a:lnTo>
                  <a:lnTo>
                    <a:pt x="202" y="315"/>
                  </a:lnTo>
                  <a:lnTo>
                    <a:pt x="202" y="318"/>
                  </a:lnTo>
                  <a:lnTo>
                    <a:pt x="201" y="318"/>
                  </a:lnTo>
                  <a:lnTo>
                    <a:pt x="201" y="320"/>
                  </a:lnTo>
                  <a:lnTo>
                    <a:pt x="200" y="320"/>
                  </a:lnTo>
                  <a:lnTo>
                    <a:pt x="200" y="319"/>
                  </a:lnTo>
                  <a:lnTo>
                    <a:pt x="199" y="318"/>
                  </a:lnTo>
                  <a:lnTo>
                    <a:pt x="199" y="316"/>
                  </a:lnTo>
                  <a:lnTo>
                    <a:pt x="198" y="318"/>
                  </a:lnTo>
                  <a:lnTo>
                    <a:pt x="193" y="315"/>
                  </a:lnTo>
                  <a:lnTo>
                    <a:pt x="189" y="315"/>
                  </a:lnTo>
                  <a:lnTo>
                    <a:pt x="189" y="318"/>
                  </a:lnTo>
                  <a:lnTo>
                    <a:pt x="188" y="318"/>
                  </a:lnTo>
                  <a:lnTo>
                    <a:pt x="188" y="319"/>
                  </a:lnTo>
                  <a:lnTo>
                    <a:pt x="187" y="318"/>
                  </a:lnTo>
                  <a:lnTo>
                    <a:pt x="187" y="319"/>
                  </a:lnTo>
                  <a:lnTo>
                    <a:pt x="186" y="319"/>
                  </a:lnTo>
                  <a:lnTo>
                    <a:pt x="185" y="318"/>
                  </a:lnTo>
                  <a:lnTo>
                    <a:pt x="185" y="319"/>
                  </a:lnTo>
                  <a:lnTo>
                    <a:pt x="182" y="320"/>
                  </a:lnTo>
                  <a:lnTo>
                    <a:pt x="179" y="320"/>
                  </a:lnTo>
                  <a:lnTo>
                    <a:pt x="177" y="321"/>
                  </a:lnTo>
                  <a:lnTo>
                    <a:pt x="176" y="321"/>
                  </a:lnTo>
                  <a:lnTo>
                    <a:pt x="176" y="322"/>
                  </a:lnTo>
                  <a:lnTo>
                    <a:pt x="175" y="322"/>
                  </a:lnTo>
                  <a:lnTo>
                    <a:pt x="175" y="323"/>
                  </a:lnTo>
                  <a:lnTo>
                    <a:pt x="173" y="323"/>
                  </a:lnTo>
                  <a:lnTo>
                    <a:pt x="171" y="322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67" y="323"/>
                  </a:lnTo>
                  <a:lnTo>
                    <a:pt x="167" y="322"/>
                  </a:lnTo>
                  <a:lnTo>
                    <a:pt x="168" y="322"/>
                  </a:lnTo>
                  <a:lnTo>
                    <a:pt x="168" y="321"/>
                  </a:lnTo>
                  <a:lnTo>
                    <a:pt x="167" y="321"/>
                  </a:lnTo>
                  <a:lnTo>
                    <a:pt x="165" y="320"/>
                  </a:lnTo>
                  <a:lnTo>
                    <a:pt x="162" y="320"/>
                  </a:lnTo>
                  <a:lnTo>
                    <a:pt x="158" y="319"/>
                  </a:lnTo>
                  <a:lnTo>
                    <a:pt x="158" y="318"/>
                  </a:lnTo>
                  <a:lnTo>
                    <a:pt x="156" y="318"/>
                  </a:lnTo>
                  <a:lnTo>
                    <a:pt x="156" y="319"/>
                  </a:lnTo>
                  <a:lnTo>
                    <a:pt x="155" y="319"/>
                  </a:lnTo>
                  <a:lnTo>
                    <a:pt x="155" y="318"/>
                  </a:lnTo>
                  <a:lnTo>
                    <a:pt x="154" y="319"/>
                  </a:lnTo>
                  <a:lnTo>
                    <a:pt x="151" y="316"/>
                  </a:lnTo>
                  <a:lnTo>
                    <a:pt x="151" y="315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8" y="313"/>
                  </a:lnTo>
                  <a:lnTo>
                    <a:pt x="146" y="313"/>
                  </a:lnTo>
                  <a:lnTo>
                    <a:pt x="146" y="312"/>
                  </a:lnTo>
                  <a:lnTo>
                    <a:pt x="145" y="312"/>
                  </a:lnTo>
                  <a:lnTo>
                    <a:pt x="145" y="310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6" y="308"/>
                  </a:lnTo>
                  <a:lnTo>
                    <a:pt x="145" y="308"/>
                  </a:lnTo>
                  <a:lnTo>
                    <a:pt x="145" y="307"/>
                  </a:lnTo>
                  <a:lnTo>
                    <a:pt x="144" y="307"/>
                  </a:lnTo>
                  <a:lnTo>
                    <a:pt x="144" y="306"/>
                  </a:lnTo>
                  <a:lnTo>
                    <a:pt x="145" y="306"/>
                  </a:lnTo>
                  <a:lnTo>
                    <a:pt x="145" y="302"/>
                  </a:lnTo>
                  <a:lnTo>
                    <a:pt x="144" y="302"/>
                  </a:lnTo>
                  <a:lnTo>
                    <a:pt x="142" y="303"/>
                  </a:lnTo>
                  <a:lnTo>
                    <a:pt x="142" y="300"/>
                  </a:lnTo>
                  <a:lnTo>
                    <a:pt x="143" y="298"/>
                  </a:lnTo>
                  <a:lnTo>
                    <a:pt x="145" y="298"/>
                  </a:lnTo>
                  <a:lnTo>
                    <a:pt x="145" y="297"/>
                  </a:lnTo>
                  <a:lnTo>
                    <a:pt x="144" y="296"/>
                  </a:lnTo>
                  <a:lnTo>
                    <a:pt x="142" y="295"/>
                  </a:lnTo>
                  <a:lnTo>
                    <a:pt x="138" y="294"/>
                  </a:lnTo>
                  <a:lnTo>
                    <a:pt x="138" y="292"/>
                  </a:lnTo>
                  <a:lnTo>
                    <a:pt x="137" y="292"/>
                  </a:lnTo>
                  <a:lnTo>
                    <a:pt x="137" y="294"/>
                  </a:lnTo>
                  <a:lnTo>
                    <a:pt x="136" y="294"/>
                  </a:lnTo>
                  <a:lnTo>
                    <a:pt x="136" y="295"/>
                  </a:lnTo>
                  <a:lnTo>
                    <a:pt x="134" y="295"/>
                  </a:lnTo>
                  <a:lnTo>
                    <a:pt x="134" y="300"/>
                  </a:lnTo>
                  <a:lnTo>
                    <a:pt x="133" y="300"/>
                  </a:lnTo>
                  <a:lnTo>
                    <a:pt x="133" y="297"/>
                  </a:lnTo>
                  <a:lnTo>
                    <a:pt x="132" y="297"/>
                  </a:lnTo>
                  <a:lnTo>
                    <a:pt x="130" y="295"/>
                  </a:lnTo>
                  <a:lnTo>
                    <a:pt x="126" y="295"/>
                  </a:lnTo>
                  <a:lnTo>
                    <a:pt x="126" y="294"/>
                  </a:lnTo>
                  <a:lnTo>
                    <a:pt x="125" y="294"/>
                  </a:lnTo>
                  <a:lnTo>
                    <a:pt x="125" y="295"/>
                  </a:lnTo>
                  <a:lnTo>
                    <a:pt x="124" y="295"/>
                  </a:lnTo>
                  <a:lnTo>
                    <a:pt x="124" y="289"/>
                  </a:lnTo>
                  <a:lnTo>
                    <a:pt x="123" y="289"/>
                  </a:lnTo>
                  <a:lnTo>
                    <a:pt x="121" y="288"/>
                  </a:lnTo>
                  <a:lnTo>
                    <a:pt x="120" y="289"/>
                  </a:lnTo>
                  <a:lnTo>
                    <a:pt x="120" y="290"/>
                  </a:lnTo>
                  <a:lnTo>
                    <a:pt x="119" y="289"/>
                  </a:lnTo>
                  <a:lnTo>
                    <a:pt x="118" y="289"/>
                  </a:lnTo>
                  <a:lnTo>
                    <a:pt x="118" y="285"/>
                  </a:lnTo>
                  <a:lnTo>
                    <a:pt x="117" y="285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8"/>
                  </a:lnTo>
                  <a:lnTo>
                    <a:pt x="117" y="288"/>
                  </a:lnTo>
                  <a:lnTo>
                    <a:pt x="115" y="289"/>
                  </a:lnTo>
                  <a:lnTo>
                    <a:pt x="115" y="290"/>
                  </a:lnTo>
                  <a:lnTo>
                    <a:pt x="114" y="290"/>
                  </a:lnTo>
                  <a:lnTo>
                    <a:pt x="112" y="289"/>
                  </a:lnTo>
                  <a:lnTo>
                    <a:pt x="112" y="290"/>
                  </a:lnTo>
                  <a:lnTo>
                    <a:pt x="109" y="290"/>
                  </a:lnTo>
                  <a:lnTo>
                    <a:pt x="109" y="289"/>
                  </a:lnTo>
                  <a:lnTo>
                    <a:pt x="111" y="289"/>
                  </a:lnTo>
                  <a:lnTo>
                    <a:pt x="112" y="288"/>
                  </a:lnTo>
                  <a:lnTo>
                    <a:pt x="111" y="288"/>
                  </a:lnTo>
                  <a:lnTo>
                    <a:pt x="111" y="286"/>
                  </a:lnTo>
                  <a:lnTo>
                    <a:pt x="109" y="286"/>
                  </a:lnTo>
                  <a:lnTo>
                    <a:pt x="108" y="288"/>
                  </a:lnTo>
                  <a:lnTo>
                    <a:pt x="108" y="289"/>
                  </a:lnTo>
                  <a:lnTo>
                    <a:pt x="109" y="290"/>
                  </a:lnTo>
                  <a:lnTo>
                    <a:pt x="108" y="291"/>
                  </a:lnTo>
                  <a:lnTo>
                    <a:pt x="111" y="292"/>
                  </a:lnTo>
                  <a:lnTo>
                    <a:pt x="111" y="294"/>
                  </a:lnTo>
                  <a:lnTo>
                    <a:pt x="109" y="292"/>
                  </a:lnTo>
                  <a:lnTo>
                    <a:pt x="109" y="294"/>
                  </a:lnTo>
                  <a:lnTo>
                    <a:pt x="108" y="294"/>
                  </a:lnTo>
                  <a:lnTo>
                    <a:pt x="108" y="295"/>
                  </a:lnTo>
                  <a:lnTo>
                    <a:pt x="106" y="295"/>
                  </a:lnTo>
                  <a:lnTo>
                    <a:pt x="105" y="296"/>
                  </a:lnTo>
                  <a:lnTo>
                    <a:pt x="105" y="297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2" y="301"/>
                  </a:lnTo>
                  <a:lnTo>
                    <a:pt x="101" y="300"/>
                  </a:lnTo>
                  <a:lnTo>
                    <a:pt x="101" y="298"/>
                  </a:lnTo>
                  <a:lnTo>
                    <a:pt x="102" y="297"/>
                  </a:lnTo>
                  <a:lnTo>
                    <a:pt x="101" y="297"/>
                  </a:lnTo>
                  <a:lnTo>
                    <a:pt x="101" y="296"/>
                  </a:lnTo>
                  <a:lnTo>
                    <a:pt x="100" y="295"/>
                  </a:lnTo>
                  <a:lnTo>
                    <a:pt x="100" y="294"/>
                  </a:lnTo>
                  <a:lnTo>
                    <a:pt x="103" y="294"/>
                  </a:lnTo>
                  <a:lnTo>
                    <a:pt x="103" y="292"/>
                  </a:lnTo>
                  <a:lnTo>
                    <a:pt x="102" y="292"/>
                  </a:lnTo>
                  <a:lnTo>
                    <a:pt x="102" y="291"/>
                  </a:lnTo>
                  <a:lnTo>
                    <a:pt x="103" y="291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1" y="291"/>
                  </a:lnTo>
                  <a:lnTo>
                    <a:pt x="98" y="291"/>
                  </a:lnTo>
                  <a:lnTo>
                    <a:pt x="96" y="292"/>
                  </a:lnTo>
                  <a:lnTo>
                    <a:pt x="96" y="291"/>
                  </a:lnTo>
                  <a:lnTo>
                    <a:pt x="95" y="292"/>
                  </a:lnTo>
                  <a:lnTo>
                    <a:pt x="95" y="291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2" y="292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4" y="294"/>
                  </a:lnTo>
                  <a:lnTo>
                    <a:pt x="86" y="294"/>
                  </a:lnTo>
                  <a:lnTo>
                    <a:pt x="84" y="296"/>
                  </a:lnTo>
                  <a:lnTo>
                    <a:pt x="84" y="297"/>
                  </a:lnTo>
                  <a:lnTo>
                    <a:pt x="83" y="296"/>
                  </a:lnTo>
                  <a:lnTo>
                    <a:pt x="80" y="296"/>
                  </a:lnTo>
                  <a:lnTo>
                    <a:pt x="80" y="295"/>
                  </a:lnTo>
                  <a:lnTo>
                    <a:pt x="76" y="296"/>
                  </a:lnTo>
                  <a:lnTo>
                    <a:pt x="76" y="297"/>
                  </a:lnTo>
                  <a:lnTo>
                    <a:pt x="75" y="296"/>
                  </a:lnTo>
                  <a:lnTo>
                    <a:pt x="72" y="296"/>
                  </a:lnTo>
                  <a:lnTo>
                    <a:pt x="72" y="295"/>
                  </a:lnTo>
                  <a:lnTo>
                    <a:pt x="74" y="294"/>
                  </a:lnTo>
                  <a:lnTo>
                    <a:pt x="74" y="292"/>
                  </a:lnTo>
                  <a:lnTo>
                    <a:pt x="75" y="292"/>
                  </a:lnTo>
                  <a:lnTo>
                    <a:pt x="75" y="291"/>
                  </a:lnTo>
                  <a:lnTo>
                    <a:pt x="82" y="291"/>
                  </a:lnTo>
                  <a:lnTo>
                    <a:pt x="82" y="289"/>
                  </a:lnTo>
                  <a:lnTo>
                    <a:pt x="83" y="289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9" y="289"/>
                  </a:lnTo>
                  <a:lnTo>
                    <a:pt x="95" y="289"/>
                  </a:lnTo>
                  <a:lnTo>
                    <a:pt x="96" y="290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0" y="290"/>
                  </a:lnTo>
                  <a:lnTo>
                    <a:pt x="101" y="289"/>
                  </a:lnTo>
                  <a:lnTo>
                    <a:pt x="100" y="289"/>
                  </a:lnTo>
                  <a:lnTo>
                    <a:pt x="100" y="288"/>
                  </a:lnTo>
                  <a:lnTo>
                    <a:pt x="99" y="286"/>
                  </a:lnTo>
                  <a:lnTo>
                    <a:pt x="100" y="286"/>
                  </a:lnTo>
                  <a:lnTo>
                    <a:pt x="100" y="285"/>
                  </a:lnTo>
                  <a:lnTo>
                    <a:pt x="101" y="285"/>
                  </a:lnTo>
                  <a:lnTo>
                    <a:pt x="100" y="284"/>
                  </a:lnTo>
                  <a:lnTo>
                    <a:pt x="100" y="282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3" y="283"/>
                  </a:lnTo>
                  <a:lnTo>
                    <a:pt x="103" y="282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5" y="282"/>
                  </a:lnTo>
                  <a:lnTo>
                    <a:pt x="106" y="282"/>
                  </a:lnTo>
                  <a:lnTo>
                    <a:pt x="107" y="280"/>
                  </a:lnTo>
                  <a:lnTo>
                    <a:pt x="107" y="279"/>
                  </a:lnTo>
                  <a:lnTo>
                    <a:pt x="109" y="279"/>
                  </a:lnTo>
                  <a:lnTo>
                    <a:pt x="108" y="278"/>
                  </a:lnTo>
                  <a:lnTo>
                    <a:pt x="111" y="277"/>
                  </a:lnTo>
                  <a:lnTo>
                    <a:pt x="112" y="277"/>
                  </a:lnTo>
                  <a:lnTo>
                    <a:pt x="112" y="276"/>
                  </a:lnTo>
                  <a:lnTo>
                    <a:pt x="111" y="276"/>
                  </a:lnTo>
                  <a:lnTo>
                    <a:pt x="106" y="277"/>
                  </a:lnTo>
                  <a:lnTo>
                    <a:pt x="102" y="277"/>
                  </a:lnTo>
                  <a:lnTo>
                    <a:pt x="103" y="278"/>
                  </a:lnTo>
                  <a:lnTo>
                    <a:pt x="102" y="278"/>
                  </a:lnTo>
                  <a:lnTo>
                    <a:pt x="98" y="277"/>
                  </a:lnTo>
                  <a:lnTo>
                    <a:pt x="96" y="278"/>
                  </a:lnTo>
                  <a:lnTo>
                    <a:pt x="95" y="277"/>
                  </a:lnTo>
                  <a:lnTo>
                    <a:pt x="94" y="277"/>
                  </a:lnTo>
                  <a:lnTo>
                    <a:pt x="90" y="278"/>
                  </a:lnTo>
                  <a:lnTo>
                    <a:pt x="89" y="278"/>
                  </a:lnTo>
                  <a:lnTo>
                    <a:pt x="89" y="279"/>
                  </a:lnTo>
                  <a:lnTo>
                    <a:pt x="87" y="279"/>
                  </a:lnTo>
                  <a:lnTo>
                    <a:pt x="87" y="278"/>
                  </a:lnTo>
                  <a:lnTo>
                    <a:pt x="86" y="278"/>
                  </a:lnTo>
                  <a:lnTo>
                    <a:pt x="83" y="279"/>
                  </a:lnTo>
                  <a:lnTo>
                    <a:pt x="80" y="279"/>
                  </a:lnTo>
                  <a:lnTo>
                    <a:pt x="80" y="280"/>
                  </a:lnTo>
                  <a:lnTo>
                    <a:pt x="78" y="279"/>
                  </a:lnTo>
                  <a:lnTo>
                    <a:pt x="76" y="279"/>
                  </a:lnTo>
                  <a:lnTo>
                    <a:pt x="75" y="278"/>
                  </a:lnTo>
                  <a:lnTo>
                    <a:pt x="75" y="277"/>
                  </a:lnTo>
                  <a:lnTo>
                    <a:pt x="72" y="277"/>
                  </a:lnTo>
                  <a:lnTo>
                    <a:pt x="71" y="278"/>
                  </a:lnTo>
                  <a:lnTo>
                    <a:pt x="70" y="278"/>
                  </a:lnTo>
                  <a:lnTo>
                    <a:pt x="70" y="279"/>
                  </a:lnTo>
                  <a:lnTo>
                    <a:pt x="69" y="280"/>
                  </a:lnTo>
                  <a:lnTo>
                    <a:pt x="67" y="280"/>
                  </a:lnTo>
                  <a:lnTo>
                    <a:pt x="67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2"/>
                  </a:lnTo>
                  <a:lnTo>
                    <a:pt x="71" y="272"/>
                  </a:lnTo>
                  <a:lnTo>
                    <a:pt x="71" y="271"/>
                  </a:lnTo>
                  <a:lnTo>
                    <a:pt x="72" y="271"/>
                  </a:lnTo>
                  <a:lnTo>
                    <a:pt x="72" y="272"/>
                  </a:lnTo>
                  <a:lnTo>
                    <a:pt x="74" y="272"/>
                  </a:lnTo>
                  <a:lnTo>
                    <a:pt x="76" y="275"/>
                  </a:lnTo>
                  <a:lnTo>
                    <a:pt x="77" y="273"/>
                  </a:lnTo>
                  <a:lnTo>
                    <a:pt x="78" y="273"/>
                  </a:lnTo>
                  <a:lnTo>
                    <a:pt x="78" y="272"/>
                  </a:lnTo>
                  <a:lnTo>
                    <a:pt x="80" y="272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69"/>
                  </a:lnTo>
                  <a:lnTo>
                    <a:pt x="81" y="269"/>
                  </a:lnTo>
                  <a:lnTo>
                    <a:pt x="81" y="266"/>
                  </a:lnTo>
                  <a:lnTo>
                    <a:pt x="82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80" y="265"/>
                  </a:lnTo>
                  <a:lnTo>
                    <a:pt x="78" y="266"/>
                  </a:lnTo>
                  <a:lnTo>
                    <a:pt x="78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72" y="261"/>
                  </a:lnTo>
                  <a:lnTo>
                    <a:pt x="72" y="259"/>
                  </a:lnTo>
                  <a:lnTo>
                    <a:pt x="74" y="259"/>
                  </a:lnTo>
                  <a:lnTo>
                    <a:pt x="75" y="258"/>
                  </a:lnTo>
                  <a:lnTo>
                    <a:pt x="74" y="258"/>
                  </a:lnTo>
                  <a:lnTo>
                    <a:pt x="74" y="257"/>
                  </a:lnTo>
                  <a:lnTo>
                    <a:pt x="72" y="257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53"/>
                  </a:lnTo>
                  <a:lnTo>
                    <a:pt x="64" y="254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2" y="246"/>
                  </a:lnTo>
                  <a:lnTo>
                    <a:pt x="58" y="245"/>
                  </a:lnTo>
                  <a:lnTo>
                    <a:pt x="57" y="243"/>
                  </a:lnTo>
                  <a:lnTo>
                    <a:pt x="57" y="242"/>
                  </a:lnTo>
                  <a:lnTo>
                    <a:pt x="62" y="242"/>
                  </a:lnTo>
                  <a:lnTo>
                    <a:pt x="65" y="241"/>
                  </a:lnTo>
                  <a:lnTo>
                    <a:pt x="67" y="240"/>
                  </a:lnTo>
                  <a:lnTo>
                    <a:pt x="67" y="237"/>
                  </a:lnTo>
                  <a:lnTo>
                    <a:pt x="68" y="236"/>
                  </a:lnTo>
                  <a:lnTo>
                    <a:pt x="67" y="235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8" y="229"/>
                  </a:lnTo>
                  <a:lnTo>
                    <a:pt x="68" y="228"/>
                  </a:lnTo>
                  <a:lnTo>
                    <a:pt x="67" y="227"/>
                  </a:lnTo>
                  <a:lnTo>
                    <a:pt x="62" y="227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5" y="222"/>
                  </a:lnTo>
                  <a:lnTo>
                    <a:pt x="52" y="222"/>
                  </a:lnTo>
                  <a:lnTo>
                    <a:pt x="52" y="223"/>
                  </a:lnTo>
                  <a:lnTo>
                    <a:pt x="51" y="223"/>
                  </a:lnTo>
                  <a:lnTo>
                    <a:pt x="51" y="224"/>
                  </a:lnTo>
                  <a:lnTo>
                    <a:pt x="50" y="223"/>
                  </a:lnTo>
                  <a:lnTo>
                    <a:pt x="50" y="220"/>
                  </a:lnTo>
                  <a:lnTo>
                    <a:pt x="47" y="217"/>
                  </a:lnTo>
                  <a:lnTo>
                    <a:pt x="47" y="216"/>
                  </a:lnTo>
                  <a:lnTo>
                    <a:pt x="46" y="217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0" y="215"/>
                  </a:lnTo>
                  <a:lnTo>
                    <a:pt x="40" y="220"/>
                  </a:lnTo>
                  <a:lnTo>
                    <a:pt x="39" y="220"/>
                  </a:lnTo>
                  <a:lnTo>
                    <a:pt x="38" y="218"/>
                  </a:lnTo>
                  <a:lnTo>
                    <a:pt x="38" y="220"/>
                  </a:lnTo>
                  <a:lnTo>
                    <a:pt x="37" y="218"/>
                  </a:lnTo>
                  <a:lnTo>
                    <a:pt x="36" y="218"/>
                  </a:lnTo>
                  <a:lnTo>
                    <a:pt x="36" y="216"/>
                  </a:lnTo>
                  <a:lnTo>
                    <a:pt x="33" y="216"/>
                  </a:lnTo>
                  <a:lnTo>
                    <a:pt x="32" y="215"/>
                  </a:lnTo>
                  <a:lnTo>
                    <a:pt x="31" y="215"/>
                  </a:lnTo>
                  <a:lnTo>
                    <a:pt x="31" y="211"/>
                  </a:lnTo>
                  <a:lnTo>
                    <a:pt x="30" y="211"/>
                  </a:lnTo>
                  <a:lnTo>
                    <a:pt x="30" y="214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26" y="209"/>
                  </a:lnTo>
                  <a:lnTo>
                    <a:pt x="27" y="209"/>
                  </a:lnTo>
                  <a:lnTo>
                    <a:pt x="27" y="208"/>
                  </a:lnTo>
                  <a:lnTo>
                    <a:pt x="28" y="208"/>
                  </a:lnTo>
                  <a:lnTo>
                    <a:pt x="28" y="209"/>
                  </a:lnTo>
                  <a:lnTo>
                    <a:pt x="31" y="209"/>
                  </a:lnTo>
                  <a:lnTo>
                    <a:pt x="30" y="208"/>
                  </a:lnTo>
                  <a:lnTo>
                    <a:pt x="32" y="208"/>
                  </a:lnTo>
                  <a:lnTo>
                    <a:pt x="33" y="206"/>
                  </a:lnTo>
                  <a:lnTo>
                    <a:pt x="34" y="206"/>
                  </a:lnTo>
                  <a:lnTo>
                    <a:pt x="34" y="205"/>
                  </a:lnTo>
                  <a:lnTo>
                    <a:pt x="33" y="204"/>
                  </a:lnTo>
                  <a:lnTo>
                    <a:pt x="33" y="203"/>
                  </a:lnTo>
                  <a:lnTo>
                    <a:pt x="34" y="203"/>
                  </a:lnTo>
                  <a:lnTo>
                    <a:pt x="34" y="204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0"/>
                  </a:lnTo>
                  <a:lnTo>
                    <a:pt x="32" y="200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199"/>
                  </a:lnTo>
                  <a:lnTo>
                    <a:pt x="30" y="197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4" y="190"/>
                  </a:lnTo>
                  <a:lnTo>
                    <a:pt x="38" y="193"/>
                  </a:lnTo>
                  <a:lnTo>
                    <a:pt x="38" y="194"/>
                  </a:lnTo>
                  <a:lnTo>
                    <a:pt x="39" y="196"/>
                  </a:lnTo>
                  <a:lnTo>
                    <a:pt x="39" y="197"/>
                  </a:lnTo>
                  <a:lnTo>
                    <a:pt x="40" y="197"/>
                  </a:lnTo>
                  <a:lnTo>
                    <a:pt x="40" y="200"/>
                  </a:lnTo>
                  <a:lnTo>
                    <a:pt x="39" y="200"/>
                  </a:lnTo>
                  <a:lnTo>
                    <a:pt x="39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1" y="208"/>
                  </a:lnTo>
                  <a:lnTo>
                    <a:pt x="43" y="209"/>
                  </a:lnTo>
                  <a:lnTo>
                    <a:pt x="44" y="209"/>
                  </a:lnTo>
                  <a:lnTo>
                    <a:pt x="43" y="208"/>
                  </a:lnTo>
                  <a:lnTo>
                    <a:pt x="43" y="203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6" y="206"/>
                  </a:lnTo>
                  <a:lnTo>
                    <a:pt x="50" y="206"/>
                  </a:lnTo>
                  <a:lnTo>
                    <a:pt x="53" y="205"/>
                  </a:lnTo>
                  <a:lnTo>
                    <a:pt x="55" y="204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2" y="202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2"/>
                  </a:lnTo>
                  <a:lnTo>
                    <a:pt x="58" y="200"/>
                  </a:lnTo>
                  <a:lnTo>
                    <a:pt x="57" y="200"/>
                  </a:lnTo>
                  <a:lnTo>
                    <a:pt x="55" y="202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50" y="198"/>
                  </a:lnTo>
                  <a:lnTo>
                    <a:pt x="51" y="198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50" y="196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6" y="191"/>
                  </a:lnTo>
                  <a:lnTo>
                    <a:pt x="45" y="191"/>
                  </a:lnTo>
                  <a:lnTo>
                    <a:pt x="45" y="190"/>
                  </a:lnTo>
                  <a:lnTo>
                    <a:pt x="46" y="190"/>
                  </a:lnTo>
                  <a:lnTo>
                    <a:pt x="44" y="187"/>
                  </a:lnTo>
                  <a:lnTo>
                    <a:pt x="45" y="186"/>
                  </a:lnTo>
                  <a:lnTo>
                    <a:pt x="47" y="186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3" y="185"/>
                  </a:lnTo>
                  <a:lnTo>
                    <a:pt x="53" y="184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3" y="181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0"/>
                  </a:lnTo>
                  <a:lnTo>
                    <a:pt x="56" y="180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51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9" y="175"/>
                  </a:lnTo>
                  <a:lnTo>
                    <a:pt x="47" y="174"/>
                  </a:lnTo>
                  <a:lnTo>
                    <a:pt x="47" y="172"/>
                  </a:lnTo>
                  <a:lnTo>
                    <a:pt x="49" y="171"/>
                  </a:lnTo>
                  <a:lnTo>
                    <a:pt x="47" y="171"/>
                  </a:lnTo>
                  <a:lnTo>
                    <a:pt x="50" y="168"/>
                  </a:lnTo>
                  <a:lnTo>
                    <a:pt x="51" y="168"/>
                  </a:lnTo>
                  <a:lnTo>
                    <a:pt x="51" y="167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4" y="157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1" y="156"/>
                  </a:lnTo>
                  <a:lnTo>
                    <a:pt x="44" y="154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3" y="146"/>
                  </a:lnTo>
                  <a:lnTo>
                    <a:pt x="53" y="141"/>
                  </a:lnTo>
                  <a:lnTo>
                    <a:pt x="52" y="141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0" y="141"/>
                  </a:lnTo>
                  <a:lnTo>
                    <a:pt x="49" y="142"/>
                  </a:lnTo>
                  <a:lnTo>
                    <a:pt x="47" y="141"/>
                  </a:lnTo>
                  <a:lnTo>
                    <a:pt x="41" y="142"/>
                  </a:lnTo>
                  <a:lnTo>
                    <a:pt x="33" y="143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0" y="146"/>
                  </a:lnTo>
                  <a:lnTo>
                    <a:pt x="25" y="146"/>
                  </a:lnTo>
                  <a:lnTo>
                    <a:pt x="25" y="147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21" y="134"/>
                  </a:lnTo>
                  <a:lnTo>
                    <a:pt x="20" y="134"/>
                  </a:lnTo>
                  <a:lnTo>
                    <a:pt x="20" y="120"/>
                  </a:lnTo>
                  <a:lnTo>
                    <a:pt x="21" y="119"/>
                  </a:lnTo>
                  <a:lnTo>
                    <a:pt x="22" y="117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7" y="117"/>
                  </a:lnTo>
                  <a:lnTo>
                    <a:pt x="28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06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9" y="101"/>
                  </a:lnTo>
                  <a:lnTo>
                    <a:pt x="44" y="95"/>
                  </a:lnTo>
                  <a:lnTo>
                    <a:pt x="58" y="95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62" y="92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69" y="93"/>
                  </a:lnTo>
                  <a:lnTo>
                    <a:pt x="70" y="94"/>
                  </a:lnTo>
                  <a:lnTo>
                    <a:pt x="69" y="95"/>
                  </a:lnTo>
                  <a:lnTo>
                    <a:pt x="72" y="99"/>
                  </a:lnTo>
                  <a:lnTo>
                    <a:pt x="75" y="100"/>
                  </a:lnTo>
                  <a:lnTo>
                    <a:pt x="80" y="100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99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98"/>
                  </a:lnTo>
                  <a:lnTo>
                    <a:pt x="93" y="97"/>
                  </a:lnTo>
                  <a:lnTo>
                    <a:pt x="90" y="95"/>
                  </a:lnTo>
                  <a:lnTo>
                    <a:pt x="89" y="95"/>
                  </a:lnTo>
                  <a:lnTo>
                    <a:pt x="89" y="94"/>
                  </a:lnTo>
                  <a:lnTo>
                    <a:pt x="88" y="94"/>
                  </a:lnTo>
                  <a:lnTo>
                    <a:pt x="88" y="92"/>
                  </a:lnTo>
                  <a:lnTo>
                    <a:pt x="87" y="92"/>
                  </a:lnTo>
                  <a:lnTo>
                    <a:pt x="84" y="89"/>
                  </a:lnTo>
                  <a:lnTo>
                    <a:pt x="86" y="89"/>
                  </a:lnTo>
                  <a:lnTo>
                    <a:pt x="87" y="88"/>
                  </a:lnTo>
                  <a:lnTo>
                    <a:pt x="90" y="88"/>
                  </a:lnTo>
                  <a:lnTo>
                    <a:pt x="98" y="89"/>
                  </a:lnTo>
                  <a:lnTo>
                    <a:pt x="100" y="92"/>
                  </a:lnTo>
                  <a:lnTo>
                    <a:pt x="99" y="93"/>
                  </a:lnTo>
                  <a:lnTo>
                    <a:pt x="95" y="94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6" y="98"/>
                  </a:lnTo>
                  <a:lnTo>
                    <a:pt x="103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9" y="95"/>
                  </a:lnTo>
                  <a:lnTo>
                    <a:pt x="121" y="95"/>
                  </a:lnTo>
                  <a:lnTo>
                    <a:pt x="124" y="97"/>
                  </a:lnTo>
                  <a:lnTo>
                    <a:pt x="125" y="98"/>
                  </a:lnTo>
                  <a:lnTo>
                    <a:pt x="125" y="97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34" y="95"/>
                  </a:lnTo>
                  <a:lnTo>
                    <a:pt x="136" y="97"/>
                  </a:lnTo>
                  <a:lnTo>
                    <a:pt x="137" y="97"/>
                  </a:lnTo>
                  <a:lnTo>
                    <a:pt x="138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6" y="93"/>
                  </a:lnTo>
                  <a:lnTo>
                    <a:pt x="144" y="91"/>
                  </a:lnTo>
                  <a:lnTo>
                    <a:pt x="140" y="91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3" y="89"/>
                  </a:lnTo>
                  <a:lnTo>
                    <a:pt x="131" y="88"/>
                  </a:lnTo>
                  <a:lnTo>
                    <a:pt x="133" y="86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39" y="82"/>
                  </a:lnTo>
                  <a:lnTo>
                    <a:pt x="140" y="82"/>
                  </a:lnTo>
                  <a:lnTo>
                    <a:pt x="152" y="81"/>
                  </a:lnTo>
                  <a:lnTo>
                    <a:pt x="154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8" y="80"/>
                  </a:lnTo>
                  <a:lnTo>
                    <a:pt x="158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3" y="77"/>
                  </a:lnTo>
                  <a:lnTo>
                    <a:pt x="163" y="79"/>
                  </a:lnTo>
                  <a:lnTo>
                    <a:pt x="164" y="79"/>
                  </a:lnTo>
                  <a:lnTo>
                    <a:pt x="173" y="77"/>
                  </a:lnTo>
                  <a:lnTo>
                    <a:pt x="180" y="77"/>
                  </a:lnTo>
                  <a:lnTo>
                    <a:pt x="180" y="75"/>
                  </a:lnTo>
                  <a:lnTo>
                    <a:pt x="175" y="75"/>
                  </a:lnTo>
                  <a:lnTo>
                    <a:pt x="174" y="76"/>
                  </a:lnTo>
                  <a:lnTo>
                    <a:pt x="173" y="76"/>
                  </a:lnTo>
                  <a:lnTo>
                    <a:pt x="171" y="75"/>
                  </a:lnTo>
                  <a:lnTo>
                    <a:pt x="169" y="74"/>
                  </a:lnTo>
                  <a:lnTo>
                    <a:pt x="158" y="74"/>
                  </a:lnTo>
                  <a:lnTo>
                    <a:pt x="158" y="75"/>
                  </a:lnTo>
                  <a:lnTo>
                    <a:pt x="155" y="75"/>
                  </a:lnTo>
                  <a:lnTo>
                    <a:pt x="155" y="71"/>
                  </a:lnTo>
                  <a:lnTo>
                    <a:pt x="154" y="71"/>
                  </a:lnTo>
                  <a:lnTo>
                    <a:pt x="152" y="73"/>
                  </a:lnTo>
                  <a:lnTo>
                    <a:pt x="151" y="73"/>
                  </a:lnTo>
                  <a:lnTo>
                    <a:pt x="152" y="71"/>
                  </a:lnTo>
                  <a:lnTo>
                    <a:pt x="152" y="70"/>
                  </a:lnTo>
                  <a:lnTo>
                    <a:pt x="151" y="69"/>
                  </a:lnTo>
                  <a:lnTo>
                    <a:pt x="150" y="69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4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37" y="62"/>
                  </a:lnTo>
                  <a:lnTo>
                    <a:pt x="136" y="63"/>
                  </a:lnTo>
                  <a:lnTo>
                    <a:pt x="134" y="63"/>
                  </a:lnTo>
                  <a:lnTo>
                    <a:pt x="133" y="64"/>
                  </a:lnTo>
                  <a:lnTo>
                    <a:pt x="131" y="64"/>
                  </a:lnTo>
                  <a:lnTo>
                    <a:pt x="131" y="63"/>
                  </a:lnTo>
                  <a:lnTo>
                    <a:pt x="130" y="63"/>
                  </a:lnTo>
                  <a:lnTo>
                    <a:pt x="125" y="64"/>
                  </a:lnTo>
                  <a:lnTo>
                    <a:pt x="124" y="63"/>
                  </a:lnTo>
                  <a:lnTo>
                    <a:pt x="124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0" y="62"/>
                  </a:lnTo>
                  <a:lnTo>
                    <a:pt x="118" y="61"/>
                  </a:lnTo>
                  <a:lnTo>
                    <a:pt x="117" y="60"/>
                  </a:lnTo>
                  <a:lnTo>
                    <a:pt x="115" y="60"/>
                  </a:lnTo>
                  <a:lnTo>
                    <a:pt x="112" y="58"/>
                  </a:lnTo>
                  <a:lnTo>
                    <a:pt x="109" y="58"/>
                  </a:lnTo>
                  <a:lnTo>
                    <a:pt x="108" y="57"/>
                  </a:lnTo>
                  <a:lnTo>
                    <a:pt x="105" y="57"/>
                  </a:lnTo>
                  <a:lnTo>
                    <a:pt x="103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9" y="60"/>
                  </a:lnTo>
                  <a:lnTo>
                    <a:pt x="99" y="61"/>
                  </a:lnTo>
                  <a:lnTo>
                    <a:pt x="98" y="61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89" y="62"/>
                  </a:lnTo>
                  <a:lnTo>
                    <a:pt x="87" y="61"/>
                  </a:lnTo>
                  <a:lnTo>
                    <a:pt x="78" y="63"/>
                  </a:lnTo>
                  <a:lnTo>
                    <a:pt x="77" y="63"/>
                  </a:lnTo>
                  <a:lnTo>
                    <a:pt x="76" y="66"/>
                  </a:lnTo>
                  <a:lnTo>
                    <a:pt x="75" y="70"/>
                  </a:lnTo>
                  <a:lnTo>
                    <a:pt x="70" y="75"/>
                  </a:lnTo>
                  <a:lnTo>
                    <a:pt x="68" y="79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1" y="83"/>
                  </a:lnTo>
                  <a:lnTo>
                    <a:pt x="58" y="83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3" y="87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46" y="89"/>
                  </a:lnTo>
                  <a:lnTo>
                    <a:pt x="44" y="92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40" y="95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4" y="101"/>
                  </a:lnTo>
                  <a:lnTo>
                    <a:pt x="34" y="103"/>
                  </a:lnTo>
                  <a:lnTo>
                    <a:pt x="32" y="105"/>
                  </a:lnTo>
                  <a:lnTo>
                    <a:pt x="31" y="105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26" y="112"/>
                  </a:lnTo>
                  <a:lnTo>
                    <a:pt x="21" y="114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5" y="106"/>
                  </a:lnTo>
                  <a:lnTo>
                    <a:pt x="25" y="103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5" y="98"/>
                  </a:lnTo>
                  <a:lnTo>
                    <a:pt x="27" y="98"/>
                  </a:lnTo>
                  <a:lnTo>
                    <a:pt x="32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27" y="85"/>
                  </a:lnTo>
                  <a:lnTo>
                    <a:pt x="19" y="85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0" y="75"/>
                  </a:lnTo>
                  <a:lnTo>
                    <a:pt x="20" y="73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1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8" y="54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6" y="3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FED75739-4C07-4DD0-A5BD-FD51E260A46C}"/>
                </a:ext>
              </a:extLst>
            </p:cNvPr>
            <p:cNvGrpSpPr/>
            <p:nvPr/>
          </p:nvGrpSpPr>
          <p:grpSpPr>
            <a:xfrm>
              <a:off x="3127790" y="1279522"/>
              <a:ext cx="1771650" cy="2095495"/>
              <a:chOff x="3127790" y="1279525"/>
              <a:chExt cx="1771650" cy="2095500"/>
            </a:xfrm>
            <a:grpFill/>
          </p:grpSpPr>
          <p:sp>
            <p:nvSpPr>
              <p:cNvPr id="78" name="Freeform 8">
                <a:extLst>
                  <a:ext uri="{FF2B5EF4-FFF2-40B4-BE49-F238E27FC236}">
                    <a16:creationId xmlns="" xmlns:a16="http://schemas.microsoft.com/office/drawing/2014/main" id="{D3C1E6A5-53B0-4ADB-BF1F-8C0F7055F8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27790" y="1584325"/>
                <a:ext cx="900113" cy="1658938"/>
              </a:xfrm>
              <a:custGeom>
                <a:avLst/>
                <a:gdLst/>
                <a:ahLst/>
                <a:cxnLst>
                  <a:cxn ang="0">
                    <a:pos x="35" y="1032"/>
                  </a:cxn>
                  <a:cxn ang="0">
                    <a:pos x="23" y="1033"/>
                  </a:cxn>
                  <a:cxn ang="0">
                    <a:pos x="25" y="986"/>
                  </a:cxn>
                  <a:cxn ang="0">
                    <a:pos x="30" y="967"/>
                  </a:cxn>
                  <a:cxn ang="0">
                    <a:pos x="35" y="967"/>
                  </a:cxn>
                  <a:cxn ang="0">
                    <a:pos x="24" y="953"/>
                  </a:cxn>
                  <a:cxn ang="0">
                    <a:pos x="16" y="919"/>
                  </a:cxn>
                  <a:cxn ang="0">
                    <a:pos x="33" y="924"/>
                  </a:cxn>
                  <a:cxn ang="0">
                    <a:pos x="4" y="878"/>
                  </a:cxn>
                  <a:cxn ang="0">
                    <a:pos x="10" y="860"/>
                  </a:cxn>
                  <a:cxn ang="0">
                    <a:pos x="45" y="764"/>
                  </a:cxn>
                  <a:cxn ang="0">
                    <a:pos x="38" y="758"/>
                  </a:cxn>
                  <a:cxn ang="0">
                    <a:pos x="66" y="749"/>
                  </a:cxn>
                  <a:cxn ang="0">
                    <a:pos x="89" y="713"/>
                  </a:cxn>
                  <a:cxn ang="0">
                    <a:pos x="116" y="699"/>
                  </a:cxn>
                  <a:cxn ang="0">
                    <a:pos x="150" y="683"/>
                  </a:cxn>
                  <a:cxn ang="0">
                    <a:pos x="147" y="658"/>
                  </a:cxn>
                  <a:cxn ang="0">
                    <a:pos x="191" y="645"/>
                  </a:cxn>
                  <a:cxn ang="0">
                    <a:pos x="188" y="636"/>
                  </a:cxn>
                  <a:cxn ang="0">
                    <a:pos x="173" y="625"/>
                  </a:cxn>
                  <a:cxn ang="0">
                    <a:pos x="286" y="551"/>
                  </a:cxn>
                  <a:cxn ang="0">
                    <a:pos x="275" y="512"/>
                  </a:cxn>
                  <a:cxn ang="0">
                    <a:pos x="259" y="513"/>
                  </a:cxn>
                  <a:cxn ang="0">
                    <a:pos x="319" y="494"/>
                  </a:cxn>
                  <a:cxn ang="0">
                    <a:pos x="327" y="454"/>
                  </a:cxn>
                  <a:cxn ang="0">
                    <a:pos x="318" y="470"/>
                  </a:cxn>
                  <a:cxn ang="0">
                    <a:pos x="304" y="443"/>
                  </a:cxn>
                  <a:cxn ang="0">
                    <a:pos x="347" y="400"/>
                  </a:cxn>
                  <a:cxn ang="0">
                    <a:pos x="330" y="392"/>
                  </a:cxn>
                  <a:cxn ang="0">
                    <a:pos x="348" y="362"/>
                  </a:cxn>
                  <a:cxn ang="0">
                    <a:pos x="397" y="285"/>
                  </a:cxn>
                  <a:cxn ang="0">
                    <a:pos x="431" y="245"/>
                  </a:cxn>
                  <a:cxn ang="0">
                    <a:pos x="435" y="193"/>
                  </a:cxn>
                  <a:cxn ang="0">
                    <a:pos x="448" y="191"/>
                  </a:cxn>
                  <a:cxn ang="0">
                    <a:pos x="353" y="200"/>
                  </a:cxn>
                  <a:cxn ang="0">
                    <a:pos x="362" y="189"/>
                  </a:cxn>
                  <a:cxn ang="0">
                    <a:pos x="397" y="153"/>
                  </a:cxn>
                  <a:cxn ang="0">
                    <a:pos x="381" y="176"/>
                  </a:cxn>
                  <a:cxn ang="0">
                    <a:pos x="381" y="154"/>
                  </a:cxn>
                  <a:cxn ang="0">
                    <a:pos x="423" y="159"/>
                  </a:cxn>
                  <a:cxn ang="0">
                    <a:pos x="415" y="150"/>
                  </a:cxn>
                  <a:cxn ang="0">
                    <a:pos x="497" y="129"/>
                  </a:cxn>
                  <a:cxn ang="0">
                    <a:pos x="424" y="132"/>
                  </a:cxn>
                  <a:cxn ang="0">
                    <a:pos x="530" y="96"/>
                  </a:cxn>
                  <a:cxn ang="0">
                    <a:pos x="474" y="99"/>
                  </a:cxn>
                  <a:cxn ang="0">
                    <a:pos x="484" y="91"/>
                  </a:cxn>
                  <a:cxn ang="0">
                    <a:pos x="501" y="122"/>
                  </a:cxn>
                  <a:cxn ang="0">
                    <a:pos x="467" y="141"/>
                  </a:cxn>
                  <a:cxn ang="0">
                    <a:pos x="445" y="147"/>
                  </a:cxn>
                  <a:cxn ang="0">
                    <a:pos x="455" y="119"/>
                  </a:cxn>
                  <a:cxn ang="0">
                    <a:pos x="462" y="92"/>
                  </a:cxn>
                  <a:cxn ang="0">
                    <a:pos x="446" y="80"/>
                  </a:cxn>
                  <a:cxn ang="0">
                    <a:pos x="429" y="117"/>
                  </a:cxn>
                  <a:cxn ang="0">
                    <a:pos x="421" y="116"/>
                  </a:cxn>
                  <a:cxn ang="0">
                    <a:pos x="423" y="93"/>
                  </a:cxn>
                  <a:cxn ang="0">
                    <a:pos x="545" y="65"/>
                  </a:cxn>
                  <a:cxn ang="0">
                    <a:pos x="460" y="73"/>
                  </a:cxn>
                  <a:cxn ang="0">
                    <a:pos x="551" y="9"/>
                  </a:cxn>
                  <a:cxn ang="0">
                    <a:pos x="564" y="23"/>
                  </a:cxn>
                  <a:cxn ang="0">
                    <a:pos x="529" y="66"/>
                  </a:cxn>
                  <a:cxn ang="0">
                    <a:pos x="517" y="46"/>
                  </a:cxn>
                  <a:cxn ang="0">
                    <a:pos x="536" y="29"/>
                  </a:cxn>
                  <a:cxn ang="0">
                    <a:pos x="546" y="13"/>
                  </a:cxn>
                </a:cxnLst>
                <a:rect l="0" t="0" r="r" b="b"/>
                <a:pathLst>
                  <a:path w="567" h="1045">
                    <a:moveTo>
                      <a:pt x="268" y="1039"/>
                    </a:moveTo>
                    <a:lnTo>
                      <a:pt x="269" y="1039"/>
                    </a:lnTo>
                    <a:lnTo>
                      <a:pt x="269" y="1041"/>
                    </a:lnTo>
                    <a:lnTo>
                      <a:pt x="272" y="1041"/>
                    </a:lnTo>
                    <a:lnTo>
                      <a:pt x="272" y="1042"/>
                    </a:lnTo>
                    <a:lnTo>
                      <a:pt x="271" y="1043"/>
                    </a:lnTo>
                    <a:lnTo>
                      <a:pt x="271" y="1044"/>
                    </a:lnTo>
                    <a:lnTo>
                      <a:pt x="269" y="1045"/>
                    </a:lnTo>
                    <a:lnTo>
                      <a:pt x="268" y="1045"/>
                    </a:lnTo>
                    <a:lnTo>
                      <a:pt x="268" y="1039"/>
                    </a:lnTo>
                    <a:close/>
                    <a:moveTo>
                      <a:pt x="262" y="1037"/>
                    </a:moveTo>
                    <a:lnTo>
                      <a:pt x="262" y="1038"/>
                    </a:lnTo>
                    <a:lnTo>
                      <a:pt x="263" y="1037"/>
                    </a:lnTo>
                    <a:lnTo>
                      <a:pt x="265" y="1037"/>
                    </a:lnTo>
                    <a:lnTo>
                      <a:pt x="265" y="1039"/>
                    </a:lnTo>
                    <a:lnTo>
                      <a:pt x="263" y="1041"/>
                    </a:lnTo>
                    <a:lnTo>
                      <a:pt x="261" y="1041"/>
                    </a:lnTo>
                    <a:lnTo>
                      <a:pt x="261" y="1038"/>
                    </a:lnTo>
                    <a:lnTo>
                      <a:pt x="262" y="1037"/>
                    </a:lnTo>
                    <a:close/>
                    <a:moveTo>
                      <a:pt x="39" y="1036"/>
                    </a:moveTo>
                    <a:lnTo>
                      <a:pt x="42" y="1036"/>
                    </a:lnTo>
                    <a:lnTo>
                      <a:pt x="43" y="1037"/>
                    </a:lnTo>
                    <a:lnTo>
                      <a:pt x="48" y="1037"/>
                    </a:lnTo>
                    <a:lnTo>
                      <a:pt x="48" y="1041"/>
                    </a:lnTo>
                    <a:lnTo>
                      <a:pt x="47" y="1041"/>
                    </a:lnTo>
                    <a:lnTo>
                      <a:pt x="43" y="1038"/>
                    </a:lnTo>
                    <a:lnTo>
                      <a:pt x="41" y="1037"/>
                    </a:lnTo>
                    <a:lnTo>
                      <a:pt x="39" y="1037"/>
                    </a:lnTo>
                    <a:lnTo>
                      <a:pt x="39" y="1036"/>
                    </a:lnTo>
                    <a:close/>
                    <a:moveTo>
                      <a:pt x="31" y="1027"/>
                    </a:moveTo>
                    <a:lnTo>
                      <a:pt x="33" y="1027"/>
                    </a:lnTo>
                    <a:lnTo>
                      <a:pt x="33" y="1029"/>
                    </a:lnTo>
                    <a:lnTo>
                      <a:pt x="35" y="1030"/>
                    </a:lnTo>
                    <a:lnTo>
                      <a:pt x="35" y="1032"/>
                    </a:lnTo>
                    <a:lnTo>
                      <a:pt x="33" y="1033"/>
                    </a:lnTo>
                    <a:lnTo>
                      <a:pt x="33" y="1032"/>
                    </a:lnTo>
                    <a:lnTo>
                      <a:pt x="32" y="1032"/>
                    </a:lnTo>
                    <a:lnTo>
                      <a:pt x="31" y="1031"/>
                    </a:lnTo>
                    <a:lnTo>
                      <a:pt x="31" y="1027"/>
                    </a:lnTo>
                    <a:close/>
                    <a:moveTo>
                      <a:pt x="56" y="1023"/>
                    </a:moveTo>
                    <a:lnTo>
                      <a:pt x="57" y="1023"/>
                    </a:lnTo>
                    <a:lnTo>
                      <a:pt x="60" y="1024"/>
                    </a:lnTo>
                    <a:lnTo>
                      <a:pt x="61" y="1024"/>
                    </a:lnTo>
                    <a:lnTo>
                      <a:pt x="61" y="1025"/>
                    </a:lnTo>
                    <a:lnTo>
                      <a:pt x="60" y="1027"/>
                    </a:lnTo>
                    <a:lnTo>
                      <a:pt x="57" y="1027"/>
                    </a:lnTo>
                    <a:lnTo>
                      <a:pt x="55" y="1029"/>
                    </a:lnTo>
                    <a:lnTo>
                      <a:pt x="54" y="1027"/>
                    </a:lnTo>
                    <a:lnTo>
                      <a:pt x="54" y="1025"/>
                    </a:lnTo>
                    <a:lnTo>
                      <a:pt x="56" y="1023"/>
                    </a:lnTo>
                    <a:close/>
                    <a:moveTo>
                      <a:pt x="23" y="1013"/>
                    </a:moveTo>
                    <a:lnTo>
                      <a:pt x="24" y="1013"/>
                    </a:lnTo>
                    <a:lnTo>
                      <a:pt x="25" y="1017"/>
                    </a:lnTo>
                    <a:lnTo>
                      <a:pt x="25" y="1018"/>
                    </a:lnTo>
                    <a:lnTo>
                      <a:pt x="26" y="1019"/>
                    </a:lnTo>
                    <a:lnTo>
                      <a:pt x="26" y="1020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6" y="1021"/>
                    </a:lnTo>
                    <a:lnTo>
                      <a:pt x="26" y="1023"/>
                    </a:lnTo>
                    <a:lnTo>
                      <a:pt x="29" y="1025"/>
                    </a:lnTo>
                    <a:lnTo>
                      <a:pt x="29" y="1029"/>
                    </a:lnTo>
                    <a:lnTo>
                      <a:pt x="27" y="1030"/>
                    </a:lnTo>
                    <a:lnTo>
                      <a:pt x="27" y="1033"/>
                    </a:lnTo>
                    <a:lnTo>
                      <a:pt x="25" y="1036"/>
                    </a:lnTo>
                    <a:lnTo>
                      <a:pt x="24" y="1036"/>
                    </a:lnTo>
                    <a:lnTo>
                      <a:pt x="23" y="1035"/>
                    </a:lnTo>
                    <a:lnTo>
                      <a:pt x="23" y="1033"/>
                    </a:lnTo>
                    <a:lnTo>
                      <a:pt x="21" y="1031"/>
                    </a:lnTo>
                    <a:lnTo>
                      <a:pt x="21" y="1029"/>
                    </a:lnTo>
                    <a:lnTo>
                      <a:pt x="23" y="1027"/>
                    </a:lnTo>
                    <a:lnTo>
                      <a:pt x="23" y="1025"/>
                    </a:lnTo>
                    <a:lnTo>
                      <a:pt x="21" y="1025"/>
                    </a:lnTo>
                    <a:lnTo>
                      <a:pt x="23" y="1023"/>
                    </a:lnTo>
                    <a:lnTo>
                      <a:pt x="25" y="1024"/>
                    </a:lnTo>
                    <a:lnTo>
                      <a:pt x="23" y="1020"/>
                    </a:lnTo>
                    <a:lnTo>
                      <a:pt x="23" y="1017"/>
                    </a:lnTo>
                    <a:lnTo>
                      <a:pt x="24" y="1016"/>
                    </a:lnTo>
                    <a:lnTo>
                      <a:pt x="23" y="1016"/>
                    </a:lnTo>
                    <a:lnTo>
                      <a:pt x="23" y="1013"/>
                    </a:lnTo>
                    <a:close/>
                    <a:moveTo>
                      <a:pt x="27" y="984"/>
                    </a:moveTo>
                    <a:lnTo>
                      <a:pt x="29" y="984"/>
                    </a:lnTo>
                    <a:lnTo>
                      <a:pt x="29" y="987"/>
                    </a:lnTo>
                    <a:lnTo>
                      <a:pt x="30" y="988"/>
                    </a:lnTo>
                    <a:lnTo>
                      <a:pt x="27" y="990"/>
                    </a:lnTo>
                    <a:lnTo>
                      <a:pt x="26" y="990"/>
                    </a:lnTo>
                    <a:lnTo>
                      <a:pt x="26" y="989"/>
                    </a:lnTo>
                    <a:lnTo>
                      <a:pt x="27" y="989"/>
                    </a:lnTo>
                    <a:lnTo>
                      <a:pt x="27" y="984"/>
                    </a:lnTo>
                    <a:close/>
                    <a:moveTo>
                      <a:pt x="19" y="975"/>
                    </a:moveTo>
                    <a:lnTo>
                      <a:pt x="21" y="975"/>
                    </a:lnTo>
                    <a:lnTo>
                      <a:pt x="21" y="976"/>
                    </a:lnTo>
                    <a:lnTo>
                      <a:pt x="24" y="978"/>
                    </a:lnTo>
                    <a:lnTo>
                      <a:pt x="24" y="980"/>
                    </a:lnTo>
                    <a:lnTo>
                      <a:pt x="25" y="980"/>
                    </a:lnTo>
                    <a:lnTo>
                      <a:pt x="26" y="981"/>
                    </a:lnTo>
                    <a:lnTo>
                      <a:pt x="26" y="982"/>
                    </a:lnTo>
                    <a:lnTo>
                      <a:pt x="27" y="983"/>
                    </a:lnTo>
                    <a:lnTo>
                      <a:pt x="27" y="984"/>
                    </a:lnTo>
                    <a:lnTo>
                      <a:pt x="26" y="984"/>
                    </a:lnTo>
                    <a:lnTo>
                      <a:pt x="26" y="986"/>
                    </a:lnTo>
                    <a:lnTo>
                      <a:pt x="25" y="986"/>
                    </a:lnTo>
                    <a:lnTo>
                      <a:pt x="24" y="984"/>
                    </a:lnTo>
                    <a:lnTo>
                      <a:pt x="23" y="986"/>
                    </a:lnTo>
                    <a:lnTo>
                      <a:pt x="23" y="989"/>
                    </a:lnTo>
                    <a:lnTo>
                      <a:pt x="21" y="990"/>
                    </a:lnTo>
                    <a:lnTo>
                      <a:pt x="21" y="993"/>
                    </a:lnTo>
                    <a:lnTo>
                      <a:pt x="23" y="993"/>
                    </a:lnTo>
                    <a:lnTo>
                      <a:pt x="23" y="994"/>
                    </a:lnTo>
                    <a:lnTo>
                      <a:pt x="24" y="995"/>
                    </a:lnTo>
                    <a:lnTo>
                      <a:pt x="23" y="995"/>
                    </a:lnTo>
                    <a:lnTo>
                      <a:pt x="24" y="996"/>
                    </a:lnTo>
                    <a:lnTo>
                      <a:pt x="23" y="996"/>
                    </a:lnTo>
                    <a:lnTo>
                      <a:pt x="23" y="998"/>
                    </a:lnTo>
                    <a:lnTo>
                      <a:pt x="21" y="998"/>
                    </a:lnTo>
                    <a:lnTo>
                      <a:pt x="20" y="996"/>
                    </a:lnTo>
                    <a:lnTo>
                      <a:pt x="20" y="994"/>
                    </a:lnTo>
                    <a:lnTo>
                      <a:pt x="19" y="993"/>
                    </a:lnTo>
                    <a:lnTo>
                      <a:pt x="20" y="990"/>
                    </a:lnTo>
                    <a:lnTo>
                      <a:pt x="20" y="988"/>
                    </a:lnTo>
                    <a:lnTo>
                      <a:pt x="21" y="986"/>
                    </a:lnTo>
                    <a:lnTo>
                      <a:pt x="23" y="984"/>
                    </a:lnTo>
                    <a:lnTo>
                      <a:pt x="20" y="984"/>
                    </a:lnTo>
                    <a:lnTo>
                      <a:pt x="20" y="982"/>
                    </a:lnTo>
                    <a:lnTo>
                      <a:pt x="19" y="983"/>
                    </a:lnTo>
                    <a:lnTo>
                      <a:pt x="18" y="983"/>
                    </a:lnTo>
                    <a:lnTo>
                      <a:pt x="18" y="981"/>
                    </a:lnTo>
                    <a:lnTo>
                      <a:pt x="19" y="981"/>
                    </a:lnTo>
                    <a:lnTo>
                      <a:pt x="19" y="978"/>
                    </a:lnTo>
                    <a:lnTo>
                      <a:pt x="21" y="978"/>
                    </a:lnTo>
                    <a:lnTo>
                      <a:pt x="20" y="977"/>
                    </a:lnTo>
                    <a:lnTo>
                      <a:pt x="19" y="975"/>
                    </a:lnTo>
                    <a:close/>
                    <a:moveTo>
                      <a:pt x="27" y="965"/>
                    </a:moveTo>
                    <a:lnTo>
                      <a:pt x="29" y="965"/>
                    </a:lnTo>
                    <a:lnTo>
                      <a:pt x="29" y="967"/>
                    </a:lnTo>
                    <a:lnTo>
                      <a:pt x="30" y="967"/>
                    </a:lnTo>
                    <a:lnTo>
                      <a:pt x="32" y="969"/>
                    </a:lnTo>
                    <a:lnTo>
                      <a:pt x="36" y="976"/>
                    </a:lnTo>
                    <a:lnTo>
                      <a:pt x="36" y="982"/>
                    </a:lnTo>
                    <a:lnTo>
                      <a:pt x="32" y="984"/>
                    </a:lnTo>
                    <a:lnTo>
                      <a:pt x="31" y="984"/>
                    </a:lnTo>
                    <a:lnTo>
                      <a:pt x="30" y="983"/>
                    </a:lnTo>
                    <a:lnTo>
                      <a:pt x="32" y="983"/>
                    </a:lnTo>
                    <a:lnTo>
                      <a:pt x="32" y="982"/>
                    </a:lnTo>
                    <a:lnTo>
                      <a:pt x="31" y="981"/>
                    </a:lnTo>
                    <a:lnTo>
                      <a:pt x="31" y="982"/>
                    </a:lnTo>
                    <a:lnTo>
                      <a:pt x="29" y="982"/>
                    </a:lnTo>
                    <a:lnTo>
                      <a:pt x="27" y="981"/>
                    </a:lnTo>
                    <a:lnTo>
                      <a:pt x="27" y="976"/>
                    </a:lnTo>
                    <a:lnTo>
                      <a:pt x="26" y="975"/>
                    </a:lnTo>
                    <a:lnTo>
                      <a:pt x="26" y="973"/>
                    </a:lnTo>
                    <a:lnTo>
                      <a:pt x="25" y="971"/>
                    </a:lnTo>
                    <a:lnTo>
                      <a:pt x="27" y="969"/>
                    </a:lnTo>
                    <a:lnTo>
                      <a:pt x="27" y="968"/>
                    </a:lnTo>
                    <a:lnTo>
                      <a:pt x="26" y="968"/>
                    </a:lnTo>
                    <a:lnTo>
                      <a:pt x="26" y="967"/>
                    </a:lnTo>
                    <a:lnTo>
                      <a:pt x="27" y="967"/>
                    </a:lnTo>
                    <a:lnTo>
                      <a:pt x="27" y="965"/>
                    </a:lnTo>
                    <a:close/>
                    <a:moveTo>
                      <a:pt x="41" y="957"/>
                    </a:moveTo>
                    <a:lnTo>
                      <a:pt x="43" y="957"/>
                    </a:lnTo>
                    <a:lnTo>
                      <a:pt x="43" y="964"/>
                    </a:lnTo>
                    <a:lnTo>
                      <a:pt x="41" y="967"/>
                    </a:lnTo>
                    <a:lnTo>
                      <a:pt x="41" y="969"/>
                    </a:lnTo>
                    <a:lnTo>
                      <a:pt x="42" y="971"/>
                    </a:lnTo>
                    <a:lnTo>
                      <a:pt x="41" y="971"/>
                    </a:lnTo>
                    <a:lnTo>
                      <a:pt x="39" y="970"/>
                    </a:lnTo>
                    <a:lnTo>
                      <a:pt x="37" y="973"/>
                    </a:lnTo>
                    <a:lnTo>
                      <a:pt x="36" y="973"/>
                    </a:lnTo>
                    <a:lnTo>
                      <a:pt x="36" y="968"/>
                    </a:lnTo>
                    <a:lnTo>
                      <a:pt x="35" y="967"/>
                    </a:lnTo>
                    <a:lnTo>
                      <a:pt x="35" y="968"/>
                    </a:lnTo>
                    <a:lnTo>
                      <a:pt x="32" y="968"/>
                    </a:lnTo>
                    <a:lnTo>
                      <a:pt x="31" y="967"/>
                    </a:lnTo>
                    <a:lnTo>
                      <a:pt x="31" y="965"/>
                    </a:lnTo>
                    <a:lnTo>
                      <a:pt x="30" y="964"/>
                    </a:lnTo>
                    <a:lnTo>
                      <a:pt x="31" y="964"/>
                    </a:lnTo>
                    <a:lnTo>
                      <a:pt x="33" y="963"/>
                    </a:lnTo>
                    <a:lnTo>
                      <a:pt x="35" y="963"/>
                    </a:lnTo>
                    <a:lnTo>
                      <a:pt x="33" y="962"/>
                    </a:lnTo>
                    <a:lnTo>
                      <a:pt x="33" y="959"/>
                    </a:lnTo>
                    <a:lnTo>
                      <a:pt x="36" y="959"/>
                    </a:lnTo>
                    <a:lnTo>
                      <a:pt x="37" y="958"/>
                    </a:lnTo>
                    <a:lnTo>
                      <a:pt x="41" y="958"/>
                    </a:lnTo>
                    <a:lnTo>
                      <a:pt x="41" y="957"/>
                    </a:lnTo>
                    <a:close/>
                    <a:moveTo>
                      <a:pt x="24" y="957"/>
                    </a:moveTo>
                    <a:lnTo>
                      <a:pt x="24" y="961"/>
                    </a:lnTo>
                    <a:lnTo>
                      <a:pt x="25" y="961"/>
                    </a:lnTo>
                    <a:lnTo>
                      <a:pt x="25" y="958"/>
                    </a:lnTo>
                    <a:lnTo>
                      <a:pt x="24" y="957"/>
                    </a:lnTo>
                    <a:close/>
                    <a:moveTo>
                      <a:pt x="24" y="953"/>
                    </a:moveTo>
                    <a:lnTo>
                      <a:pt x="25" y="955"/>
                    </a:lnTo>
                    <a:lnTo>
                      <a:pt x="25" y="957"/>
                    </a:lnTo>
                    <a:lnTo>
                      <a:pt x="27" y="957"/>
                    </a:lnTo>
                    <a:lnTo>
                      <a:pt x="27" y="962"/>
                    </a:lnTo>
                    <a:lnTo>
                      <a:pt x="26" y="963"/>
                    </a:lnTo>
                    <a:lnTo>
                      <a:pt x="26" y="964"/>
                    </a:lnTo>
                    <a:lnTo>
                      <a:pt x="25" y="964"/>
                    </a:lnTo>
                    <a:lnTo>
                      <a:pt x="25" y="963"/>
                    </a:lnTo>
                    <a:lnTo>
                      <a:pt x="24" y="963"/>
                    </a:lnTo>
                    <a:lnTo>
                      <a:pt x="24" y="962"/>
                    </a:lnTo>
                    <a:lnTo>
                      <a:pt x="23" y="961"/>
                    </a:lnTo>
                    <a:lnTo>
                      <a:pt x="23" y="957"/>
                    </a:lnTo>
                    <a:lnTo>
                      <a:pt x="24" y="956"/>
                    </a:lnTo>
                    <a:lnTo>
                      <a:pt x="24" y="953"/>
                    </a:lnTo>
                    <a:close/>
                    <a:moveTo>
                      <a:pt x="39" y="941"/>
                    </a:moveTo>
                    <a:lnTo>
                      <a:pt x="41" y="941"/>
                    </a:lnTo>
                    <a:lnTo>
                      <a:pt x="39" y="943"/>
                    </a:lnTo>
                    <a:lnTo>
                      <a:pt x="39" y="941"/>
                    </a:lnTo>
                    <a:close/>
                    <a:moveTo>
                      <a:pt x="13" y="926"/>
                    </a:moveTo>
                    <a:lnTo>
                      <a:pt x="14" y="926"/>
                    </a:lnTo>
                    <a:lnTo>
                      <a:pt x="14" y="927"/>
                    </a:lnTo>
                    <a:lnTo>
                      <a:pt x="19" y="937"/>
                    </a:lnTo>
                    <a:lnTo>
                      <a:pt x="19" y="939"/>
                    </a:lnTo>
                    <a:lnTo>
                      <a:pt x="17" y="939"/>
                    </a:lnTo>
                    <a:lnTo>
                      <a:pt x="19" y="941"/>
                    </a:lnTo>
                    <a:lnTo>
                      <a:pt x="19" y="947"/>
                    </a:lnTo>
                    <a:lnTo>
                      <a:pt x="17" y="947"/>
                    </a:lnTo>
                    <a:lnTo>
                      <a:pt x="17" y="944"/>
                    </a:lnTo>
                    <a:lnTo>
                      <a:pt x="16" y="943"/>
                    </a:lnTo>
                    <a:lnTo>
                      <a:pt x="16" y="945"/>
                    </a:lnTo>
                    <a:lnTo>
                      <a:pt x="14" y="945"/>
                    </a:lnTo>
                    <a:lnTo>
                      <a:pt x="13" y="943"/>
                    </a:lnTo>
                    <a:lnTo>
                      <a:pt x="13" y="941"/>
                    </a:lnTo>
                    <a:lnTo>
                      <a:pt x="12" y="940"/>
                    </a:lnTo>
                    <a:lnTo>
                      <a:pt x="12" y="939"/>
                    </a:lnTo>
                    <a:lnTo>
                      <a:pt x="16" y="939"/>
                    </a:lnTo>
                    <a:lnTo>
                      <a:pt x="17" y="937"/>
                    </a:lnTo>
                    <a:lnTo>
                      <a:pt x="16" y="938"/>
                    </a:lnTo>
                    <a:lnTo>
                      <a:pt x="16" y="937"/>
                    </a:lnTo>
                    <a:lnTo>
                      <a:pt x="14" y="937"/>
                    </a:lnTo>
                    <a:lnTo>
                      <a:pt x="14" y="936"/>
                    </a:lnTo>
                    <a:lnTo>
                      <a:pt x="13" y="936"/>
                    </a:lnTo>
                    <a:lnTo>
                      <a:pt x="13" y="930"/>
                    </a:lnTo>
                    <a:lnTo>
                      <a:pt x="12" y="927"/>
                    </a:lnTo>
                    <a:lnTo>
                      <a:pt x="13" y="926"/>
                    </a:lnTo>
                    <a:close/>
                    <a:moveTo>
                      <a:pt x="13" y="916"/>
                    </a:moveTo>
                    <a:lnTo>
                      <a:pt x="14" y="916"/>
                    </a:lnTo>
                    <a:lnTo>
                      <a:pt x="16" y="919"/>
                    </a:lnTo>
                    <a:lnTo>
                      <a:pt x="21" y="921"/>
                    </a:lnTo>
                    <a:lnTo>
                      <a:pt x="24" y="926"/>
                    </a:lnTo>
                    <a:lnTo>
                      <a:pt x="24" y="927"/>
                    </a:lnTo>
                    <a:lnTo>
                      <a:pt x="23" y="928"/>
                    </a:lnTo>
                    <a:lnTo>
                      <a:pt x="20" y="930"/>
                    </a:lnTo>
                    <a:lnTo>
                      <a:pt x="20" y="926"/>
                    </a:lnTo>
                    <a:lnTo>
                      <a:pt x="18" y="925"/>
                    </a:lnTo>
                    <a:lnTo>
                      <a:pt x="18" y="922"/>
                    </a:lnTo>
                    <a:lnTo>
                      <a:pt x="17" y="921"/>
                    </a:lnTo>
                    <a:lnTo>
                      <a:pt x="14" y="921"/>
                    </a:lnTo>
                    <a:lnTo>
                      <a:pt x="14" y="919"/>
                    </a:lnTo>
                    <a:lnTo>
                      <a:pt x="13" y="916"/>
                    </a:lnTo>
                    <a:close/>
                    <a:moveTo>
                      <a:pt x="6" y="907"/>
                    </a:moveTo>
                    <a:lnTo>
                      <a:pt x="7" y="908"/>
                    </a:lnTo>
                    <a:lnTo>
                      <a:pt x="7" y="910"/>
                    </a:lnTo>
                    <a:lnTo>
                      <a:pt x="8" y="910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6" y="907"/>
                    </a:lnTo>
                    <a:close/>
                    <a:moveTo>
                      <a:pt x="42" y="904"/>
                    </a:moveTo>
                    <a:lnTo>
                      <a:pt x="43" y="906"/>
                    </a:lnTo>
                    <a:lnTo>
                      <a:pt x="44" y="906"/>
                    </a:lnTo>
                    <a:lnTo>
                      <a:pt x="44" y="913"/>
                    </a:lnTo>
                    <a:lnTo>
                      <a:pt x="43" y="918"/>
                    </a:lnTo>
                    <a:lnTo>
                      <a:pt x="43" y="919"/>
                    </a:lnTo>
                    <a:lnTo>
                      <a:pt x="44" y="922"/>
                    </a:lnTo>
                    <a:lnTo>
                      <a:pt x="43" y="924"/>
                    </a:lnTo>
                    <a:lnTo>
                      <a:pt x="42" y="924"/>
                    </a:lnTo>
                    <a:lnTo>
                      <a:pt x="41" y="925"/>
                    </a:lnTo>
                    <a:lnTo>
                      <a:pt x="41" y="926"/>
                    </a:lnTo>
                    <a:lnTo>
                      <a:pt x="37" y="927"/>
                    </a:lnTo>
                    <a:lnTo>
                      <a:pt x="36" y="927"/>
                    </a:lnTo>
                    <a:lnTo>
                      <a:pt x="36" y="926"/>
                    </a:lnTo>
                    <a:lnTo>
                      <a:pt x="33" y="924"/>
                    </a:lnTo>
                    <a:lnTo>
                      <a:pt x="31" y="920"/>
                    </a:lnTo>
                    <a:lnTo>
                      <a:pt x="29" y="918"/>
                    </a:lnTo>
                    <a:lnTo>
                      <a:pt x="29" y="916"/>
                    </a:lnTo>
                    <a:lnTo>
                      <a:pt x="32" y="916"/>
                    </a:lnTo>
                    <a:lnTo>
                      <a:pt x="32" y="915"/>
                    </a:lnTo>
                    <a:lnTo>
                      <a:pt x="33" y="915"/>
                    </a:lnTo>
                    <a:lnTo>
                      <a:pt x="35" y="913"/>
                    </a:lnTo>
                    <a:lnTo>
                      <a:pt x="37" y="912"/>
                    </a:lnTo>
                    <a:lnTo>
                      <a:pt x="38" y="912"/>
                    </a:lnTo>
                    <a:lnTo>
                      <a:pt x="39" y="910"/>
                    </a:lnTo>
                    <a:lnTo>
                      <a:pt x="39" y="906"/>
                    </a:lnTo>
                    <a:lnTo>
                      <a:pt x="41" y="906"/>
                    </a:lnTo>
                    <a:lnTo>
                      <a:pt x="42" y="904"/>
                    </a:lnTo>
                    <a:close/>
                    <a:moveTo>
                      <a:pt x="6" y="883"/>
                    </a:moveTo>
                    <a:lnTo>
                      <a:pt x="8" y="883"/>
                    </a:lnTo>
                    <a:lnTo>
                      <a:pt x="8" y="884"/>
                    </a:lnTo>
                    <a:lnTo>
                      <a:pt x="10" y="884"/>
                    </a:lnTo>
                    <a:lnTo>
                      <a:pt x="10" y="885"/>
                    </a:lnTo>
                    <a:lnTo>
                      <a:pt x="11" y="887"/>
                    </a:lnTo>
                    <a:lnTo>
                      <a:pt x="12" y="889"/>
                    </a:lnTo>
                    <a:lnTo>
                      <a:pt x="12" y="890"/>
                    </a:lnTo>
                    <a:lnTo>
                      <a:pt x="10" y="890"/>
                    </a:lnTo>
                    <a:lnTo>
                      <a:pt x="10" y="888"/>
                    </a:lnTo>
                    <a:lnTo>
                      <a:pt x="8" y="888"/>
                    </a:lnTo>
                    <a:lnTo>
                      <a:pt x="7" y="887"/>
                    </a:lnTo>
                    <a:lnTo>
                      <a:pt x="8" y="887"/>
                    </a:lnTo>
                    <a:lnTo>
                      <a:pt x="7" y="885"/>
                    </a:lnTo>
                    <a:lnTo>
                      <a:pt x="6" y="885"/>
                    </a:lnTo>
                    <a:lnTo>
                      <a:pt x="6" y="883"/>
                    </a:lnTo>
                    <a:close/>
                    <a:moveTo>
                      <a:pt x="1" y="871"/>
                    </a:moveTo>
                    <a:lnTo>
                      <a:pt x="2" y="871"/>
                    </a:lnTo>
                    <a:lnTo>
                      <a:pt x="2" y="873"/>
                    </a:lnTo>
                    <a:lnTo>
                      <a:pt x="4" y="875"/>
                    </a:lnTo>
                    <a:lnTo>
                      <a:pt x="4" y="878"/>
                    </a:lnTo>
                    <a:lnTo>
                      <a:pt x="2" y="879"/>
                    </a:lnTo>
                    <a:lnTo>
                      <a:pt x="2" y="878"/>
                    </a:lnTo>
                    <a:lnTo>
                      <a:pt x="1" y="878"/>
                    </a:lnTo>
                    <a:lnTo>
                      <a:pt x="1" y="877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1" y="872"/>
                    </a:lnTo>
                    <a:lnTo>
                      <a:pt x="1" y="871"/>
                    </a:lnTo>
                    <a:close/>
                    <a:moveTo>
                      <a:pt x="10" y="860"/>
                    </a:moveTo>
                    <a:lnTo>
                      <a:pt x="10" y="864"/>
                    </a:lnTo>
                    <a:lnTo>
                      <a:pt x="11" y="865"/>
                    </a:lnTo>
                    <a:lnTo>
                      <a:pt x="11" y="864"/>
                    </a:lnTo>
                    <a:lnTo>
                      <a:pt x="12" y="863"/>
                    </a:lnTo>
                    <a:lnTo>
                      <a:pt x="12" y="861"/>
                    </a:lnTo>
                    <a:lnTo>
                      <a:pt x="13" y="861"/>
                    </a:lnTo>
                    <a:lnTo>
                      <a:pt x="13" y="863"/>
                    </a:lnTo>
                    <a:lnTo>
                      <a:pt x="14" y="867"/>
                    </a:lnTo>
                    <a:lnTo>
                      <a:pt x="14" y="869"/>
                    </a:lnTo>
                    <a:lnTo>
                      <a:pt x="11" y="872"/>
                    </a:lnTo>
                    <a:lnTo>
                      <a:pt x="11" y="873"/>
                    </a:lnTo>
                    <a:lnTo>
                      <a:pt x="10" y="872"/>
                    </a:lnTo>
                    <a:lnTo>
                      <a:pt x="10" y="870"/>
                    </a:lnTo>
                    <a:lnTo>
                      <a:pt x="8" y="870"/>
                    </a:lnTo>
                    <a:lnTo>
                      <a:pt x="7" y="871"/>
                    </a:lnTo>
                    <a:lnTo>
                      <a:pt x="7" y="873"/>
                    </a:lnTo>
                    <a:lnTo>
                      <a:pt x="6" y="875"/>
                    </a:lnTo>
                    <a:lnTo>
                      <a:pt x="6" y="865"/>
                    </a:lnTo>
                    <a:lnTo>
                      <a:pt x="7" y="865"/>
                    </a:lnTo>
                    <a:lnTo>
                      <a:pt x="7" y="864"/>
                    </a:lnTo>
                    <a:lnTo>
                      <a:pt x="8" y="867"/>
                    </a:lnTo>
                    <a:lnTo>
                      <a:pt x="10" y="867"/>
                    </a:lnTo>
                    <a:lnTo>
                      <a:pt x="10" y="865"/>
                    </a:lnTo>
                    <a:lnTo>
                      <a:pt x="8" y="861"/>
                    </a:lnTo>
                    <a:lnTo>
                      <a:pt x="10" y="860"/>
                    </a:lnTo>
                    <a:close/>
                    <a:moveTo>
                      <a:pt x="8" y="816"/>
                    </a:moveTo>
                    <a:lnTo>
                      <a:pt x="10" y="816"/>
                    </a:lnTo>
                    <a:lnTo>
                      <a:pt x="10" y="817"/>
                    </a:lnTo>
                    <a:lnTo>
                      <a:pt x="11" y="817"/>
                    </a:lnTo>
                    <a:lnTo>
                      <a:pt x="11" y="820"/>
                    </a:lnTo>
                    <a:lnTo>
                      <a:pt x="8" y="820"/>
                    </a:lnTo>
                    <a:lnTo>
                      <a:pt x="8" y="818"/>
                    </a:lnTo>
                    <a:lnTo>
                      <a:pt x="7" y="817"/>
                    </a:lnTo>
                    <a:lnTo>
                      <a:pt x="8" y="817"/>
                    </a:lnTo>
                    <a:lnTo>
                      <a:pt x="8" y="816"/>
                    </a:lnTo>
                    <a:close/>
                    <a:moveTo>
                      <a:pt x="10" y="799"/>
                    </a:moveTo>
                    <a:lnTo>
                      <a:pt x="13" y="799"/>
                    </a:lnTo>
                    <a:lnTo>
                      <a:pt x="24" y="803"/>
                    </a:lnTo>
                    <a:lnTo>
                      <a:pt x="24" y="804"/>
                    </a:lnTo>
                    <a:lnTo>
                      <a:pt x="23" y="805"/>
                    </a:lnTo>
                    <a:lnTo>
                      <a:pt x="20" y="805"/>
                    </a:lnTo>
                    <a:lnTo>
                      <a:pt x="20" y="803"/>
                    </a:lnTo>
                    <a:lnTo>
                      <a:pt x="19" y="805"/>
                    </a:lnTo>
                    <a:lnTo>
                      <a:pt x="17" y="807"/>
                    </a:lnTo>
                    <a:lnTo>
                      <a:pt x="16" y="808"/>
                    </a:lnTo>
                    <a:lnTo>
                      <a:pt x="11" y="809"/>
                    </a:lnTo>
                    <a:lnTo>
                      <a:pt x="10" y="808"/>
                    </a:lnTo>
                    <a:lnTo>
                      <a:pt x="10" y="807"/>
                    </a:lnTo>
                    <a:lnTo>
                      <a:pt x="11" y="807"/>
                    </a:lnTo>
                    <a:lnTo>
                      <a:pt x="12" y="805"/>
                    </a:lnTo>
                    <a:lnTo>
                      <a:pt x="11" y="805"/>
                    </a:lnTo>
                    <a:lnTo>
                      <a:pt x="7" y="804"/>
                    </a:lnTo>
                    <a:lnTo>
                      <a:pt x="6" y="804"/>
                    </a:lnTo>
                    <a:lnTo>
                      <a:pt x="10" y="801"/>
                    </a:lnTo>
                    <a:lnTo>
                      <a:pt x="10" y="799"/>
                    </a:lnTo>
                    <a:close/>
                    <a:moveTo>
                      <a:pt x="41" y="762"/>
                    </a:moveTo>
                    <a:lnTo>
                      <a:pt x="43" y="764"/>
                    </a:lnTo>
                    <a:lnTo>
                      <a:pt x="44" y="762"/>
                    </a:lnTo>
                    <a:lnTo>
                      <a:pt x="45" y="764"/>
                    </a:lnTo>
                    <a:lnTo>
                      <a:pt x="45" y="765"/>
                    </a:lnTo>
                    <a:lnTo>
                      <a:pt x="49" y="765"/>
                    </a:lnTo>
                    <a:lnTo>
                      <a:pt x="49" y="766"/>
                    </a:lnTo>
                    <a:lnTo>
                      <a:pt x="48" y="766"/>
                    </a:lnTo>
                    <a:lnTo>
                      <a:pt x="48" y="768"/>
                    </a:lnTo>
                    <a:lnTo>
                      <a:pt x="49" y="768"/>
                    </a:lnTo>
                    <a:lnTo>
                      <a:pt x="48" y="769"/>
                    </a:lnTo>
                    <a:lnTo>
                      <a:pt x="48" y="771"/>
                    </a:lnTo>
                    <a:lnTo>
                      <a:pt x="44" y="772"/>
                    </a:lnTo>
                    <a:lnTo>
                      <a:pt x="37" y="772"/>
                    </a:lnTo>
                    <a:lnTo>
                      <a:pt x="37" y="769"/>
                    </a:lnTo>
                    <a:lnTo>
                      <a:pt x="41" y="769"/>
                    </a:lnTo>
                    <a:lnTo>
                      <a:pt x="39" y="768"/>
                    </a:lnTo>
                    <a:lnTo>
                      <a:pt x="37" y="768"/>
                    </a:lnTo>
                    <a:lnTo>
                      <a:pt x="37" y="767"/>
                    </a:lnTo>
                    <a:lnTo>
                      <a:pt x="38" y="766"/>
                    </a:lnTo>
                    <a:lnTo>
                      <a:pt x="38" y="764"/>
                    </a:lnTo>
                    <a:lnTo>
                      <a:pt x="41" y="762"/>
                    </a:lnTo>
                    <a:close/>
                    <a:moveTo>
                      <a:pt x="44" y="756"/>
                    </a:moveTo>
                    <a:lnTo>
                      <a:pt x="45" y="756"/>
                    </a:lnTo>
                    <a:lnTo>
                      <a:pt x="47" y="758"/>
                    </a:lnTo>
                    <a:lnTo>
                      <a:pt x="45" y="759"/>
                    </a:lnTo>
                    <a:lnTo>
                      <a:pt x="45" y="760"/>
                    </a:lnTo>
                    <a:lnTo>
                      <a:pt x="44" y="761"/>
                    </a:lnTo>
                    <a:lnTo>
                      <a:pt x="43" y="760"/>
                    </a:lnTo>
                    <a:lnTo>
                      <a:pt x="42" y="761"/>
                    </a:lnTo>
                    <a:lnTo>
                      <a:pt x="41" y="760"/>
                    </a:lnTo>
                    <a:lnTo>
                      <a:pt x="42" y="759"/>
                    </a:lnTo>
                    <a:lnTo>
                      <a:pt x="44" y="759"/>
                    </a:lnTo>
                    <a:lnTo>
                      <a:pt x="43" y="758"/>
                    </a:lnTo>
                    <a:lnTo>
                      <a:pt x="44" y="756"/>
                    </a:lnTo>
                    <a:close/>
                    <a:moveTo>
                      <a:pt x="37" y="756"/>
                    </a:moveTo>
                    <a:lnTo>
                      <a:pt x="38" y="756"/>
                    </a:lnTo>
                    <a:lnTo>
                      <a:pt x="38" y="758"/>
                    </a:lnTo>
                    <a:lnTo>
                      <a:pt x="41" y="758"/>
                    </a:lnTo>
                    <a:lnTo>
                      <a:pt x="41" y="759"/>
                    </a:lnTo>
                    <a:lnTo>
                      <a:pt x="39" y="759"/>
                    </a:lnTo>
                    <a:lnTo>
                      <a:pt x="38" y="760"/>
                    </a:lnTo>
                    <a:lnTo>
                      <a:pt x="37" y="760"/>
                    </a:lnTo>
                    <a:lnTo>
                      <a:pt x="37" y="756"/>
                    </a:lnTo>
                    <a:close/>
                    <a:moveTo>
                      <a:pt x="54" y="750"/>
                    </a:moveTo>
                    <a:lnTo>
                      <a:pt x="55" y="750"/>
                    </a:lnTo>
                    <a:lnTo>
                      <a:pt x="56" y="752"/>
                    </a:lnTo>
                    <a:lnTo>
                      <a:pt x="56" y="754"/>
                    </a:lnTo>
                    <a:lnTo>
                      <a:pt x="57" y="755"/>
                    </a:lnTo>
                    <a:lnTo>
                      <a:pt x="57" y="756"/>
                    </a:lnTo>
                    <a:lnTo>
                      <a:pt x="60" y="759"/>
                    </a:lnTo>
                    <a:lnTo>
                      <a:pt x="51" y="767"/>
                    </a:lnTo>
                    <a:lnTo>
                      <a:pt x="49" y="767"/>
                    </a:lnTo>
                    <a:lnTo>
                      <a:pt x="49" y="766"/>
                    </a:lnTo>
                    <a:lnTo>
                      <a:pt x="50" y="765"/>
                    </a:lnTo>
                    <a:lnTo>
                      <a:pt x="50" y="760"/>
                    </a:lnTo>
                    <a:lnTo>
                      <a:pt x="49" y="759"/>
                    </a:lnTo>
                    <a:lnTo>
                      <a:pt x="49" y="755"/>
                    </a:lnTo>
                    <a:lnTo>
                      <a:pt x="50" y="753"/>
                    </a:lnTo>
                    <a:lnTo>
                      <a:pt x="51" y="752"/>
                    </a:lnTo>
                    <a:lnTo>
                      <a:pt x="52" y="752"/>
                    </a:lnTo>
                    <a:lnTo>
                      <a:pt x="54" y="750"/>
                    </a:lnTo>
                    <a:close/>
                    <a:moveTo>
                      <a:pt x="66" y="749"/>
                    </a:moveTo>
                    <a:lnTo>
                      <a:pt x="67" y="749"/>
                    </a:lnTo>
                    <a:lnTo>
                      <a:pt x="68" y="752"/>
                    </a:lnTo>
                    <a:lnTo>
                      <a:pt x="70" y="752"/>
                    </a:lnTo>
                    <a:lnTo>
                      <a:pt x="72" y="753"/>
                    </a:lnTo>
                    <a:lnTo>
                      <a:pt x="70" y="753"/>
                    </a:lnTo>
                    <a:lnTo>
                      <a:pt x="64" y="754"/>
                    </a:lnTo>
                    <a:lnTo>
                      <a:pt x="61" y="753"/>
                    </a:lnTo>
                    <a:lnTo>
                      <a:pt x="58" y="750"/>
                    </a:lnTo>
                    <a:lnTo>
                      <a:pt x="66" y="749"/>
                    </a:lnTo>
                    <a:close/>
                    <a:moveTo>
                      <a:pt x="93" y="722"/>
                    </a:moveTo>
                    <a:lnTo>
                      <a:pt x="94" y="722"/>
                    </a:lnTo>
                    <a:lnTo>
                      <a:pt x="95" y="723"/>
                    </a:lnTo>
                    <a:lnTo>
                      <a:pt x="95" y="726"/>
                    </a:lnTo>
                    <a:lnTo>
                      <a:pt x="88" y="728"/>
                    </a:lnTo>
                    <a:lnTo>
                      <a:pt x="86" y="730"/>
                    </a:lnTo>
                    <a:lnTo>
                      <a:pt x="85" y="730"/>
                    </a:lnTo>
                    <a:lnTo>
                      <a:pt x="85" y="726"/>
                    </a:lnTo>
                    <a:lnTo>
                      <a:pt x="86" y="726"/>
                    </a:lnTo>
                    <a:lnTo>
                      <a:pt x="86" y="723"/>
                    </a:lnTo>
                    <a:lnTo>
                      <a:pt x="87" y="723"/>
                    </a:lnTo>
                    <a:lnTo>
                      <a:pt x="87" y="724"/>
                    </a:lnTo>
                    <a:lnTo>
                      <a:pt x="88" y="724"/>
                    </a:lnTo>
                    <a:lnTo>
                      <a:pt x="93" y="722"/>
                    </a:lnTo>
                    <a:close/>
                    <a:moveTo>
                      <a:pt x="91" y="711"/>
                    </a:moveTo>
                    <a:lnTo>
                      <a:pt x="91" y="712"/>
                    </a:lnTo>
                    <a:lnTo>
                      <a:pt x="92" y="713"/>
                    </a:lnTo>
                    <a:lnTo>
                      <a:pt x="93" y="712"/>
                    </a:lnTo>
                    <a:lnTo>
                      <a:pt x="94" y="712"/>
                    </a:lnTo>
                    <a:lnTo>
                      <a:pt x="97" y="711"/>
                    </a:lnTo>
                    <a:lnTo>
                      <a:pt x="97" y="715"/>
                    </a:lnTo>
                    <a:lnTo>
                      <a:pt x="95" y="715"/>
                    </a:lnTo>
                    <a:lnTo>
                      <a:pt x="94" y="716"/>
                    </a:lnTo>
                    <a:lnTo>
                      <a:pt x="95" y="717"/>
                    </a:lnTo>
                    <a:lnTo>
                      <a:pt x="95" y="718"/>
                    </a:lnTo>
                    <a:lnTo>
                      <a:pt x="94" y="719"/>
                    </a:lnTo>
                    <a:lnTo>
                      <a:pt x="94" y="718"/>
                    </a:lnTo>
                    <a:lnTo>
                      <a:pt x="93" y="717"/>
                    </a:lnTo>
                    <a:lnTo>
                      <a:pt x="91" y="716"/>
                    </a:lnTo>
                    <a:lnTo>
                      <a:pt x="89" y="716"/>
                    </a:lnTo>
                    <a:lnTo>
                      <a:pt x="89" y="715"/>
                    </a:lnTo>
                    <a:lnTo>
                      <a:pt x="91" y="715"/>
                    </a:lnTo>
                    <a:lnTo>
                      <a:pt x="91" y="713"/>
                    </a:lnTo>
                    <a:lnTo>
                      <a:pt x="89" y="713"/>
                    </a:lnTo>
                    <a:lnTo>
                      <a:pt x="89" y="712"/>
                    </a:lnTo>
                    <a:lnTo>
                      <a:pt x="91" y="711"/>
                    </a:lnTo>
                    <a:close/>
                    <a:moveTo>
                      <a:pt x="129" y="689"/>
                    </a:moveTo>
                    <a:lnTo>
                      <a:pt x="130" y="689"/>
                    </a:lnTo>
                    <a:lnTo>
                      <a:pt x="132" y="691"/>
                    </a:lnTo>
                    <a:lnTo>
                      <a:pt x="135" y="689"/>
                    </a:lnTo>
                    <a:lnTo>
                      <a:pt x="137" y="689"/>
                    </a:lnTo>
                    <a:lnTo>
                      <a:pt x="138" y="691"/>
                    </a:lnTo>
                    <a:lnTo>
                      <a:pt x="137" y="692"/>
                    </a:lnTo>
                    <a:lnTo>
                      <a:pt x="136" y="694"/>
                    </a:lnTo>
                    <a:lnTo>
                      <a:pt x="135" y="695"/>
                    </a:lnTo>
                    <a:lnTo>
                      <a:pt x="134" y="695"/>
                    </a:lnTo>
                    <a:lnTo>
                      <a:pt x="132" y="697"/>
                    </a:lnTo>
                    <a:lnTo>
                      <a:pt x="131" y="695"/>
                    </a:lnTo>
                    <a:lnTo>
                      <a:pt x="130" y="695"/>
                    </a:lnTo>
                    <a:lnTo>
                      <a:pt x="128" y="693"/>
                    </a:lnTo>
                    <a:lnTo>
                      <a:pt x="129" y="692"/>
                    </a:lnTo>
                    <a:lnTo>
                      <a:pt x="129" y="689"/>
                    </a:lnTo>
                    <a:close/>
                    <a:moveTo>
                      <a:pt x="124" y="687"/>
                    </a:moveTo>
                    <a:lnTo>
                      <a:pt x="126" y="687"/>
                    </a:lnTo>
                    <a:lnTo>
                      <a:pt x="126" y="693"/>
                    </a:lnTo>
                    <a:lnTo>
                      <a:pt x="128" y="694"/>
                    </a:lnTo>
                    <a:lnTo>
                      <a:pt x="128" y="697"/>
                    </a:lnTo>
                    <a:lnTo>
                      <a:pt x="129" y="698"/>
                    </a:lnTo>
                    <a:lnTo>
                      <a:pt x="128" y="699"/>
                    </a:lnTo>
                    <a:lnTo>
                      <a:pt x="125" y="699"/>
                    </a:lnTo>
                    <a:lnTo>
                      <a:pt x="125" y="700"/>
                    </a:lnTo>
                    <a:lnTo>
                      <a:pt x="124" y="700"/>
                    </a:lnTo>
                    <a:lnTo>
                      <a:pt x="122" y="704"/>
                    </a:lnTo>
                    <a:lnTo>
                      <a:pt x="120" y="704"/>
                    </a:lnTo>
                    <a:lnTo>
                      <a:pt x="120" y="703"/>
                    </a:lnTo>
                    <a:lnTo>
                      <a:pt x="119" y="701"/>
                    </a:lnTo>
                    <a:lnTo>
                      <a:pt x="116" y="700"/>
                    </a:lnTo>
                    <a:lnTo>
                      <a:pt x="116" y="699"/>
                    </a:lnTo>
                    <a:lnTo>
                      <a:pt x="114" y="699"/>
                    </a:lnTo>
                    <a:lnTo>
                      <a:pt x="116" y="698"/>
                    </a:lnTo>
                    <a:lnTo>
                      <a:pt x="116" y="697"/>
                    </a:lnTo>
                    <a:lnTo>
                      <a:pt x="118" y="697"/>
                    </a:lnTo>
                    <a:lnTo>
                      <a:pt x="117" y="695"/>
                    </a:lnTo>
                    <a:lnTo>
                      <a:pt x="117" y="694"/>
                    </a:lnTo>
                    <a:lnTo>
                      <a:pt x="118" y="694"/>
                    </a:lnTo>
                    <a:lnTo>
                      <a:pt x="117" y="693"/>
                    </a:lnTo>
                    <a:lnTo>
                      <a:pt x="120" y="692"/>
                    </a:lnTo>
                    <a:lnTo>
                      <a:pt x="119" y="693"/>
                    </a:lnTo>
                    <a:lnTo>
                      <a:pt x="120" y="693"/>
                    </a:lnTo>
                    <a:lnTo>
                      <a:pt x="122" y="694"/>
                    </a:lnTo>
                    <a:lnTo>
                      <a:pt x="123" y="697"/>
                    </a:lnTo>
                    <a:lnTo>
                      <a:pt x="123" y="695"/>
                    </a:lnTo>
                    <a:lnTo>
                      <a:pt x="124" y="694"/>
                    </a:lnTo>
                    <a:lnTo>
                      <a:pt x="123" y="693"/>
                    </a:lnTo>
                    <a:lnTo>
                      <a:pt x="124" y="693"/>
                    </a:lnTo>
                    <a:lnTo>
                      <a:pt x="124" y="692"/>
                    </a:lnTo>
                    <a:lnTo>
                      <a:pt x="125" y="691"/>
                    </a:lnTo>
                    <a:lnTo>
                      <a:pt x="125" y="689"/>
                    </a:lnTo>
                    <a:lnTo>
                      <a:pt x="124" y="687"/>
                    </a:lnTo>
                    <a:close/>
                    <a:moveTo>
                      <a:pt x="144" y="675"/>
                    </a:moveTo>
                    <a:lnTo>
                      <a:pt x="147" y="676"/>
                    </a:lnTo>
                    <a:lnTo>
                      <a:pt x="148" y="679"/>
                    </a:lnTo>
                    <a:lnTo>
                      <a:pt x="149" y="680"/>
                    </a:lnTo>
                    <a:lnTo>
                      <a:pt x="149" y="678"/>
                    </a:lnTo>
                    <a:lnTo>
                      <a:pt x="151" y="678"/>
                    </a:lnTo>
                    <a:lnTo>
                      <a:pt x="153" y="680"/>
                    </a:lnTo>
                    <a:lnTo>
                      <a:pt x="154" y="680"/>
                    </a:lnTo>
                    <a:lnTo>
                      <a:pt x="154" y="681"/>
                    </a:lnTo>
                    <a:lnTo>
                      <a:pt x="155" y="681"/>
                    </a:lnTo>
                    <a:lnTo>
                      <a:pt x="155" y="682"/>
                    </a:lnTo>
                    <a:lnTo>
                      <a:pt x="151" y="683"/>
                    </a:lnTo>
                    <a:lnTo>
                      <a:pt x="150" y="683"/>
                    </a:lnTo>
                    <a:lnTo>
                      <a:pt x="150" y="682"/>
                    </a:lnTo>
                    <a:lnTo>
                      <a:pt x="149" y="682"/>
                    </a:lnTo>
                    <a:lnTo>
                      <a:pt x="149" y="683"/>
                    </a:lnTo>
                    <a:lnTo>
                      <a:pt x="142" y="686"/>
                    </a:lnTo>
                    <a:lnTo>
                      <a:pt x="141" y="685"/>
                    </a:lnTo>
                    <a:lnTo>
                      <a:pt x="138" y="681"/>
                    </a:lnTo>
                    <a:lnTo>
                      <a:pt x="141" y="680"/>
                    </a:lnTo>
                    <a:lnTo>
                      <a:pt x="143" y="676"/>
                    </a:lnTo>
                    <a:lnTo>
                      <a:pt x="144" y="675"/>
                    </a:lnTo>
                    <a:close/>
                    <a:moveTo>
                      <a:pt x="159" y="672"/>
                    </a:moveTo>
                    <a:lnTo>
                      <a:pt x="160" y="672"/>
                    </a:lnTo>
                    <a:lnTo>
                      <a:pt x="161" y="673"/>
                    </a:lnTo>
                    <a:lnTo>
                      <a:pt x="162" y="675"/>
                    </a:lnTo>
                    <a:lnTo>
                      <a:pt x="165" y="678"/>
                    </a:lnTo>
                    <a:lnTo>
                      <a:pt x="166" y="680"/>
                    </a:lnTo>
                    <a:lnTo>
                      <a:pt x="166" y="681"/>
                    </a:lnTo>
                    <a:lnTo>
                      <a:pt x="160" y="683"/>
                    </a:lnTo>
                    <a:lnTo>
                      <a:pt x="157" y="682"/>
                    </a:lnTo>
                    <a:lnTo>
                      <a:pt x="156" y="682"/>
                    </a:lnTo>
                    <a:lnTo>
                      <a:pt x="154" y="678"/>
                    </a:lnTo>
                    <a:lnTo>
                      <a:pt x="153" y="676"/>
                    </a:lnTo>
                    <a:lnTo>
                      <a:pt x="153" y="673"/>
                    </a:lnTo>
                    <a:lnTo>
                      <a:pt x="155" y="673"/>
                    </a:lnTo>
                    <a:lnTo>
                      <a:pt x="155" y="674"/>
                    </a:lnTo>
                    <a:lnTo>
                      <a:pt x="156" y="674"/>
                    </a:lnTo>
                    <a:lnTo>
                      <a:pt x="156" y="673"/>
                    </a:lnTo>
                    <a:lnTo>
                      <a:pt x="157" y="674"/>
                    </a:lnTo>
                    <a:lnTo>
                      <a:pt x="157" y="676"/>
                    </a:lnTo>
                    <a:lnTo>
                      <a:pt x="159" y="678"/>
                    </a:lnTo>
                    <a:lnTo>
                      <a:pt x="159" y="672"/>
                    </a:lnTo>
                    <a:close/>
                    <a:moveTo>
                      <a:pt x="142" y="654"/>
                    </a:moveTo>
                    <a:lnTo>
                      <a:pt x="144" y="654"/>
                    </a:lnTo>
                    <a:lnTo>
                      <a:pt x="145" y="655"/>
                    </a:lnTo>
                    <a:lnTo>
                      <a:pt x="147" y="658"/>
                    </a:lnTo>
                    <a:lnTo>
                      <a:pt x="149" y="660"/>
                    </a:lnTo>
                    <a:lnTo>
                      <a:pt x="149" y="662"/>
                    </a:lnTo>
                    <a:lnTo>
                      <a:pt x="148" y="664"/>
                    </a:lnTo>
                    <a:lnTo>
                      <a:pt x="148" y="666"/>
                    </a:lnTo>
                    <a:lnTo>
                      <a:pt x="145" y="666"/>
                    </a:lnTo>
                    <a:lnTo>
                      <a:pt x="145" y="668"/>
                    </a:lnTo>
                    <a:lnTo>
                      <a:pt x="142" y="668"/>
                    </a:lnTo>
                    <a:lnTo>
                      <a:pt x="141" y="669"/>
                    </a:lnTo>
                    <a:lnTo>
                      <a:pt x="141" y="668"/>
                    </a:lnTo>
                    <a:lnTo>
                      <a:pt x="138" y="667"/>
                    </a:lnTo>
                    <a:lnTo>
                      <a:pt x="138" y="666"/>
                    </a:lnTo>
                    <a:lnTo>
                      <a:pt x="139" y="666"/>
                    </a:lnTo>
                    <a:lnTo>
                      <a:pt x="134" y="663"/>
                    </a:lnTo>
                    <a:lnTo>
                      <a:pt x="132" y="662"/>
                    </a:lnTo>
                    <a:lnTo>
                      <a:pt x="132" y="660"/>
                    </a:lnTo>
                    <a:lnTo>
                      <a:pt x="134" y="658"/>
                    </a:lnTo>
                    <a:lnTo>
                      <a:pt x="135" y="658"/>
                    </a:lnTo>
                    <a:lnTo>
                      <a:pt x="137" y="657"/>
                    </a:lnTo>
                    <a:lnTo>
                      <a:pt x="138" y="657"/>
                    </a:lnTo>
                    <a:lnTo>
                      <a:pt x="142" y="654"/>
                    </a:lnTo>
                    <a:close/>
                    <a:moveTo>
                      <a:pt x="254" y="645"/>
                    </a:moveTo>
                    <a:lnTo>
                      <a:pt x="255" y="645"/>
                    </a:lnTo>
                    <a:lnTo>
                      <a:pt x="255" y="646"/>
                    </a:lnTo>
                    <a:lnTo>
                      <a:pt x="254" y="646"/>
                    </a:lnTo>
                    <a:lnTo>
                      <a:pt x="254" y="645"/>
                    </a:lnTo>
                    <a:close/>
                    <a:moveTo>
                      <a:pt x="178" y="637"/>
                    </a:moveTo>
                    <a:lnTo>
                      <a:pt x="182" y="637"/>
                    </a:lnTo>
                    <a:lnTo>
                      <a:pt x="182" y="639"/>
                    </a:lnTo>
                    <a:lnTo>
                      <a:pt x="184" y="643"/>
                    </a:lnTo>
                    <a:lnTo>
                      <a:pt x="186" y="640"/>
                    </a:lnTo>
                    <a:lnTo>
                      <a:pt x="187" y="642"/>
                    </a:lnTo>
                    <a:lnTo>
                      <a:pt x="188" y="644"/>
                    </a:lnTo>
                    <a:lnTo>
                      <a:pt x="190" y="645"/>
                    </a:lnTo>
                    <a:lnTo>
                      <a:pt x="191" y="645"/>
                    </a:lnTo>
                    <a:lnTo>
                      <a:pt x="188" y="648"/>
                    </a:lnTo>
                    <a:lnTo>
                      <a:pt x="178" y="652"/>
                    </a:lnTo>
                    <a:lnTo>
                      <a:pt x="172" y="652"/>
                    </a:lnTo>
                    <a:lnTo>
                      <a:pt x="169" y="655"/>
                    </a:lnTo>
                    <a:lnTo>
                      <a:pt x="166" y="655"/>
                    </a:lnTo>
                    <a:lnTo>
                      <a:pt x="162" y="657"/>
                    </a:lnTo>
                    <a:lnTo>
                      <a:pt x="157" y="657"/>
                    </a:lnTo>
                    <a:lnTo>
                      <a:pt x="156" y="656"/>
                    </a:lnTo>
                    <a:lnTo>
                      <a:pt x="156" y="655"/>
                    </a:lnTo>
                    <a:lnTo>
                      <a:pt x="155" y="655"/>
                    </a:lnTo>
                    <a:lnTo>
                      <a:pt x="155" y="656"/>
                    </a:lnTo>
                    <a:lnTo>
                      <a:pt x="154" y="656"/>
                    </a:lnTo>
                    <a:lnTo>
                      <a:pt x="154" y="655"/>
                    </a:lnTo>
                    <a:lnTo>
                      <a:pt x="153" y="655"/>
                    </a:lnTo>
                    <a:lnTo>
                      <a:pt x="154" y="652"/>
                    </a:lnTo>
                    <a:lnTo>
                      <a:pt x="154" y="651"/>
                    </a:lnTo>
                    <a:lnTo>
                      <a:pt x="155" y="650"/>
                    </a:lnTo>
                    <a:lnTo>
                      <a:pt x="159" y="645"/>
                    </a:lnTo>
                    <a:lnTo>
                      <a:pt x="160" y="645"/>
                    </a:lnTo>
                    <a:lnTo>
                      <a:pt x="168" y="644"/>
                    </a:lnTo>
                    <a:lnTo>
                      <a:pt x="170" y="645"/>
                    </a:lnTo>
                    <a:lnTo>
                      <a:pt x="172" y="645"/>
                    </a:lnTo>
                    <a:lnTo>
                      <a:pt x="170" y="644"/>
                    </a:lnTo>
                    <a:lnTo>
                      <a:pt x="166" y="643"/>
                    </a:lnTo>
                    <a:lnTo>
                      <a:pt x="165" y="642"/>
                    </a:lnTo>
                    <a:lnTo>
                      <a:pt x="166" y="640"/>
                    </a:lnTo>
                    <a:lnTo>
                      <a:pt x="168" y="640"/>
                    </a:lnTo>
                    <a:lnTo>
                      <a:pt x="175" y="638"/>
                    </a:lnTo>
                    <a:lnTo>
                      <a:pt x="176" y="638"/>
                    </a:lnTo>
                    <a:lnTo>
                      <a:pt x="176" y="640"/>
                    </a:lnTo>
                    <a:lnTo>
                      <a:pt x="178" y="640"/>
                    </a:lnTo>
                    <a:lnTo>
                      <a:pt x="178" y="637"/>
                    </a:lnTo>
                    <a:close/>
                    <a:moveTo>
                      <a:pt x="186" y="636"/>
                    </a:moveTo>
                    <a:lnTo>
                      <a:pt x="188" y="636"/>
                    </a:lnTo>
                    <a:lnTo>
                      <a:pt x="188" y="637"/>
                    </a:lnTo>
                    <a:lnTo>
                      <a:pt x="191" y="637"/>
                    </a:lnTo>
                    <a:lnTo>
                      <a:pt x="191" y="638"/>
                    </a:lnTo>
                    <a:lnTo>
                      <a:pt x="190" y="639"/>
                    </a:lnTo>
                    <a:lnTo>
                      <a:pt x="188" y="639"/>
                    </a:lnTo>
                    <a:lnTo>
                      <a:pt x="187" y="640"/>
                    </a:lnTo>
                    <a:lnTo>
                      <a:pt x="185" y="640"/>
                    </a:lnTo>
                    <a:lnTo>
                      <a:pt x="185" y="637"/>
                    </a:lnTo>
                    <a:lnTo>
                      <a:pt x="186" y="637"/>
                    </a:lnTo>
                    <a:lnTo>
                      <a:pt x="186" y="636"/>
                    </a:lnTo>
                    <a:close/>
                    <a:moveTo>
                      <a:pt x="173" y="621"/>
                    </a:moveTo>
                    <a:lnTo>
                      <a:pt x="173" y="623"/>
                    </a:lnTo>
                    <a:lnTo>
                      <a:pt x="174" y="623"/>
                    </a:lnTo>
                    <a:lnTo>
                      <a:pt x="175" y="621"/>
                    </a:lnTo>
                    <a:lnTo>
                      <a:pt x="175" y="626"/>
                    </a:lnTo>
                    <a:lnTo>
                      <a:pt x="176" y="627"/>
                    </a:lnTo>
                    <a:lnTo>
                      <a:pt x="176" y="631"/>
                    </a:lnTo>
                    <a:lnTo>
                      <a:pt x="175" y="632"/>
                    </a:lnTo>
                    <a:lnTo>
                      <a:pt x="173" y="633"/>
                    </a:lnTo>
                    <a:lnTo>
                      <a:pt x="165" y="635"/>
                    </a:lnTo>
                    <a:lnTo>
                      <a:pt x="162" y="636"/>
                    </a:lnTo>
                    <a:lnTo>
                      <a:pt x="161" y="635"/>
                    </a:lnTo>
                    <a:lnTo>
                      <a:pt x="163" y="633"/>
                    </a:lnTo>
                    <a:lnTo>
                      <a:pt x="161" y="633"/>
                    </a:lnTo>
                    <a:lnTo>
                      <a:pt x="161" y="635"/>
                    </a:lnTo>
                    <a:lnTo>
                      <a:pt x="160" y="633"/>
                    </a:lnTo>
                    <a:lnTo>
                      <a:pt x="159" y="635"/>
                    </a:lnTo>
                    <a:lnTo>
                      <a:pt x="156" y="635"/>
                    </a:lnTo>
                    <a:lnTo>
                      <a:pt x="156" y="636"/>
                    </a:lnTo>
                    <a:lnTo>
                      <a:pt x="155" y="636"/>
                    </a:lnTo>
                    <a:lnTo>
                      <a:pt x="153" y="633"/>
                    </a:lnTo>
                    <a:lnTo>
                      <a:pt x="155" y="632"/>
                    </a:lnTo>
                    <a:lnTo>
                      <a:pt x="163" y="631"/>
                    </a:lnTo>
                    <a:lnTo>
                      <a:pt x="173" y="625"/>
                    </a:lnTo>
                    <a:lnTo>
                      <a:pt x="170" y="625"/>
                    </a:lnTo>
                    <a:lnTo>
                      <a:pt x="173" y="621"/>
                    </a:lnTo>
                    <a:close/>
                    <a:moveTo>
                      <a:pt x="222" y="599"/>
                    </a:moveTo>
                    <a:lnTo>
                      <a:pt x="223" y="600"/>
                    </a:lnTo>
                    <a:lnTo>
                      <a:pt x="223" y="603"/>
                    </a:lnTo>
                    <a:lnTo>
                      <a:pt x="221" y="603"/>
                    </a:lnTo>
                    <a:lnTo>
                      <a:pt x="219" y="602"/>
                    </a:lnTo>
                    <a:lnTo>
                      <a:pt x="221" y="602"/>
                    </a:lnTo>
                    <a:lnTo>
                      <a:pt x="221" y="601"/>
                    </a:lnTo>
                    <a:lnTo>
                      <a:pt x="219" y="601"/>
                    </a:lnTo>
                    <a:lnTo>
                      <a:pt x="219" y="600"/>
                    </a:lnTo>
                    <a:lnTo>
                      <a:pt x="221" y="600"/>
                    </a:lnTo>
                    <a:lnTo>
                      <a:pt x="222" y="599"/>
                    </a:lnTo>
                    <a:close/>
                    <a:moveTo>
                      <a:pt x="284" y="541"/>
                    </a:moveTo>
                    <a:lnTo>
                      <a:pt x="285" y="544"/>
                    </a:lnTo>
                    <a:lnTo>
                      <a:pt x="285" y="543"/>
                    </a:lnTo>
                    <a:lnTo>
                      <a:pt x="287" y="546"/>
                    </a:lnTo>
                    <a:lnTo>
                      <a:pt x="288" y="549"/>
                    </a:lnTo>
                    <a:lnTo>
                      <a:pt x="288" y="550"/>
                    </a:lnTo>
                    <a:lnTo>
                      <a:pt x="286" y="550"/>
                    </a:lnTo>
                    <a:lnTo>
                      <a:pt x="286" y="551"/>
                    </a:lnTo>
                    <a:lnTo>
                      <a:pt x="285" y="550"/>
                    </a:lnTo>
                    <a:lnTo>
                      <a:pt x="283" y="549"/>
                    </a:lnTo>
                    <a:lnTo>
                      <a:pt x="283" y="546"/>
                    </a:lnTo>
                    <a:lnTo>
                      <a:pt x="284" y="546"/>
                    </a:lnTo>
                    <a:lnTo>
                      <a:pt x="284" y="541"/>
                    </a:lnTo>
                    <a:close/>
                    <a:moveTo>
                      <a:pt x="271" y="540"/>
                    </a:moveTo>
                    <a:lnTo>
                      <a:pt x="273" y="540"/>
                    </a:lnTo>
                    <a:lnTo>
                      <a:pt x="274" y="543"/>
                    </a:lnTo>
                    <a:lnTo>
                      <a:pt x="278" y="544"/>
                    </a:lnTo>
                    <a:lnTo>
                      <a:pt x="279" y="546"/>
                    </a:lnTo>
                    <a:lnTo>
                      <a:pt x="280" y="550"/>
                    </a:lnTo>
                    <a:lnTo>
                      <a:pt x="281" y="551"/>
                    </a:lnTo>
                    <a:lnTo>
                      <a:pt x="286" y="551"/>
                    </a:lnTo>
                    <a:lnTo>
                      <a:pt x="287" y="553"/>
                    </a:lnTo>
                    <a:lnTo>
                      <a:pt x="286" y="554"/>
                    </a:lnTo>
                    <a:lnTo>
                      <a:pt x="286" y="558"/>
                    </a:lnTo>
                    <a:lnTo>
                      <a:pt x="285" y="557"/>
                    </a:lnTo>
                    <a:lnTo>
                      <a:pt x="281" y="556"/>
                    </a:lnTo>
                    <a:lnTo>
                      <a:pt x="280" y="556"/>
                    </a:lnTo>
                    <a:lnTo>
                      <a:pt x="280" y="553"/>
                    </a:lnTo>
                    <a:lnTo>
                      <a:pt x="279" y="553"/>
                    </a:lnTo>
                    <a:lnTo>
                      <a:pt x="275" y="554"/>
                    </a:lnTo>
                    <a:lnTo>
                      <a:pt x="273" y="550"/>
                    </a:lnTo>
                    <a:lnTo>
                      <a:pt x="275" y="547"/>
                    </a:lnTo>
                    <a:lnTo>
                      <a:pt x="278" y="549"/>
                    </a:lnTo>
                    <a:lnTo>
                      <a:pt x="277" y="546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9" y="543"/>
                    </a:lnTo>
                    <a:lnTo>
                      <a:pt x="271" y="541"/>
                    </a:lnTo>
                    <a:lnTo>
                      <a:pt x="271" y="540"/>
                    </a:lnTo>
                    <a:close/>
                    <a:moveTo>
                      <a:pt x="281" y="537"/>
                    </a:moveTo>
                    <a:lnTo>
                      <a:pt x="283" y="538"/>
                    </a:lnTo>
                    <a:lnTo>
                      <a:pt x="283" y="544"/>
                    </a:lnTo>
                    <a:lnTo>
                      <a:pt x="281" y="544"/>
                    </a:lnTo>
                    <a:lnTo>
                      <a:pt x="281" y="545"/>
                    </a:lnTo>
                    <a:lnTo>
                      <a:pt x="280" y="545"/>
                    </a:lnTo>
                    <a:lnTo>
                      <a:pt x="280" y="544"/>
                    </a:lnTo>
                    <a:lnTo>
                      <a:pt x="279" y="543"/>
                    </a:lnTo>
                    <a:lnTo>
                      <a:pt x="279" y="541"/>
                    </a:lnTo>
                    <a:lnTo>
                      <a:pt x="275" y="541"/>
                    </a:lnTo>
                    <a:lnTo>
                      <a:pt x="275" y="538"/>
                    </a:lnTo>
                    <a:lnTo>
                      <a:pt x="281" y="537"/>
                    </a:lnTo>
                    <a:close/>
                    <a:moveTo>
                      <a:pt x="272" y="510"/>
                    </a:moveTo>
                    <a:lnTo>
                      <a:pt x="273" y="510"/>
                    </a:lnTo>
                    <a:lnTo>
                      <a:pt x="274" y="512"/>
                    </a:lnTo>
                    <a:lnTo>
                      <a:pt x="275" y="512"/>
                    </a:lnTo>
                    <a:lnTo>
                      <a:pt x="275" y="513"/>
                    </a:lnTo>
                    <a:lnTo>
                      <a:pt x="277" y="513"/>
                    </a:lnTo>
                    <a:lnTo>
                      <a:pt x="277" y="515"/>
                    </a:lnTo>
                    <a:lnTo>
                      <a:pt x="279" y="515"/>
                    </a:lnTo>
                    <a:lnTo>
                      <a:pt x="279" y="516"/>
                    </a:lnTo>
                    <a:lnTo>
                      <a:pt x="278" y="519"/>
                    </a:lnTo>
                    <a:lnTo>
                      <a:pt x="275" y="521"/>
                    </a:lnTo>
                    <a:lnTo>
                      <a:pt x="274" y="521"/>
                    </a:lnTo>
                    <a:lnTo>
                      <a:pt x="272" y="522"/>
                    </a:lnTo>
                    <a:lnTo>
                      <a:pt x="272" y="520"/>
                    </a:lnTo>
                    <a:lnTo>
                      <a:pt x="269" y="520"/>
                    </a:lnTo>
                    <a:lnTo>
                      <a:pt x="272" y="517"/>
                    </a:lnTo>
                    <a:lnTo>
                      <a:pt x="272" y="515"/>
                    </a:lnTo>
                    <a:lnTo>
                      <a:pt x="268" y="515"/>
                    </a:lnTo>
                    <a:lnTo>
                      <a:pt x="266" y="517"/>
                    </a:lnTo>
                    <a:lnTo>
                      <a:pt x="265" y="520"/>
                    </a:lnTo>
                    <a:lnTo>
                      <a:pt x="263" y="520"/>
                    </a:lnTo>
                    <a:lnTo>
                      <a:pt x="262" y="521"/>
                    </a:lnTo>
                    <a:lnTo>
                      <a:pt x="261" y="520"/>
                    </a:lnTo>
                    <a:lnTo>
                      <a:pt x="272" y="510"/>
                    </a:lnTo>
                    <a:close/>
                    <a:moveTo>
                      <a:pt x="269" y="507"/>
                    </a:moveTo>
                    <a:lnTo>
                      <a:pt x="272" y="507"/>
                    </a:lnTo>
                    <a:lnTo>
                      <a:pt x="273" y="508"/>
                    </a:lnTo>
                    <a:lnTo>
                      <a:pt x="273" y="509"/>
                    </a:lnTo>
                    <a:lnTo>
                      <a:pt x="267" y="514"/>
                    </a:lnTo>
                    <a:lnTo>
                      <a:pt x="263" y="515"/>
                    </a:lnTo>
                    <a:lnTo>
                      <a:pt x="260" y="519"/>
                    </a:lnTo>
                    <a:lnTo>
                      <a:pt x="257" y="520"/>
                    </a:lnTo>
                    <a:lnTo>
                      <a:pt x="257" y="519"/>
                    </a:lnTo>
                    <a:lnTo>
                      <a:pt x="256" y="519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9" y="514"/>
                    </a:lnTo>
                    <a:lnTo>
                      <a:pt x="259" y="513"/>
                    </a:lnTo>
                    <a:lnTo>
                      <a:pt x="262" y="513"/>
                    </a:lnTo>
                    <a:lnTo>
                      <a:pt x="265" y="512"/>
                    </a:lnTo>
                    <a:lnTo>
                      <a:pt x="267" y="509"/>
                    </a:lnTo>
                    <a:lnTo>
                      <a:pt x="269" y="508"/>
                    </a:lnTo>
                    <a:lnTo>
                      <a:pt x="269" y="507"/>
                    </a:lnTo>
                    <a:close/>
                    <a:moveTo>
                      <a:pt x="296" y="494"/>
                    </a:moveTo>
                    <a:lnTo>
                      <a:pt x="298" y="494"/>
                    </a:lnTo>
                    <a:lnTo>
                      <a:pt x="298" y="495"/>
                    </a:lnTo>
                    <a:lnTo>
                      <a:pt x="299" y="495"/>
                    </a:lnTo>
                    <a:lnTo>
                      <a:pt x="299" y="494"/>
                    </a:lnTo>
                    <a:lnTo>
                      <a:pt x="300" y="494"/>
                    </a:lnTo>
                    <a:lnTo>
                      <a:pt x="300" y="495"/>
                    </a:lnTo>
                    <a:lnTo>
                      <a:pt x="298" y="497"/>
                    </a:lnTo>
                    <a:lnTo>
                      <a:pt x="297" y="497"/>
                    </a:lnTo>
                    <a:lnTo>
                      <a:pt x="297" y="498"/>
                    </a:lnTo>
                    <a:lnTo>
                      <a:pt x="298" y="500"/>
                    </a:lnTo>
                    <a:lnTo>
                      <a:pt x="297" y="501"/>
                    </a:lnTo>
                    <a:lnTo>
                      <a:pt x="296" y="501"/>
                    </a:lnTo>
                    <a:lnTo>
                      <a:pt x="296" y="498"/>
                    </a:lnTo>
                    <a:lnTo>
                      <a:pt x="293" y="501"/>
                    </a:lnTo>
                    <a:lnTo>
                      <a:pt x="292" y="501"/>
                    </a:lnTo>
                    <a:lnTo>
                      <a:pt x="290" y="500"/>
                    </a:lnTo>
                    <a:lnTo>
                      <a:pt x="291" y="500"/>
                    </a:lnTo>
                    <a:lnTo>
                      <a:pt x="290" y="498"/>
                    </a:lnTo>
                    <a:lnTo>
                      <a:pt x="291" y="498"/>
                    </a:lnTo>
                    <a:lnTo>
                      <a:pt x="291" y="496"/>
                    </a:lnTo>
                    <a:lnTo>
                      <a:pt x="292" y="495"/>
                    </a:lnTo>
                    <a:lnTo>
                      <a:pt x="296" y="494"/>
                    </a:lnTo>
                    <a:close/>
                    <a:moveTo>
                      <a:pt x="317" y="484"/>
                    </a:moveTo>
                    <a:lnTo>
                      <a:pt x="318" y="484"/>
                    </a:lnTo>
                    <a:lnTo>
                      <a:pt x="319" y="485"/>
                    </a:lnTo>
                    <a:lnTo>
                      <a:pt x="321" y="488"/>
                    </a:lnTo>
                    <a:lnTo>
                      <a:pt x="322" y="489"/>
                    </a:lnTo>
                    <a:lnTo>
                      <a:pt x="319" y="494"/>
                    </a:lnTo>
                    <a:lnTo>
                      <a:pt x="322" y="494"/>
                    </a:lnTo>
                    <a:lnTo>
                      <a:pt x="323" y="495"/>
                    </a:lnTo>
                    <a:lnTo>
                      <a:pt x="323" y="496"/>
                    </a:lnTo>
                    <a:lnTo>
                      <a:pt x="322" y="497"/>
                    </a:lnTo>
                    <a:lnTo>
                      <a:pt x="317" y="500"/>
                    </a:lnTo>
                    <a:lnTo>
                      <a:pt x="316" y="500"/>
                    </a:lnTo>
                    <a:lnTo>
                      <a:pt x="313" y="498"/>
                    </a:lnTo>
                    <a:lnTo>
                      <a:pt x="310" y="498"/>
                    </a:lnTo>
                    <a:lnTo>
                      <a:pt x="310" y="497"/>
                    </a:lnTo>
                    <a:lnTo>
                      <a:pt x="312" y="497"/>
                    </a:lnTo>
                    <a:lnTo>
                      <a:pt x="312" y="494"/>
                    </a:lnTo>
                    <a:lnTo>
                      <a:pt x="315" y="494"/>
                    </a:lnTo>
                    <a:lnTo>
                      <a:pt x="316" y="492"/>
                    </a:lnTo>
                    <a:lnTo>
                      <a:pt x="315" y="492"/>
                    </a:lnTo>
                    <a:lnTo>
                      <a:pt x="313" y="491"/>
                    </a:lnTo>
                    <a:lnTo>
                      <a:pt x="313" y="490"/>
                    </a:lnTo>
                    <a:lnTo>
                      <a:pt x="315" y="489"/>
                    </a:lnTo>
                    <a:lnTo>
                      <a:pt x="315" y="486"/>
                    </a:lnTo>
                    <a:lnTo>
                      <a:pt x="317" y="484"/>
                    </a:lnTo>
                    <a:close/>
                    <a:moveTo>
                      <a:pt x="336" y="470"/>
                    </a:moveTo>
                    <a:lnTo>
                      <a:pt x="336" y="471"/>
                    </a:lnTo>
                    <a:lnTo>
                      <a:pt x="337" y="472"/>
                    </a:lnTo>
                    <a:lnTo>
                      <a:pt x="337" y="473"/>
                    </a:lnTo>
                    <a:lnTo>
                      <a:pt x="339" y="473"/>
                    </a:lnTo>
                    <a:lnTo>
                      <a:pt x="340" y="472"/>
                    </a:lnTo>
                    <a:lnTo>
                      <a:pt x="339" y="470"/>
                    </a:lnTo>
                    <a:lnTo>
                      <a:pt x="336" y="470"/>
                    </a:lnTo>
                    <a:close/>
                    <a:moveTo>
                      <a:pt x="321" y="447"/>
                    </a:moveTo>
                    <a:lnTo>
                      <a:pt x="322" y="447"/>
                    </a:lnTo>
                    <a:lnTo>
                      <a:pt x="323" y="448"/>
                    </a:lnTo>
                    <a:lnTo>
                      <a:pt x="323" y="451"/>
                    </a:lnTo>
                    <a:lnTo>
                      <a:pt x="324" y="452"/>
                    </a:lnTo>
                    <a:lnTo>
                      <a:pt x="327" y="453"/>
                    </a:lnTo>
                    <a:lnTo>
                      <a:pt x="327" y="454"/>
                    </a:lnTo>
                    <a:lnTo>
                      <a:pt x="329" y="459"/>
                    </a:lnTo>
                    <a:lnTo>
                      <a:pt x="329" y="463"/>
                    </a:lnTo>
                    <a:lnTo>
                      <a:pt x="330" y="464"/>
                    </a:lnTo>
                    <a:lnTo>
                      <a:pt x="330" y="465"/>
                    </a:lnTo>
                    <a:lnTo>
                      <a:pt x="331" y="465"/>
                    </a:lnTo>
                    <a:lnTo>
                      <a:pt x="331" y="466"/>
                    </a:lnTo>
                    <a:lnTo>
                      <a:pt x="329" y="467"/>
                    </a:lnTo>
                    <a:lnTo>
                      <a:pt x="329" y="469"/>
                    </a:lnTo>
                    <a:lnTo>
                      <a:pt x="327" y="470"/>
                    </a:lnTo>
                    <a:lnTo>
                      <a:pt x="325" y="471"/>
                    </a:lnTo>
                    <a:lnTo>
                      <a:pt x="325" y="472"/>
                    </a:lnTo>
                    <a:lnTo>
                      <a:pt x="324" y="472"/>
                    </a:lnTo>
                    <a:lnTo>
                      <a:pt x="321" y="473"/>
                    </a:lnTo>
                    <a:lnTo>
                      <a:pt x="318" y="473"/>
                    </a:lnTo>
                    <a:lnTo>
                      <a:pt x="319" y="474"/>
                    </a:lnTo>
                    <a:lnTo>
                      <a:pt x="319" y="476"/>
                    </a:lnTo>
                    <a:lnTo>
                      <a:pt x="321" y="476"/>
                    </a:lnTo>
                    <a:lnTo>
                      <a:pt x="321" y="478"/>
                    </a:lnTo>
                    <a:lnTo>
                      <a:pt x="319" y="478"/>
                    </a:lnTo>
                    <a:lnTo>
                      <a:pt x="318" y="480"/>
                    </a:lnTo>
                    <a:lnTo>
                      <a:pt x="313" y="484"/>
                    </a:lnTo>
                    <a:lnTo>
                      <a:pt x="312" y="483"/>
                    </a:lnTo>
                    <a:lnTo>
                      <a:pt x="313" y="482"/>
                    </a:lnTo>
                    <a:lnTo>
                      <a:pt x="315" y="479"/>
                    </a:lnTo>
                    <a:lnTo>
                      <a:pt x="316" y="474"/>
                    </a:lnTo>
                    <a:lnTo>
                      <a:pt x="315" y="476"/>
                    </a:lnTo>
                    <a:lnTo>
                      <a:pt x="313" y="474"/>
                    </a:lnTo>
                    <a:lnTo>
                      <a:pt x="315" y="473"/>
                    </a:lnTo>
                    <a:lnTo>
                      <a:pt x="315" y="471"/>
                    </a:lnTo>
                    <a:lnTo>
                      <a:pt x="316" y="470"/>
                    </a:lnTo>
                    <a:lnTo>
                      <a:pt x="316" y="469"/>
                    </a:lnTo>
                    <a:lnTo>
                      <a:pt x="317" y="469"/>
                    </a:lnTo>
                    <a:lnTo>
                      <a:pt x="317" y="470"/>
                    </a:lnTo>
                    <a:lnTo>
                      <a:pt x="318" y="470"/>
                    </a:lnTo>
                    <a:lnTo>
                      <a:pt x="318" y="469"/>
                    </a:lnTo>
                    <a:lnTo>
                      <a:pt x="319" y="467"/>
                    </a:lnTo>
                    <a:lnTo>
                      <a:pt x="319" y="466"/>
                    </a:lnTo>
                    <a:lnTo>
                      <a:pt x="318" y="467"/>
                    </a:lnTo>
                    <a:lnTo>
                      <a:pt x="318" y="466"/>
                    </a:lnTo>
                    <a:lnTo>
                      <a:pt x="317" y="466"/>
                    </a:lnTo>
                    <a:lnTo>
                      <a:pt x="317" y="465"/>
                    </a:lnTo>
                    <a:lnTo>
                      <a:pt x="322" y="460"/>
                    </a:lnTo>
                    <a:lnTo>
                      <a:pt x="324" y="459"/>
                    </a:lnTo>
                    <a:lnTo>
                      <a:pt x="324" y="458"/>
                    </a:lnTo>
                    <a:lnTo>
                      <a:pt x="323" y="457"/>
                    </a:lnTo>
                    <a:lnTo>
                      <a:pt x="323" y="455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9" y="457"/>
                    </a:lnTo>
                    <a:lnTo>
                      <a:pt x="318" y="457"/>
                    </a:lnTo>
                    <a:lnTo>
                      <a:pt x="321" y="452"/>
                    </a:lnTo>
                    <a:lnTo>
                      <a:pt x="321" y="451"/>
                    </a:lnTo>
                    <a:lnTo>
                      <a:pt x="319" y="451"/>
                    </a:lnTo>
                    <a:lnTo>
                      <a:pt x="321" y="449"/>
                    </a:lnTo>
                    <a:lnTo>
                      <a:pt x="321" y="447"/>
                    </a:lnTo>
                    <a:close/>
                    <a:moveTo>
                      <a:pt x="305" y="434"/>
                    </a:moveTo>
                    <a:lnTo>
                      <a:pt x="308" y="434"/>
                    </a:lnTo>
                    <a:lnTo>
                      <a:pt x="309" y="435"/>
                    </a:lnTo>
                    <a:lnTo>
                      <a:pt x="310" y="435"/>
                    </a:lnTo>
                    <a:lnTo>
                      <a:pt x="310" y="437"/>
                    </a:lnTo>
                    <a:lnTo>
                      <a:pt x="309" y="439"/>
                    </a:lnTo>
                    <a:lnTo>
                      <a:pt x="309" y="442"/>
                    </a:lnTo>
                    <a:lnTo>
                      <a:pt x="308" y="445"/>
                    </a:lnTo>
                    <a:lnTo>
                      <a:pt x="306" y="446"/>
                    </a:lnTo>
                    <a:lnTo>
                      <a:pt x="306" y="445"/>
                    </a:lnTo>
                    <a:lnTo>
                      <a:pt x="304" y="445"/>
                    </a:lnTo>
                    <a:lnTo>
                      <a:pt x="305" y="443"/>
                    </a:lnTo>
                    <a:lnTo>
                      <a:pt x="304" y="443"/>
                    </a:lnTo>
                    <a:lnTo>
                      <a:pt x="300" y="445"/>
                    </a:lnTo>
                    <a:lnTo>
                      <a:pt x="300" y="441"/>
                    </a:lnTo>
                    <a:lnTo>
                      <a:pt x="302" y="439"/>
                    </a:lnTo>
                    <a:lnTo>
                      <a:pt x="302" y="436"/>
                    </a:lnTo>
                    <a:lnTo>
                      <a:pt x="303" y="435"/>
                    </a:lnTo>
                    <a:lnTo>
                      <a:pt x="305" y="434"/>
                    </a:lnTo>
                    <a:close/>
                    <a:moveTo>
                      <a:pt x="347" y="400"/>
                    </a:moveTo>
                    <a:lnTo>
                      <a:pt x="348" y="402"/>
                    </a:lnTo>
                    <a:lnTo>
                      <a:pt x="348" y="404"/>
                    </a:lnTo>
                    <a:lnTo>
                      <a:pt x="347" y="404"/>
                    </a:lnTo>
                    <a:lnTo>
                      <a:pt x="341" y="406"/>
                    </a:lnTo>
                    <a:lnTo>
                      <a:pt x="339" y="409"/>
                    </a:lnTo>
                    <a:lnTo>
                      <a:pt x="336" y="410"/>
                    </a:lnTo>
                    <a:lnTo>
                      <a:pt x="331" y="416"/>
                    </a:lnTo>
                    <a:lnTo>
                      <a:pt x="330" y="417"/>
                    </a:lnTo>
                    <a:lnTo>
                      <a:pt x="329" y="417"/>
                    </a:lnTo>
                    <a:lnTo>
                      <a:pt x="329" y="416"/>
                    </a:lnTo>
                    <a:lnTo>
                      <a:pt x="330" y="415"/>
                    </a:lnTo>
                    <a:lnTo>
                      <a:pt x="330" y="414"/>
                    </a:lnTo>
                    <a:lnTo>
                      <a:pt x="325" y="415"/>
                    </a:lnTo>
                    <a:lnTo>
                      <a:pt x="329" y="411"/>
                    </a:lnTo>
                    <a:lnTo>
                      <a:pt x="329" y="410"/>
                    </a:lnTo>
                    <a:lnTo>
                      <a:pt x="330" y="406"/>
                    </a:lnTo>
                    <a:lnTo>
                      <a:pt x="330" y="405"/>
                    </a:lnTo>
                    <a:lnTo>
                      <a:pt x="331" y="404"/>
                    </a:lnTo>
                    <a:lnTo>
                      <a:pt x="336" y="402"/>
                    </a:lnTo>
                    <a:lnTo>
                      <a:pt x="337" y="402"/>
                    </a:lnTo>
                    <a:lnTo>
                      <a:pt x="336" y="404"/>
                    </a:lnTo>
                    <a:lnTo>
                      <a:pt x="336" y="406"/>
                    </a:lnTo>
                    <a:lnTo>
                      <a:pt x="337" y="406"/>
                    </a:lnTo>
                    <a:lnTo>
                      <a:pt x="340" y="404"/>
                    </a:lnTo>
                    <a:lnTo>
                      <a:pt x="341" y="402"/>
                    </a:lnTo>
                    <a:lnTo>
                      <a:pt x="344" y="402"/>
                    </a:lnTo>
                    <a:lnTo>
                      <a:pt x="347" y="400"/>
                    </a:lnTo>
                    <a:close/>
                    <a:moveTo>
                      <a:pt x="341" y="399"/>
                    </a:moveTo>
                    <a:lnTo>
                      <a:pt x="340" y="399"/>
                    </a:lnTo>
                    <a:lnTo>
                      <a:pt x="341" y="399"/>
                    </a:lnTo>
                    <a:close/>
                    <a:moveTo>
                      <a:pt x="334" y="380"/>
                    </a:moveTo>
                    <a:lnTo>
                      <a:pt x="335" y="381"/>
                    </a:lnTo>
                    <a:lnTo>
                      <a:pt x="335" y="383"/>
                    </a:lnTo>
                    <a:lnTo>
                      <a:pt x="336" y="384"/>
                    </a:lnTo>
                    <a:lnTo>
                      <a:pt x="336" y="387"/>
                    </a:lnTo>
                    <a:lnTo>
                      <a:pt x="334" y="390"/>
                    </a:lnTo>
                    <a:lnTo>
                      <a:pt x="336" y="390"/>
                    </a:lnTo>
                    <a:lnTo>
                      <a:pt x="336" y="391"/>
                    </a:lnTo>
                    <a:lnTo>
                      <a:pt x="335" y="391"/>
                    </a:lnTo>
                    <a:lnTo>
                      <a:pt x="335" y="392"/>
                    </a:lnTo>
                    <a:lnTo>
                      <a:pt x="337" y="392"/>
                    </a:lnTo>
                    <a:lnTo>
                      <a:pt x="339" y="393"/>
                    </a:lnTo>
                    <a:lnTo>
                      <a:pt x="337" y="393"/>
                    </a:lnTo>
                    <a:lnTo>
                      <a:pt x="337" y="394"/>
                    </a:lnTo>
                    <a:lnTo>
                      <a:pt x="335" y="394"/>
                    </a:lnTo>
                    <a:lnTo>
                      <a:pt x="335" y="396"/>
                    </a:lnTo>
                    <a:lnTo>
                      <a:pt x="323" y="402"/>
                    </a:lnTo>
                    <a:lnTo>
                      <a:pt x="324" y="399"/>
                    </a:lnTo>
                    <a:lnTo>
                      <a:pt x="325" y="398"/>
                    </a:lnTo>
                    <a:lnTo>
                      <a:pt x="327" y="398"/>
                    </a:lnTo>
                    <a:lnTo>
                      <a:pt x="327" y="397"/>
                    </a:lnTo>
                    <a:lnTo>
                      <a:pt x="328" y="396"/>
                    </a:lnTo>
                    <a:lnTo>
                      <a:pt x="328" y="394"/>
                    </a:lnTo>
                    <a:lnTo>
                      <a:pt x="327" y="394"/>
                    </a:lnTo>
                    <a:lnTo>
                      <a:pt x="325" y="396"/>
                    </a:lnTo>
                    <a:lnTo>
                      <a:pt x="324" y="396"/>
                    </a:lnTo>
                    <a:lnTo>
                      <a:pt x="324" y="394"/>
                    </a:lnTo>
                    <a:lnTo>
                      <a:pt x="325" y="394"/>
                    </a:lnTo>
                    <a:lnTo>
                      <a:pt x="327" y="393"/>
                    </a:lnTo>
                    <a:lnTo>
                      <a:pt x="329" y="392"/>
                    </a:lnTo>
                    <a:lnTo>
                      <a:pt x="330" y="392"/>
                    </a:lnTo>
                    <a:lnTo>
                      <a:pt x="330" y="391"/>
                    </a:lnTo>
                    <a:lnTo>
                      <a:pt x="333" y="388"/>
                    </a:lnTo>
                    <a:lnTo>
                      <a:pt x="335" y="387"/>
                    </a:lnTo>
                    <a:lnTo>
                      <a:pt x="333" y="386"/>
                    </a:lnTo>
                    <a:lnTo>
                      <a:pt x="331" y="385"/>
                    </a:lnTo>
                    <a:lnTo>
                      <a:pt x="330" y="385"/>
                    </a:lnTo>
                    <a:lnTo>
                      <a:pt x="329" y="386"/>
                    </a:lnTo>
                    <a:lnTo>
                      <a:pt x="333" y="383"/>
                    </a:lnTo>
                    <a:lnTo>
                      <a:pt x="334" y="380"/>
                    </a:lnTo>
                    <a:close/>
                    <a:moveTo>
                      <a:pt x="343" y="371"/>
                    </a:moveTo>
                    <a:lnTo>
                      <a:pt x="344" y="371"/>
                    </a:lnTo>
                    <a:lnTo>
                      <a:pt x="344" y="373"/>
                    </a:lnTo>
                    <a:lnTo>
                      <a:pt x="347" y="373"/>
                    </a:lnTo>
                    <a:lnTo>
                      <a:pt x="347" y="374"/>
                    </a:lnTo>
                    <a:lnTo>
                      <a:pt x="348" y="377"/>
                    </a:lnTo>
                    <a:lnTo>
                      <a:pt x="347" y="378"/>
                    </a:lnTo>
                    <a:lnTo>
                      <a:pt x="347" y="379"/>
                    </a:lnTo>
                    <a:lnTo>
                      <a:pt x="344" y="381"/>
                    </a:lnTo>
                    <a:lnTo>
                      <a:pt x="344" y="380"/>
                    </a:lnTo>
                    <a:lnTo>
                      <a:pt x="343" y="381"/>
                    </a:lnTo>
                    <a:lnTo>
                      <a:pt x="342" y="380"/>
                    </a:lnTo>
                    <a:lnTo>
                      <a:pt x="342" y="379"/>
                    </a:lnTo>
                    <a:lnTo>
                      <a:pt x="341" y="379"/>
                    </a:lnTo>
                    <a:lnTo>
                      <a:pt x="341" y="378"/>
                    </a:lnTo>
                    <a:lnTo>
                      <a:pt x="340" y="379"/>
                    </a:lnTo>
                    <a:lnTo>
                      <a:pt x="340" y="378"/>
                    </a:lnTo>
                    <a:lnTo>
                      <a:pt x="341" y="377"/>
                    </a:lnTo>
                    <a:lnTo>
                      <a:pt x="341" y="375"/>
                    </a:lnTo>
                    <a:lnTo>
                      <a:pt x="343" y="373"/>
                    </a:lnTo>
                    <a:lnTo>
                      <a:pt x="343" y="371"/>
                    </a:lnTo>
                    <a:close/>
                    <a:moveTo>
                      <a:pt x="350" y="355"/>
                    </a:moveTo>
                    <a:lnTo>
                      <a:pt x="350" y="361"/>
                    </a:lnTo>
                    <a:lnTo>
                      <a:pt x="349" y="362"/>
                    </a:lnTo>
                    <a:lnTo>
                      <a:pt x="348" y="362"/>
                    </a:lnTo>
                    <a:lnTo>
                      <a:pt x="348" y="361"/>
                    </a:lnTo>
                    <a:lnTo>
                      <a:pt x="347" y="362"/>
                    </a:lnTo>
                    <a:lnTo>
                      <a:pt x="348" y="365"/>
                    </a:lnTo>
                    <a:lnTo>
                      <a:pt x="348" y="367"/>
                    </a:lnTo>
                    <a:lnTo>
                      <a:pt x="344" y="363"/>
                    </a:lnTo>
                    <a:lnTo>
                      <a:pt x="346" y="362"/>
                    </a:lnTo>
                    <a:lnTo>
                      <a:pt x="346" y="357"/>
                    </a:lnTo>
                    <a:lnTo>
                      <a:pt x="344" y="357"/>
                    </a:lnTo>
                    <a:lnTo>
                      <a:pt x="346" y="356"/>
                    </a:lnTo>
                    <a:lnTo>
                      <a:pt x="348" y="356"/>
                    </a:lnTo>
                    <a:lnTo>
                      <a:pt x="348" y="357"/>
                    </a:lnTo>
                    <a:lnTo>
                      <a:pt x="349" y="359"/>
                    </a:lnTo>
                    <a:lnTo>
                      <a:pt x="349" y="356"/>
                    </a:lnTo>
                    <a:lnTo>
                      <a:pt x="350" y="355"/>
                    </a:lnTo>
                    <a:close/>
                    <a:moveTo>
                      <a:pt x="405" y="279"/>
                    </a:moveTo>
                    <a:lnTo>
                      <a:pt x="406" y="280"/>
                    </a:lnTo>
                    <a:lnTo>
                      <a:pt x="405" y="282"/>
                    </a:lnTo>
                    <a:lnTo>
                      <a:pt x="405" y="285"/>
                    </a:lnTo>
                    <a:lnTo>
                      <a:pt x="404" y="287"/>
                    </a:lnTo>
                    <a:lnTo>
                      <a:pt x="403" y="288"/>
                    </a:lnTo>
                    <a:lnTo>
                      <a:pt x="404" y="293"/>
                    </a:lnTo>
                    <a:lnTo>
                      <a:pt x="404" y="294"/>
                    </a:lnTo>
                    <a:lnTo>
                      <a:pt x="403" y="295"/>
                    </a:lnTo>
                    <a:lnTo>
                      <a:pt x="403" y="298"/>
                    </a:lnTo>
                    <a:lnTo>
                      <a:pt x="402" y="298"/>
                    </a:lnTo>
                    <a:lnTo>
                      <a:pt x="401" y="297"/>
                    </a:lnTo>
                    <a:lnTo>
                      <a:pt x="401" y="294"/>
                    </a:lnTo>
                    <a:lnTo>
                      <a:pt x="399" y="291"/>
                    </a:lnTo>
                    <a:lnTo>
                      <a:pt x="397" y="291"/>
                    </a:lnTo>
                    <a:lnTo>
                      <a:pt x="395" y="289"/>
                    </a:lnTo>
                    <a:lnTo>
                      <a:pt x="395" y="288"/>
                    </a:lnTo>
                    <a:lnTo>
                      <a:pt x="396" y="288"/>
                    </a:lnTo>
                    <a:lnTo>
                      <a:pt x="396" y="287"/>
                    </a:lnTo>
                    <a:lnTo>
                      <a:pt x="397" y="285"/>
                    </a:lnTo>
                    <a:lnTo>
                      <a:pt x="397" y="283"/>
                    </a:lnTo>
                    <a:lnTo>
                      <a:pt x="401" y="286"/>
                    </a:lnTo>
                    <a:lnTo>
                      <a:pt x="402" y="286"/>
                    </a:lnTo>
                    <a:lnTo>
                      <a:pt x="405" y="279"/>
                    </a:lnTo>
                    <a:close/>
                    <a:moveTo>
                      <a:pt x="410" y="250"/>
                    </a:moveTo>
                    <a:lnTo>
                      <a:pt x="411" y="250"/>
                    </a:lnTo>
                    <a:lnTo>
                      <a:pt x="411" y="251"/>
                    </a:lnTo>
                    <a:lnTo>
                      <a:pt x="412" y="251"/>
                    </a:lnTo>
                    <a:lnTo>
                      <a:pt x="412" y="252"/>
                    </a:lnTo>
                    <a:lnTo>
                      <a:pt x="411" y="255"/>
                    </a:lnTo>
                    <a:lnTo>
                      <a:pt x="410" y="255"/>
                    </a:lnTo>
                    <a:lnTo>
                      <a:pt x="406" y="256"/>
                    </a:lnTo>
                    <a:lnTo>
                      <a:pt x="406" y="257"/>
                    </a:lnTo>
                    <a:lnTo>
                      <a:pt x="404" y="257"/>
                    </a:lnTo>
                    <a:lnTo>
                      <a:pt x="404" y="256"/>
                    </a:lnTo>
                    <a:lnTo>
                      <a:pt x="406" y="254"/>
                    </a:lnTo>
                    <a:lnTo>
                      <a:pt x="408" y="251"/>
                    </a:lnTo>
                    <a:lnTo>
                      <a:pt x="410" y="250"/>
                    </a:lnTo>
                    <a:close/>
                    <a:moveTo>
                      <a:pt x="440" y="234"/>
                    </a:moveTo>
                    <a:lnTo>
                      <a:pt x="442" y="236"/>
                    </a:lnTo>
                    <a:lnTo>
                      <a:pt x="443" y="238"/>
                    </a:lnTo>
                    <a:lnTo>
                      <a:pt x="443" y="239"/>
                    </a:lnTo>
                    <a:lnTo>
                      <a:pt x="442" y="239"/>
                    </a:lnTo>
                    <a:lnTo>
                      <a:pt x="441" y="240"/>
                    </a:lnTo>
                    <a:lnTo>
                      <a:pt x="441" y="239"/>
                    </a:lnTo>
                    <a:lnTo>
                      <a:pt x="440" y="238"/>
                    </a:lnTo>
                    <a:lnTo>
                      <a:pt x="439" y="238"/>
                    </a:lnTo>
                    <a:lnTo>
                      <a:pt x="439" y="237"/>
                    </a:lnTo>
                    <a:lnTo>
                      <a:pt x="437" y="236"/>
                    </a:lnTo>
                    <a:lnTo>
                      <a:pt x="436" y="238"/>
                    </a:lnTo>
                    <a:lnTo>
                      <a:pt x="437" y="238"/>
                    </a:lnTo>
                    <a:lnTo>
                      <a:pt x="439" y="242"/>
                    </a:lnTo>
                    <a:lnTo>
                      <a:pt x="437" y="244"/>
                    </a:lnTo>
                    <a:lnTo>
                      <a:pt x="431" y="245"/>
                    </a:lnTo>
                    <a:lnTo>
                      <a:pt x="429" y="246"/>
                    </a:lnTo>
                    <a:lnTo>
                      <a:pt x="428" y="248"/>
                    </a:lnTo>
                    <a:lnTo>
                      <a:pt x="427" y="246"/>
                    </a:lnTo>
                    <a:lnTo>
                      <a:pt x="428" y="246"/>
                    </a:lnTo>
                    <a:lnTo>
                      <a:pt x="426" y="244"/>
                    </a:lnTo>
                    <a:lnTo>
                      <a:pt x="426" y="243"/>
                    </a:lnTo>
                    <a:lnTo>
                      <a:pt x="428" y="240"/>
                    </a:lnTo>
                    <a:lnTo>
                      <a:pt x="436" y="236"/>
                    </a:lnTo>
                    <a:lnTo>
                      <a:pt x="440" y="234"/>
                    </a:lnTo>
                    <a:close/>
                    <a:moveTo>
                      <a:pt x="430" y="213"/>
                    </a:moveTo>
                    <a:lnTo>
                      <a:pt x="430" y="214"/>
                    </a:lnTo>
                    <a:lnTo>
                      <a:pt x="429" y="214"/>
                    </a:lnTo>
                    <a:lnTo>
                      <a:pt x="430" y="213"/>
                    </a:lnTo>
                    <a:close/>
                    <a:moveTo>
                      <a:pt x="458" y="201"/>
                    </a:moveTo>
                    <a:lnTo>
                      <a:pt x="458" y="202"/>
                    </a:lnTo>
                    <a:lnTo>
                      <a:pt x="459" y="203"/>
                    </a:lnTo>
                    <a:lnTo>
                      <a:pt x="460" y="203"/>
                    </a:lnTo>
                    <a:lnTo>
                      <a:pt x="459" y="202"/>
                    </a:lnTo>
                    <a:lnTo>
                      <a:pt x="459" y="201"/>
                    </a:lnTo>
                    <a:lnTo>
                      <a:pt x="458" y="201"/>
                    </a:lnTo>
                    <a:close/>
                    <a:moveTo>
                      <a:pt x="441" y="188"/>
                    </a:moveTo>
                    <a:lnTo>
                      <a:pt x="441" y="190"/>
                    </a:lnTo>
                    <a:lnTo>
                      <a:pt x="443" y="193"/>
                    </a:lnTo>
                    <a:lnTo>
                      <a:pt x="447" y="193"/>
                    </a:lnTo>
                    <a:lnTo>
                      <a:pt x="447" y="194"/>
                    </a:lnTo>
                    <a:lnTo>
                      <a:pt x="449" y="194"/>
                    </a:lnTo>
                    <a:lnTo>
                      <a:pt x="449" y="196"/>
                    </a:lnTo>
                    <a:lnTo>
                      <a:pt x="447" y="196"/>
                    </a:lnTo>
                    <a:lnTo>
                      <a:pt x="443" y="197"/>
                    </a:lnTo>
                    <a:lnTo>
                      <a:pt x="442" y="196"/>
                    </a:lnTo>
                    <a:lnTo>
                      <a:pt x="437" y="196"/>
                    </a:lnTo>
                    <a:lnTo>
                      <a:pt x="436" y="197"/>
                    </a:lnTo>
                    <a:lnTo>
                      <a:pt x="435" y="196"/>
                    </a:lnTo>
                    <a:lnTo>
                      <a:pt x="435" y="193"/>
                    </a:lnTo>
                    <a:lnTo>
                      <a:pt x="436" y="191"/>
                    </a:lnTo>
                    <a:lnTo>
                      <a:pt x="435" y="190"/>
                    </a:lnTo>
                    <a:lnTo>
                      <a:pt x="437" y="190"/>
                    </a:lnTo>
                    <a:lnTo>
                      <a:pt x="439" y="191"/>
                    </a:lnTo>
                    <a:lnTo>
                      <a:pt x="440" y="190"/>
                    </a:lnTo>
                    <a:lnTo>
                      <a:pt x="440" y="189"/>
                    </a:lnTo>
                    <a:lnTo>
                      <a:pt x="441" y="188"/>
                    </a:lnTo>
                    <a:close/>
                    <a:moveTo>
                      <a:pt x="461" y="184"/>
                    </a:moveTo>
                    <a:lnTo>
                      <a:pt x="473" y="184"/>
                    </a:lnTo>
                    <a:lnTo>
                      <a:pt x="474" y="185"/>
                    </a:lnTo>
                    <a:lnTo>
                      <a:pt x="476" y="185"/>
                    </a:lnTo>
                    <a:lnTo>
                      <a:pt x="476" y="187"/>
                    </a:lnTo>
                    <a:lnTo>
                      <a:pt x="477" y="188"/>
                    </a:lnTo>
                    <a:lnTo>
                      <a:pt x="476" y="188"/>
                    </a:lnTo>
                    <a:lnTo>
                      <a:pt x="474" y="189"/>
                    </a:lnTo>
                    <a:lnTo>
                      <a:pt x="472" y="189"/>
                    </a:lnTo>
                    <a:lnTo>
                      <a:pt x="470" y="188"/>
                    </a:lnTo>
                    <a:lnTo>
                      <a:pt x="467" y="185"/>
                    </a:lnTo>
                    <a:lnTo>
                      <a:pt x="466" y="185"/>
                    </a:lnTo>
                    <a:lnTo>
                      <a:pt x="466" y="188"/>
                    </a:lnTo>
                    <a:lnTo>
                      <a:pt x="465" y="189"/>
                    </a:lnTo>
                    <a:lnTo>
                      <a:pt x="462" y="189"/>
                    </a:lnTo>
                    <a:lnTo>
                      <a:pt x="459" y="188"/>
                    </a:lnTo>
                    <a:lnTo>
                      <a:pt x="458" y="188"/>
                    </a:lnTo>
                    <a:lnTo>
                      <a:pt x="458" y="187"/>
                    </a:lnTo>
                    <a:lnTo>
                      <a:pt x="459" y="185"/>
                    </a:lnTo>
                    <a:lnTo>
                      <a:pt x="461" y="184"/>
                    </a:lnTo>
                    <a:close/>
                    <a:moveTo>
                      <a:pt x="446" y="183"/>
                    </a:moveTo>
                    <a:lnTo>
                      <a:pt x="447" y="183"/>
                    </a:lnTo>
                    <a:lnTo>
                      <a:pt x="447" y="184"/>
                    </a:lnTo>
                    <a:lnTo>
                      <a:pt x="448" y="187"/>
                    </a:lnTo>
                    <a:lnTo>
                      <a:pt x="448" y="188"/>
                    </a:lnTo>
                    <a:lnTo>
                      <a:pt x="449" y="190"/>
                    </a:lnTo>
                    <a:lnTo>
                      <a:pt x="448" y="191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3" y="189"/>
                    </a:lnTo>
                    <a:lnTo>
                      <a:pt x="443" y="187"/>
                    </a:lnTo>
                    <a:lnTo>
                      <a:pt x="445" y="187"/>
                    </a:lnTo>
                    <a:lnTo>
                      <a:pt x="445" y="185"/>
                    </a:lnTo>
                    <a:lnTo>
                      <a:pt x="446" y="184"/>
                    </a:lnTo>
                    <a:lnTo>
                      <a:pt x="446" y="183"/>
                    </a:lnTo>
                    <a:close/>
                    <a:moveTo>
                      <a:pt x="355" y="176"/>
                    </a:moveTo>
                    <a:lnTo>
                      <a:pt x="359" y="177"/>
                    </a:lnTo>
                    <a:lnTo>
                      <a:pt x="359" y="178"/>
                    </a:lnTo>
                    <a:lnTo>
                      <a:pt x="358" y="179"/>
                    </a:lnTo>
                    <a:lnTo>
                      <a:pt x="358" y="181"/>
                    </a:lnTo>
                    <a:lnTo>
                      <a:pt x="356" y="181"/>
                    </a:lnTo>
                    <a:lnTo>
                      <a:pt x="356" y="182"/>
                    </a:lnTo>
                    <a:lnTo>
                      <a:pt x="358" y="182"/>
                    </a:lnTo>
                    <a:lnTo>
                      <a:pt x="358" y="183"/>
                    </a:lnTo>
                    <a:lnTo>
                      <a:pt x="355" y="183"/>
                    </a:lnTo>
                    <a:lnTo>
                      <a:pt x="354" y="184"/>
                    </a:lnTo>
                    <a:lnTo>
                      <a:pt x="354" y="185"/>
                    </a:lnTo>
                    <a:lnTo>
                      <a:pt x="355" y="185"/>
                    </a:lnTo>
                    <a:lnTo>
                      <a:pt x="355" y="187"/>
                    </a:lnTo>
                    <a:lnTo>
                      <a:pt x="356" y="185"/>
                    </a:lnTo>
                    <a:lnTo>
                      <a:pt x="356" y="184"/>
                    </a:lnTo>
                    <a:lnTo>
                      <a:pt x="358" y="184"/>
                    </a:lnTo>
                    <a:lnTo>
                      <a:pt x="358" y="194"/>
                    </a:lnTo>
                    <a:lnTo>
                      <a:pt x="354" y="194"/>
                    </a:lnTo>
                    <a:lnTo>
                      <a:pt x="352" y="191"/>
                    </a:lnTo>
                    <a:lnTo>
                      <a:pt x="352" y="193"/>
                    </a:lnTo>
                    <a:lnTo>
                      <a:pt x="350" y="194"/>
                    </a:lnTo>
                    <a:lnTo>
                      <a:pt x="352" y="195"/>
                    </a:lnTo>
                    <a:lnTo>
                      <a:pt x="354" y="195"/>
                    </a:lnTo>
                    <a:lnTo>
                      <a:pt x="354" y="199"/>
                    </a:lnTo>
                    <a:lnTo>
                      <a:pt x="353" y="200"/>
                    </a:lnTo>
                    <a:lnTo>
                      <a:pt x="353" y="201"/>
                    </a:lnTo>
                    <a:lnTo>
                      <a:pt x="352" y="202"/>
                    </a:lnTo>
                    <a:lnTo>
                      <a:pt x="348" y="203"/>
                    </a:lnTo>
                    <a:lnTo>
                      <a:pt x="348" y="205"/>
                    </a:lnTo>
                    <a:lnTo>
                      <a:pt x="347" y="207"/>
                    </a:lnTo>
                    <a:lnTo>
                      <a:pt x="346" y="208"/>
                    </a:lnTo>
                    <a:lnTo>
                      <a:pt x="343" y="208"/>
                    </a:lnTo>
                    <a:lnTo>
                      <a:pt x="343" y="207"/>
                    </a:lnTo>
                    <a:lnTo>
                      <a:pt x="346" y="205"/>
                    </a:lnTo>
                    <a:lnTo>
                      <a:pt x="346" y="200"/>
                    </a:lnTo>
                    <a:lnTo>
                      <a:pt x="347" y="199"/>
                    </a:lnTo>
                    <a:lnTo>
                      <a:pt x="347" y="196"/>
                    </a:lnTo>
                    <a:lnTo>
                      <a:pt x="348" y="195"/>
                    </a:lnTo>
                    <a:lnTo>
                      <a:pt x="348" y="191"/>
                    </a:lnTo>
                    <a:lnTo>
                      <a:pt x="349" y="191"/>
                    </a:lnTo>
                    <a:lnTo>
                      <a:pt x="349" y="189"/>
                    </a:lnTo>
                    <a:lnTo>
                      <a:pt x="352" y="183"/>
                    </a:lnTo>
                    <a:lnTo>
                      <a:pt x="352" y="182"/>
                    </a:lnTo>
                    <a:lnTo>
                      <a:pt x="354" y="179"/>
                    </a:lnTo>
                    <a:lnTo>
                      <a:pt x="355" y="179"/>
                    </a:lnTo>
                    <a:lnTo>
                      <a:pt x="355" y="176"/>
                    </a:lnTo>
                    <a:close/>
                    <a:moveTo>
                      <a:pt x="365" y="170"/>
                    </a:moveTo>
                    <a:lnTo>
                      <a:pt x="366" y="170"/>
                    </a:lnTo>
                    <a:lnTo>
                      <a:pt x="370" y="171"/>
                    </a:lnTo>
                    <a:lnTo>
                      <a:pt x="371" y="172"/>
                    </a:lnTo>
                    <a:lnTo>
                      <a:pt x="371" y="173"/>
                    </a:lnTo>
                    <a:lnTo>
                      <a:pt x="370" y="178"/>
                    </a:lnTo>
                    <a:lnTo>
                      <a:pt x="370" y="181"/>
                    </a:lnTo>
                    <a:lnTo>
                      <a:pt x="368" y="182"/>
                    </a:lnTo>
                    <a:lnTo>
                      <a:pt x="368" y="185"/>
                    </a:lnTo>
                    <a:lnTo>
                      <a:pt x="367" y="187"/>
                    </a:lnTo>
                    <a:lnTo>
                      <a:pt x="366" y="184"/>
                    </a:lnTo>
                    <a:lnTo>
                      <a:pt x="364" y="188"/>
                    </a:lnTo>
                    <a:lnTo>
                      <a:pt x="362" y="189"/>
                    </a:lnTo>
                    <a:lnTo>
                      <a:pt x="362" y="185"/>
                    </a:lnTo>
                    <a:lnTo>
                      <a:pt x="361" y="184"/>
                    </a:lnTo>
                    <a:lnTo>
                      <a:pt x="360" y="185"/>
                    </a:lnTo>
                    <a:lnTo>
                      <a:pt x="359" y="184"/>
                    </a:lnTo>
                    <a:lnTo>
                      <a:pt x="359" y="183"/>
                    </a:lnTo>
                    <a:lnTo>
                      <a:pt x="360" y="182"/>
                    </a:lnTo>
                    <a:lnTo>
                      <a:pt x="360" y="181"/>
                    </a:lnTo>
                    <a:lnTo>
                      <a:pt x="362" y="177"/>
                    </a:lnTo>
                    <a:lnTo>
                      <a:pt x="364" y="176"/>
                    </a:lnTo>
                    <a:lnTo>
                      <a:pt x="364" y="177"/>
                    </a:lnTo>
                    <a:lnTo>
                      <a:pt x="365" y="179"/>
                    </a:lnTo>
                    <a:lnTo>
                      <a:pt x="366" y="181"/>
                    </a:lnTo>
                    <a:lnTo>
                      <a:pt x="367" y="177"/>
                    </a:lnTo>
                    <a:lnTo>
                      <a:pt x="366" y="176"/>
                    </a:lnTo>
                    <a:lnTo>
                      <a:pt x="365" y="173"/>
                    </a:lnTo>
                    <a:lnTo>
                      <a:pt x="365" y="170"/>
                    </a:lnTo>
                    <a:close/>
                    <a:moveTo>
                      <a:pt x="431" y="153"/>
                    </a:moveTo>
                    <a:lnTo>
                      <a:pt x="434" y="153"/>
                    </a:lnTo>
                    <a:lnTo>
                      <a:pt x="435" y="156"/>
                    </a:lnTo>
                    <a:lnTo>
                      <a:pt x="433" y="159"/>
                    </a:lnTo>
                    <a:lnTo>
                      <a:pt x="431" y="162"/>
                    </a:lnTo>
                    <a:lnTo>
                      <a:pt x="429" y="162"/>
                    </a:lnTo>
                    <a:lnTo>
                      <a:pt x="428" y="159"/>
                    </a:lnTo>
                    <a:lnTo>
                      <a:pt x="429" y="157"/>
                    </a:lnTo>
                    <a:lnTo>
                      <a:pt x="431" y="153"/>
                    </a:lnTo>
                    <a:close/>
                    <a:moveTo>
                      <a:pt x="399" y="148"/>
                    </a:moveTo>
                    <a:lnTo>
                      <a:pt x="403" y="152"/>
                    </a:lnTo>
                    <a:lnTo>
                      <a:pt x="405" y="152"/>
                    </a:lnTo>
                    <a:lnTo>
                      <a:pt x="406" y="156"/>
                    </a:lnTo>
                    <a:lnTo>
                      <a:pt x="405" y="158"/>
                    </a:lnTo>
                    <a:lnTo>
                      <a:pt x="403" y="159"/>
                    </a:lnTo>
                    <a:lnTo>
                      <a:pt x="401" y="157"/>
                    </a:lnTo>
                    <a:lnTo>
                      <a:pt x="401" y="153"/>
                    </a:lnTo>
                    <a:lnTo>
                      <a:pt x="397" y="153"/>
                    </a:lnTo>
                    <a:lnTo>
                      <a:pt x="396" y="152"/>
                    </a:lnTo>
                    <a:lnTo>
                      <a:pt x="398" y="152"/>
                    </a:lnTo>
                    <a:lnTo>
                      <a:pt x="397" y="150"/>
                    </a:lnTo>
                    <a:lnTo>
                      <a:pt x="399" y="148"/>
                    </a:lnTo>
                    <a:close/>
                    <a:moveTo>
                      <a:pt x="391" y="148"/>
                    </a:moveTo>
                    <a:lnTo>
                      <a:pt x="393" y="148"/>
                    </a:lnTo>
                    <a:lnTo>
                      <a:pt x="395" y="154"/>
                    </a:lnTo>
                    <a:lnTo>
                      <a:pt x="393" y="157"/>
                    </a:lnTo>
                    <a:lnTo>
                      <a:pt x="395" y="158"/>
                    </a:lnTo>
                    <a:lnTo>
                      <a:pt x="396" y="158"/>
                    </a:lnTo>
                    <a:lnTo>
                      <a:pt x="398" y="156"/>
                    </a:lnTo>
                    <a:lnTo>
                      <a:pt x="399" y="156"/>
                    </a:lnTo>
                    <a:lnTo>
                      <a:pt x="402" y="158"/>
                    </a:lnTo>
                    <a:lnTo>
                      <a:pt x="399" y="164"/>
                    </a:lnTo>
                    <a:lnTo>
                      <a:pt x="397" y="164"/>
                    </a:lnTo>
                    <a:lnTo>
                      <a:pt x="397" y="166"/>
                    </a:lnTo>
                    <a:lnTo>
                      <a:pt x="396" y="166"/>
                    </a:lnTo>
                    <a:lnTo>
                      <a:pt x="392" y="168"/>
                    </a:lnTo>
                    <a:lnTo>
                      <a:pt x="390" y="168"/>
                    </a:lnTo>
                    <a:lnTo>
                      <a:pt x="390" y="166"/>
                    </a:lnTo>
                    <a:lnTo>
                      <a:pt x="389" y="168"/>
                    </a:lnTo>
                    <a:lnTo>
                      <a:pt x="389" y="169"/>
                    </a:lnTo>
                    <a:lnTo>
                      <a:pt x="385" y="169"/>
                    </a:lnTo>
                    <a:lnTo>
                      <a:pt x="385" y="171"/>
                    </a:lnTo>
                    <a:lnTo>
                      <a:pt x="387" y="171"/>
                    </a:lnTo>
                    <a:lnTo>
                      <a:pt x="387" y="172"/>
                    </a:lnTo>
                    <a:lnTo>
                      <a:pt x="389" y="173"/>
                    </a:lnTo>
                    <a:lnTo>
                      <a:pt x="387" y="175"/>
                    </a:lnTo>
                    <a:lnTo>
                      <a:pt x="385" y="176"/>
                    </a:lnTo>
                    <a:lnTo>
                      <a:pt x="384" y="175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3" y="175"/>
                    </a:lnTo>
                    <a:lnTo>
                      <a:pt x="381" y="176"/>
                    </a:lnTo>
                    <a:lnTo>
                      <a:pt x="383" y="177"/>
                    </a:lnTo>
                    <a:lnTo>
                      <a:pt x="383" y="178"/>
                    </a:lnTo>
                    <a:lnTo>
                      <a:pt x="381" y="179"/>
                    </a:lnTo>
                    <a:lnTo>
                      <a:pt x="379" y="179"/>
                    </a:lnTo>
                    <a:lnTo>
                      <a:pt x="380" y="178"/>
                    </a:lnTo>
                    <a:lnTo>
                      <a:pt x="379" y="178"/>
                    </a:lnTo>
                    <a:lnTo>
                      <a:pt x="379" y="175"/>
                    </a:lnTo>
                    <a:lnTo>
                      <a:pt x="378" y="173"/>
                    </a:lnTo>
                    <a:lnTo>
                      <a:pt x="375" y="173"/>
                    </a:lnTo>
                    <a:lnTo>
                      <a:pt x="375" y="177"/>
                    </a:lnTo>
                    <a:lnTo>
                      <a:pt x="377" y="178"/>
                    </a:lnTo>
                    <a:lnTo>
                      <a:pt x="375" y="178"/>
                    </a:lnTo>
                    <a:lnTo>
                      <a:pt x="375" y="181"/>
                    </a:lnTo>
                    <a:lnTo>
                      <a:pt x="374" y="182"/>
                    </a:lnTo>
                    <a:lnTo>
                      <a:pt x="374" y="183"/>
                    </a:lnTo>
                    <a:lnTo>
                      <a:pt x="372" y="179"/>
                    </a:lnTo>
                    <a:lnTo>
                      <a:pt x="373" y="175"/>
                    </a:lnTo>
                    <a:lnTo>
                      <a:pt x="378" y="169"/>
                    </a:lnTo>
                    <a:lnTo>
                      <a:pt x="377" y="169"/>
                    </a:lnTo>
                    <a:lnTo>
                      <a:pt x="374" y="172"/>
                    </a:lnTo>
                    <a:lnTo>
                      <a:pt x="373" y="172"/>
                    </a:lnTo>
                    <a:lnTo>
                      <a:pt x="373" y="171"/>
                    </a:lnTo>
                    <a:lnTo>
                      <a:pt x="374" y="170"/>
                    </a:lnTo>
                    <a:lnTo>
                      <a:pt x="374" y="169"/>
                    </a:lnTo>
                    <a:lnTo>
                      <a:pt x="373" y="169"/>
                    </a:lnTo>
                    <a:lnTo>
                      <a:pt x="374" y="168"/>
                    </a:lnTo>
                    <a:lnTo>
                      <a:pt x="373" y="166"/>
                    </a:lnTo>
                    <a:lnTo>
                      <a:pt x="374" y="164"/>
                    </a:lnTo>
                    <a:lnTo>
                      <a:pt x="377" y="163"/>
                    </a:lnTo>
                    <a:lnTo>
                      <a:pt x="378" y="162"/>
                    </a:lnTo>
                    <a:lnTo>
                      <a:pt x="377" y="160"/>
                    </a:lnTo>
                    <a:lnTo>
                      <a:pt x="373" y="160"/>
                    </a:lnTo>
                    <a:lnTo>
                      <a:pt x="379" y="154"/>
                    </a:lnTo>
                    <a:lnTo>
                      <a:pt x="381" y="154"/>
                    </a:lnTo>
                    <a:lnTo>
                      <a:pt x="381" y="156"/>
                    </a:lnTo>
                    <a:lnTo>
                      <a:pt x="385" y="156"/>
                    </a:lnTo>
                    <a:lnTo>
                      <a:pt x="386" y="157"/>
                    </a:lnTo>
                    <a:lnTo>
                      <a:pt x="387" y="154"/>
                    </a:lnTo>
                    <a:lnTo>
                      <a:pt x="389" y="153"/>
                    </a:lnTo>
                    <a:lnTo>
                      <a:pt x="391" y="148"/>
                    </a:lnTo>
                    <a:close/>
                    <a:moveTo>
                      <a:pt x="470" y="140"/>
                    </a:moveTo>
                    <a:lnTo>
                      <a:pt x="471" y="141"/>
                    </a:lnTo>
                    <a:lnTo>
                      <a:pt x="471" y="142"/>
                    </a:lnTo>
                    <a:lnTo>
                      <a:pt x="470" y="141"/>
                    </a:lnTo>
                    <a:lnTo>
                      <a:pt x="470" y="140"/>
                    </a:lnTo>
                    <a:close/>
                    <a:moveTo>
                      <a:pt x="441" y="135"/>
                    </a:moveTo>
                    <a:lnTo>
                      <a:pt x="445" y="135"/>
                    </a:lnTo>
                    <a:lnTo>
                      <a:pt x="443" y="138"/>
                    </a:lnTo>
                    <a:lnTo>
                      <a:pt x="439" y="146"/>
                    </a:lnTo>
                    <a:lnTo>
                      <a:pt x="436" y="146"/>
                    </a:lnTo>
                    <a:lnTo>
                      <a:pt x="435" y="147"/>
                    </a:lnTo>
                    <a:lnTo>
                      <a:pt x="435" y="148"/>
                    </a:lnTo>
                    <a:lnTo>
                      <a:pt x="436" y="148"/>
                    </a:lnTo>
                    <a:lnTo>
                      <a:pt x="434" y="150"/>
                    </a:lnTo>
                    <a:lnTo>
                      <a:pt x="427" y="158"/>
                    </a:lnTo>
                    <a:lnTo>
                      <a:pt x="426" y="158"/>
                    </a:lnTo>
                    <a:lnTo>
                      <a:pt x="426" y="153"/>
                    </a:lnTo>
                    <a:lnTo>
                      <a:pt x="427" y="151"/>
                    </a:lnTo>
                    <a:lnTo>
                      <a:pt x="426" y="150"/>
                    </a:lnTo>
                    <a:lnTo>
                      <a:pt x="426" y="148"/>
                    </a:lnTo>
                    <a:lnTo>
                      <a:pt x="424" y="148"/>
                    </a:lnTo>
                    <a:lnTo>
                      <a:pt x="424" y="154"/>
                    </a:lnTo>
                    <a:lnTo>
                      <a:pt x="423" y="156"/>
                    </a:lnTo>
                    <a:lnTo>
                      <a:pt x="422" y="156"/>
                    </a:lnTo>
                    <a:lnTo>
                      <a:pt x="422" y="157"/>
                    </a:lnTo>
                    <a:lnTo>
                      <a:pt x="421" y="157"/>
                    </a:lnTo>
                    <a:lnTo>
                      <a:pt x="421" y="158"/>
                    </a:lnTo>
                    <a:lnTo>
                      <a:pt x="423" y="159"/>
                    </a:lnTo>
                    <a:lnTo>
                      <a:pt x="421" y="162"/>
                    </a:lnTo>
                    <a:lnTo>
                      <a:pt x="418" y="163"/>
                    </a:lnTo>
                    <a:lnTo>
                      <a:pt x="416" y="165"/>
                    </a:lnTo>
                    <a:lnTo>
                      <a:pt x="411" y="165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9" y="168"/>
                    </a:lnTo>
                    <a:lnTo>
                      <a:pt x="408" y="169"/>
                    </a:lnTo>
                    <a:lnTo>
                      <a:pt x="406" y="169"/>
                    </a:lnTo>
                    <a:lnTo>
                      <a:pt x="405" y="170"/>
                    </a:lnTo>
                    <a:lnTo>
                      <a:pt x="403" y="170"/>
                    </a:lnTo>
                    <a:lnTo>
                      <a:pt x="403" y="169"/>
                    </a:lnTo>
                    <a:lnTo>
                      <a:pt x="404" y="168"/>
                    </a:lnTo>
                    <a:lnTo>
                      <a:pt x="404" y="166"/>
                    </a:lnTo>
                    <a:lnTo>
                      <a:pt x="403" y="166"/>
                    </a:lnTo>
                    <a:lnTo>
                      <a:pt x="403" y="164"/>
                    </a:lnTo>
                    <a:lnTo>
                      <a:pt x="404" y="163"/>
                    </a:lnTo>
                    <a:lnTo>
                      <a:pt x="408" y="160"/>
                    </a:lnTo>
                    <a:lnTo>
                      <a:pt x="406" y="160"/>
                    </a:lnTo>
                    <a:lnTo>
                      <a:pt x="405" y="159"/>
                    </a:lnTo>
                    <a:lnTo>
                      <a:pt x="406" y="158"/>
                    </a:lnTo>
                    <a:lnTo>
                      <a:pt x="409" y="158"/>
                    </a:lnTo>
                    <a:lnTo>
                      <a:pt x="408" y="156"/>
                    </a:lnTo>
                    <a:lnTo>
                      <a:pt x="408" y="152"/>
                    </a:lnTo>
                    <a:lnTo>
                      <a:pt x="409" y="151"/>
                    </a:lnTo>
                    <a:lnTo>
                      <a:pt x="410" y="151"/>
                    </a:lnTo>
                    <a:lnTo>
                      <a:pt x="411" y="154"/>
                    </a:lnTo>
                    <a:lnTo>
                      <a:pt x="412" y="156"/>
                    </a:lnTo>
                    <a:lnTo>
                      <a:pt x="412" y="153"/>
                    </a:lnTo>
                    <a:lnTo>
                      <a:pt x="414" y="152"/>
                    </a:lnTo>
                    <a:lnTo>
                      <a:pt x="415" y="153"/>
                    </a:lnTo>
                    <a:lnTo>
                      <a:pt x="416" y="152"/>
                    </a:lnTo>
                    <a:lnTo>
                      <a:pt x="416" y="151"/>
                    </a:lnTo>
                    <a:lnTo>
                      <a:pt x="415" y="150"/>
                    </a:lnTo>
                    <a:lnTo>
                      <a:pt x="415" y="148"/>
                    </a:lnTo>
                    <a:lnTo>
                      <a:pt x="412" y="148"/>
                    </a:lnTo>
                    <a:lnTo>
                      <a:pt x="414" y="146"/>
                    </a:lnTo>
                    <a:lnTo>
                      <a:pt x="411" y="146"/>
                    </a:lnTo>
                    <a:lnTo>
                      <a:pt x="411" y="145"/>
                    </a:lnTo>
                    <a:lnTo>
                      <a:pt x="416" y="144"/>
                    </a:lnTo>
                    <a:lnTo>
                      <a:pt x="418" y="145"/>
                    </a:lnTo>
                    <a:lnTo>
                      <a:pt x="420" y="146"/>
                    </a:lnTo>
                    <a:lnTo>
                      <a:pt x="420" y="144"/>
                    </a:lnTo>
                    <a:lnTo>
                      <a:pt x="417" y="141"/>
                    </a:lnTo>
                    <a:lnTo>
                      <a:pt x="422" y="139"/>
                    </a:lnTo>
                    <a:lnTo>
                      <a:pt x="423" y="140"/>
                    </a:lnTo>
                    <a:lnTo>
                      <a:pt x="423" y="142"/>
                    </a:lnTo>
                    <a:lnTo>
                      <a:pt x="424" y="144"/>
                    </a:lnTo>
                    <a:lnTo>
                      <a:pt x="424" y="139"/>
                    </a:lnTo>
                    <a:lnTo>
                      <a:pt x="426" y="139"/>
                    </a:lnTo>
                    <a:lnTo>
                      <a:pt x="426" y="138"/>
                    </a:lnTo>
                    <a:lnTo>
                      <a:pt x="427" y="138"/>
                    </a:lnTo>
                    <a:lnTo>
                      <a:pt x="429" y="140"/>
                    </a:lnTo>
                    <a:lnTo>
                      <a:pt x="429" y="142"/>
                    </a:lnTo>
                    <a:lnTo>
                      <a:pt x="427" y="146"/>
                    </a:lnTo>
                    <a:lnTo>
                      <a:pt x="427" y="147"/>
                    </a:lnTo>
                    <a:lnTo>
                      <a:pt x="428" y="147"/>
                    </a:lnTo>
                    <a:lnTo>
                      <a:pt x="431" y="144"/>
                    </a:lnTo>
                    <a:lnTo>
                      <a:pt x="431" y="140"/>
                    </a:lnTo>
                    <a:lnTo>
                      <a:pt x="433" y="138"/>
                    </a:lnTo>
                    <a:lnTo>
                      <a:pt x="434" y="138"/>
                    </a:lnTo>
                    <a:lnTo>
                      <a:pt x="437" y="139"/>
                    </a:lnTo>
                    <a:lnTo>
                      <a:pt x="441" y="135"/>
                    </a:lnTo>
                    <a:close/>
                    <a:moveTo>
                      <a:pt x="493" y="126"/>
                    </a:moveTo>
                    <a:lnTo>
                      <a:pt x="495" y="126"/>
                    </a:lnTo>
                    <a:lnTo>
                      <a:pt x="496" y="127"/>
                    </a:lnTo>
                    <a:lnTo>
                      <a:pt x="496" y="128"/>
                    </a:lnTo>
                    <a:lnTo>
                      <a:pt x="497" y="129"/>
                    </a:lnTo>
                    <a:lnTo>
                      <a:pt x="497" y="132"/>
                    </a:lnTo>
                    <a:lnTo>
                      <a:pt x="498" y="133"/>
                    </a:lnTo>
                    <a:lnTo>
                      <a:pt x="498" y="134"/>
                    </a:lnTo>
                    <a:lnTo>
                      <a:pt x="496" y="135"/>
                    </a:lnTo>
                    <a:lnTo>
                      <a:pt x="495" y="136"/>
                    </a:lnTo>
                    <a:lnTo>
                      <a:pt x="496" y="136"/>
                    </a:lnTo>
                    <a:lnTo>
                      <a:pt x="496" y="139"/>
                    </a:lnTo>
                    <a:lnTo>
                      <a:pt x="497" y="140"/>
                    </a:lnTo>
                    <a:lnTo>
                      <a:pt x="496" y="140"/>
                    </a:lnTo>
                    <a:lnTo>
                      <a:pt x="489" y="141"/>
                    </a:lnTo>
                    <a:lnTo>
                      <a:pt x="486" y="141"/>
                    </a:lnTo>
                    <a:lnTo>
                      <a:pt x="485" y="144"/>
                    </a:lnTo>
                    <a:lnTo>
                      <a:pt x="484" y="144"/>
                    </a:lnTo>
                    <a:lnTo>
                      <a:pt x="483" y="142"/>
                    </a:lnTo>
                    <a:lnTo>
                      <a:pt x="484" y="140"/>
                    </a:lnTo>
                    <a:lnTo>
                      <a:pt x="486" y="139"/>
                    </a:lnTo>
                    <a:lnTo>
                      <a:pt x="485" y="139"/>
                    </a:lnTo>
                    <a:lnTo>
                      <a:pt x="484" y="138"/>
                    </a:lnTo>
                    <a:lnTo>
                      <a:pt x="486" y="130"/>
                    </a:lnTo>
                    <a:lnTo>
                      <a:pt x="488" y="128"/>
                    </a:lnTo>
                    <a:lnTo>
                      <a:pt x="489" y="128"/>
                    </a:lnTo>
                    <a:lnTo>
                      <a:pt x="493" y="126"/>
                    </a:lnTo>
                    <a:close/>
                    <a:moveTo>
                      <a:pt x="423" y="120"/>
                    </a:moveTo>
                    <a:lnTo>
                      <a:pt x="424" y="121"/>
                    </a:lnTo>
                    <a:lnTo>
                      <a:pt x="428" y="122"/>
                    </a:lnTo>
                    <a:lnTo>
                      <a:pt x="431" y="122"/>
                    </a:lnTo>
                    <a:lnTo>
                      <a:pt x="436" y="125"/>
                    </a:lnTo>
                    <a:lnTo>
                      <a:pt x="436" y="127"/>
                    </a:lnTo>
                    <a:lnTo>
                      <a:pt x="435" y="128"/>
                    </a:lnTo>
                    <a:lnTo>
                      <a:pt x="435" y="129"/>
                    </a:lnTo>
                    <a:lnTo>
                      <a:pt x="434" y="129"/>
                    </a:lnTo>
                    <a:lnTo>
                      <a:pt x="433" y="130"/>
                    </a:lnTo>
                    <a:lnTo>
                      <a:pt x="427" y="130"/>
                    </a:lnTo>
                    <a:lnTo>
                      <a:pt x="424" y="132"/>
                    </a:lnTo>
                    <a:lnTo>
                      <a:pt x="424" y="129"/>
                    </a:lnTo>
                    <a:lnTo>
                      <a:pt x="421" y="126"/>
                    </a:lnTo>
                    <a:lnTo>
                      <a:pt x="420" y="123"/>
                    </a:lnTo>
                    <a:lnTo>
                      <a:pt x="423" y="120"/>
                    </a:lnTo>
                    <a:close/>
                    <a:moveTo>
                      <a:pt x="521" y="89"/>
                    </a:moveTo>
                    <a:lnTo>
                      <a:pt x="522" y="89"/>
                    </a:lnTo>
                    <a:lnTo>
                      <a:pt x="522" y="90"/>
                    </a:lnTo>
                    <a:lnTo>
                      <a:pt x="523" y="93"/>
                    </a:lnTo>
                    <a:lnTo>
                      <a:pt x="524" y="93"/>
                    </a:lnTo>
                    <a:lnTo>
                      <a:pt x="527" y="97"/>
                    </a:lnTo>
                    <a:lnTo>
                      <a:pt x="527" y="99"/>
                    </a:lnTo>
                    <a:lnTo>
                      <a:pt x="526" y="101"/>
                    </a:lnTo>
                    <a:lnTo>
                      <a:pt x="515" y="104"/>
                    </a:lnTo>
                    <a:lnTo>
                      <a:pt x="514" y="103"/>
                    </a:lnTo>
                    <a:lnTo>
                      <a:pt x="514" y="99"/>
                    </a:lnTo>
                    <a:lnTo>
                      <a:pt x="517" y="96"/>
                    </a:lnTo>
                    <a:lnTo>
                      <a:pt x="520" y="90"/>
                    </a:lnTo>
                    <a:lnTo>
                      <a:pt x="521" y="89"/>
                    </a:lnTo>
                    <a:close/>
                    <a:moveTo>
                      <a:pt x="526" y="80"/>
                    </a:moveTo>
                    <a:lnTo>
                      <a:pt x="527" y="82"/>
                    </a:lnTo>
                    <a:lnTo>
                      <a:pt x="528" y="85"/>
                    </a:lnTo>
                    <a:lnTo>
                      <a:pt x="529" y="87"/>
                    </a:lnTo>
                    <a:lnTo>
                      <a:pt x="530" y="89"/>
                    </a:lnTo>
                    <a:lnTo>
                      <a:pt x="533" y="89"/>
                    </a:lnTo>
                    <a:lnTo>
                      <a:pt x="533" y="87"/>
                    </a:lnTo>
                    <a:lnTo>
                      <a:pt x="530" y="86"/>
                    </a:lnTo>
                    <a:lnTo>
                      <a:pt x="530" y="82"/>
                    </a:lnTo>
                    <a:lnTo>
                      <a:pt x="535" y="82"/>
                    </a:lnTo>
                    <a:lnTo>
                      <a:pt x="539" y="85"/>
                    </a:lnTo>
                    <a:lnTo>
                      <a:pt x="540" y="87"/>
                    </a:lnTo>
                    <a:lnTo>
                      <a:pt x="536" y="91"/>
                    </a:lnTo>
                    <a:lnTo>
                      <a:pt x="534" y="95"/>
                    </a:lnTo>
                    <a:lnTo>
                      <a:pt x="533" y="96"/>
                    </a:lnTo>
                    <a:lnTo>
                      <a:pt x="530" y="96"/>
                    </a:lnTo>
                    <a:lnTo>
                      <a:pt x="529" y="95"/>
                    </a:lnTo>
                    <a:lnTo>
                      <a:pt x="529" y="93"/>
                    </a:lnTo>
                    <a:lnTo>
                      <a:pt x="528" y="90"/>
                    </a:lnTo>
                    <a:lnTo>
                      <a:pt x="528" y="87"/>
                    </a:lnTo>
                    <a:lnTo>
                      <a:pt x="524" y="84"/>
                    </a:lnTo>
                    <a:lnTo>
                      <a:pt x="524" y="83"/>
                    </a:lnTo>
                    <a:lnTo>
                      <a:pt x="526" y="80"/>
                    </a:lnTo>
                    <a:close/>
                    <a:moveTo>
                      <a:pt x="431" y="80"/>
                    </a:moveTo>
                    <a:lnTo>
                      <a:pt x="435" y="80"/>
                    </a:lnTo>
                    <a:lnTo>
                      <a:pt x="436" y="82"/>
                    </a:lnTo>
                    <a:lnTo>
                      <a:pt x="436" y="85"/>
                    </a:lnTo>
                    <a:lnTo>
                      <a:pt x="435" y="86"/>
                    </a:lnTo>
                    <a:lnTo>
                      <a:pt x="433" y="87"/>
                    </a:lnTo>
                    <a:lnTo>
                      <a:pt x="433" y="86"/>
                    </a:lnTo>
                    <a:lnTo>
                      <a:pt x="430" y="86"/>
                    </a:lnTo>
                    <a:lnTo>
                      <a:pt x="430" y="82"/>
                    </a:lnTo>
                    <a:lnTo>
                      <a:pt x="431" y="80"/>
                    </a:lnTo>
                    <a:close/>
                    <a:moveTo>
                      <a:pt x="473" y="76"/>
                    </a:moveTo>
                    <a:lnTo>
                      <a:pt x="474" y="76"/>
                    </a:lnTo>
                    <a:lnTo>
                      <a:pt x="476" y="77"/>
                    </a:lnTo>
                    <a:lnTo>
                      <a:pt x="476" y="78"/>
                    </a:lnTo>
                    <a:lnTo>
                      <a:pt x="474" y="79"/>
                    </a:lnTo>
                    <a:lnTo>
                      <a:pt x="474" y="83"/>
                    </a:lnTo>
                    <a:lnTo>
                      <a:pt x="476" y="84"/>
                    </a:lnTo>
                    <a:lnTo>
                      <a:pt x="476" y="87"/>
                    </a:lnTo>
                    <a:lnTo>
                      <a:pt x="474" y="93"/>
                    </a:lnTo>
                    <a:lnTo>
                      <a:pt x="473" y="95"/>
                    </a:lnTo>
                    <a:lnTo>
                      <a:pt x="473" y="97"/>
                    </a:lnTo>
                    <a:lnTo>
                      <a:pt x="472" y="98"/>
                    </a:lnTo>
                    <a:lnTo>
                      <a:pt x="472" y="101"/>
                    </a:lnTo>
                    <a:lnTo>
                      <a:pt x="468" y="103"/>
                    </a:lnTo>
                    <a:lnTo>
                      <a:pt x="471" y="103"/>
                    </a:lnTo>
                    <a:lnTo>
                      <a:pt x="473" y="102"/>
                    </a:lnTo>
                    <a:lnTo>
                      <a:pt x="474" y="99"/>
                    </a:lnTo>
                    <a:lnTo>
                      <a:pt x="477" y="97"/>
                    </a:lnTo>
                    <a:lnTo>
                      <a:pt x="477" y="96"/>
                    </a:lnTo>
                    <a:lnTo>
                      <a:pt x="478" y="98"/>
                    </a:lnTo>
                    <a:lnTo>
                      <a:pt x="478" y="103"/>
                    </a:lnTo>
                    <a:lnTo>
                      <a:pt x="477" y="107"/>
                    </a:lnTo>
                    <a:lnTo>
                      <a:pt x="477" y="108"/>
                    </a:lnTo>
                    <a:lnTo>
                      <a:pt x="474" y="110"/>
                    </a:lnTo>
                    <a:lnTo>
                      <a:pt x="474" y="113"/>
                    </a:lnTo>
                    <a:lnTo>
                      <a:pt x="472" y="113"/>
                    </a:lnTo>
                    <a:lnTo>
                      <a:pt x="470" y="115"/>
                    </a:lnTo>
                    <a:lnTo>
                      <a:pt x="470" y="125"/>
                    </a:lnTo>
                    <a:lnTo>
                      <a:pt x="468" y="125"/>
                    </a:lnTo>
                    <a:lnTo>
                      <a:pt x="468" y="127"/>
                    </a:lnTo>
                    <a:lnTo>
                      <a:pt x="471" y="125"/>
                    </a:lnTo>
                    <a:lnTo>
                      <a:pt x="471" y="117"/>
                    </a:lnTo>
                    <a:lnTo>
                      <a:pt x="478" y="110"/>
                    </a:lnTo>
                    <a:lnTo>
                      <a:pt x="480" y="110"/>
                    </a:lnTo>
                    <a:lnTo>
                      <a:pt x="480" y="114"/>
                    </a:lnTo>
                    <a:lnTo>
                      <a:pt x="482" y="115"/>
                    </a:lnTo>
                    <a:lnTo>
                      <a:pt x="483" y="114"/>
                    </a:lnTo>
                    <a:lnTo>
                      <a:pt x="483" y="110"/>
                    </a:lnTo>
                    <a:lnTo>
                      <a:pt x="482" y="108"/>
                    </a:lnTo>
                    <a:lnTo>
                      <a:pt x="480" y="107"/>
                    </a:lnTo>
                    <a:lnTo>
                      <a:pt x="480" y="105"/>
                    </a:lnTo>
                    <a:lnTo>
                      <a:pt x="482" y="103"/>
                    </a:lnTo>
                    <a:lnTo>
                      <a:pt x="483" y="103"/>
                    </a:lnTo>
                    <a:lnTo>
                      <a:pt x="484" y="102"/>
                    </a:lnTo>
                    <a:lnTo>
                      <a:pt x="488" y="103"/>
                    </a:lnTo>
                    <a:lnTo>
                      <a:pt x="488" y="101"/>
                    </a:lnTo>
                    <a:lnTo>
                      <a:pt x="486" y="98"/>
                    </a:lnTo>
                    <a:lnTo>
                      <a:pt x="484" y="97"/>
                    </a:lnTo>
                    <a:lnTo>
                      <a:pt x="483" y="96"/>
                    </a:lnTo>
                    <a:lnTo>
                      <a:pt x="483" y="92"/>
                    </a:lnTo>
                    <a:lnTo>
                      <a:pt x="484" y="91"/>
                    </a:lnTo>
                    <a:lnTo>
                      <a:pt x="488" y="89"/>
                    </a:lnTo>
                    <a:lnTo>
                      <a:pt x="489" y="89"/>
                    </a:lnTo>
                    <a:lnTo>
                      <a:pt x="490" y="90"/>
                    </a:lnTo>
                    <a:lnTo>
                      <a:pt x="490" y="91"/>
                    </a:lnTo>
                    <a:lnTo>
                      <a:pt x="491" y="91"/>
                    </a:lnTo>
                    <a:lnTo>
                      <a:pt x="491" y="89"/>
                    </a:lnTo>
                    <a:lnTo>
                      <a:pt x="490" y="87"/>
                    </a:lnTo>
                    <a:lnTo>
                      <a:pt x="490" y="84"/>
                    </a:lnTo>
                    <a:lnTo>
                      <a:pt x="492" y="87"/>
                    </a:lnTo>
                    <a:lnTo>
                      <a:pt x="496" y="89"/>
                    </a:lnTo>
                    <a:lnTo>
                      <a:pt x="497" y="90"/>
                    </a:lnTo>
                    <a:lnTo>
                      <a:pt x="497" y="92"/>
                    </a:lnTo>
                    <a:lnTo>
                      <a:pt x="498" y="93"/>
                    </a:lnTo>
                    <a:lnTo>
                      <a:pt x="502" y="92"/>
                    </a:lnTo>
                    <a:lnTo>
                      <a:pt x="503" y="92"/>
                    </a:lnTo>
                    <a:lnTo>
                      <a:pt x="501" y="95"/>
                    </a:lnTo>
                    <a:lnTo>
                      <a:pt x="499" y="97"/>
                    </a:lnTo>
                    <a:lnTo>
                      <a:pt x="502" y="97"/>
                    </a:lnTo>
                    <a:lnTo>
                      <a:pt x="503" y="99"/>
                    </a:lnTo>
                    <a:lnTo>
                      <a:pt x="501" y="99"/>
                    </a:lnTo>
                    <a:lnTo>
                      <a:pt x="501" y="101"/>
                    </a:lnTo>
                    <a:lnTo>
                      <a:pt x="502" y="102"/>
                    </a:lnTo>
                    <a:lnTo>
                      <a:pt x="502" y="104"/>
                    </a:lnTo>
                    <a:lnTo>
                      <a:pt x="503" y="107"/>
                    </a:lnTo>
                    <a:lnTo>
                      <a:pt x="503" y="108"/>
                    </a:lnTo>
                    <a:lnTo>
                      <a:pt x="502" y="109"/>
                    </a:lnTo>
                    <a:lnTo>
                      <a:pt x="503" y="110"/>
                    </a:lnTo>
                    <a:lnTo>
                      <a:pt x="503" y="113"/>
                    </a:lnTo>
                    <a:lnTo>
                      <a:pt x="502" y="115"/>
                    </a:lnTo>
                    <a:lnTo>
                      <a:pt x="501" y="116"/>
                    </a:lnTo>
                    <a:lnTo>
                      <a:pt x="501" y="117"/>
                    </a:lnTo>
                    <a:lnTo>
                      <a:pt x="499" y="119"/>
                    </a:lnTo>
                    <a:lnTo>
                      <a:pt x="499" y="121"/>
                    </a:lnTo>
                    <a:lnTo>
                      <a:pt x="501" y="122"/>
                    </a:lnTo>
                    <a:lnTo>
                      <a:pt x="499" y="125"/>
                    </a:lnTo>
                    <a:lnTo>
                      <a:pt x="498" y="125"/>
                    </a:lnTo>
                    <a:lnTo>
                      <a:pt x="497" y="123"/>
                    </a:lnTo>
                    <a:lnTo>
                      <a:pt x="493" y="123"/>
                    </a:lnTo>
                    <a:lnTo>
                      <a:pt x="489" y="125"/>
                    </a:lnTo>
                    <a:lnTo>
                      <a:pt x="485" y="127"/>
                    </a:lnTo>
                    <a:lnTo>
                      <a:pt x="485" y="128"/>
                    </a:lnTo>
                    <a:lnTo>
                      <a:pt x="484" y="127"/>
                    </a:lnTo>
                    <a:lnTo>
                      <a:pt x="484" y="126"/>
                    </a:lnTo>
                    <a:lnTo>
                      <a:pt x="483" y="127"/>
                    </a:lnTo>
                    <a:lnTo>
                      <a:pt x="483" y="128"/>
                    </a:lnTo>
                    <a:lnTo>
                      <a:pt x="482" y="132"/>
                    </a:lnTo>
                    <a:lnTo>
                      <a:pt x="482" y="134"/>
                    </a:lnTo>
                    <a:lnTo>
                      <a:pt x="479" y="136"/>
                    </a:lnTo>
                    <a:lnTo>
                      <a:pt x="479" y="139"/>
                    </a:lnTo>
                    <a:lnTo>
                      <a:pt x="478" y="142"/>
                    </a:lnTo>
                    <a:lnTo>
                      <a:pt x="477" y="144"/>
                    </a:lnTo>
                    <a:lnTo>
                      <a:pt x="474" y="145"/>
                    </a:lnTo>
                    <a:lnTo>
                      <a:pt x="473" y="145"/>
                    </a:lnTo>
                    <a:lnTo>
                      <a:pt x="474" y="144"/>
                    </a:lnTo>
                    <a:lnTo>
                      <a:pt x="473" y="141"/>
                    </a:lnTo>
                    <a:lnTo>
                      <a:pt x="473" y="140"/>
                    </a:lnTo>
                    <a:lnTo>
                      <a:pt x="474" y="139"/>
                    </a:lnTo>
                    <a:lnTo>
                      <a:pt x="474" y="135"/>
                    </a:lnTo>
                    <a:lnTo>
                      <a:pt x="473" y="134"/>
                    </a:lnTo>
                    <a:lnTo>
                      <a:pt x="473" y="138"/>
                    </a:lnTo>
                    <a:lnTo>
                      <a:pt x="472" y="139"/>
                    </a:lnTo>
                    <a:lnTo>
                      <a:pt x="471" y="139"/>
                    </a:lnTo>
                    <a:lnTo>
                      <a:pt x="471" y="138"/>
                    </a:lnTo>
                    <a:lnTo>
                      <a:pt x="470" y="138"/>
                    </a:lnTo>
                    <a:lnTo>
                      <a:pt x="470" y="140"/>
                    </a:lnTo>
                    <a:lnTo>
                      <a:pt x="468" y="139"/>
                    </a:lnTo>
                    <a:lnTo>
                      <a:pt x="468" y="140"/>
                    </a:lnTo>
                    <a:lnTo>
                      <a:pt x="467" y="141"/>
                    </a:lnTo>
                    <a:lnTo>
                      <a:pt x="467" y="145"/>
                    </a:lnTo>
                    <a:lnTo>
                      <a:pt x="465" y="145"/>
                    </a:lnTo>
                    <a:lnTo>
                      <a:pt x="465" y="146"/>
                    </a:lnTo>
                    <a:lnTo>
                      <a:pt x="466" y="146"/>
                    </a:lnTo>
                    <a:lnTo>
                      <a:pt x="466" y="148"/>
                    </a:lnTo>
                    <a:lnTo>
                      <a:pt x="464" y="151"/>
                    </a:lnTo>
                    <a:lnTo>
                      <a:pt x="464" y="153"/>
                    </a:lnTo>
                    <a:lnTo>
                      <a:pt x="461" y="153"/>
                    </a:lnTo>
                    <a:lnTo>
                      <a:pt x="461" y="152"/>
                    </a:lnTo>
                    <a:lnTo>
                      <a:pt x="462" y="152"/>
                    </a:lnTo>
                    <a:lnTo>
                      <a:pt x="462" y="151"/>
                    </a:lnTo>
                    <a:lnTo>
                      <a:pt x="461" y="151"/>
                    </a:lnTo>
                    <a:lnTo>
                      <a:pt x="459" y="148"/>
                    </a:lnTo>
                    <a:lnTo>
                      <a:pt x="453" y="150"/>
                    </a:lnTo>
                    <a:lnTo>
                      <a:pt x="449" y="150"/>
                    </a:lnTo>
                    <a:lnTo>
                      <a:pt x="449" y="147"/>
                    </a:lnTo>
                    <a:lnTo>
                      <a:pt x="452" y="147"/>
                    </a:lnTo>
                    <a:lnTo>
                      <a:pt x="453" y="144"/>
                    </a:lnTo>
                    <a:lnTo>
                      <a:pt x="454" y="142"/>
                    </a:lnTo>
                    <a:lnTo>
                      <a:pt x="457" y="141"/>
                    </a:lnTo>
                    <a:lnTo>
                      <a:pt x="458" y="139"/>
                    </a:lnTo>
                    <a:lnTo>
                      <a:pt x="461" y="134"/>
                    </a:lnTo>
                    <a:lnTo>
                      <a:pt x="462" y="133"/>
                    </a:lnTo>
                    <a:lnTo>
                      <a:pt x="461" y="132"/>
                    </a:lnTo>
                    <a:lnTo>
                      <a:pt x="461" y="130"/>
                    </a:lnTo>
                    <a:lnTo>
                      <a:pt x="460" y="129"/>
                    </a:lnTo>
                    <a:lnTo>
                      <a:pt x="460" y="134"/>
                    </a:lnTo>
                    <a:lnTo>
                      <a:pt x="455" y="140"/>
                    </a:lnTo>
                    <a:lnTo>
                      <a:pt x="453" y="140"/>
                    </a:lnTo>
                    <a:lnTo>
                      <a:pt x="452" y="141"/>
                    </a:lnTo>
                    <a:lnTo>
                      <a:pt x="449" y="142"/>
                    </a:lnTo>
                    <a:lnTo>
                      <a:pt x="448" y="145"/>
                    </a:lnTo>
                    <a:lnTo>
                      <a:pt x="446" y="146"/>
                    </a:lnTo>
                    <a:lnTo>
                      <a:pt x="445" y="147"/>
                    </a:lnTo>
                    <a:lnTo>
                      <a:pt x="446" y="147"/>
                    </a:lnTo>
                    <a:lnTo>
                      <a:pt x="447" y="148"/>
                    </a:lnTo>
                    <a:lnTo>
                      <a:pt x="443" y="152"/>
                    </a:lnTo>
                    <a:lnTo>
                      <a:pt x="442" y="152"/>
                    </a:lnTo>
                    <a:lnTo>
                      <a:pt x="440" y="157"/>
                    </a:lnTo>
                    <a:lnTo>
                      <a:pt x="439" y="158"/>
                    </a:lnTo>
                    <a:lnTo>
                      <a:pt x="436" y="158"/>
                    </a:lnTo>
                    <a:lnTo>
                      <a:pt x="436" y="157"/>
                    </a:lnTo>
                    <a:lnTo>
                      <a:pt x="437" y="156"/>
                    </a:lnTo>
                    <a:lnTo>
                      <a:pt x="436" y="153"/>
                    </a:lnTo>
                    <a:lnTo>
                      <a:pt x="439" y="151"/>
                    </a:lnTo>
                    <a:lnTo>
                      <a:pt x="439" y="150"/>
                    </a:lnTo>
                    <a:lnTo>
                      <a:pt x="440" y="148"/>
                    </a:lnTo>
                    <a:lnTo>
                      <a:pt x="441" y="145"/>
                    </a:lnTo>
                    <a:lnTo>
                      <a:pt x="445" y="138"/>
                    </a:lnTo>
                    <a:lnTo>
                      <a:pt x="447" y="135"/>
                    </a:lnTo>
                    <a:lnTo>
                      <a:pt x="452" y="135"/>
                    </a:lnTo>
                    <a:lnTo>
                      <a:pt x="449" y="134"/>
                    </a:lnTo>
                    <a:lnTo>
                      <a:pt x="448" y="134"/>
                    </a:lnTo>
                    <a:lnTo>
                      <a:pt x="447" y="133"/>
                    </a:lnTo>
                    <a:lnTo>
                      <a:pt x="447" y="132"/>
                    </a:lnTo>
                    <a:lnTo>
                      <a:pt x="449" y="132"/>
                    </a:lnTo>
                    <a:lnTo>
                      <a:pt x="448" y="130"/>
                    </a:lnTo>
                    <a:lnTo>
                      <a:pt x="448" y="128"/>
                    </a:lnTo>
                    <a:lnTo>
                      <a:pt x="445" y="128"/>
                    </a:lnTo>
                    <a:lnTo>
                      <a:pt x="445" y="126"/>
                    </a:lnTo>
                    <a:lnTo>
                      <a:pt x="446" y="123"/>
                    </a:lnTo>
                    <a:lnTo>
                      <a:pt x="449" y="123"/>
                    </a:lnTo>
                    <a:lnTo>
                      <a:pt x="449" y="121"/>
                    </a:lnTo>
                    <a:lnTo>
                      <a:pt x="454" y="121"/>
                    </a:lnTo>
                    <a:lnTo>
                      <a:pt x="455" y="123"/>
                    </a:lnTo>
                    <a:lnTo>
                      <a:pt x="455" y="122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6"/>
                    </a:lnTo>
                    <a:lnTo>
                      <a:pt x="460" y="116"/>
                    </a:lnTo>
                    <a:lnTo>
                      <a:pt x="461" y="117"/>
                    </a:lnTo>
                    <a:lnTo>
                      <a:pt x="461" y="119"/>
                    </a:lnTo>
                    <a:lnTo>
                      <a:pt x="462" y="119"/>
                    </a:lnTo>
                    <a:lnTo>
                      <a:pt x="464" y="117"/>
                    </a:lnTo>
                    <a:lnTo>
                      <a:pt x="462" y="117"/>
                    </a:lnTo>
                    <a:lnTo>
                      <a:pt x="462" y="116"/>
                    </a:lnTo>
                    <a:lnTo>
                      <a:pt x="461" y="116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7" y="113"/>
                    </a:lnTo>
                    <a:lnTo>
                      <a:pt x="457" y="111"/>
                    </a:lnTo>
                    <a:lnTo>
                      <a:pt x="455" y="109"/>
                    </a:lnTo>
                    <a:lnTo>
                      <a:pt x="455" y="104"/>
                    </a:lnTo>
                    <a:lnTo>
                      <a:pt x="461" y="104"/>
                    </a:lnTo>
                    <a:lnTo>
                      <a:pt x="461" y="103"/>
                    </a:lnTo>
                    <a:lnTo>
                      <a:pt x="462" y="103"/>
                    </a:lnTo>
                    <a:lnTo>
                      <a:pt x="465" y="105"/>
                    </a:lnTo>
                    <a:lnTo>
                      <a:pt x="467" y="107"/>
                    </a:lnTo>
                    <a:lnTo>
                      <a:pt x="466" y="105"/>
                    </a:lnTo>
                    <a:lnTo>
                      <a:pt x="465" y="105"/>
                    </a:lnTo>
                    <a:lnTo>
                      <a:pt x="465" y="103"/>
                    </a:lnTo>
                    <a:lnTo>
                      <a:pt x="464" y="102"/>
                    </a:lnTo>
                    <a:lnTo>
                      <a:pt x="457" y="102"/>
                    </a:lnTo>
                    <a:lnTo>
                      <a:pt x="457" y="96"/>
                    </a:lnTo>
                    <a:lnTo>
                      <a:pt x="455" y="95"/>
                    </a:lnTo>
                    <a:lnTo>
                      <a:pt x="458" y="95"/>
                    </a:lnTo>
                    <a:lnTo>
                      <a:pt x="459" y="93"/>
                    </a:lnTo>
                    <a:lnTo>
                      <a:pt x="459" y="92"/>
                    </a:lnTo>
                    <a:lnTo>
                      <a:pt x="460" y="92"/>
                    </a:lnTo>
                    <a:lnTo>
                      <a:pt x="462" y="93"/>
                    </a:lnTo>
                    <a:lnTo>
                      <a:pt x="464" y="92"/>
                    </a:lnTo>
                    <a:lnTo>
                      <a:pt x="462" y="92"/>
                    </a:lnTo>
                    <a:lnTo>
                      <a:pt x="461" y="91"/>
                    </a:lnTo>
                    <a:lnTo>
                      <a:pt x="460" y="91"/>
                    </a:lnTo>
                    <a:lnTo>
                      <a:pt x="460" y="87"/>
                    </a:lnTo>
                    <a:lnTo>
                      <a:pt x="461" y="86"/>
                    </a:lnTo>
                    <a:lnTo>
                      <a:pt x="464" y="85"/>
                    </a:lnTo>
                    <a:lnTo>
                      <a:pt x="462" y="84"/>
                    </a:lnTo>
                    <a:lnTo>
                      <a:pt x="462" y="82"/>
                    </a:lnTo>
                    <a:lnTo>
                      <a:pt x="464" y="78"/>
                    </a:lnTo>
                    <a:lnTo>
                      <a:pt x="464" y="77"/>
                    </a:lnTo>
                    <a:lnTo>
                      <a:pt x="470" y="77"/>
                    </a:lnTo>
                    <a:lnTo>
                      <a:pt x="473" y="76"/>
                    </a:lnTo>
                    <a:close/>
                    <a:moveTo>
                      <a:pt x="492" y="72"/>
                    </a:moveTo>
                    <a:lnTo>
                      <a:pt x="495" y="73"/>
                    </a:lnTo>
                    <a:lnTo>
                      <a:pt x="498" y="77"/>
                    </a:lnTo>
                    <a:lnTo>
                      <a:pt x="501" y="77"/>
                    </a:lnTo>
                    <a:lnTo>
                      <a:pt x="503" y="76"/>
                    </a:lnTo>
                    <a:lnTo>
                      <a:pt x="504" y="77"/>
                    </a:lnTo>
                    <a:lnTo>
                      <a:pt x="504" y="80"/>
                    </a:lnTo>
                    <a:lnTo>
                      <a:pt x="503" y="82"/>
                    </a:lnTo>
                    <a:lnTo>
                      <a:pt x="504" y="84"/>
                    </a:lnTo>
                    <a:lnTo>
                      <a:pt x="503" y="85"/>
                    </a:lnTo>
                    <a:lnTo>
                      <a:pt x="497" y="85"/>
                    </a:lnTo>
                    <a:lnTo>
                      <a:pt x="496" y="84"/>
                    </a:lnTo>
                    <a:lnTo>
                      <a:pt x="493" y="80"/>
                    </a:lnTo>
                    <a:lnTo>
                      <a:pt x="491" y="78"/>
                    </a:lnTo>
                    <a:lnTo>
                      <a:pt x="490" y="76"/>
                    </a:lnTo>
                    <a:lnTo>
                      <a:pt x="492" y="72"/>
                    </a:lnTo>
                    <a:close/>
                    <a:moveTo>
                      <a:pt x="440" y="71"/>
                    </a:moveTo>
                    <a:lnTo>
                      <a:pt x="442" y="71"/>
                    </a:lnTo>
                    <a:lnTo>
                      <a:pt x="443" y="72"/>
                    </a:lnTo>
                    <a:lnTo>
                      <a:pt x="443" y="77"/>
                    </a:lnTo>
                    <a:lnTo>
                      <a:pt x="445" y="79"/>
                    </a:lnTo>
                    <a:lnTo>
                      <a:pt x="445" y="80"/>
                    </a:lnTo>
                    <a:lnTo>
                      <a:pt x="446" y="80"/>
                    </a:lnTo>
                    <a:lnTo>
                      <a:pt x="447" y="83"/>
                    </a:lnTo>
                    <a:lnTo>
                      <a:pt x="446" y="84"/>
                    </a:lnTo>
                    <a:lnTo>
                      <a:pt x="445" y="84"/>
                    </a:lnTo>
                    <a:lnTo>
                      <a:pt x="445" y="85"/>
                    </a:lnTo>
                    <a:lnTo>
                      <a:pt x="446" y="86"/>
                    </a:lnTo>
                    <a:lnTo>
                      <a:pt x="448" y="82"/>
                    </a:lnTo>
                    <a:lnTo>
                      <a:pt x="449" y="83"/>
                    </a:lnTo>
                    <a:lnTo>
                      <a:pt x="448" y="87"/>
                    </a:lnTo>
                    <a:lnTo>
                      <a:pt x="448" y="89"/>
                    </a:lnTo>
                    <a:lnTo>
                      <a:pt x="447" y="92"/>
                    </a:lnTo>
                    <a:lnTo>
                      <a:pt x="449" y="90"/>
                    </a:lnTo>
                    <a:lnTo>
                      <a:pt x="449" y="89"/>
                    </a:lnTo>
                    <a:lnTo>
                      <a:pt x="452" y="90"/>
                    </a:lnTo>
                    <a:lnTo>
                      <a:pt x="453" y="90"/>
                    </a:lnTo>
                    <a:lnTo>
                      <a:pt x="453" y="91"/>
                    </a:lnTo>
                    <a:lnTo>
                      <a:pt x="452" y="93"/>
                    </a:lnTo>
                    <a:lnTo>
                      <a:pt x="452" y="95"/>
                    </a:lnTo>
                    <a:lnTo>
                      <a:pt x="449" y="96"/>
                    </a:lnTo>
                    <a:lnTo>
                      <a:pt x="449" y="95"/>
                    </a:lnTo>
                    <a:lnTo>
                      <a:pt x="448" y="96"/>
                    </a:lnTo>
                    <a:lnTo>
                      <a:pt x="449" y="98"/>
                    </a:lnTo>
                    <a:lnTo>
                      <a:pt x="448" y="99"/>
                    </a:lnTo>
                    <a:lnTo>
                      <a:pt x="449" y="101"/>
                    </a:lnTo>
                    <a:lnTo>
                      <a:pt x="452" y="102"/>
                    </a:lnTo>
                    <a:lnTo>
                      <a:pt x="453" y="103"/>
                    </a:lnTo>
                    <a:lnTo>
                      <a:pt x="454" y="108"/>
                    </a:lnTo>
                    <a:lnTo>
                      <a:pt x="453" y="110"/>
                    </a:lnTo>
                    <a:lnTo>
                      <a:pt x="449" y="113"/>
                    </a:lnTo>
                    <a:lnTo>
                      <a:pt x="440" y="121"/>
                    </a:lnTo>
                    <a:lnTo>
                      <a:pt x="431" y="121"/>
                    </a:lnTo>
                    <a:lnTo>
                      <a:pt x="430" y="120"/>
                    </a:lnTo>
                    <a:lnTo>
                      <a:pt x="430" y="119"/>
                    </a:lnTo>
                    <a:lnTo>
                      <a:pt x="431" y="119"/>
                    </a:lnTo>
                    <a:lnTo>
                      <a:pt x="429" y="117"/>
                    </a:lnTo>
                    <a:lnTo>
                      <a:pt x="429" y="114"/>
                    </a:lnTo>
                    <a:lnTo>
                      <a:pt x="431" y="114"/>
                    </a:lnTo>
                    <a:lnTo>
                      <a:pt x="435" y="111"/>
                    </a:lnTo>
                    <a:lnTo>
                      <a:pt x="439" y="111"/>
                    </a:lnTo>
                    <a:lnTo>
                      <a:pt x="439" y="109"/>
                    </a:lnTo>
                    <a:lnTo>
                      <a:pt x="440" y="109"/>
                    </a:lnTo>
                    <a:lnTo>
                      <a:pt x="441" y="108"/>
                    </a:lnTo>
                    <a:lnTo>
                      <a:pt x="442" y="108"/>
                    </a:lnTo>
                    <a:lnTo>
                      <a:pt x="443" y="107"/>
                    </a:lnTo>
                    <a:lnTo>
                      <a:pt x="443" y="101"/>
                    </a:lnTo>
                    <a:lnTo>
                      <a:pt x="437" y="98"/>
                    </a:lnTo>
                    <a:lnTo>
                      <a:pt x="436" y="99"/>
                    </a:lnTo>
                    <a:lnTo>
                      <a:pt x="437" y="99"/>
                    </a:lnTo>
                    <a:lnTo>
                      <a:pt x="440" y="102"/>
                    </a:lnTo>
                    <a:lnTo>
                      <a:pt x="439" y="104"/>
                    </a:lnTo>
                    <a:lnTo>
                      <a:pt x="436" y="107"/>
                    </a:lnTo>
                    <a:lnTo>
                      <a:pt x="435" y="107"/>
                    </a:lnTo>
                    <a:lnTo>
                      <a:pt x="435" y="105"/>
                    </a:lnTo>
                    <a:lnTo>
                      <a:pt x="434" y="108"/>
                    </a:lnTo>
                    <a:lnTo>
                      <a:pt x="433" y="109"/>
                    </a:lnTo>
                    <a:lnTo>
                      <a:pt x="431" y="109"/>
                    </a:lnTo>
                    <a:lnTo>
                      <a:pt x="431" y="108"/>
                    </a:lnTo>
                    <a:lnTo>
                      <a:pt x="429" y="110"/>
                    </a:lnTo>
                    <a:lnTo>
                      <a:pt x="429" y="105"/>
                    </a:lnTo>
                    <a:lnTo>
                      <a:pt x="428" y="107"/>
                    </a:lnTo>
                    <a:lnTo>
                      <a:pt x="428" y="109"/>
                    </a:lnTo>
                    <a:lnTo>
                      <a:pt x="427" y="110"/>
                    </a:lnTo>
                    <a:lnTo>
                      <a:pt x="427" y="111"/>
                    </a:lnTo>
                    <a:lnTo>
                      <a:pt x="424" y="109"/>
                    </a:lnTo>
                    <a:lnTo>
                      <a:pt x="423" y="107"/>
                    </a:lnTo>
                    <a:lnTo>
                      <a:pt x="423" y="109"/>
                    </a:lnTo>
                    <a:lnTo>
                      <a:pt x="422" y="110"/>
                    </a:lnTo>
                    <a:lnTo>
                      <a:pt x="421" y="113"/>
                    </a:lnTo>
                    <a:lnTo>
                      <a:pt x="421" y="116"/>
                    </a:lnTo>
                    <a:lnTo>
                      <a:pt x="417" y="116"/>
                    </a:lnTo>
                    <a:lnTo>
                      <a:pt x="415" y="119"/>
                    </a:lnTo>
                    <a:lnTo>
                      <a:pt x="412" y="117"/>
                    </a:lnTo>
                    <a:lnTo>
                      <a:pt x="412" y="110"/>
                    </a:lnTo>
                    <a:lnTo>
                      <a:pt x="411" y="111"/>
                    </a:lnTo>
                    <a:lnTo>
                      <a:pt x="411" y="110"/>
                    </a:lnTo>
                    <a:lnTo>
                      <a:pt x="410" y="109"/>
                    </a:lnTo>
                    <a:lnTo>
                      <a:pt x="411" y="108"/>
                    </a:lnTo>
                    <a:lnTo>
                      <a:pt x="411" y="107"/>
                    </a:lnTo>
                    <a:lnTo>
                      <a:pt x="412" y="107"/>
                    </a:lnTo>
                    <a:lnTo>
                      <a:pt x="412" y="105"/>
                    </a:lnTo>
                    <a:lnTo>
                      <a:pt x="414" y="104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6" y="102"/>
                    </a:lnTo>
                    <a:lnTo>
                      <a:pt x="414" y="101"/>
                    </a:lnTo>
                    <a:lnTo>
                      <a:pt x="414" y="98"/>
                    </a:lnTo>
                    <a:lnTo>
                      <a:pt x="415" y="96"/>
                    </a:lnTo>
                    <a:lnTo>
                      <a:pt x="417" y="95"/>
                    </a:lnTo>
                    <a:lnTo>
                      <a:pt x="418" y="96"/>
                    </a:lnTo>
                    <a:lnTo>
                      <a:pt x="418" y="102"/>
                    </a:lnTo>
                    <a:lnTo>
                      <a:pt x="420" y="103"/>
                    </a:lnTo>
                    <a:lnTo>
                      <a:pt x="421" y="103"/>
                    </a:lnTo>
                    <a:lnTo>
                      <a:pt x="421" y="102"/>
                    </a:lnTo>
                    <a:lnTo>
                      <a:pt x="420" y="102"/>
                    </a:lnTo>
                    <a:lnTo>
                      <a:pt x="420" y="99"/>
                    </a:lnTo>
                    <a:lnTo>
                      <a:pt x="421" y="98"/>
                    </a:lnTo>
                    <a:lnTo>
                      <a:pt x="421" y="97"/>
                    </a:lnTo>
                    <a:lnTo>
                      <a:pt x="422" y="97"/>
                    </a:lnTo>
                    <a:lnTo>
                      <a:pt x="421" y="96"/>
                    </a:lnTo>
                    <a:lnTo>
                      <a:pt x="421" y="92"/>
                    </a:lnTo>
                    <a:lnTo>
                      <a:pt x="422" y="91"/>
                    </a:lnTo>
                    <a:lnTo>
                      <a:pt x="423" y="92"/>
                    </a:lnTo>
                    <a:lnTo>
                      <a:pt x="423" y="93"/>
                    </a:lnTo>
                    <a:lnTo>
                      <a:pt x="424" y="95"/>
                    </a:lnTo>
                    <a:lnTo>
                      <a:pt x="423" y="99"/>
                    </a:lnTo>
                    <a:lnTo>
                      <a:pt x="423" y="101"/>
                    </a:lnTo>
                    <a:lnTo>
                      <a:pt x="426" y="99"/>
                    </a:lnTo>
                    <a:lnTo>
                      <a:pt x="428" y="97"/>
                    </a:lnTo>
                    <a:lnTo>
                      <a:pt x="430" y="96"/>
                    </a:lnTo>
                    <a:lnTo>
                      <a:pt x="431" y="97"/>
                    </a:lnTo>
                    <a:lnTo>
                      <a:pt x="431" y="101"/>
                    </a:lnTo>
                    <a:lnTo>
                      <a:pt x="433" y="101"/>
                    </a:lnTo>
                    <a:lnTo>
                      <a:pt x="434" y="98"/>
                    </a:lnTo>
                    <a:lnTo>
                      <a:pt x="435" y="97"/>
                    </a:lnTo>
                    <a:lnTo>
                      <a:pt x="434" y="96"/>
                    </a:lnTo>
                    <a:lnTo>
                      <a:pt x="435" y="95"/>
                    </a:lnTo>
                    <a:lnTo>
                      <a:pt x="435" y="93"/>
                    </a:lnTo>
                    <a:lnTo>
                      <a:pt x="433" y="90"/>
                    </a:lnTo>
                    <a:lnTo>
                      <a:pt x="435" y="87"/>
                    </a:lnTo>
                    <a:lnTo>
                      <a:pt x="436" y="90"/>
                    </a:lnTo>
                    <a:lnTo>
                      <a:pt x="436" y="96"/>
                    </a:lnTo>
                    <a:lnTo>
                      <a:pt x="437" y="96"/>
                    </a:lnTo>
                    <a:lnTo>
                      <a:pt x="437" y="92"/>
                    </a:lnTo>
                    <a:lnTo>
                      <a:pt x="439" y="90"/>
                    </a:lnTo>
                    <a:lnTo>
                      <a:pt x="440" y="90"/>
                    </a:lnTo>
                    <a:lnTo>
                      <a:pt x="443" y="93"/>
                    </a:lnTo>
                    <a:lnTo>
                      <a:pt x="443" y="91"/>
                    </a:lnTo>
                    <a:lnTo>
                      <a:pt x="442" y="89"/>
                    </a:lnTo>
                    <a:lnTo>
                      <a:pt x="440" y="86"/>
                    </a:lnTo>
                    <a:lnTo>
                      <a:pt x="440" y="83"/>
                    </a:lnTo>
                    <a:lnTo>
                      <a:pt x="437" y="80"/>
                    </a:lnTo>
                    <a:lnTo>
                      <a:pt x="437" y="74"/>
                    </a:lnTo>
                    <a:lnTo>
                      <a:pt x="440" y="71"/>
                    </a:lnTo>
                    <a:close/>
                    <a:moveTo>
                      <a:pt x="545" y="61"/>
                    </a:moveTo>
                    <a:lnTo>
                      <a:pt x="546" y="61"/>
                    </a:lnTo>
                    <a:lnTo>
                      <a:pt x="545" y="62"/>
                    </a:lnTo>
                    <a:lnTo>
                      <a:pt x="545" y="65"/>
                    </a:lnTo>
                    <a:lnTo>
                      <a:pt x="541" y="68"/>
                    </a:lnTo>
                    <a:lnTo>
                      <a:pt x="540" y="68"/>
                    </a:lnTo>
                    <a:lnTo>
                      <a:pt x="540" y="70"/>
                    </a:lnTo>
                    <a:lnTo>
                      <a:pt x="539" y="72"/>
                    </a:lnTo>
                    <a:lnTo>
                      <a:pt x="538" y="73"/>
                    </a:lnTo>
                    <a:lnTo>
                      <a:pt x="536" y="72"/>
                    </a:lnTo>
                    <a:lnTo>
                      <a:pt x="535" y="72"/>
                    </a:lnTo>
                    <a:lnTo>
                      <a:pt x="536" y="71"/>
                    </a:lnTo>
                    <a:lnTo>
                      <a:pt x="536" y="66"/>
                    </a:lnTo>
                    <a:lnTo>
                      <a:pt x="538" y="65"/>
                    </a:lnTo>
                    <a:lnTo>
                      <a:pt x="539" y="62"/>
                    </a:lnTo>
                    <a:lnTo>
                      <a:pt x="540" y="62"/>
                    </a:lnTo>
                    <a:lnTo>
                      <a:pt x="545" y="61"/>
                    </a:lnTo>
                    <a:close/>
                    <a:moveTo>
                      <a:pt x="483" y="35"/>
                    </a:moveTo>
                    <a:lnTo>
                      <a:pt x="485" y="35"/>
                    </a:lnTo>
                    <a:lnTo>
                      <a:pt x="485" y="42"/>
                    </a:lnTo>
                    <a:lnTo>
                      <a:pt x="483" y="47"/>
                    </a:lnTo>
                    <a:lnTo>
                      <a:pt x="483" y="54"/>
                    </a:lnTo>
                    <a:lnTo>
                      <a:pt x="482" y="55"/>
                    </a:lnTo>
                    <a:lnTo>
                      <a:pt x="479" y="56"/>
                    </a:lnTo>
                    <a:lnTo>
                      <a:pt x="478" y="59"/>
                    </a:lnTo>
                    <a:lnTo>
                      <a:pt x="477" y="60"/>
                    </a:lnTo>
                    <a:lnTo>
                      <a:pt x="477" y="61"/>
                    </a:lnTo>
                    <a:lnTo>
                      <a:pt x="476" y="64"/>
                    </a:lnTo>
                    <a:lnTo>
                      <a:pt x="474" y="65"/>
                    </a:lnTo>
                    <a:lnTo>
                      <a:pt x="473" y="65"/>
                    </a:lnTo>
                    <a:lnTo>
                      <a:pt x="473" y="68"/>
                    </a:lnTo>
                    <a:lnTo>
                      <a:pt x="472" y="68"/>
                    </a:lnTo>
                    <a:lnTo>
                      <a:pt x="471" y="70"/>
                    </a:lnTo>
                    <a:lnTo>
                      <a:pt x="464" y="73"/>
                    </a:lnTo>
                    <a:lnTo>
                      <a:pt x="460" y="70"/>
                    </a:lnTo>
                    <a:lnTo>
                      <a:pt x="459" y="71"/>
                    </a:lnTo>
                    <a:lnTo>
                      <a:pt x="460" y="72"/>
                    </a:lnTo>
                    <a:lnTo>
                      <a:pt x="460" y="73"/>
                    </a:lnTo>
                    <a:lnTo>
                      <a:pt x="461" y="74"/>
                    </a:lnTo>
                    <a:lnTo>
                      <a:pt x="461" y="77"/>
                    </a:lnTo>
                    <a:lnTo>
                      <a:pt x="460" y="78"/>
                    </a:lnTo>
                    <a:lnTo>
                      <a:pt x="459" y="83"/>
                    </a:lnTo>
                    <a:lnTo>
                      <a:pt x="458" y="84"/>
                    </a:lnTo>
                    <a:lnTo>
                      <a:pt x="457" y="86"/>
                    </a:lnTo>
                    <a:lnTo>
                      <a:pt x="455" y="85"/>
                    </a:lnTo>
                    <a:lnTo>
                      <a:pt x="454" y="83"/>
                    </a:lnTo>
                    <a:lnTo>
                      <a:pt x="455" y="80"/>
                    </a:lnTo>
                    <a:lnTo>
                      <a:pt x="455" y="78"/>
                    </a:lnTo>
                    <a:lnTo>
                      <a:pt x="454" y="77"/>
                    </a:lnTo>
                    <a:lnTo>
                      <a:pt x="457" y="72"/>
                    </a:lnTo>
                    <a:lnTo>
                      <a:pt x="457" y="71"/>
                    </a:lnTo>
                    <a:lnTo>
                      <a:pt x="459" y="66"/>
                    </a:lnTo>
                    <a:lnTo>
                      <a:pt x="460" y="62"/>
                    </a:lnTo>
                    <a:lnTo>
                      <a:pt x="462" y="58"/>
                    </a:lnTo>
                    <a:lnTo>
                      <a:pt x="465" y="55"/>
                    </a:lnTo>
                    <a:lnTo>
                      <a:pt x="468" y="54"/>
                    </a:lnTo>
                    <a:lnTo>
                      <a:pt x="470" y="53"/>
                    </a:lnTo>
                    <a:lnTo>
                      <a:pt x="472" y="46"/>
                    </a:lnTo>
                    <a:lnTo>
                      <a:pt x="473" y="45"/>
                    </a:lnTo>
                    <a:lnTo>
                      <a:pt x="473" y="42"/>
                    </a:lnTo>
                    <a:lnTo>
                      <a:pt x="474" y="42"/>
                    </a:lnTo>
                    <a:lnTo>
                      <a:pt x="476" y="41"/>
                    </a:lnTo>
                    <a:lnTo>
                      <a:pt x="478" y="37"/>
                    </a:lnTo>
                    <a:lnTo>
                      <a:pt x="483" y="35"/>
                    </a:lnTo>
                    <a:close/>
                    <a:moveTo>
                      <a:pt x="541" y="0"/>
                    </a:moveTo>
                    <a:lnTo>
                      <a:pt x="544" y="0"/>
                    </a:lnTo>
                    <a:lnTo>
                      <a:pt x="545" y="4"/>
                    </a:lnTo>
                    <a:lnTo>
                      <a:pt x="547" y="10"/>
                    </a:lnTo>
                    <a:lnTo>
                      <a:pt x="548" y="11"/>
                    </a:lnTo>
                    <a:lnTo>
                      <a:pt x="549" y="11"/>
                    </a:lnTo>
                    <a:lnTo>
                      <a:pt x="551" y="10"/>
                    </a:lnTo>
                    <a:lnTo>
                      <a:pt x="551" y="9"/>
                    </a:lnTo>
                    <a:lnTo>
                      <a:pt x="549" y="9"/>
                    </a:lnTo>
                    <a:lnTo>
                      <a:pt x="549" y="3"/>
                    </a:lnTo>
                    <a:lnTo>
                      <a:pt x="548" y="2"/>
                    </a:lnTo>
                    <a:lnTo>
                      <a:pt x="549" y="0"/>
                    </a:lnTo>
                    <a:lnTo>
                      <a:pt x="551" y="0"/>
                    </a:lnTo>
                    <a:lnTo>
                      <a:pt x="551" y="2"/>
                    </a:lnTo>
                    <a:lnTo>
                      <a:pt x="552" y="6"/>
                    </a:lnTo>
                    <a:lnTo>
                      <a:pt x="553" y="7"/>
                    </a:lnTo>
                    <a:lnTo>
                      <a:pt x="554" y="6"/>
                    </a:lnTo>
                    <a:lnTo>
                      <a:pt x="555" y="4"/>
                    </a:lnTo>
                    <a:lnTo>
                      <a:pt x="555" y="2"/>
                    </a:lnTo>
                    <a:lnTo>
                      <a:pt x="558" y="2"/>
                    </a:lnTo>
                    <a:lnTo>
                      <a:pt x="558" y="4"/>
                    </a:lnTo>
                    <a:lnTo>
                      <a:pt x="559" y="7"/>
                    </a:lnTo>
                    <a:lnTo>
                      <a:pt x="559" y="9"/>
                    </a:lnTo>
                    <a:lnTo>
                      <a:pt x="557" y="11"/>
                    </a:lnTo>
                    <a:lnTo>
                      <a:pt x="557" y="15"/>
                    </a:lnTo>
                    <a:lnTo>
                      <a:pt x="555" y="17"/>
                    </a:lnTo>
                    <a:lnTo>
                      <a:pt x="557" y="18"/>
                    </a:lnTo>
                    <a:lnTo>
                      <a:pt x="557" y="19"/>
                    </a:lnTo>
                    <a:lnTo>
                      <a:pt x="558" y="18"/>
                    </a:lnTo>
                    <a:lnTo>
                      <a:pt x="558" y="16"/>
                    </a:lnTo>
                    <a:lnTo>
                      <a:pt x="559" y="13"/>
                    </a:lnTo>
                    <a:lnTo>
                      <a:pt x="559" y="12"/>
                    </a:lnTo>
                    <a:lnTo>
                      <a:pt x="560" y="12"/>
                    </a:lnTo>
                    <a:lnTo>
                      <a:pt x="560" y="10"/>
                    </a:lnTo>
                    <a:lnTo>
                      <a:pt x="563" y="10"/>
                    </a:lnTo>
                    <a:lnTo>
                      <a:pt x="565" y="13"/>
                    </a:lnTo>
                    <a:lnTo>
                      <a:pt x="565" y="15"/>
                    </a:lnTo>
                    <a:lnTo>
                      <a:pt x="563" y="15"/>
                    </a:lnTo>
                    <a:lnTo>
                      <a:pt x="563" y="18"/>
                    </a:lnTo>
                    <a:lnTo>
                      <a:pt x="561" y="21"/>
                    </a:lnTo>
                    <a:lnTo>
                      <a:pt x="563" y="23"/>
                    </a:lnTo>
                    <a:lnTo>
                      <a:pt x="564" y="23"/>
                    </a:lnTo>
                    <a:lnTo>
                      <a:pt x="564" y="21"/>
                    </a:lnTo>
                    <a:lnTo>
                      <a:pt x="565" y="19"/>
                    </a:lnTo>
                    <a:lnTo>
                      <a:pt x="566" y="19"/>
                    </a:lnTo>
                    <a:lnTo>
                      <a:pt x="566" y="22"/>
                    </a:lnTo>
                    <a:lnTo>
                      <a:pt x="567" y="25"/>
                    </a:lnTo>
                    <a:lnTo>
                      <a:pt x="567" y="30"/>
                    </a:lnTo>
                    <a:lnTo>
                      <a:pt x="564" y="30"/>
                    </a:lnTo>
                    <a:lnTo>
                      <a:pt x="561" y="31"/>
                    </a:lnTo>
                    <a:lnTo>
                      <a:pt x="559" y="34"/>
                    </a:lnTo>
                    <a:lnTo>
                      <a:pt x="560" y="35"/>
                    </a:lnTo>
                    <a:lnTo>
                      <a:pt x="560" y="39"/>
                    </a:lnTo>
                    <a:lnTo>
                      <a:pt x="561" y="40"/>
                    </a:lnTo>
                    <a:lnTo>
                      <a:pt x="561" y="42"/>
                    </a:lnTo>
                    <a:lnTo>
                      <a:pt x="558" y="42"/>
                    </a:lnTo>
                    <a:lnTo>
                      <a:pt x="558" y="43"/>
                    </a:lnTo>
                    <a:lnTo>
                      <a:pt x="560" y="45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4" y="48"/>
                    </a:lnTo>
                    <a:lnTo>
                      <a:pt x="561" y="50"/>
                    </a:lnTo>
                    <a:lnTo>
                      <a:pt x="555" y="52"/>
                    </a:lnTo>
                    <a:lnTo>
                      <a:pt x="551" y="52"/>
                    </a:lnTo>
                    <a:lnTo>
                      <a:pt x="547" y="54"/>
                    </a:lnTo>
                    <a:lnTo>
                      <a:pt x="544" y="53"/>
                    </a:lnTo>
                    <a:lnTo>
                      <a:pt x="542" y="54"/>
                    </a:lnTo>
                    <a:lnTo>
                      <a:pt x="542" y="50"/>
                    </a:lnTo>
                    <a:lnTo>
                      <a:pt x="544" y="48"/>
                    </a:lnTo>
                    <a:lnTo>
                      <a:pt x="541" y="48"/>
                    </a:lnTo>
                    <a:lnTo>
                      <a:pt x="539" y="50"/>
                    </a:lnTo>
                    <a:lnTo>
                      <a:pt x="538" y="54"/>
                    </a:lnTo>
                    <a:lnTo>
                      <a:pt x="529" y="62"/>
                    </a:lnTo>
                    <a:lnTo>
                      <a:pt x="528" y="66"/>
                    </a:lnTo>
                    <a:lnTo>
                      <a:pt x="528" y="67"/>
                    </a:lnTo>
                    <a:lnTo>
                      <a:pt x="529" y="66"/>
                    </a:lnTo>
                    <a:lnTo>
                      <a:pt x="530" y="67"/>
                    </a:lnTo>
                    <a:lnTo>
                      <a:pt x="529" y="70"/>
                    </a:lnTo>
                    <a:lnTo>
                      <a:pt x="527" y="71"/>
                    </a:lnTo>
                    <a:lnTo>
                      <a:pt x="524" y="71"/>
                    </a:lnTo>
                    <a:lnTo>
                      <a:pt x="523" y="70"/>
                    </a:lnTo>
                    <a:lnTo>
                      <a:pt x="523" y="67"/>
                    </a:lnTo>
                    <a:lnTo>
                      <a:pt x="526" y="67"/>
                    </a:lnTo>
                    <a:lnTo>
                      <a:pt x="524" y="66"/>
                    </a:lnTo>
                    <a:lnTo>
                      <a:pt x="524" y="65"/>
                    </a:lnTo>
                    <a:lnTo>
                      <a:pt x="526" y="64"/>
                    </a:lnTo>
                    <a:lnTo>
                      <a:pt x="527" y="64"/>
                    </a:lnTo>
                    <a:lnTo>
                      <a:pt x="526" y="62"/>
                    </a:lnTo>
                    <a:lnTo>
                      <a:pt x="514" y="66"/>
                    </a:lnTo>
                    <a:lnTo>
                      <a:pt x="514" y="65"/>
                    </a:lnTo>
                    <a:lnTo>
                      <a:pt x="511" y="64"/>
                    </a:lnTo>
                    <a:lnTo>
                      <a:pt x="511" y="61"/>
                    </a:lnTo>
                    <a:lnTo>
                      <a:pt x="513" y="59"/>
                    </a:lnTo>
                    <a:lnTo>
                      <a:pt x="514" y="58"/>
                    </a:lnTo>
                    <a:lnTo>
                      <a:pt x="516" y="60"/>
                    </a:lnTo>
                    <a:lnTo>
                      <a:pt x="517" y="60"/>
                    </a:lnTo>
                    <a:lnTo>
                      <a:pt x="516" y="56"/>
                    </a:lnTo>
                    <a:lnTo>
                      <a:pt x="521" y="55"/>
                    </a:lnTo>
                    <a:lnTo>
                      <a:pt x="522" y="56"/>
                    </a:lnTo>
                    <a:lnTo>
                      <a:pt x="523" y="56"/>
                    </a:lnTo>
                    <a:lnTo>
                      <a:pt x="524" y="54"/>
                    </a:lnTo>
                    <a:lnTo>
                      <a:pt x="523" y="54"/>
                    </a:lnTo>
                    <a:lnTo>
                      <a:pt x="523" y="53"/>
                    </a:lnTo>
                    <a:lnTo>
                      <a:pt x="527" y="50"/>
                    </a:lnTo>
                    <a:lnTo>
                      <a:pt x="528" y="48"/>
                    </a:lnTo>
                    <a:lnTo>
                      <a:pt x="524" y="50"/>
                    </a:lnTo>
                    <a:lnTo>
                      <a:pt x="523" y="50"/>
                    </a:lnTo>
                    <a:lnTo>
                      <a:pt x="520" y="49"/>
                    </a:lnTo>
                    <a:lnTo>
                      <a:pt x="517" y="49"/>
                    </a:lnTo>
                    <a:lnTo>
                      <a:pt x="517" y="46"/>
                    </a:lnTo>
                    <a:lnTo>
                      <a:pt x="516" y="46"/>
                    </a:lnTo>
                    <a:lnTo>
                      <a:pt x="518" y="45"/>
                    </a:lnTo>
                    <a:lnTo>
                      <a:pt x="524" y="45"/>
                    </a:lnTo>
                    <a:lnTo>
                      <a:pt x="527" y="42"/>
                    </a:lnTo>
                    <a:lnTo>
                      <a:pt x="526" y="42"/>
                    </a:lnTo>
                    <a:lnTo>
                      <a:pt x="526" y="39"/>
                    </a:lnTo>
                    <a:lnTo>
                      <a:pt x="524" y="37"/>
                    </a:lnTo>
                    <a:lnTo>
                      <a:pt x="524" y="40"/>
                    </a:lnTo>
                    <a:lnTo>
                      <a:pt x="521" y="40"/>
                    </a:lnTo>
                    <a:lnTo>
                      <a:pt x="521" y="37"/>
                    </a:lnTo>
                    <a:lnTo>
                      <a:pt x="522" y="36"/>
                    </a:lnTo>
                    <a:lnTo>
                      <a:pt x="518" y="37"/>
                    </a:lnTo>
                    <a:lnTo>
                      <a:pt x="517" y="36"/>
                    </a:lnTo>
                    <a:lnTo>
                      <a:pt x="517" y="34"/>
                    </a:lnTo>
                    <a:lnTo>
                      <a:pt x="527" y="35"/>
                    </a:lnTo>
                    <a:lnTo>
                      <a:pt x="526" y="34"/>
                    </a:lnTo>
                    <a:lnTo>
                      <a:pt x="526" y="33"/>
                    </a:lnTo>
                    <a:lnTo>
                      <a:pt x="523" y="33"/>
                    </a:lnTo>
                    <a:lnTo>
                      <a:pt x="523" y="30"/>
                    </a:lnTo>
                    <a:lnTo>
                      <a:pt x="526" y="30"/>
                    </a:lnTo>
                    <a:lnTo>
                      <a:pt x="524" y="29"/>
                    </a:lnTo>
                    <a:lnTo>
                      <a:pt x="523" y="29"/>
                    </a:lnTo>
                    <a:lnTo>
                      <a:pt x="520" y="30"/>
                    </a:lnTo>
                    <a:lnTo>
                      <a:pt x="516" y="29"/>
                    </a:lnTo>
                    <a:lnTo>
                      <a:pt x="518" y="27"/>
                    </a:lnTo>
                    <a:lnTo>
                      <a:pt x="518" y="24"/>
                    </a:lnTo>
                    <a:lnTo>
                      <a:pt x="521" y="25"/>
                    </a:lnTo>
                    <a:lnTo>
                      <a:pt x="522" y="24"/>
                    </a:lnTo>
                    <a:lnTo>
                      <a:pt x="523" y="24"/>
                    </a:lnTo>
                    <a:lnTo>
                      <a:pt x="523" y="25"/>
                    </a:lnTo>
                    <a:lnTo>
                      <a:pt x="524" y="27"/>
                    </a:lnTo>
                    <a:lnTo>
                      <a:pt x="527" y="24"/>
                    </a:lnTo>
                    <a:lnTo>
                      <a:pt x="533" y="25"/>
                    </a:lnTo>
                    <a:lnTo>
                      <a:pt x="536" y="29"/>
                    </a:lnTo>
                    <a:lnTo>
                      <a:pt x="538" y="29"/>
                    </a:lnTo>
                    <a:lnTo>
                      <a:pt x="538" y="27"/>
                    </a:lnTo>
                    <a:lnTo>
                      <a:pt x="536" y="25"/>
                    </a:lnTo>
                    <a:lnTo>
                      <a:pt x="535" y="25"/>
                    </a:lnTo>
                    <a:lnTo>
                      <a:pt x="534" y="23"/>
                    </a:lnTo>
                    <a:lnTo>
                      <a:pt x="540" y="23"/>
                    </a:lnTo>
                    <a:lnTo>
                      <a:pt x="542" y="21"/>
                    </a:lnTo>
                    <a:lnTo>
                      <a:pt x="535" y="19"/>
                    </a:lnTo>
                    <a:lnTo>
                      <a:pt x="532" y="18"/>
                    </a:lnTo>
                    <a:lnTo>
                      <a:pt x="529" y="12"/>
                    </a:lnTo>
                    <a:lnTo>
                      <a:pt x="530" y="12"/>
                    </a:lnTo>
                    <a:lnTo>
                      <a:pt x="533" y="15"/>
                    </a:lnTo>
                    <a:lnTo>
                      <a:pt x="533" y="16"/>
                    </a:lnTo>
                    <a:lnTo>
                      <a:pt x="534" y="17"/>
                    </a:lnTo>
                    <a:lnTo>
                      <a:pt x="534" y="15"/>
                    </a:lnTo>
                    <a:lnTo>
                      <a:pt x="538" y="15"/>
                    </a:lnTo>
                    <a:lnTo>
                      <a:pt x="536" y="13"/>
                    </a:lnTo>
                    <a:lnTo>
                      <a:pt x="535" y="10"/>
                    </a:lnTo>
                    <a:lnTo>
                      <a:pt x="534" y="10"/>
                    </a:lnTo>
                    <a:lnTo>
                      <a:pt x="534" y="9"/>
                    </a:lnTo>
                    <a:lnTo>
                      <a:pt x="535" y="7"/>
                    </a:lnTo>
                    <a:lnTo>
                      <a:pt x="536" y="9"/>
                    </a:lnTo>
                    <a:lnTo>
                      <a:pt x="539" y="10"/>
                    </a:lnTo>
                    <a:lnTo>
                      <a:pt x="540" y="10"/>
                    </a:lnTo>
                    <a:lnTo>
                      <a:pt x="541" y="11"/>
                    </a:lnTo>
                    <a:lnTo>
                      <a:pt x="541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7" y="17"/>
                    </a:lnTo>
                    <a:lnTo>
                      <a:pt x="548" y="17"/>
                    </a:lnTo>
                    <a:lnTo>
                      <a:pt x="548" y="16"/>
                    </a:lnTo>
                    <a:lnTo>
                      <a:pt x="547" y="16"/>
                    </a:lnTo>
                    <a:lnTo>
                      <a:pt x="547" y="15"/>
                    </a:lnTo>
                    <a:lnTo>
                      <a:pt x="546" y="13"/>
                    </a:lnTo>
                    <a:lnTo>
                      <a:pt x="546" y="12"/>
                    </a:lnTo>
                    <a:lnTo>
                      <a:pt x="545" y="10"/>
                    </a:lnTo>
                    <a:lnTo>
                      <a:pt x="541" y="6"/>
                    </a:lnTo>
                    <a:lnTo>
                      <a:pt x="541" y="0"/>
                    </a:lnTo>
                    <a:close/>
                  </a:path>
                </a:pathLst>
              </a:custGeom>
              <a:grpFill/>
              <a:ln w="1270" cap="rnd" cmpd="dbl">
                <a:solidFill>
                  <a:schemeClr val="bg1">
                    <a:lumMod val="85000"/>
                    <a:alpha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9">
                <a:extLst>
                  <a:ext uri="{FF2B5EF4-FFF2-40B4-BE49-F238E27FC236}">
                    <a16:creationId xmlns="" xmlns:a16="http://schemas.microsoft.com/office/drawing/2014/main" id="{D0BC8410-E648-4430-A32F-983DB4AE5E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6840" y="1279525"/>
                <a:ext cx="1752600" cy="2095500"/>
              </a:xfrm>
              <a:custGeom>
                <a:avLst/>
                <a:gdLst/>
                <a:ahLst/>
                <a:cxnLst>
                  <a:cxn ang="0">
                    <a:pos x="1057" y="156"/>
                  </a:cxn>
                  <a:cxn ang="0">
                    <a:pos x="605" y="137"/>
                  </a:cxn>
                  <a:cxn ang="0">
                    <a:pos x="675" y="131"/>
                  </a:cxn>
                  <a:cxn ang="0">
                    <a:pos x="635" y="136"/>
                  </a:cxn>
                  <a:cxn ang="0">
                    <a:pos x="775" y="102"/>
                  </a:cxn>
                  <a:cxn ang="0">
                    <a:pos x="791" y="50"/>
                  </a:cxn>
                  <a:cxn ang="0">
                    <a:pos x="734" y="67"/>
                  </a:cxn>
                  <a:cxn ang="0">
                    <a:pos x="772" y="44"/>
                  </a:cxn>
                  <a:cxn ang="0">
                    <a:pos x="983" y="20"/>
                  </a:cxn>
                  <a:cxn ang="0">
                    <a:pos x="980" y="112"/>
                  </a:cxn>
                  <a:cxn ang="0">
                    <a:pos x="1068" y="63"/>
                  </a:cxn>
                  <a:cxn ang="0">
                    <a:pos x="1045" y="154"/>
                  </a:cxn>
                  <a:cxn ang="0">
                    <a:pos x="1067" y="199"/>
                  </a:cxn>
                  <a:cxn ang="0">
                    <a:pos x="880" y="228"/>
                  </a:cxn>
                  <a:cxn ang="0">
                    <a:pos x="578" y="322"/>
                  </a:cxn>
                  <a:cxn ang="0">
                    <a:pos x="312" y="1014"/>
                  </a:cxn>
                  <a:cxn ang="0">
                    <a:pos x="251" y="1223"/>
                  </a:cxn>
                  <a:cxn ang="0">
                    <a:pos x="230" y="1202"/>
                  </a:cxn>
                  <a:cxn ang="0">
                    <a:pos x="186" y="1259"/>
                  </a:cxn>
                  <a:cxn ang="0">
                    <a:pos x="89" y="1315"/>
                  </a:cxn>
                  <a:cxn ang="0">
                    <a:pos x="23" y="1259"/>
                  </a:cxn>
                  <a:cxn ang="0">
                    <a:pos x="48" y="1206"/>
                  </a:cxn>
                  <a:cxn ang="0">
                    <a:pos x="12" y="1204"/>
                  </a:cxn>
                  <a:cxn ang="0">
                    <a:pos x="56" y="1145"/>
                  </a:cxn>
                  <a:cxn ang="0">
                    <a:pos x="38" y="1155"/>
                  </a:cxn>
                  <a:cxn ang="0">
                    <a:pos x="31" y="1117"/>
                  </a:cxn>
                  <a:cxn ang="0">
                    <a:pos x="6" y="1085"/>
                  </a:cxn>
                  <a:cxn ang="0">
                    <a:pos x="94" y="1074"/>
                  </a:cxn>
                  <a:cxn ang="0">
                    <a:pos x="63" y="1061"/>
                  </a:cxn>
                  <a:cxn ang="0">
                    <a:pos x="25" y="1031"/>
                  </a:cxn>
                  <a:cxn ang="0">
                    <a:pos x="44" y="997"/>
                  </a:cxn>
                  <a:cxn ang="0">
                    <a:pos x="12" y="972"/>
                  </a:cxn>
                  <a:cxn ang="0">
                    <a:pos x="63" y="946"/>
                  </a:cxn>
                  <a:cxn ang="0">
                    <a:pos x="83" y="924"/>
                  </a:cxn>
                  <a:cxn ang="0">
                    <a:pos x="99" y="889"/>
                  </a:cxn>
                  <a:cxn ang="0">
                    <a:pos x="156" y="893"/>
                  </a:cxn>
                  <a:cxn ang="0">
                    <a:pos x="182" y="843"/>
                  </a:cxn>
                  <a:cxn ang="0">
                    <a:pos x="250" y="829"/>
                  </a:cxn>
                  <a:cxn ang="0">
                    <a:pos x="205" y="828"/>
                  </a:cxn>
                  <a:cxn ang="0">
                    <a:pos x="232" y="768"/>
                  </a:cxn>
                  <a:cxn ang="0">
                    <a:pos x="274" y="752"/>
                  </a:cxn>
                  <a:cxn ang="0">
                    <a:pos x="267" y="713"/>
                  </a:cxn>
                  <a:cxn ang="0">
                    <a:pos x="311" y="670"/>
                  </a:cxn>
                  <a:cxn ang="0">
                    <a:pos x="332" y="598"/>
                  </a:cxn>
                  <a:cxn ang="0">
                    <a:pos x="365" y="565"/>
                  </a:cxn>
                  <a:cxn ang="0">
                    <a:pos x="348" y="527"/>
                  </a:cxn>
                  <a:cxn ang="0">
                    <a:pos x="406" y="487"/>
                  </a:cxn>
                  <a:cxn ang="0">
                    <a:pos x="425" y="457"/>
                  </a:cxn>
                  <a:cxn ang="0">
                    <a:pos x="436" y="432"/>
                  </a:cxn>
                  <a:cxn ang="0">
                    <a:pos x="423" y="398"/>
                  </a:cxn>
                  <a:cxn ang="0">
                    <a:pos x="460" y="368"/>
                  </a:cxn>
                  <a:cxn ang="0">
                    <a:pos x="479" y="365"/>
                  </a:cxn>
                  <a:cxn ang="0">
                    <a:pos x="524" y="332"/>
                  </a:cxn>
                  <a:cxn ang="0">
                    <a:pos x="529" y="284"/>
                  </a:cxn>
                  <a:cxn ang="0">
                    <a:pos x="576" y="213"/>
                  </a:cxn>
                  <a:cxn ang="0">
                    <a:pos x="616" y="216"/>
                  </a:cxn>
                  <a:cxn ang="0">
                    <a:pos x="659" y="191"/>
                  </a:cxn>
                  <a:cxn ang="0">
                    <a:pos x="714" y="142"/>
                  </a:cxn>
                  <a:cxn ang="0">
                    <a:pos x="744" y="113"/>
                  </a:cxn>
                  <a:cxn ang="0">
                    <a:pos x="819" y="86"/>
                  </a:cxn>
                  <a:cxn ang="0">
                    <a:pos x="858" y="39"/>
                  </a:cxn>
                  <a:cxn ang="0">
                    <a:pos x="851" y="128"/>
                  </a:cxn>
                  <a:cxn ang="0">
                    <a:pos x="930" y="76"/>
                  </a:cxn>
                </a:cxnLst>
                <a:rect l="0" t="0" r="r" b="b"/>
                <a:pathLst>
                  <a:path w="1104" h="1320">
                    <a:moveTo>
                      <a:pt x="580" y="158"/>
                    </a:moveTo>
                    <a:lnTo>
                      <a:pt x="582" y="158"/>
                    </a:lnTo>
                    <a:lnTo>
                      <a:pt x="584" y="159"/>
                    </a:lnTo>
                    <a:lnTo>
                      <a:pt x="585" y="159"/>
                    </a:lnTo>
                    <a:lnTo>
                      <a:pt x="584" y="158"/>
                    </a:lnTo>
                    <a:lnTo>
                      <a:pt x="586" y="158"/>
                    </a:lnTo>
                    <a:lnTo>
                      <a:pt x="586" y="159"/>
                    </a:lnTo>
                    <a:lnTo>
                      <a:pt x="588" y="160"/>
                    </a:lnTo>
                    <a:lnTo>
                      <a:pt x="588" y="161"/>
                    </a:lnTo>
                    <a:lnTo>
                      <a:pt x="586" y="162"/>
                    </a:lnTo>
                    <a:lnTo>
                      <a:pt x="589" y="162"/>
                    </a:lnTo>
                    <a:lnTo>
                      <a:pt x="594" y="164"/>
                    </a:lnTo>
                    <a:lnTo>
                      <a:pt x="594" y="165"/>
                    </a:lnTo>
                    <a:lnTo>
                      <a:pt x="596" y="167"/>
                    </a:lnTo>
                    <a:lnTo>
                      <a:pt x="596" y="172"/>
                    </a:lnTo>
                    <a:lnTo>
                      <a:pt x="595" y="174"/>
                    </a:lnTo>
                    <a:lnTo>
                      <a:pt x="592" y="176"/>
                    </a:lnTo>
                    <a:lnTo>
                      <a:pt x="590" y="180"/>
                    </a:lnTo>
                    <a:lnTo>
                      <a:pt x="589" y="182"/>
                    </a:lnTo>
                    <a:lnTo>
                      <a:pt x="586" y="182"/>
                    </a:lnTo>
                    <a:lnTo>
                      <a:pt x="584" y="184"/>
                    </a:lnTo>
                    <a:lnTo>
                      <a:pt x="584" y="188"/>
                    </a:lnTo>
                    <a:lnTo>
                      <a:pt x="586" y="190"/>
                    </a:lnTo>
                    <a:lnTo>
                      <a:pt x="586" y="194"/>
                    </a:lnTo>
                    <a:lnTo>
                      <a:pt x="584" y="196"/>
                    </a:lnTo>
                    <a:lnTo>
                      <a:pt x="583" y="196"/>
                    </a:lnTo>
                    <a:lnTo>
                      <a:pt x="578" y="195"/>
                    </a:lnTo>
                    <a:lnTo>
                      <a:pt x="576" y="197"/>
                    </a:lnTo>
                    <a:lnTo>
                      <a:pt x="572" y="197"/>
                    </a:lnTo>
                    <a:lnTo>
                      <a:pt x="563" y="201"/>
                    </a:lnTo>
                    <a:lnTo>
                      <a:pt x="560" y="201"/>
                    </a:lnTo>
                    <a:lnTo>
                      <a:pt x="555" y="196"/>
                    </a:lnTo>
                    <a:lnTo>
                      <a:pt x="553" y="196"/>
                    </a:lnTo>
                    <a:lnTo>
                      <a:pt x="551" y="194"/>
                    </a:lnTo>
                    <a:lnTo>
                      <a:pt x="553" y="191"/>
                    </a:lnTo>
                    <a:lnTo>
                      <a:pt x="553" y="189"/>
                    </a:lnTo>
                    <a:lnTo>
                      <a:pt x="554" y="190"/>
                    </a:lnTo>
                    <a:lnTo>
                      <a:pt x="555" y="190"/>
                    </a:lnTo>
                    <a:lnTo>
                      <a:pt x="555" y="189"/>
                    </a:lnTo>
                    <a:lnTo>
                      <a:pt x="557" y="189"/>
                    </a:lnTo>
                    <a:lnTo>
                      <a:pt x="557" y="188"/>
                    </a:lnTo>
                    <a:lnTo>
                      <a:pt x="561" y="189"/>
                    </a:lnTo>
                    <a:lnTo>
                      <a:pt x="564" y="191"/>
                    </a:lnTo>
                    <a:lnTo>
                      <a:pt x="564" y="192"/>
                    </a:lnTo>
                    <a:lnTo>
                      <a:pt x="563" y="192"/>
                    </a:lnTo>
                    <a:lnTo>
                      <a:pt x="563" y="194"/>
                    </a:lnTo>
                    <a:lnTo>
                      <a:pt x="564" y="194"/>
                    </a:lnTo>
                    <a:lnTo>
                      <a:pt x="564" y="192"/>
                    </a:lnTo>
                    <a:lnTo>
                      <a:pt x="565" y="191"/>
                    </a:lnTo>
                    <a:lnTo>
                      <a:pt x="565" y="190"/>
                    </a:lnTo>
                    <a:lnTo>
                      <a:pt x="566" y="190"/>
                    </a:lnTo>
                    <a:lnTo>
                      <a:pt x="567" y="189"/>
                    </a:lnTo>
                    <a:lnTo>
                      <a:pt x="567" y="188"/>
                    </a:lnTo>
                    <a:lnTo>
                      <a:pt x="568" y="188"/>
                    </a:lnTo>
                    <a:lnTo>
                      <a:pt x="567" y="188"/>
                    </a:lnTo>
                    <a:lnTo>
                      <a:pt x="565" y="189"/>
                    </a:lnTo>
                    <a:lnTo>
                      <a:pt x="564" y="189"/>
                    </a:lnTo>
                    <a:lnTo>
                      <a:pt x="564" y="188"/>
                    </a:lnTo>
                    <a:lnTo>
                      <a:pt x="559" y="179"/>
                    </a:lnTo>
                    <a:lnTo>
                      <a:pt x="560" y="178"/>
                    </a:lnTo>
                    <a:lnTo>
                      <a:pt x="565" y="179"/>
                    </a:lnTo>
                    <a:lnTo>
                      <a:pt x="572" y="179"/>
                    </a:lnTo>
                    <a:lnTo>
                      <a:pt x="577" y="182"/>
                    </a:lnTo>
                    <a:lnTo>
                      <a:pt x="578" y="180"/>
                    </a:lnTo>
                    <a:lnTo>
                      <a:pt x="577" y="179"/>
                    </a:lnTo>
                    <a:lnTo>
                      <a:pt x="567" y="178"/>
                    </a:lnTo>
                    <a:lnTo>
                      <a:pt x="566" y="177"/>
                    </a:lnTo>
                    <a:lnTo>
                      <a:pt x="566" y="174"/>
                    </a:lnTo>
                    <a:lnTo>
                      <a:pt x="565" y="172"/>
                    </a:lnTo>
                    <a:lnTo>
                      <a:pt x="565" y="171"/>
                    </a:lnTo>
                    <a:lnTo>
                      <a:pt x="566" y="168"/>
                    </a:lnTo>
                    <a:lnTo>
                      <a:pt x="568" y="168"/>
                    </a:lnTo>
                    <a:lnTo>
                      <a:pt x="570" y="171"/>
                    </a:lnTo>
                    <a:lnTo>
                      <a:pt x="572" y="171"/>
                    </a:lnTo>
                    <a:lnTo>
                      <a:pt x="572" y="174"/>
                    </a:lnTo>
                    <a:lnTo>
                      <a:pt x="573" y="173"/>
                    </a:lnTo>
                    <a:lnTo>
                      <a:pt x="573" y="172"/>
                    </a:lnTo>
                    <a:lnTo>
                      <a:pt x="574" y="171"/>
                    </a:lnTo>
                    <a:lnTo>
                      <a:pt x="574" y="168"/>
                    </a:lnTo>
                    <a:lnTo>
                      <a:pt x="576" y="167"/>
                    </a:lnTo>
                    <a:lnTo>
                      <a:pt x="579" y="167"/>
                    </a:lnTo>
                    <a:lnTo>
                      <a:pt x="578" y="173"/>
                    </a:lnTo>
                    <a:lnTo>
                      <a:pt x="579" y="178"/>
                    </a:lnTo>
                    <a:lnTo>
                      <a:pt x="582" y="182"/>
                    </a:lnTo>
                    <a:lnTo>
                      <a:pt x="584" y="182"/>
                    </a:lnTo>
                    <a:lnTo>
                      <a:pt x="583" y="180"/>
                    </a:lnTo>
                    <a:lnTo>
                      <a:pt x="583" y="174"/>
                    </a:lnTo>
                    <a:lnTo>
                      <a:pt x="585" y="170"/>
                    </a:lnTo>
                    <a:lnTo>
                      <a:pt x="584" y="168"/>
                    </a:lnTo>
                    <a:lnTo>
                      <a:pt x="580" y="164"/>
                    </a:lnTo>
                    <a:lnTo>
                      <a:pt x="580" y="162"/>
                    </a:lnTo>
                    <a:lnTo>
                      <a:pt x="579" y="160"/>
                    </a:lnTo>
                    <a:lnTo>
                      <a:pt x="580" y="158"/>
                    </a:lnTo>
                    <a:close/>
                    <a:moveTo>
                      <a:pt x="1051" y="154"/>
                    </a:moveTo>
                    <a:lnTo>
                      <a:pt x="1052" y="154"/>
                    </a:lnTo>
                    <a:lnTo>
                      <a:pt x="1056" y="155"/>
                    </a:lnTo>
                    <a:lnTo>
                      <a:pt x="1057" y="156"/>
                    </a:lnTo>
                    <a:lnTo>
                      <a:pt x="1057" y="160"/>
                    </a:lnTo>
                    <a:lnTo>
                      <a:pt x="1058" y="160"/>
                    </a:lnTo>
                    <a:lnTo>
                      <a:pt x="1058" y="164"/>
                    </a:lnTo>
                    <a:lnTo>
                      <a:pt x="1062" y="164"/>
                    </a:lnTo>
                    <a:lnTo>
                      <a:pt x="1062" y="166"/>
                    </a:lnTo>
                    <a:lnTo>
                      <a:pt x="1055" y="170"/>
                    </a:lnTo>
                    <a:lnTo>
                      <a:pt x="1054" y="171"/>
                    </a:lnTo>
                    <a:lnTo>
                      <a:pt x="1051" y="168"/>
                    </a:lnTo>
                    <a:lnTo>
                      <a:pt x="1050" y="170"/>
                    </a:lnTo>
                    <a:lnTo>
                      <a:pt x="1051" y="171"/>
                    </a:lnTo>
                    <a:lnTo>
                      <a:pt x="1051" y="172"/>
                    </a:lnTo>
                    <a:lnTo>
                      <a:pt x="1049" y="173"/>
                    </a:lnTo>
                    <a:lnTo>
                      <a:pt x="1045" y="172"/>
                    </a:lnTo>
                    <a:lnTo>
                      <a:pt x="1049" y="165"/>
                    </a:lnTo>
                    <a:lnTo>
                      <a:pt x="1050" y="164"/>
                    </a:lnTo>
                    <a:lnTo>
                      <a:pt x="1050" y="156"/>
                    </a:lnTo>
                    <a:lnTo>
                      <a:pt x="1051" y="154"/>
                    </a:lnTo>
                    <a:close/>
                    <a:moveTo>
                      <a:pt x="666" y="154"/>
                    </a:moveTo>
                    <a:lnTo>
                      <a:pt x="666" y="156"/>
                    </a:lnTo>
                    <a:lnTo>
                      <a:pt x="665" y="156"/>
                    </a:lnTo>
                    <a:lnTo>
                      <a:pt x="665" y="160"/>
                    </a:lnTo>
                    <a:lnTo>
                      <a:pt x="666" y="164"/>
                    </a:lnTo>
                    <a:lnTo>
                      <a:pt x="665" y="166"/>
                    </a:lnTo>
                    <a:lnTo>
                      <a:pt x="664" y="167"/>
                    </a:lnTo>
                    <a:lnTo>
                      <a:pt x="661" y="168"/>
                    </a:lnTo>
                    <a:lnTo>
                      <a:pt x="659" y="168"/>
                    </a:lnTo>
                    <a:lnTo>
                      <a:pt x="658" y="166"/>
                    </a:lnTo>
                    <a:lnTo>
                      <a:pt x="658" y="161"/>
                    </a:lnTo>
                    <a:lnTo>
                      <a:pt x="659" y="159"/>
                    </a:lnTo>
                    <a:lnTo>
                      <a:pt x="659" y="156"/>
                    </a:lnTo>
                    <a:lnTo>
                      <a:pt x="660" y="155"/>
                    </a:lnTo>
                    <a:lnTo>
                      <a:pt x="661" y="155"/>
                    </a:lnTo>
                    <a:lnTo>
                      <a:pt x="666" y="154"/>
                    </a:lnTo>
                    <a:close/>
                    <a:moveTo>
                      <a:pt x="706" y="149"/>
                    </a:moveTo>
                    <a:lnTo>
                      <a:pt x="709" y="149"/>
                    </a:lnTo>
                    <a:lnTo>
                      <a:pt x="709" y="151"/>
                    </a:lnTo>
                    <a:lnTo>
                      <a:pt x="708" y="152"/>
                    </a:lnTo>
                    <a:lnTo>
                      <a:pt x="707" y="152"/>
                    </a:lnTo>
                    <a:lnTo>
                      <a:pt x="707" y="151"/>
                    </a:lnTo>
                    <a:lnTo>
                      <a:pt x="706" y="149"/>
                    </a:lnTo>
                    <a:close/>
                    <a:moveTo>
                      <a:pt x="626" y="143"/>
                    </a:moveTo>
                    <a:lnTo>
                      <a:pt x="628" y="143"/>
                    </a:lnTo>
                    <a:lnTo>
                      <a:pt x="629" y="145"/>
                    </a:lnTo>
                    <a:lnTo>
                      <a:pt x="629" y="149"/>
                    </a:lnTo>
                    <a:lnTo>
                      <a:pt x="627" y="153"/>
                    </a:lnTo>
                    <a:lnTo>
                      <a:pt x="624" y="160"/>
                    </a:lnTo>
                    <a:lnTo>
                      <a:pt x="622" y="161"/>
                    </a:lnTo>
                    <a:lnTo>
                      <a:pt x="614" y="164"/>
                    </a:lnTo>
                    <a:lnTo>
                      <a:pt x="611" y="162"/>
                    </a:lnTo>
                    <a:lnTo>
                      <a:pt x="613" y="161"/>
                    </a:lnTo>
                    <a:lnTo>
                      <a:pt x="615" y="156"/>
                    </a:lnTo>
                    <a:lnTo>
                      <a:pt x="616" y="153"/>
                    </a:lnTo>
                    <a:lnTo>
                      <a:pt x="619" y="152"/>
                    </a:lnTo>
                    <a:lnTo>
                      <a:pt x="623" y="148"/>
                    </a:lnTo>
                    <a:lnTo>
                      <a:pt x="624" y="146"/>
                    </a:lnTo>
                    <a:lnTo>
                      <a:pt x="626" y="145"/>
                    </a:lnTo>
                    <a:lnTo>
                      <a:pt x="626" y="143"/>
                    </a:lnTo>
                    <a:close/>
                    <a:moveTo>
                      <a:pt x="634" y="140"/>
                    </a:moveTo>
                    <a:lnTo>
                      <a:pt x="635" y="140"/>
                    </a:lnTo>
                    <a:lnTo>
                      <a:pt x="635" y="141"/>
                    </a:lnTo>
                    <a:lnTo>
                      <a:pt x="634" y="142"/>
                    </a:lnTo>
                    <a:lnTo>
                      <a:pt x="632" y="142"/>
                    </a:lnTo>
                    <a:lnTo>
                      <a:pt x="632" y="141"/>
                    </a:lnTo>
                    <a:lnTo>
                      <a:pt x="633" y="141"/>
                    </a:lnTo>
                    <a:lnTo>
                      <a:pt x="634" y="140"/>
                    </a:lnTo>
                    <a:close/>
                    <a:moveTo>
                      <a:pt x="672" y="137"/>
                    </a:moveTo>
                    <a:lnTo>
                      <a:pt x="673" y="139"/>
                    </a:lnTo>
                    <a:lnTo>
                      <a:pt x="676" y="142"/>
                    </a:lnTo>
                    <a:lnTo>
                      <a:pt x="676" y="143"/>
                    </a:lnTo>
                    <a:lnTo>
                      <a:pt x="682" y="142"/>
                    </a:lnTo>
                    <a:lnTo>
                      <a:pt x="677" y="146"/>
                    </a:lnTo>
                    <a:lnTo>
                      <a:pt x="677" y="148"/>
                    </a:lnTo>
                    <a:lnTo>
                      <a:pt x="676" y="149"/>
                    </a:lnTo>
                    <a:lnTo>
                      <a:pt x="673" y="151"/>
                    </a:lnTo>
                    <a:lnTo>
                      <a:pt x="671" y="151"/>
                    </a:lnTo>
                    <a:lnTo>
                      <a:pt x="670" y="149"/>
                    </a:lnTo>
                    <a:lnTo>
                      <a:pt x="667" y="145"/>
                    </a:lnTo>
                    <a:lnTo>
                      <a:pt x="667" y="143"/>
                    </a:lnTo>
                    <a:lnTo>
                      <a:pt x="670" y="139"/>
                    </a:lnTo>
                    <a:lnTo>
                      <a:pt x="671" y="139"/>
                    </a:lnTo>
                    <a:lnTo>
                      <a:pt x="672" y="137"/>
                    </a:lnTo>
                    <a:close/>
                    <a:moveTo>
                      <a:pt x="679" y="135"/>
                    </a:moveTo>
                    <a:lnTo>
                      <a:pt x="679" y="136"/>
                    </a:lnTo>
                    <a:lnTo>
                      <a:pt x="681" y="139"/>
                    </a:lnTo>
                    <a:lnTo>
                      <a:pt x="679" y="140"/>
                    </a:lnTo>
                    <a:lnTo>
                      <a:pt x="676" y="141"/>
                    </a:lnTo>
                    <a:lnTo>
                      <a:pt x="677" y="139"/>
                    </a:lnTo>
                    <a:lnTo>
                      <a:pt x="678" y="137"/>
                    </a:lnTo>
                    <a:lnTo>
                      <a:pt x="679" y="135"/>
                    </a:lnTo>
                    <a:close/>
                    <a:moveTo>
                      <a:pt x="602" y="131"/>
                    </a:moveTo>
                    <a:lnTo>
                      <a:pt x="603" y="131"/>
                    </a:lnTo>
                    <a:lnTo>
                      <a:pt x="603" y="135"/>
                    </a:lnTo>
                    <a:lnTo>
                      <a:pt x="604" y="135"/>
                    </a:lnTo>
                    <a:lnTo>
                      <a:pt x="607" y="133"/>
                    </a:lnTo>
                    <a:lnTo>
                      <a:pt x="608" y="134"/>
                    </a:lnTo>
                    <a:lnTo>
                      <a:pt x="607" y="135"/>
                    </a:lnTo>
                    <a:lnTo>
                      <a:pt x="605" y="137"/>
                    </a:lnTo>
                    <a:lnTo>
                      <a:pt x="605" y="140"/>
                    </a:lnTo>
                    <a:lnTo>
                      <a:pt x="608" y="141"/>
                    </a:lnTo>
                    <a:lnTo>
                      <a:pt x="610" y="145"/>
                    </a:lnTo>
                    <a:lnTo>
                      <a:pt x="611" y="145"/>
                    </a:lnTo>
                    <a:lnTo>
                      <a:pt x="611" y="142"/>
                    </a:lnTo>
                    <a:lnTo>
                      <a:pt x="614" y="137"/>
                    </a:lnTo>
                    <a:lnTo>
                      <a:pt x="616" y="136"/>
                    </a:lnTo>
                    <a:lnTo>
                      <a:pt x="617" y="136"/>
                    </a:lnTo>
                    <a:lnTo>
                      <a:pt x="617" y="137"/>
                    </a:lnTo>
                    <a:lnTo>
                      <a:pt x="619" y="140"/>
                    </a:lnTo>
                    <a:lnTo>
                      <a:pt x="619" y="141"/>
                    </a:lnTo>
                    <a:lnTo>
                      <a:pt x="617" y="142"/>
                    </a:lnTo>
                    <a:lnTo>
                      <a:pt x="617" y="143"/>
                    </a:lnTo>
                    <a:lnTo>
                      <a:pt x="619" y="145"/>
                    </a:lnTo>
                    <a:lnTo>
                      <a:pt x="619" y="143"/>
                    </a:lnTo>
                    <a:lnTo>
                      <a:pt x="620" y="142"/>
                    </a:lnTo>
                    <a:lnTo>
                      <a:pt x="620" y="141"/>
                    </a:lnTo>
                    <a:lnTo>
                      <a:pt x="622" y="141"/>
                    </a:lnTo>
                    <a:lnTo>
                      <a:pt x="622" y="145"/>
                    </a:lnTo>
                    <a:lnTo>
                      <a:pt x="621" y="147"/>
                    </a:lnTo>
                    <a:lnTo>
                      <a:pt x="616" y="149"/>
                    </a:lnTo>
                    <a:lnTo>
                      <a:pt x="616" y="152"/>
                    </a:lnTo>
                    <a:lnTo>
                      <a:pt x="615" y="153"/>
                    </a:lnTo>
                    <a:lnTo>
                      <a:pt x="615" y="155"/>
                    </a:lnTo>
                    <a:lnTo>
                      <a:pt x="614" y="155"/>
                    </a:lnTo>
                    <a:lnTo>
                      <a:pt x="614" y="158"/>
                    </a:lnTo>
                    <a:lnTo>
                      <a:pt x="611" y="159"/>
                    </a:lnTo>
                    <a:lnTo>
                      <a:pt x="611" y="162"/>
                    </a:lnTo>
                    <a:lnTo>
                      <a:pt x="608" y="166"/>
                    </a:lnTo>
                    <a:lnTo>
                      <a:pt x="598" y="170"/>
                    </a:lnTo>
                    <a:lnTo>
                      <a:pt x="597" y="167"/>
                    </a:lnTo>
                    <a:lnTo>
                      <a:pt x="596" y="164"/>
                    </a:lnTo>
                    <a:lnTo>
                      <a:pt x="586" y="155"/>
                    </a:lnTo>
                    <a:lnTo>
                      <a:pt x="584" y="154"/>
                    </a:lnTo>
                    <a:lnTo>
                      <a:pt x="582" y="149"/>
                    </a:lnTo>
                    <a:lnTo>
                      <a:pt x="584" y="149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0" y="148"/>
                    </a:lnTo>
                    <a:lnTo>
                      <a:pt x="591" y="147"/>
                    </a:lnTo>
                    <a:lnTo>
                      <a:pt x="589" y="147"/>
                    </a:lnTo>
                    <a:lnTo>
                      <a:pt x="588" y="146"/>
                    </a:lnTo>
                    <a:lnTo>
                      <a:pt x="586" y="143"/>
                    </a:lnTo>
                    <a:lnTo>
                      <a:pt x="588" y="141"/>
                    </a:lnTo>
                    <a:lnTo>
                      <a:pt x="589" y="141"/>
                    </a:lnTo>
                    <a:lnTo>
                      <a:pt x="591" y="140"/>
                    </a:lnTo>
                    <a:lnTo>
                      <a:pt x="594" y="141"/>
                    </a:lnTo>
                    <a:lnTo>
                      <a:pt x="594" y="140"/>
                    </a:lnTo>
                    <a:lnTo>
                      <a:pt x="595" y="139"/>
                    </a:lnTo>
                    <a:lnTo>
                      <a:pt x="596" y="139"/>
                    </a:lnTo>
                    <a:lnTo>
                      <a:pt x="596" y="141"/>
                    </a:lnTo>
                    <a:lnTo>
                      <a:pt x="597" y="141"/>
                    </a:lnTo>
                    <a:lnTo>
                      <a:pt x="598" y="140"/>
                    </a:lnTo>
                    <a:lnTo>
                      <a:pt x="598" y="139"/>
                    </a:lnTo>
                    <a:lnTo>
                      <a:pt x="596" y="136"/>
                    </a:lnTo>
                    <a:lnTo>
                      <a:pt x="596" y="134"/>
                    </a:lnTo>
                    <a:lnTo>
                      <a:pt x="597" y="135"/>
                    </a:lnTo>
                    <a:lnTo>
                      <a:pt x="598" y="135"/>
                    </a:lnTo>
                    <a:lnTo>
                      <a:pt x="598" y="134"/>
                    </a:lnTo>
                    <a:lnTo>
                      <a:pt x="602" y="131"/>
                    </a:lnTo>
                    <a:close/>
                    <a:moveTo>
                      <a:pt x="582" y="129"/>
                    </a:moveTo>
                    <a:lnTo>
                      <a:pt x="583" y="129"/>
                    </a:lnTo>
                    <a:lnTo>
                      <a:pt x="584" y="130"/>
                    </a:lnTo>
                    <a:lnTo>
                      <a:pt x="585" y="133"/>
                    </a:lnTo>
                    <a:lnTo>
                      <a:pt x="585" y="136"/>
                    </a:lnTo>
                    <a:lnTo>
                      <a:pt x="586" y="135"/>
                    </a:lnTo>
                    <a:lnTo>
                      <a:pt x="586" y="134"/>
                    </a:lnTo>
                    <a:lnTo>
                      <a:pt x="589" y="130"/>
                    </a:lnTo>
                    <a:lnTo>
                      <a:pt x="590" y="130"/>
                    </a:lnTo>
                    <a:lnTo>
                      <a:pt x="590" y="131"/>
                    </a:lnTo>
                    <a:lnTo>
                      <a:pt x="592" y="133"/>
                    </a:lnTo>
                    <a:lnTo>
                      <a:pt x="592" y="135"/>
                    </a:lnTo>
                    <a:lnTo>
                      <a:pt x="590" y="137"/>
                    </a:lnTo>
                    <a:lnTo>
                      <a:pt x="586" y="139"/>
                    </a:lnTo>
                    <a:lnTo>
                      <a:pt x="584" y="141"/>
                    </a:lnTo>
                    <a:lnTo>
                      <a:pt x="583" y="143"/>
                    </a:lnTo>
                    <a:lnTo>
                      <a:pt x="580" y="146"/>
                    </a:lnTo>
                    <a:lnTo>
                      <a:pt x="580" y="145"/>
                    </a:lnTo>
                    <a:lnTo>
                      <a:pt x="579" y="143"/>
                    </a:lnTo>
                    <a:lnTo>
                      <a:pt x="579" y="142"/>
                    </a:lnTo>
                    <a:lnTo>
                      <a:pt x="580" y="141"/>
                    </a:lnTo>
                    <a:lnTo>
                      <a:pt x="580" y="140"/>
                    </a:lnTo>
                    <a:lnTo>
                      <a:pt x="579" y="140"/>
                    </a:lnTo>
                    <a:lnTo>
                      <a:pt x="579" y="137"/>
                    </a:lnTo>
                    <a:lnTo>
                      <a:pt x="580" y="135"/>
                    </a:lnTo>
                    <a:lnTo>
                      <a:pt x="580" y="134"/>
                    </a:lnTo>
                    <a:lnTo>
                      <a:pt x="582" y="133"/>
                    </a:lnTo>
                    <a:lnTo>
                      <a:pt x="582" y="129"/>
                    </a:lnTo>
                    <a:close/>
                    <a:moveTo>
                      <a:pt x="851" y="127"/>
                    </a:moveTo>
                    <a:lnTo>
                      <a:pt x="852" y="127"/>
                    </a:lnTo>
                    <a:lnTo>
                      <a:pt x="852" y="128"/>
                    </a:lnTo>
                    <a:lnTo>
                      <a:pt x="851" y="128"/>
                    </a:lnTo>
                    <a:lnTo>
                      <a:pt x="851" y="127"/>
                    </a:lnTo>
                    <a:close/>
                    <a:moveTo>
                      <a:pt x="671" y="124"/>
                    </a:moveTo>
                    <a:lnTo>
                      <a:pt x="672" y="125"/>
                    </a:lnTo>
                    <a:lnTo>
                      <a:pt x="675" y="130"/>
                    </a:lnTo>
                    <a:lnTo>
                      <a:pt x="675" y="131"/>
                    </a:lnTo>
                    <a:lnTo>
                      <a:pt x="673" y="134"/>
                    </a:lnTo>
                    <a:lnTo>
                      <a:pt x="672" y="135"/>
                    </a:lnTo>
                    <a:lnTo>
                      <a:pt x="671" y="134"/>
                    </a:lnTo>
                    <a:lnTo>
                      <a:pt x="670" y="134"/>
                    </a:lnTo>
                    <a:lnTo>
                      <a:pt x="670" y="125"/>
                    </a:lnTo>
                    <a:lnTo>
                      <a:pt x="671" y="124"/>
                    </a:lnTo>
                    <a:close/>
                    <a:moveTo>
                      <a:pt x="610" y="123"/>
                    </a:moveTo>
                    <a:lnTo>
                      <a:pt x="613" y="124"/>
                    </a:lnTo>
                    <a:lnTo>
                      <a:pt x="617" y="128"/>
                    </a:lnTo>
                    <a:lnTo>
                      <a:pt x="617" y="131"/>
                    </a:lnTo>
                    <a:lnTo>
                      <a:pt x="614" y="131"/>
                    </a:lnTo>
                    <a:lnTo>
                      <a:pt x="609" y="129"/>
                    </a:lnTo>
                    <a:lnTo>
                      <a:pt x="608" y="129"/>
                    </a:lnTo>
                    <a:lnTo>
                      <a:pt x="608" y="125"/>
                    </a:lnTo>
                    <a:lnTo>
                      <a:pt x="610" y="123"/>
                    </a:lnTo>
                    <a:close/>
                    <a:moveTo>
                      <a:pt x="660" y="113"/>
                    </a:moveTo>
                    <a:lnTo>
                      <a:pt x="666" y="113"/>
                    </a:lnTo>
                    <a:lnTo>
                      <a:pt x="669" y="115"/>
                    </a:lnTo>
                    <a:lnTo>
                      <a:pt x="671" y="117"/>
                    </a:lnTo>
                    <a:lnTo>
                      <a:pt x="671" y="119"/>
                    </a:lnTo>
                    <a:lnTo>
                      <a:pt x="669" y="124"/>
                    </a:lnTo>
                    <a:lnTo>
                      <a:pt x="669" y="131"/>
                    </a:lnTo>
                    <a:lnTo>
                      <a:pt x="670" y="134"/>
                    </a:lnTo>
                    <a:lnTo>
                      <a:pt x="670" y="135"/>
                    </a:lnTo>
                    <a:lnTo>
                      <a:pt x="669" y="136"/>
                    </a:lnTo>
                    <a:lnTo>
                      <a:pt x="666" y="136"/>
                    </a:lnTo>
                    <a:lnTo>
                      <a:pt x="665" y="135"/>
                    </a:lnTo>
                    <a:lnTo>
                      <a:pt x="664" y="135"/>
                    </a:lnTo>
                    <a:lnTo>
                      <a:pt x="664" y="136"/>
                    </a:lnTo>
                    <a:lnTo>
                      <a:pt x="663" y="137"/>
                    </a:lnTo>
                    <a:lnTo>
                      <a:pt x="660" y="137"/>
                    </a:lnTo>
                    <a:lnTo>
                      <a:pt x="661" y="136"/>
                    </a:lnTo>
                    <a:lnTo>
                      <a:pt x="661" y="131"/>
                    </a:lnTo>
                    <a:lnTo>
                      <a:pt x="660" y="130"/>
                    </a:lnTo>
                    <a:lnTo>
                      <a:pt x="659" y="130"/>
                    </a:lnTo>
                    <a:lnTo>
                      <a:pt x="659" y="134"/>
                    </a:lnTo>
                    <a:lnTo>
                      <a:pt x="658" y="134"/>
                    </a:lnTo>
                    <a:lnTo>
                      <a:pt x="658" y="136"/>
                    </a:lnTo>
                    <a:lnTo>
                      <a:pt x="657" y="136"/>
                    </a:lnTo>
                    <a:lnTo>
                      <a:pt x="655" y="135"/>
                    </a:lnTo>
                    <a:lnTo>
                      <a:pt x="654" y="135"/>
                    </a:lnTo>
                    <a:lnTo>
                      <a:pt x="653" y="134"/>
                    </a:lnTo>
                    <a:lnTo>
                      <a:pt x="653" y="133"/>
                    </a:lnTo>
                    <a:lnTo>
                      <a:pt x="652" y="131"/>
                    </a:lnTo>
                    <a:lnTo>
                      <a:pt x="652" y="128"/>
                    </a:lnTo>
                    <a:lnTo>
                      <a:pt x="653" y="124"/>
                    </a:lnTo>
                    <a:lnTo>
                      <a:pt x="653" y="122"/>
                    </a:lnTo>
                    <a:lnTo>
                      <a:pt x="655" y="119"/>
                    </a:lnTo>
                    <a:lnTo>
                      <a:pt x="658" y="118"/>
                    </a:lnTo>
                    <a:lnTo>
                      <a:pt x="659" y="117"/>
                    </a:lnTo>
                    <a:lnTo>
                      <a:pt x="659" y="115"/>
                    </a:lnTo>
                    <a:lnTo>
                      <a:pt x="660" y="113"/>
                    </a:lnTo>
                    <a:close/>
                    <a:moveTo>
                      <a:pt x="601" y="111"/>
                    </a:moveTo>
                    <a:lnTo>
                      <a:pt x="602" y="112"/>
                    </a:lnTo>
                    <a:lnTo>
                      <a:pt x="603" y="112"/>
                    </a:lnTo>
                    <a:lnTo>
                      <a:pt x="603" y="117"/>
                    </a:lnTo>
                    <a:lnTo>
                      <a:pt x="604" y="118"/>
                    </a:lnTo>
                    <a:lnTo>
                      <a:pt x="604" y="122"/>
                    </a:lnTo>
                    <a:lnTo>
                      <a:pt x="603" y="123"/>
                    </a:lnTo>
                    <a:lnTo>
                      <a:pt x="603" y="127"/>
                    </a:lnTo>
                    <a:lnTo>
                      <a:pt x="599" y="130"/>
                    </a:lnTo>
                    <a:lnTo>
                      <a:pt x="595" y="125"/>
                    </a:lnTo>
                    <a:lnTo>
                      <a:pt x="594" y="125"/>
                    </a:lnTo>
                    <a:lnTo>
                      <a:pt x="594" y="124"/>
                    </a:lnTo>
                    <a:lnTo>
                      <a:pt x="596" y="122"/>
                    </a:lnTo>
                    <a:lnTo>
                      <a:pt x="597" y="123"/>
                    </a:lnTo>
                    <a:lnTo>
                      <a:pt x="597" y="124"/>
                    </a:lnTo>
                    <a:lnTo>
                      <a:pt x="598" y="124"/>
                    </a:lnTo>
                    <a:lnTo>
                      <a:pt x="598" y="119"/>
                    </a:lnTo>
                    <a:lnTo>
                      <a:pt x="599" y="119"/>
                    </a:lnTo>
                    <a:lnTo>
                      <a:pt x="599" y="118"/>
                    </a:lnTo>
                    <a:lnTo>
                      <a:pt x="598" y="117"/>
                    </a:lnTo>
                    <a:lnTo>
                      <a:pt x="598" y="116"/>
                    </a:lnTo>
                    <a:lnTo>
                      <a:pt x="597" y="115"/>
                    </a:lnTo>
                    <a:lnTo>
                      <a:pt x="597" y="113"/>
                    </a:lnTo>
                    <a:lnTo>
                      <a:pt x="601" y="113"/>
                    </a:lnTo>
                    <a:lnTo>
                      <a:pt x="601" y="111"/>
                    </a:lnTo>
                    <a:close/>
                    <a:moveTo>
                      <a:pt x="622" y="108"/>
                    </a:moveTo>
                    <a:lnTo>
                      <a:pt x="623" y="110"/>
                    </a:lnTo>
                    <a:lnTo>
                      <a:pt x="623" y="113"/>
                    </a:lnTo>
                    <a:lnTo>
                      <a:pt x="627" y="117"/>
                    </a:lnTo>
                    <a:lnTo>
                      <a:pt x="627" y="121"/>
                    </a:lnTo>
                    <a:lnTo>
                      <a:pt x="628" y="122"/>
                    </a:lnTo>
                    <a:lnTo>
                      <a:pt x="629" y="122"/>
                    </a:lnTo>
                    <a:lnTo>
                      <a:pt x="629" y="121"/>
                    </a:lnTo>
                    <a:lnTo>
                      <a:pt x="630" y="117"/>
                    </a:lnTo>
                    <a:lnTo>
                      <a:pt x="632" y="117"/>
                    </a:lnTo>
                    <a:lnTo>
                      <a:pt x="633" y="119"/>
                    </a:lnTo>
                    <a:lnTo>
                      <a:pt x="633" y="123"/>
                    </a:lnTo>
                    <a:lnTo>
                      <a:pt x="635" y="125"/>
                    </a:lnTo>
                    <a:lnTo>
                      <a:pt x="640" y="129"/>
                    </a:lnTo>
                    <a:lnTo>
                      <a:pt x="642" y="129"/>
                    </a:lnTo>
                    <a:lnTo>
                      <a:pt x="638" y="130"/>
                    </a:lnTo>
                    <a:lnTo>
                      <a:pt x="636" y="131"/>
                    </a:lnTo>
                    <a:lnTo>
                      <a:pt x="638" y="133"/>
                    </a:lnTo>
                    <a:lnTo>
                      <a:pt x="638" y="134"/>
                    </a:lnTo>
                    <a:lnTo>
                      <a:pt x="635" y="136"/>
                    </a:lnTo>
                    <a:lnTo>
                      <a:pt x="628" y="136"/>
                    </a:lnTo>
                    <a:lnTo>
                      <a:pt x="627" y="135"/>
                    </a:lnTo>
                    <a:lnTo>
                      <a:pt x="626" y="133"/>
                    </a:lnTo>
                    <a:lnTo>
                      <a:pt x="626" y="127"/>
                    </a:lnTo>
                    <a:lnTo>
                      <a:pt x="624" y="125"/>
                    </a:lnTo>
                    <a:lnTo>
                      <a:pt x="624" y="124"/>
                    </a:lnTo>
                    <a:lnTo>
                      <a:pt x="623" y="121"/>
                    </a:lnTo>
                    <a:lnTo>
                      <a:pt x="623" y="119"/>
                    </a:lnTo>
                    <a:lnTo>
                      <a:pt x="620" y="116"/>
                    </a:lnTo>
                    <a:lnTo>
                      <a:pt x="617" y="115"/>
                    </a:lnTo>
                    <a:lnTo>
                      <a:pt x="616" y="112"/>
                    </a:lnTo>
                    <a:lnTo>
                      <a:pt x="616" y="111"/>
                    </a:lnTo>
                    <a:lnTo>
                      <a:pt x="617" y="111"/>
                    </a:lnTo>
                    <a:lnTo>
                      <a:pt x="619" y="112"/>
                    </a:lnTo>
                    <a:lnTo>
                      <a:pt x="619" y="110"/>
                    </a:lnTo>
                    <a:lnTo>
                      <a:pt x="620" y="109"/>
                    </a:lnTo>
                    <a:lnTo>
                      <a:pt x="622" y="108"/>
                    </a:lnTo>
                    <a:close/>
                    <a:moveTo>
                      <a:pt x="708" y="94"/>
                    </a:moveTo>
                    <a:lnTo>
                      <a:pt x="709" y="96"/>
                    </a:lnTo>
                    <a:lnTo>
                      <a:pt x="709" y="97"/>
                    </a:lnTo>
                    <a:lnTo>
                      <a:pt x="711" y="99"/>
                    </a:lnTo>
                    <a:lnTo>
                      <a:pt x="711" y="103"/>
                    </a:lnTo>
                    <a:lnTo>
                      <a:pt x="710" y="108"/>
                    </a:lnTo>
                    <a:lnTo>
                      <a:pt x="709" y="109"/>
                    </a:lnTo>
                    <a:lnTo>
                      <a:pt x="709" y="110"/>
                    </a:lnTo>
                    <a:lnTo>
                      <a:pt x="708" y="111"/>
                    </a:lnTo>
                    <a:lnTo>
                      <a:pt x="707" y="110"/>
                    </a:lnTo>
                    <a:lnTo>
                      <a:pt x="707" y="97"/>
                    </a:lnTo>
                    <a:lnTo>
                      <a:pt x="708" y="97"/>
                    </a:lnTo>
                    <a:lnTo>
                      <a:pt x="708" y="94"/>
                    </a:lnTo>
                    <a:close/>
                    <a:moveTo>
                      <a:pt x="748" y="93"/>
                    </a:moveTo>
                    <a:lnTo>
                      <a:pt x="750" y="94"/>
                    </a:lnTo>
                    <a:lnTo>
                      <a:pt x="750" y="99"/>
                    </a:lnTo>
                    <a:lnTo>
                      <a:pt x="751" y="102"/>
                    </a:lnTo>
                    <a:lnTo>
                      <a:pt x="751" y="96"/>
                    </a:lnTo>
                    <a:lnTo>
                      <a:pt x="752" y="94"/>
                    </a:lnTo>
                    <a:lnTo>
                      <a:pt x="753" y="96"/>
                    </a:lnTo>
                    <a:lnTo>
                      <a:pt x="754" y="98"/>
                    </a:lnTo>
                    <a:lnTo>
                      <a:pt x="754" y="100"/>
                    </a:lnTo>
                    <a:lnTo>
                      <a:pt x="756" y="102"/>
                    </a:lnTo>
                    <a:lnTo>
                      <a:pt x="760" y="103"/>
                    </a:lnTo>
                    <a:lnTo>
                      <a:pt x="759" y="104"/>
                    </a:lnTo>
                    <a:lnTo>
                      <a:pt x="759" y="105"/>
                    </a:lnTo>
                    <a:lnTo>
                      <a:pt x="760" y="106"/>
                    </a:lnTo>
                    <a:lnTo>
                      <a:pt x="762" y="106"/>
                    </a:lnTo>
                    <a:lnTo>
                      <a:pt x="763" y="109"/>
                    </a:lnTo>
                    <a:lnTo>
                      <a:pt x="763" y="112"/>
                    </a:lnTo>
                    <a:lnTo>
                      <a:pt x="751" y="111"/>
                    </a:lnTo>
                    <a:lnTo>
                      <a:pt x="739" y="108"/>
                    </a:lnTo>
                    <a:lnTo>
                      <a:pt x="737" y="103"/>
                    </a:lnTo>
                    <a:lnTo>
                      <a:pt x="735" y="102"/>
                    </a:lnTo>
                    <a:lnTo>
                      <a:pt x="737" y="100"/>
                    </a:lnTo>
                    <a:lnTo>
                      <a:pt x="737" y="99"/>
                    </a:lnTo>
                    <a:lnTo>
                      <a:pt x="738" y="98"/>
                    </a:lnTo>
                    <a:lnTo>
                      <a:pt x="739" y="99"/>
                    </a:lnTo>
                    <a:lnTo>
                      <a:pt x="739" y="100"/>
                    </a:lnTo>
                    <a:lnTo>
                      <a:pt x="741" y="103"/>
                    </a:lnTo>
                    <a:lnTo>
                      <a:pt x="740" y="100"/>
                    </a:lnTo>
                    <a:lnTo>
                      <a:pt x="740" y="96"/>
                    </a:lnTo>
                    <a:lnTo>
                      <a:pt x="742" y="98"/>
                    </a:lnTo>
                    <a:lnTo>
                      <a:pt x="745" y="96"/>
                    </a:lnTo>
                    <a:lnTo>
                      <a:pt x="745" y="98"/>
                    </a:lnTo>
                    <a:lnTo>
                      <a:pt x="746" y="96"/>
                    </a:lnTo>
                    <a:lnTo>
                      <a:pt x="747" y="96"/>
                    </a:lnTo>
                    <a:lnTo>
                      <a:pt x="748" y="94"/>
                    </a:lnTo>
                    <a:lnTo>
                      <a:pt x="748" y="93"/>
                    </a:lnTo>
                    <a:close/>
                    <a:moveTo>
                      <a:pt x="978" y="85"/>
                    </a:moveTo>
                    <a:lnTo>
                      <a:pt x="978" y="86"/>
                    </a:lnTo>
                    <a:lnTo>
                      <a:pt x="977" y="87"/>
                    </a:lnTo>
                    <a:lnTo>
                      <a:pt x="978" y="85"/>
                    </a:lnTo>
                    <a:close/>
                    <a:moveTo>
                      <a:pt x="970" y="82"/>
                    </a:moveTo>
                    <a:lnTo>
                      <a:pt x="971" y="82"/>
                    </a:lnTo>
                    <a:lnTo>
                      <a:pt x="970" y="85"/>
                    </a:lnTo>
                    <a:lnTo>
                      <a:pt x="970" y="82"/>
                    </a:lnTo>
                    <a:close/>
                    <a:moveTo>
                      <a:pt x="782" y="65"/>
                    </a:moveTo>
                    <a:lnTo>
                      <a:pt x="783" y="65"/>
                    </a:lnTo>
                    <a:lnTo>
                      <a:pt x="783" y="66"/>
                    </a:lnTo>
                    <a:lnTo>
                      <a:pt x="784" y="67"/>
                    </a:lnTo>
                    <a:lnTo>
                      <a:pt x="785" y="66"/>
                    </a:lnTo>
                    <a:lnTo>
                      <a:pt x="787" y="67"/>
                    </a:lnTo>
                    <a:lnTo>
                      <a:pt x="785" y="67"/>
                    </a:lnTo>
                    <a:lnTo>
                      <a:pt x="787" y="68"/>
                    </a:lnTo>
                    <a:lnTo>
                      <a:pt x="788" y="70"/>
                    </a:lnTo>
                    <a:lnTo>
                      <a:pt x="788" y="73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8" y="79"/>
                    </a:lnTo>
                    <a:lnTo>
                      <a:pt x="789" y="80"/>
                    </a:lnTo>
                    <a:lnTo>
                      <a:pt x="790" y="80"/>
                    </a:lnTo>
                    <a:lnTo>
                      <a:pt x="790" y="81"/>
                    </a:lnTo>
                    <a:lnTo>
                      <a:pt x="789" y="81"/>
                    </a:lnTo>
                    <a:lnTo>
                      <a:pt x="789" y="82"/>
                    </a:lnTo>
                    <a:lnTo>
                      <a:pt x="790" y="85"/>
                    </a:lnTo>
                    <a:lnTo>
                      <a:pt x="788" y="92"/>
                    </a:lnTo>
                    <a:lnTo>
                      <a:pt x="779" y="99"/>
                    </a:lnTo>
                    <a:lnTo>
                      <a:pt x="776" y="100"/>
                    </a:lnTo>
                    <a:lnTo>
                      <a:pt x="775" y="102"/>
                    </a:lnTo>
                    <a:lnTo>
                      <a:pt x="776" y="102"/>
                    </a:lnTo>
                    <a:lnTo>
                      <a:pt x="778" y="104"/>
                    </a:lnTo>
                    <a:lnTo>
                      <a:pt x="771" y="109"/>
                    </a:lnTo>
                    <a:lnTo>
                      <a:pt x="766" y="109"/>
                    </a:lnTo>
                    <a:lnTo>
                      <a:pt x="766" y="103"/>
                    </a:lnTo>
                    <a:lnTo>
                      <a:pt x="768" y="99"/>
                    </a:lnTo>
                    <a:lnTo>
                      <a:pt x="768" y="96"/>
                    </a:lnTo>
                    <a:lnTo>
                      <a:pt x="769" y="93"/>
                    </a:lnTo>
                    <a:lnTo>
                      <a:pt x="768" y="92"/>
                    </a:lnTo>
                    <a:lnTo>
                      <a:pt x="765" y="98"/>
                    </a:lnTo>
                    <a:lnTo>
                      <a:pt x="764" y="100"/>
                    </a:lnTo>
                    <a:lnTo>
                      <a:pt x="763" y="100"/>
                    </a:lnTo>
                    <a:lnTo>
                      <a:pt x="762" y="99"/>
                    </a:lnTo>
                    <a:lnTo>
                      <a:pt x="760" y="99"/>
                    </a:lnTo>
                    <a:lnTo>
                      <a:pt x="759" y="98"/>
                    </a:lnTo>
                    <a:lnTo>
                      <a:pt x="757" y="93"/>
                    </a:lnTo>
                    <a:lnTo>
                      <a:pt x="756" y="92"/>
                    </a:lnTo>
                    <a:lnTo>
                      <a:pt x="760" y="92"/>
                    </a:lnTo>
                    <a:lnTo>
                      <a:pt x="760" y="91"/>
                    </a:lnTo>
                    <a:lnTo>
                      <a:pt x="759" y="90"/>
                    </a:lnTo>
                    <a:lnTo>
                      <a:pt x="758" y="90"/>
                    </a:lnTo>
                    <a:lnTo>
                      <a:pt x="758" y="87"/>
                    </a:lnTo>
                    <a:lnTo>
                      <a:pt x="759" y="86"/>
                    </a:lnTo>
                    <a:lnTo>
                      <a:pt x="760" y="86"/>
                    </a:lnTo>
                    <a:lnTo>
                      <a:pt x="760" y="84"/>
                    </a:lnTo>
                    <a:lnTo>
                      <a:pt x="763" y="84"/>
                    </a:lnTo>
                    <a:lnTo>
                      <a:pt x="763" y="81"/>
                    </a:lnTo>
                    <a:lnTo>
                      <a:pt x="768" y="78"/>
                    </a:lnTo>
                    <a:lnTo>
                      <a:pt x="769" y="79"/>
                    </a:lnTo>
                    <a:lnTo>
                      <a:pt x="769" y="81"/>
                    </a:lnTo>
                    <a:lnTo>
                      <a:pt x="771" y="79"/>
                    </a:lnTo>
                    <a:lnTo>
                      <a:pt x="772" y="79"/>
                    </a:lnTo>
                    <a:lnTo>
                      <a:pt x="772" y="78"/>
                    </a:lnTo>
                    <a:lnTo>
                      <a:pt x="771" y="78"/>
                    </a:lnTo>
                    <a:lnTo>
                      <a:pt x="770" y="76"/>
                    </a:lnTo>
                    <a:lnTo>
                      <a:pt x="770" y="75"/>
                    </a:lnTo>
                    <a:lnTo>
                      <a:pt x="771" y="74"/>
                    </a:lnTo>
                    <a:lnTo>
                      <a:pt x="773" y="76"/>
                    </a:lnTo>
                    <a:lnTo>
                      <a:pt x="773" y="84"/>
                    </a:lnTo>
                    <a:lnTo>
                      <a:pt x="775" y="84"/>
                    </a:lnTo>
                    <a:lnTo>
                      <a:pt x="775" y="82"/>
                    </a:lnTo>
                    <a:lnTo>
                      <a:pt x="776" y="79"/>
                    </a:lnTo>
                    <a:lnTo>
                      <a:pt x="776" y="76"/>
                    </a:lnTo>
                    <a:lnTo>
                      <a:pt x="775" y="76"/>
                    </a:lnTo>
                    <a:lnTo>
                      <a:pt x="775" y="75"/>
                    </a:lnTo>
                    <a:lnTo>
                      <a:pt x="776" y="74"/>
                    </a:lnTo>
                    <a:lnTo>
                      <a:pt x="778" y="76"/>
                    </a:lnTo>
                    <a:lnTo>
                      <a:pt x="779" y="76"/>
                    </a:lnTo>
                    <a:lnTo>
                      <a:pt x="779" y="75"/>
                    </a:lnTo>
                    <a:lnTo>
                      <a:pt x="778" y="75"/>
                    </a:lnTo>
                    <a:lnTo>
                      <a:pt x="779" y="73"/>
                    </a:lnTo>
                    <a:lnTo>
                      <a:pt x="783" y="75"/>
                    </a:lnTo>
                    <a:lnTo>
                      <a:pt x="785" y="75"/>
                    </a:lnTo>
                    <a:lnTo>
                      <a:pt x="784" y="73"/>
                    </a:lnTo>
                    <a:lnTo>
                      <a:pt x="783" y="72"/>
                    </a:lnTo>
                    <a:lnTo>
                      <a:pt x="781" y="70"/>
                    </a:lnTo>
                    <a:lnTo>
                      <a:pt x="781" y="69"/>
                    </a:lnTo>
                    <a:lnTo>
                      <a:pt x="782" y="68"/>
                    </a:lnTo>
                    <a:lnTo>
                      <a:pt x="782" y="67"/>
                    </a:lnTo>
                    <a:lnTo>
                      <a:pt x="779" y="67"/>
                    </a:lnTo>
                    <a:lnTo>
                      <a:pt x="778" y="66"/>
                    </a:lnTo>
                    <a:lnTo>
                      <a:pt x="782" y="65"/>
                    </a:lnTo>
                    <a:close/>
                    <a:moveTo>
                      <a:pt x="793" y="49"/>
                    </a:moveTo>
                    <a:lnTo>
                      <a:pt x="797" y="49"/>
                    </a:lnTo>
                    <a:lnTo>
                      <a:pt x="797" y="53"/>
                    </a:lnTo>
                    <a:lnTo>
                      <a:pt x="799" y="53"/>
                    </a:lnTo>
                    <a:lnTo>
                      <a:pt x="797" y="54"/>
                    </a:lnTo>
                    <a:lnTo>
                      <a:pt x="797" y="55"/>
                    </a:lnTo>
                    <a:lnTo>
                      <a:pt x="799" y="55"/>
                    </a:lnTo>
                    <a:lnTo>
                      <a:pt x="799" y="54"/>
                    </a:lnTo>
                    <a:lnTo>
                      <a:pt x="803" y="54"/>
                    </a:lnTo>
                    <a:lnTo>
                      <a:pt x="803" y="55"/>
                    </a:lnTo>
                    <a:lnTo>
                      <a:pt x="806" y="57"/>
                    </a:lnTo>
                    <a:lnTo>
                      <a:pt x="807" y="57"/>
                    </a:lnTo>
                    <a:lnTo>
                      <a:pt x="807" y="62"/>
                    </a:lnTo>
                    <a:lnTo>
                      <a:pt x="810" y="66"/>
                    </a:lnTo>
                    <a:lnTo>
                      <a:pt x="809" y="69"/>
                    </a:lnTo>
                    <a:lnTo>
                      <a:pt x="804" y="72"/>
                    </a:lnTo>
                    <a:lnTo>
                      <a:pt x="802" y="78"/>
                    </a:lnTo>
                    <a:lnTo>
                      <a:pt x="799" y="79"/>
                    </a:lnTo>
                    <a:lnTo>
                      <a:pt x="796" y="79"/>
                    </a:lnTo>
                    <a:lnTo>
                      <a:pt x="794" y="78"/>
                    </a:lnTo>
                    <a:lnTo>
                      <a:pt x="794" y="76"/>
                    </a:lnTo>
                    <a:lnTo>
                      <a:pt x="793" y="73"/>
                    </a:lnTo>
                    <a:lnTo>
                      <a:pt x="791" y="72"/>
                    </a:lnTo>
                    <a:lnTo>
                      <a:pt x="791" y="68"/>
                    </a:lnTo>
                    <a:lnTo>
                      <a:pt x="789" y="68"/>
                    </a:lnTo>
                    <a:lnTo>
                      <a:pt x="790" y="67"/>
                    </a:lnTo>
                    <a:lnTo>
                      <a:pt x="791" y="65"/>
                    </a:lnTo>
                    <a:lnTo>
                      <a:pt x="791" y="63"/>
                    </a:lnTo>
                    <a:lnTo>
                      <a:pt x="790" y="62"/>
                    </a:lnTo>
                    <a:lnTo>
                      <a:pt x="791" y="61"/>
                    </a:lnTo>
                    <a:lnTo>
                      <a:pt x="791" y="60"/>
                    </a:lnTo>
                    <a:lnTo>
                      <a:pt x="789" y="57"/>
                    </a:lnTo>
                    <a:lnTo>
                      <a:pt x="789" y="55"/>
                    </a:lnTo>
                    <a:lnTo>
                      <a:pt x="791" y="53"/>
                    </a:lnTo>
                    <a:lnTo>
                      <a:pt x="791" y="50"/>
                    </a:lnTo>
                    <a:lnTo>
                      <a:pt x="793" y="49"/>
                    </a:lnTo>
                    <a:close/>
                    <a:moveTo>
                      <a:pt x="769" y="39"/>
                    </a:moveTo>
                    <a:lnTo>
                      <a:pt x="770" y="41"/>
                    </a:lnTo>
                    <a:lnTo>
                      <a:pt x="769" y="41"/>
                    </a:lnTo>
                    <a:lnTo>
                      <a:pt x="769" y="39"/>
                    </a:lnTo>
                    <a:close/>
                    <a:moveTo>
                      <a:pt x="776" y="33"/>
                    </a:moveTo>
                    <a:lnTo>
                      <a:pt x="777" y="35"/>
                    </a:lnTo>
                    <a:lnTo>
                      <a:pt x="778" y="35"/>
                    </a:lnTo>
                    <a:lnTo>
                      <a:pt x="778" y="36"/>
                    </a:lnTo>
                    <a:lnTo>
                      <a:pt x="779" y="37"/>
                    </a:lnTo>
                    <a:lnTo>
                      <a:pt x="781" y="39"/>
                    </a:lnTo>
                    <a:lnTo>
                      <a:pt x="781" y="41"/>
                    </a:lnTo>
                    <a:lnTo>
                      <a:pt x="782" y="42"/>
                    </a:lnTo>
                    <a:lnTo>
                      <a:pt x="782" y="43"/>
                    </a:lnTo>
                    <a:lnTo>
                      <a:pt x="783" y="43"/>
                    </a:lnTo>
                    <a:lnTo>
                      <a:pt x="782" y="44"/>
                    </a:lnTo>
                    <a:lnTo>
                      <a:pt x="778" y="44"/>
                    </a:lnTo>
                    <a:lnTo>
                      <a:pt x="779" y="45"/>
                    </a:lnTo>
                    <a:lnTo>
                      <a:pt x="781" y="45"/>
                    </a:lnTo>
                    <a:lnTo>
                      <a:pt x="782" y="47"/>
                    </a:lnTo>
                    <a:lnTo>
                      <a:pt x="781" y="47"/>
                    </a:lnTo>
                    <a:lnTo>
                      <a:pt x="779" y="48"/>
                    </a:lnTo>
                    <a:lnTo>
                      <a:pt x="779" y="50"/>
                    </a:lnTo>
                    <a:lnTo>
                      <a:pt x="778" y="50"/>
                    </a:lnTo>
                    <a:lnTo>
                      <a:pt x="777" y="49"/>
                    </a:lnTo>
                    <a:lnTo>
                      <a:pt x="776" y="49"/>
                    </a:lnTo>
                    <a:lnTo>
                      <a:pt x="776" y="54"/>
                    </a:lnTo>
                    <a:lnTo>
                      <a:pt x="775" y="54"/>
                    </a:lnTo>
                    <a:lnTo>
                      <a:pt x="775" y="55"/>
                    </a:lnTo>
                    <a:lnTo>
                      <a:pt x="773" y="56"/>
                    </a:lnTo>
                    <a:lnTo>
                      <a:pt x="773" y="57"/>
                    </a:lnTo>
                    <a:lnTo>
                      <a:pt x="770" y="57"/>
                    </a:lnTo>
                    <a:lnTo>
                      <a:pt x="770" y="56"/>
                    </a:lnTo>
                    <a:lnTo>
                      <a:pt x="769" y="56"/>
                    </a:lnTo>
                    <a:lnTo>
                      <a:pt x="769" y="60"/>
                    </a:lnTo>
                    <a:lnTo>
                      <a:pt x="768" y="60"/>
                    </a:lnTo>
                    <a:lnTo>
                      <a:pt x="769" y="61"/>
                    </a:lnTo>
                    <a:lnTo>
                      <a:pt x="770" y="61"/>
                    </a:lnTo>
                    <a:lnTo>
                      <a:pt x="770" y="62"/>
                    </a:lnTo>
                    <a:lnTo>
                      <a:pt x="769" y="65"/>
                    </a:lnTo>
                    <a:lnTo>
                      <a:pt x="765" y="65"/>
                    </a:lnTo>
                    <a:lnTo>
                      <a:pt x="768" y="67"/>
                    </a:lnTo>
                    <a:lnTo>
                      <a:pt x="766" y="70"/>
                    </a:lnTo>
                    <a:lnTo>
                      <a:pt x="765" y="69"/>
                    </a:lnTo>
                    <a:lnTo>
                      <a:pt x="763" y="68"/>
                    </a:lnTo>
                    <a:lnTo>
                      <a:pt x="763" y="72"/>
                    </a:lnTo>
                    <a:lnTo>
                      <a:pt x="762" y="73"/>
                    </a:lnTo>
                    <a:lnTo>
                      <a:pt x="760" y="73"/>
                    </a:lnTo>
                    <a:lnTo>
                      <a:pt x="758" y="70"/>
                    </a:lnTo>
                    <a:lnTo>
                      <a:pt x="757" y="70"/>
                    </a:lnTo>
                    <a:lnTo>
                      <a:pt x="757" y="72"/>
                    </a:lnTo>
                    <a:lnTo>
                      <a:pt x="759" y="73"/>
                    </a:lnTo>
                    <a:lnTo>
                      <a:pt x="759" y="75"/>
                    </a:lnTo>
                    <a:lnTo>
                      <a:pt x="758" y="75"/>
                    </a:lnTo>
                    <a:lnTo>
                      <a:pt x="758" y="76"/>
                    </a:lnTo>
                    <a:lnTo>
                      <a:pt x="756" y="74"/>
                    </a:lnTo>
                    <a:lnTo>
                      <a:pt x="754" y="75"/>
                    </a:lnTo>
                    <a:lnTo>
                      <a:pt x="754" y="78"/>
                    </a:lnTo>
                    <a:lnTo>
                      <a:pt x="753" y="78"/>
                    </a:lnTo>
                    <a:lnTo>
                      <a:pt x="752" y="76"/>
                    </a:lnTo>
                    <a:lnTo>
                      <a:pt x="752" y="75"/>
                    </a:lnTo>
                    <a:lnTo>
                      <a:pt x="753" y="74"/>
                    </a:lnTo>
                    <a:lnTo>
                      <a:pt x="750" y="73"/>
                    </a:lnTo>
                    <a:lnTo>
                      <a:pt x="747" y="73"/>
                    </a:lnTo>
                    <a:lnTo>
                      <a:pt x="747" y="74"/>
                    </a:lnTo>
                    <a:lnTo>
                      <a:pt x="746" y="75"/>
                    </a:lnTo>
                    <a:lnTo>
                      <a:pt x="747" y="76"/>
                    </a:lnTo>
                    <a:lnTo>
                      <a:pt x="747" y="78"/>
                    </a:lnTo>
                    <a:lnTo>
                      <a:pt x="745" y="78"/>
                    </a:lnTo>
                    <a:lnTo>
                      <a:pt x="745" y="80"/>
                    </a:lnTo>
                    <a:lnTo>
                      <a:pt x="744" y="80"/>
                    </a:lnTo>
                    <a:lnTo>
                      <a:pt x="742" y="78"/>
                    </a:lnTo>
                    <a:lnTo>
                      <a:pt x="741" y="76"/>
                    </a:lnTo>
                    <a:lnTo>
                      <a:pt x="740" y="80"/>
                    </a:lnTo>
                    <a:lnTo>
                      <a:pt x="740" y="81"/>
                    </a:lnTo>
                    <a:lnTo>
                      <a:pt x="739" y="81"/>
                    </a:lnTo>
                    <a:lnTo>
                      <a:pt x="738" y="80"/>
                    </a:lnTo>
                    <a:lnTo>
                      <a:pt x="738" y="79"/>
                    </a:lnTo>
                    <a:lnTo>
                      <a:pt x="737" y="79"/>
                    </a:lnTo>
                    <a:lnTo>
                      <a:pt x="734" y="81"/>
                    </a:lnTo>
                    <a:lnTo>
                      <a:pt x="733" y="80"/>
                    </a:lnTo>
                    <a:lnTo>
                      <a:pt x="733" y="76"/>
                    </a:lnTo>
                    <a:lnTo>
                      <a:pt x="732" y="75"/>
                    </a:lnTo>
                    <a:lnTo>
                      <a:pt x="732" y="78"/>
                    </a:lnTo>
                    <a:lnTo>
                      <a:pt x="731" y="82"/>
                    </a:lnTo>
                    <a:lnTo>
                      <a:pt x="728" y="85"/>
                    </a:lnTo>
                    <a:lnTo>
                      <a:pt x="727" y="85"/>
                    </a:lnTo>
                    <a:lnTo>
                      <a:pt x="726" y="82"/>
                    </a:lnTo>
                    <a:lnTo>
                      <a:pt x="727" y="81"/>
                    </a:lnTo>
                    <a:lnTo>
                      <a:pt x="727" y="79"/>
                    </a:lnTo>
                    <a:lnTo>
                      <a:pt x="728" y="76"/>
                    </a:lnTo>
                    <a:lnTo>
                      <a:pt x="728" y="75"/>
                    </a:lnTo>
                    <a:lnTo>
                      <a:pt x="731" y="74"/>
                    </a:lnTo>
                    <a:lnTo>
                      <a:pt x="732" y="72"/>
                    </a:lnTo>
                    <a:lnTo>
                      <a:pt x="731" y="72"/>
                    </a:lnTo>
                    <a:lnTo>
                      <a:pt x="731" y="70"/>
                    </a:lnTo>
                    <a:lnTo>
                      <a:pt x="734" y="67"/>
                    </a:lnTo>
                    <a:lnTo>
                      <a:pt x="725" y="67"/>
                    </a:lnTo>
                    <a:lnTo>
                      <a:pt x="723" y="68"/>
                    </a:lnTo>
                    <a:lnTo>
                      <a:pt x="723" y="69"/>
                    </a:lnTo>
                    <a:lnTo>
                      <a:pt x="722" y="69"/>
                    </a:lnTo>
                    <a:lnTo>
                      <a:pt x="721" y="68"/>
                    </a:lnTo>
                    <a:lnTo>
                      <a:pt x="721" y="67"/>
                    </a:lnTo>
                    <a:lnTo>
                      <a:pt x="722" y="65"/>
                    </a:lnTo>
                    <a:lnTo>
                      <a:pt x="723" y="63"/>
                    </a:lnTo>
                    <a:lnTo>
                      <a:pt x="719" y="63"/>
                    </a:lnTo>
                    <a:lnTo>
                      <a:pt x="717" y="62"/>
                    </a:lnTo>
                    <a:lnTo>
                      <a:pt x="720" y="60"/>
                    </a:lnTo>
                    <a:lnTo>
                      <a:pt x="722" y="61"/>
                    </a:lnTo>
                    <a:lnTo>
                      <a:pt x="728" y="65"/>
                    </a:lnTo>
                    <a:lnTo>
                      <a:pt x="729" y="65"/>
                    </a:lnTo>
                    <a:lnTo>
                      <a:pt x="731" y="63"/>
                    </a:lnTo>
                    <a:lnTo>
                      <a:pt x="731" y="60"/>
                    </a:lnTo>
                    <a:lnTo>
                      <a:pt x="729" y="59"/>
                    </a:lnTo>
                    <a:lnTo>
                      <a:pt x="732" y="59"/>
                    </a:lnTo>
                    <a:lnTo>
                      <a:pt x="738" y="65"/>
                    </a:lnTo>
                    <a:lnTo>
                      <a:pt x="738" y="63"/>
                    </a:lnTo>
                    <a:lnTo>
                      <a:pt x="737" y="62"/>
                    </a:lnTo>
                    <a:lnTo>
                      <a:pt x="737" y="59"/>
                    </a:lnTo>
                    <a:lnTo>
                      <a:pt x="735" y="56"/>
                    </a:lnTo>
                    <a:lnTo>
                      <a:pt x="737" y="54"/>
                    </a:lnTo>
                    <a:lnTo>
                      <a:pt x="738" y="54"/>
                    </a:lnTo>
                    <a:lnTo>
                      <a:pt x="738" y="55"/>
                    </a:lnTo>
                    <a:lnTo>
                      <a:pt x="739" y="56"/>
                    </a:lnTo>
                    <a:lnTo>
                      <a:pt x="739" y="57"/>
                    </a:lnTo>
                    <a:lnTo>
                      <a:pt x="740" y="59"/>
                    </a:lnTo>
                    <a:lnTo>
                      <a:pt x="741" y="59"/>
                    </a:lnTo>
                    <a:lnTo>
                      <a:pt x="741" y="55"/>
                    </a:lnTo>
                    <a:lnTo>
                      <a:pt x="742" y="54"/>
                    </a:lnTo>
                    <a:lnTo>
                      <a:pt x="742" y="53"/>
                    </a:lnTo>
                    <a:lnTo>
                      <a:pt x="747" y="57"/>
                    </a:lnTo>
                    <a:lnTo>
                      <a:pt x="747" y="59"/>
                    </a:lnTo>
                    <a:lnTo>
                      <a:pt x="746" y="61"/>
                    </a:lnTo>
                    <a:lnTo>
                      <a:pt x="745" y="61"/>
                    </a:lnTo>
                    <a:lnTo>
                      <a:pt x="746" y="63"/>
                    </a:lnTo>
                    <a:lnTo>
                      <a:pt x="747" y="63"/>
                    </a:lnTo>
                    <a:lnTo>
                      <a:pt x="747" y="62"/>
                    </a:lnTo>
                    <a:lnTo>
                      <a:pt x="748" y="61"/>
                    </a:lnTo>
                    <a:lnTo>
                      <a:pt x="750" y="61"/>
                    </a:lnTo>
                    <a:lnTo>
                      <a:pt x="750" y="67"/>
                    </a:lnTo>
                    <a:lnTo>
                      <a:pt x="751" y="68"/>
                    </a:lnTo>
                    <a:lnTo>
                      <a:pt x="751" y="63"/>
                    </a:lnTo>
                    <a:lnTo>
                      <a:pt x="752" y="62"/>
                    </a:lnTo>
                    <a:lnTo>
                      <a:pt x="754" y="62"/>
                    </a:lnTo>
                    <a:lnTo>
                      <a:pt x="754" y="60"/>
                    </a:lnTo>
                    <a:lnTo>
                      <a:pt x="753" y="59"/>
                    </a:lnTo>
                    <a:lnTo>
                      <a:pt x="753" y="55"/>
                    </a:lnTo>
                    <a:lnTo>
                      <a:pt x="752" y="54"/>
                    </a:lnTo>
                    <a:lnTo>
                      <a:pt x="751" y="51"/>
                    </a:lnTo>
                    <a:lnTo>
                      <a:pt x="751" y="49"/>
                    </a:lnTo>
                    <a:lnTo>
                      <a:pt x="752" y="49"/>
                    </a:lnTo>
                    <a:lnTo>
                      <a:pt x="754" y="48"/>
                    </a:lnTo>
                    <a:lnTo>
                      <a:pt x="753" y="49"/>
                    </a:lnTo>
                    <a:lnTo>
                      <a:pt x="754" y="50"/>
                    </a:lnTo>
                    <a:lnTo>
                      <a:pt x="756" y="50"/>
                    </a:lnTo>
                    <a:lnTo>
                      <a:pt x="757" y="51"/>
                    </a:lnTo>
                    <a:lnTo>
                      <a:pt x="756" y="51"/>
                    </a:lnTo>
                    <a:lnTo>
                      <a:pt x="756" y="53"/>
                    </a:lnTo>
                    <a:lnTo>
                      <a:pt x="757" y="53"/>
                    </a:lnTo>
                    <a:lnTo>
                      <a:pt x="758" y="51"/>
                    </a:lnTo>
                    <a:lnTo>
                      <a:pt x="759" y="53"/>
                    </a:lnTo>
                    <a:lnTo>
                      <a:pt x="759" y="55"/>
                    </a:lnTo>
                    <a:lnTo>
                      <a:pt x="758" y="56"/>
                    </a:lnTo>
                    <a:lnTo>
                      <a:pt x="759" y="57"/>
                    </a:lnTo>
                    <a:lnTo>
                      <a:pt x="760" y="60"/>
                    </a:lnTo>
                    <a:lnTo>
                      <a:pt x="762" y="61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3" y="56"/>
                    </a:lnTo>
                    <a:lnTo>
                      <a:pt x="764" y="55"/>
                    </a:lnTo>
                    <a:lnTo>
                      <a:pt x="764" y="53"/>
                    </a:lnTo>
                    <a:lnTo>
                      <a:pt x="766" y="54"/>
                    </a:lnTo>
                    <a:lnTo>
                      <a:pt x="768" y="54"/>
                    </a:lnTo>
                    <a:lnTo>
                      <a:pt x="766" y="53"/>
                    </a:lnTo>
                    <a:lnTo>
                      <a:pt x="766" y="51"/>
                    </a:lnTo>
                    <a:lnTo>
                      <a:pt x="770" y="51"/>
                    </a:lnTo>
                    <a:lnTo>
                      <a:pt x="770" y="50"/>
                    </a:lnTo>
                    <a:lnTo>
                      <a:pt x="769" y="50"/>
                    </a:lnTo>
                    <a:lnTo>
                      <a:pt x="768" y="49"/>
                    </a:lnTo>
                    <a:lnTo>
                      <a:pt x="768" y="48"/>
                    </a:lnTo>
                    <a:lnTo>
                      <a:pt x="765" y="47"/>
                    </a:lnTo>
                    <a:lnTo>
                      <a:pt x="765" y="45"/>
                    </a:lnTo>
                    <a:lnTo>
                      <a:pt x="764" y="44"/>
                    </a:lnTo>
                    <a:lnTo>
                      <a:pt x="764" y="43"/>
                    </a:lnTo>
                    <a:lnTo>
                      <a:pt x="766" y="43"/>
                    </a:lnTo>
                    <a:lnTo>
                      <a:pt x="766" y="42"/>
                    </a:lnTo>
                    <a:lnTo>
                      <a:pt x="765" y="42"/>
                    </a:lnTo>
                    <a:lnTo>
                      <a:pt x="765" y="41"/>
                    </a:lnTo>
                    <a:lnTo>
                      <a:pt x="766" y="41"/>
                    </a:lnTo>
                    <a:lnTo>
                      <a:pt x="769" y="43"/>
                    </a:lnTo>
                    <a:lnTo>
                      <a:pt x="769" y="44"/>
                    </a:lnTo>
                    <a:lnTo>
                      <a:pt x="770" y="43"/>
                    </a:lnTo>
                    <a:lnTo>
                      <a:pt x="770" y="41"/>
                    </a:lnTo>
                    <a:lnTo>
                      <a:pt x="772" y="44"/>
                    </a:lnTo>
                    <a:lnTo>
                      <a:pt x="773" y="45"/>
                    </a:lnTo>
                    <a:lnTo>
                      <a:pt x="776" y="45"/>
                    </a:lnTo>
                    <a:lnTo>
                      <a:pt x="777" y="44"/>
                    </a:lnTo>
                    <a:lnTo>
                      <a:pt x="777" y="43"/>
                    </a:lnTo>
                    <a:lnTo>
                      <a:pt x="776" y="41"/>
                    </a:lnTo>
                    <a:lnTo>
                      <a:pt x="776" y="33"/>
                    </a:lnTo>
                    <a:close/>
                    <a:moveTo>
                      <a:pt x="803" y="13"/>
                    </a:moveTo>
                    <a:lnTo>
                      <a:pt x="808" y="13"/>
                    </a:lnTo>
                    <a:lnTo>
                      <a:pt x="808" y="16"/>
                    </a:lnTo>
                    <a:lnTo>
                      <a:pt x="809" y="17"/>
                    </a:lnTo>
                    <a:lnTo>
                      <a:pt x="813" y="16"/>
                    </a:lnTo>
                    <a:lnTo>
                      <a:pt x="814" y="17"/>
                    </a:lnTo>
                    <a:lnTo>
                      <a:pt x="813" y="18"/>
                    </a:lnTo>
                    <a:lnTo>
                      <a:pt x="809" y="18"/>
                    </a:lnTo>
                    <a:lnTo>
                      <a:pt x="808" y="19"/>
                    </a:lnTo>
                    <a:lnTo>
                      <a:pt x="808" y="22"/>
                    </a:lnTo>
                    <a:lnTo>
                      <a:pt x="813" y="22"/>
                    </a:lnTo>
                    <a:lnTo>
                      <a:pt x="815" y="23"/>
                    </a:lnTo>
                    <a:lnTo>
                      <a:pt x="814" y="23"/>
                    </a:lnTo>
                    <a:lnTo>
                      <a:pt x="814" y="24"/>
                    </a:lnTo>
                    <a:lnTo>
                      <a:pt x="812" y="24"/>
                    </a:lnTo>
                    <a:lnTo>
                      <a:pt x="812" y="26"/>
                    </a:lnTo>
                    <a:lnTo>
                      <a:pt x="810" y="26"/>
                    </a:lnTo>
                    <a:lnTo>
                      <a:pt x="810" y="25"/>
                    </a:lnTo>
                    <a:lnTo>
                      <a:pt x="809" y="25"/>
                    </a:lnTo>
                    <a:lnTo>
                      <a:pt x="808" y="26"/>
                    </a:lnTo>
                    <a:lnTo>
                      <a:pt x="808" y="27"/>
                    </a:lnTo>
                    <a:lnTo>
                      <a:pt x="806" y="27"/>
                    </a:lnTo>
                    <a:lnTo>
                      <a:pt x="804" y="26"/>
                    </a:lnTo>
                    <a:lnTo>
                      <a:pt x="804" y="24"/>
                    </a:lnTo>
                    <a:lnTo>
                      <a:pt x="801" y="23"/>
                    </a:lnTo>
                    <a:lnTo>
                      <a:pt x="802" y="22"/>
                    </a:lnTo>
                    <a:lnTo>
                      <a:pt x="804" y="22"/>
                    </a:lnTo>
                    <a:lnTo>
                      <a:pt x="806" y="20"/>
                    </a:lnTo>
                    <a:lnTo>
                      <a:pt x="804" y="19"/>
                    </a:lnTo>
                    <a:lnTo>
                      <a:pt x="801" y="19"/>
                    </a:lnTo>
                    <a:lnTo>
                      <a:pt x="800" y="17"/>
                    </a:lnTo>
                    <a:lnTo>
                      <a:pt x="802" y="17"/>
                    </a:lnTo>
                    <a:lnTo>
                      <a:pt x="802" y="14"/>
                    </a:lnTo>
                    <a:lnTo>
                      <a:pt x="801" y="14"/>
                    </a:lnTo>
                    <a:lnTo>
                      <a:pt x="803" y="13"/>
                    </a:lnTo>
                    <a:close/>
                    <a:moveTo>
                      <a:pt x="834" y="2"/>
                    </a:moveTo>
                    <a:lnTo>
                      <a:pt x="835" y="2"/>
                    </a:lnTo>
                    <a:lnTo>
                      <a:pt x="837" y="4"/>
                    </a:lnTo>
                    <a:lnTo>
                      <a:pt x="837" y="5"/>
                    </a:lnTo>
                    <a:lnTo>
                      <a:pt x="838" y="5"/>
                    </a:lnTo>
                    <a:lnTo>
                      <a:pt x="839" y="4"/>
                    </a:lnTo>
                    <a:lnTo>
                      <a:pt x="840" y="4"/>
                    </a:lnTo>
                    <a:lnTo>
                      <a:pt x="840" y="5"/>
                    </a:lnTo>
                    <a:lnTo>
                      <a:pt x="839" y="6"/>
                    </a:lnTo>
                    <a:lnTo>
                      <a:pt x="839" y="7"/>
                    </a:lnTo>
                    <a:lnTo>
                      <a:pt x="838" y="8"/>
                    </a:lnTo>
                    <a:lnTo>
                      <a:pt x="838" y="11"/>
                    </a:lnTo>
                    <a:lnTo>
                      <a:pt x="837" y="13"/>
                    </a:lnTo>
                    <a:lnTo>
                      <a:pt x="834" y="13"/>
                    </a:lnTo>
                    <a:lnTo>
                      <a:pt x="833" y="12"/>
                    </a:lnTo>
                    <a:lnTo>
                      <a:pt x="833" y="11"/>
                    </a:lnTo>
                    <a:lnTo>
                      <a:pt x="831" y="11"/>
                    </a:lnTo>
                    <a:lnTo>
                      <a:pt x="831" y="7"/>
                    </a:lnTo>
                    <a:lnTo>
                      <a:pt x="833" y="5"/>
                    </a:lnTo>
                    <a:lnTo>
                      <a:pt x="834" y="6"/>
                    </a:lnTo>
                    <a:lnTo>
                      <a:pt x="834" y="8"/>
                    </a:lnTo>
                    <a:lnTo>
                      <a:pt x="835" y="8"/>
                    </a:lnTo>
                    <a:lnTo>
                      <a:pt x="835" y="6"/>
                    </a:lnTo>
                    <a:lnTo>
                      <a:pt x="834" y="4"/>
                    </a:lnTo>
                    <a:lnTo>
                      <a:pt x="834" y="2"/>
                    </a:lnTo>
                    <a:close/>
                    <a:moveTo>
                      <a:pt x="958" y="0"/>
                    </a:moveTo>
                    <a:lnTo>
                      <a:pt x="962" y="4"/>
                    </a:lnTo>
                    <a:lnTo>
                      <a:pt x="962" y="5"/>
                    </a:lnTo>
                    <a:lnTo>
                      <a:pt x="961" y="8"/>
                    </a:lnTo>
                    <a:lnTo>
                      <a:pt x="962" y="10"/>
                    </a:lnTo>
                    <a:lnTo>
                      <a:pt x="965" y="10"/>
                    </a:lnTo>
                    <a:lnTo>
                      <a:pt x="968" y="12"/>
                    </a:lnTo>
                    <a:lnTo>
                      <a:pt x="971" y="11"/>
                    </a:lnTo>
                    <a:lnTo>
                      <a:pt x="974" y="8"/>
                    </a:lnTo>
                    <a:lnTo>
                      <a:pt x="974" y="7"/>
                    </a:lnTo>
                    <a:lnTo>
                      <a:pt x="975" y="7"/>
                    </a:lnTo>
                    <a:lnTo>
                      <a:pt x="976" y="8"/>
                    </a:lnTo>
                    <a:lnTo>
                      <a:pt x="976" y="11"/>
                    </a:lnTo>
                    <a:lnTo>
                      <a:pt x="977" y="12"/>
                    </a:lnTo>
                    <a:lnTo>
                      <a:pt x="977" y="11"/>
                    </a:lnTo>
                    <a:lnTo>
                      <a:pt x="980" y="7"/>
                    </a:lnTo>
                    <a:lnTo>
                      <a:pt x="981" y="6"/>
                    </a:lnTo>
                    <a:lnTo>
                      <a:pt x="982" y="6"/>
                    </a:lnTo>
                    <a:lnTo>
                      <a:pt x="984" y="8"/>
                    </a:lnTo>
                    <a:lnTo>
                      <a:pt x="984" y="12"/>
                    </a:lnTo>
                    <a:lnTo>
                      <a:pt x="983" y="12"/>
                    </a:lnTo>
                    <a:lnTo>
                      <a:pt x="982" y="13"/>
                    </a:lnTo>
                    <a:lnTo>
                      <a:pt x="982" y="16"/>
                    </a:lnTo>
                    <a:lnTo>
                      <a:pt x="981" y="16"/>
                    </a:lnTo>
                    <a:lnTo>
                      <a:pt x="981" y="17"/>
                    </a:lnTo>
                    <a:lnTo>
                      <a:pt x="982" y="17"/>
                    </a:lnTo>
                    <a:lnTo>
                      <a:pt x="983" y="16"/>
                    </a:lnTo>
                    <a:lnTo>
                      <a:pt x="983" y="18"/>
                    </a:lnTo>
                    <a:lnTo>
                      <a:pt x="982" y="18"/>
                    </a:lnTo>
                    <a:lnTo>
                      <a:pt x="982" y="19"/>
                    </a:lnTo>
                    <a:lnTo>
                      <a:pt x="983" y="20"/>
                    </a:lnTo>
                    <a:lnTo>
                      <a:pt x="988" y="17"/>
                    </a:lnTo>
                    <a:lnTo>
                      <a:pt x="994" y="17"/>
                    </a:lnTo>
                    <a:lnTo>
                      <a:pt x="995" y="19"/>
                    </a:lnTo>
                    <a:lnTo>
                      <a:pt x="996" y="19"/>
                    </a:lnTo>
                    <a:lnTo>
                      <a:pt x="996" y="23"/>
                    </a:lnTo>
                    <a:lnTo>
                      <a:pt x="995" y="25"/>
                    </a:lnTo>
                    <a:lnTo>
                      <a:pt x="995" y="27"/>
                    </a:lnTo>
                    <a:lnTo>
                      <a:pt x="994" y="29"/>
                    </a:lnTo>
                    <a:lnTo>
                      <a:pt x="994" y="31"/>
                    </a:lnTo>
                    <a:lnTo>
                      <a:pt x="992" y="32"/>
                    </a:lnTo>
                    <a:lnTo>
                      <a:pt x="989" y="31"/>
                    </a:lnTo>
                    <a:lnTo>
                      <a:pt x="989" y="33"/>
                    </a:lnTo>
                    <a:lnTo>
                      <a:pt x="992" y="33"/>
                    </a:lnTo>
                    <a:lnTo>
                      <a:pt x="992" y="36"/>
                    </a:lnTo>
                    <a:lnTo>
                      <a:pt x="990" y="37"/>
                    </a:lnTo>
                    <a:lnTo>
                      <a:pt x="988" y="37"/>
                    </a:lnTo>
                    <a:lnTo>
                      <a:pt x="988" y="39"/>
                    </a:lnTo>
                    <a:lnTo>
                      <a:pt x="983" y="38"/>
                    </a:lnTo>
                    <a:lnTo>
                      <a:pt x="983" y="39"/>
                    </a:lnTo>
                    <a:lnTo>
                      <a:pt x="984" y="41"/>
                    </a:lnTo>
                    <a:lnTo>
                      <a:pt x="986" y="41"/>
                    </a:lnTo>
                    <a:lnTo>
                      <a:pt x="984" y="43"/>
                    </a:lnTo>
                    <a:lnTo>
                      <a:pt x="983" y="44"/>
                    </a:lnTo>
                    <a:lnTo>
                      <a:pt x="978" y="44"/>
                    </a:lnTo>
                    <a:lnTo>
                      <a:pt x="977" y="43"/>
                    </a:lnTo>
                    <a:lnTo>
                      <a:pt x="974" y="43"/>
                    </a:lnTo>
                    <a:lnTo>
                      <a:pt x="974" y="41"/>
                    </a:lnTo>
                    <a:lnTo>
                      <a:pt x="973" y="41"/>
                    </a:lnTo>
                    <a:lnTo>
                      <a:pt x="973" y="42"/>
                    </a:lnTo>
                    <a:lnTo>
                      <a:pt x="971" y="42"/>
                    </a:lnTo>
                    <a:lnTo>
                      <a:pt x="971" y="43"/>
                    </a:lnTo>
                    <a:lnTo>
                      <a:pt x="965" y="44"/>
                    </a:lnTo>
                    <a:lnTo>
                      <a:pt x="965" y="43"/>
                    </a:lnTo>
                    <a:lnTo>
                      <a:pt x="964" y="44"/>
                    </a:lnTo>
                    <a:lnTo>
                      <a:pt x="963" y="44"/>
                    </a:lnTo>
                    <a:lnTo>
                      <a:pt x="964" y="45"/>
                    </a:lnTo>
                    <a:lnTo>
                      <a:pt x="965" y="45"/>
                    </a:lnTo>
                    <a:lnTo>
                      <a:pt x="967" y="47"/>
                    </a:lnTo>
                    <a:lnTo>
                      <a:pt x="965" y="47"/>
                    </a:lnTo>
                    <a:lnTo>
                      <a:pt x="964" y="48"/>
                    </a:lnTo>
                    <a:lnTo>
                      <a:pt x="964" y="50"/>
                    </a:lnTo>
                    <a:lnTo>
                      <a:pt x="968" y="48"/>
                    </a:lnTo>
                    <a:lnTo>
                      <a:pt x="969" y="47"/>
                    </a:lnTo>
                    <a:lnTo>
                      <a:pt x="973" y="48"/>
                    </a:lnTo>
                    <a:lnTo>
                      <a:pt x="973" y="49"/>
                    </a:lnTo>
                    <a:lnTo>
                      <a:pt x="974" y="49"/>
                    </a:lnTo>
                    <a:lnTo>
                      <a:pt x="974" y="50"/>
                    </a:lnTo>
                    <a:lnTo>
                      <a:pt x="977" y="49"/>
                    </a:lnTo>
                    <a:lnTo>
                      <a:pt x="977" y="50"/>
                    </a:lnTo>
                    <a:lnTo>
                      <a:pt x="978" y="51"/>
                    </a:lnTo>
                    <a:lnTo>
                      <a:pt x="976" y="55"/>
                    </a:lnTo>
                    <a:lnTo>
                      <a:pt x="970" y="57"/>
                    </a:lnTo>
                    <a:lnTo>
                      <a:pt x="968" y="60"/>
                    </a:lnTo>
                    <a:lnTo>
                      <a:pt x="968" y="61"/>
                    </a:lnTo>
                    <a:lnTo>
                      <a:pt x="964" y="63"/>
                    </a:lnTo>
                    <a:lnTo>
                      <a:pt x="962" y="66"/>
                    </a:lnTo>
                    <a:lnTo>
                      <a:pt x="959" y="66"/>
                    </a:lnTo>
                    <a:lnTo>
                      <a:pt x="958" y="67"/>
                    </a:lnTo>
                    <a:lnTo>
                      <a:pt x="964" y="67"/>
                    </a:lnTo>
                    <a:lnTo>
                      <a:pt x="980" y="59"/>
                    </a:lnTo>
                    <a:lnTo>
                      <a:pt x="986" y="53"/>
                    </a:lnTo>
                    <a:lnTo>
                      <a:pt x="986" y="61"/>
                    </a:lnTo>
                    <a:lnTo>
                      <a:pt x="983" y="66"/>
                    </a:lnTo>
                    <a:lnTo>
                      <a:pt x="981" y="69"/>
                    </a:lnTo>
                    <a:lnTo>
                      <a:pt x="973" y="78"/>
                    </a:lnTo>
                    <a:lnTo>
                      <a:pt x="970" y="79"/>
                    </a:lnTo>
                    <a:lnTo>
                      <a:pt x="967" y="82"/>
                    </a:lnTo>
                    <a:lnTo>
                      <a:pt x="968" y="85"/>
                    </a:lnTo>
                    <a:lnTo>
                      <a:pt x="968" y="86"/>
                    </a:lnTo>
                    <a:lnTo>
                      <a:pt x="969" y="90"/>
                    </a:lnTo>
                    <a:lnTo>
                      <a:pt x="969" y="88"/>
                    </a:lnTo>
                    <a:lnTo>
                      <a:pt x="970" y="85"/>
                    </a:lnTo>
                    <a:lnTo>
                      <a:pt x="976" y="81"/>
                    </a:lnTo>
                    <a:lnTo>
                      <a:pt x="981" y="80"/>
                    </a:lnTo>
                    <a:lnTo>
                      <a:pt x="976" y="84"/>
                    </a:lnTo>
                    <a:lnTo>
                      <a:pt x="975" y="86"/>
                    </a:lnTo>
                    <a:lnTo>
                      <a:pt x="975" y="88"/>
                    </a:lnTo>
                    <a:lnTo>
                      <a:pt x="977" y="87"/>
                    </a:lnTo>
                    <a:lnTo>
                      <a:pt x="978" y="88"/>
                    </a:lnTo>
                    <a:lnTo>
                      <a:pt x="978" y="87"/>
                    </a:lnTo>
                    <a:lnTo>
                      <a:pt x="981" y="84"/>
                    </a:lnTo>
                    <a:lnTo>
                      <a:pt x="982" y="81"/>
                    </a:lnTo>
                    <a:lnTo>
                      <a:pt x="984" y="80"/>
                    </a:lnTo>
                    <a:lnTo>
                      <a:pt x="986" y="79"/>
                    </a:lnTo>
                    <a:lnTo>
                      <a:pt x="988" y="79"/>
                    </a:lnTo>
                    <a:lnTo>
                      <a:pt x="987" y="81"/>
                    </a:lnTo>
                    <a:lnTo>
                      <a:pt x="986" y="82"/>
                    </a:lnTo>
                    <a:lnTo>
                      <a:pt x="986" y="84"/>
                    </a:lnTo>
                    <a:lnTo>
                      <a:pt x="984" y="85"/>
                    </a:lnTo>
                    <a:lnTo>
                      <a:pt x="983" y="87"/>
                    </a:lnTo>
                    <a:lnTo>
                      <a:pt x="981" y="94"/>
                    </a:lnTo>
                    <a:lnTo>
                      <a:pt x="980" y="96"/>
                    </a:lnTo>
                    <a:lnTo>
                      <a:pt x="980" y="98"/>
                    </a:lnTo>
                    <a:lnTo>
                      <a:pt x="981" y="100"/>
                    </a:lnTo>
                    <a:lnTo>
                      <a:pt x="981" y="104"/>
                    </a:lnTo>
                    <a:lnTo>
                      <a:pt x="980" y="108"/>
                    </a:lnTo>
                    <a:lnTo>
                      <a:pt x="980" y="112"/>
                    </a:lnTo>
                    <a:lnTo>
                      <a:pt x="981" y="121"/>
                    </a:lnTo>
                    <a:lnTo>
                      <a:pt x="981" y="127"/>
                    </a:lnTo>
                    <a:lnTo>
                      <a:pt x="978" y="129"/>
                    </a:lnTo>
                    <a:lnTo>
                      <a:pt x="977" y="133"/>
                    </a:lnTo>
                    <a:lnTo>
                      <a:pt x="975" y="135"/>
                    </a:lnTo>
                    <a:lnTo>
                      <a:pt x="976" y="135"/>
                    </a:lnTo>
                    <a:lnTo>
                      <a:pt x="978" y="134"/>
                    </a:lnTo>
                    <a:lnTo>
                      <a:pt x="981" y="129"/>
                    </a:lnTo>
                    <a:lnTo>
                      <a:pt x="982" y="124"/>
                    </a:lnTo>
                    <a:lnTo>
                      <a:pt x="983" y="122"/>
                    </a:lnTo>
                    <a:lnTo>
                      <a:pt x="982" y="121"/>
                    </a:lnTo>
                    <a:lnTo>
                      <a:pt x="982" y="111"/>
                    </a:lnTo>
                    <a:lnTo>
                      <a:pt x="981" y="108"/>
                    </a:lnTo>
                    <a:lnTo>
                      <a:pt x="982" y="106"/>
                    </a:lnTo>
                    <a:lnTo>
                      <a:pt x="982" y="103"/>
                    </a:lnTo>
                    <a:lnTo>
                      <a:pt x="983" y="100"/>
                    </a:lnTo>
                    <a:lnTo>
                      <a:pt x="983" y="92"/>
                    </a:lnTo>
                    <a:lnTo>
                      <a:pt x="987" y="88"/>
                    </a:lnTo>
                    <a:lnTo>
                      <a:pt x="987" y="85"/>
                    </a:lnTo>
                    <a:lnTo>
                      <a:pt x="988" y="82"/>
                    </a:lnTo>
                    <a:lnTo>
                      <a:pt x="989" y="81"/>
                    </a:lnTo>
                    <a:lnTo>
                      <a:pt x="992" y="81"/>
                    </a:lnTo>
                    <a:lnTo>
                      <a:pt x="993" y="82"/>
                    </a:lnTo>
                    <a:lnTo>
                      <a:pt x="993" y="86"/>
                    </a:lnTo>
                    <a:lnTo>
                      <a:pt x="994" y="87"/>
                    </a:lnTo>
                    <a:lnTo>
                      <a:pt x="995" y="87"/>
                    </a:lnTo>
                    <a:lnTo>
                      <a:pt x="995" y="85"/>
                    </a:lnTo>
                    <a:lnTo>
                      <a:pt x="994" y="84"/>
                    </a:lnTo>
                    <a:lnTo>
                      <a:pt x="994" y="82"/>
                    </a:lnTo>
                    <a:lnTo>
                      <a:pt x="995" y="82"/>
                    </a:lnTo>
                    <a:lnTo>
                      <a:pt x="995" y="81"/>
                    </a:lnTo>
                    <a:lnTo>
                      <a:pt x="996" y="80"/>
                    </a:lnTo>
                    <a:lnTo>
                      <a:pt x="994" y="79"/>
                    </a:lnTo>
                    <a:lnTo>
                      <a:pt x="993" y="79"/>
                    </a:lnTo>
                    <a:lnTo>
                      <a:pt x="990" y="75"/>
                    </a:lnTo>
                    <a:lnTo>
                      <a:pt x="990" y="73"/>
                    </a:lnTo>
                    <a:lnTo>
                      <a:pt x="994" y="65"/>
                    </a:lnTo>
                    <a:lnTo>
                      <a:pt x="994" y="60"/>
                    </a:lnTo>
                    <a:lnTo>
                      <a:pt x="996" y="57"/>
                    </a:lnTo>
                    <a:lnTo>
                      <a:pt x="998" y="59"/>
                    </a:lnTo>
                    <a:lnTo>
                      <a:pt x="1000" y="59"/>
                    </a:lnTo>
                    <a:lnTo>
                      <a:pt x="999" y="57"/>
                    </a:lnTo>
                    <a:lnTo>
                      <a:pt x="998" y="55"/>
                    </a:lnTo>
                    <a:lnTo>
                      <a:pt x="995" y="53"/>
                    </a:lnTo>
                    <a:lnTo>
                      <a:pt x="996" y="49"/>
                    </a:lnTo>
                    <a:lnTo>
                      <a:pt x="1000" y="44"/>
                    </a:lnTo>
                    <a:lnTo>
                      <a:pt x="1002" y="38"/>
                    </a:lnTo>
                    <a:lnTo>
                      <a:pt x="1004" y="36"/>
                    </a:lnTo>
                    <a:lnTo>
                      <a:pt x="1006" y="35"/>
                    </a:lnTo>
                    <a:lnTo>
                      <a:pt x="1007" y="33"/>
                    </a:lnTo>
                    <a:lnTo>
                      <a:pt x="1018" y="32"/>
                    </a:lnTo>
                    <a:lnTo>
                      <a:pt x="1019" y="32"/>
                    </a:lnTo>
                    <a:lnTo>
                      <a:pt x="1020" y="33"/>
                    </a:lnTo>
                    <a:lnTo>
                      <a:pt x="1018" y="33"/>
                    </a:lnTo>
                    <a:lnTo>
                      <a:pt x="1018" y="35"/>
                    </a:lnTo>
                    <a:lnTo>
                      <a:pt x="1025" y="36"/>
                    </a:lnTo>
                    <a:lnTo>
                      <a:pt x="1026" y="37"/>
                    </a:lnTo>
                    <a:lnTo>
                      <a:pt x="1026" y="41"/>
                    </a:lnTo>
                    <a:lnTo>
                      <a:pt x="1029" y="43"/>
                    </a:lnTo>
                    <a:lnTo>
                      <a:pt x="1032" y="43"/>
                    </a:lnTo>
                    <a:lnTo>
                      <a:pt x="1032" y="47"/>
                    </a:lnTo>
                    <a:lnTo>
                      <a:pt x="1027" y="50"/>
                    </a:lnTo>
                    <a:lnTo>
                      <a:pt x="1029" y="51"/>
                    </a:lnTo>
                    <a:lnTo>
                      <a:pt x="1032" y="51"/>
                    </a:lnTo>
                    <a:lnTo>
                      <a:pt x="1031" y="53"/>
                    </a:lnTo>
                    <a:lnTo>
                      <a:pt x="1029" y="53"/>
                    </a:lnTo>
                    <a:lnTo>
                      <a:pt x="1030" y="54"/>
                    </a:lnTo>
                    <a:lnTo>
                      <a:pt x="1030" y="55"/>
                    </a:lnTo>
                    <a:lnTo>
                      <a:pt x="1031" y="54"/>
                    </a:lnTo>
                    <a:lnTo>
                      <a:pt x="1030" y="56"/>
                    </a:lnTo>
                    <a:lnTo>
                      <a:pt x="1029" y="57"/>
                    </a:lnTo>
                    <a:lnTo>
                      <a:pt x="1027" y="57"/>
                    </a:lnTo>
                    <a:lnTo>
                      <a:pt x="1027" y="61"/>
                    </a:lnTo>
                    <a:lnTo>
                      <a:pt x="1030" y="61"/>
                    </a:lnTo>
                    <a:lnTo>
                      <a:pt x="1031" y="57"/>
                    </a:lnTo>
                    <a:lnTo>
                      <a:pt x="1032" y="56"/>
                    </a:lnTo>
                    <a:lnTo>
                      <a:pt x="1037" y="55"/>
                    </a:lnTo>
                    <a:lnTo>
                      <a:pt x="1045" y="50"/>
                    </a:lnTo>
                    <a:lnTo>
                      <a:pt x="1046" y="50"/>
                    </a:lnTo>
                    <a:lnTo>
                      <a:pt x="1049" y="53"/>
                    </a:lnTo>
                    <a:lnTo>
                      <a:pt x="1049" y="57"/>
                    </a:lnTo>
                    <a:lnTo>
                      <a:pt x="1048" y="60"/>
                    </a:lnTo>
                    <a:lnTo>
                      <a:pt x="1045" y="63"/>
                    </a:lnTo>
                    <a:lnTo>
                      <a:pt x="1044" y="66"/>
                    </a:lnTo>
                    <a:lnTo>
                      <a:pt x="1050" y="63"/>
                    </a:lnTo>
                    <a:lnTo>
                      <a:pt x="1051" y="63"/>
                    </a:lnTo>
                    <a:lnTo>
                      <a:pt x="1051" y="61"/>
                    </a:lnTo>
                    <a:lnTo>
                      <a:pt x="1052" y="60"/>
                    </a:lnTo>
                    <a:lnTo>
                      <a:pt x="1056" y="55"/>
                    </a:lnTo>
                    <a:lnTo>
                      <a:pt x="1057" y="54"/>
                    </a:lnTo>
                    <a:lnTo>
                      <a:pt x="1062" y="54"/>
                    </a:lnTo>
                    <a:lnTo>
                      <a:pt x="1067" y="57"/>
                    </a:lnTo>
                    <a:lnTo>
                      <a:pt x="1065" y="60"/>
                    </a:lnTo>
                    <a:lnTo>
                      <a:pt x="1064" y="61"/>
                    </a:lnTo>
                    <a:lnTo>
                      <a:pt x="1062" y="62"/>
                    </a:lnTo>
                    <a:lnTo>
                      <a:pt x="1063" y="63"/>
                    </a:lnTo>
                    <a:lnTo>
                      <a:pt x="1068" y="63"/>
                    </a:lnTo>
                    <a:lnTo>
                      <a:pt x="1073" y="68"/>
                    </a:lnTo>
                    <a:lnTo>
                      <a:pt x="1071" y="70"/>
                    </a:lnTo>
                    <a:lnTo>
                      <a:pt x="1069" y="72"/>
                    </a:lnTo>
                    <a:lnTo>
                      <a:pt x="1064" y="73"/>
                    </a:lnTo>
                    <a:lnTo>
                      <a:pt x="1063" y="74"/>
                    </a:lnTo>
                    <a:lnTo>
                      <a:pt x="1063" y="75"/>
                    </a:lnTo>
                    <a:lnTo>
                      <a:pt x="1064" y="75"/>
                    </a:lnTo>
                    <a:lnTo>
                      <a:pt x="1064" y="76"/>
                    </a:lnTo>
                    <a:lnTo>
                      <a:pt x="1063" y="76"/>
                    </a:lnTo>
                    <a:lnTo>
                      <a:pt x="1060" y="75"/>
                    </a:lnTo>
                    <a:lnTo>
                      <a:pt x="1057" y="75"/>
                    </a:lnTo>
                    <a:lnTo>
                      <a:pt x="1057" y="76"/>
                    </a:lnTo>
                    <a:lnTo>
                      <a:pt x="1064" y="78"/>
                    </a:lnTo>
                    <a:lnTo>
                      <a:pt x="1077" y="73"/>
                    </a:lnTo>
                    <a:lnTo>
                      <a:pt x="1079" y="73"/>
                    </a:lnTo>
                    <a:lnTo>
                      <a:pt x="1082" y="75"/>
                    </a:lnTo>
                    <a:lnTo>
                      <a:pt x="1083" y="78"/>
                    </a:lnTo>
                    <a:lnTo>
                      <a:pt x="1081" y="79"/>
                    </a:lnTo>
                    <a:lnTo>
                      <a:pt x="1088" y="85"/>
                    </a:lnTo>
                    <a:lnTo>
                      <a:pt x="1089" y="88"/>
                    </a:lnTo>
                    <a:lnTo>
                      <a:pt x="1091" y="91"/>
                    </a:lnTo>
                    <a:lnTo>
                      <a:pt x="1092" y="92"/>
                    </a:lnTo>
                    <a:lnTo>
                      <a:pt x="1093" y="91"/>
                    </a:lnTo>
                    <a:lnTo>
                      <a:pt x="1093" y="90"/>
                    </a:lnTo>
                    <a:lnTo>
                      <a:pt x="1096" y="86"/>
                    </a:lnTo>
                    <a:lnTo>
                      <a:pt x="1098" y="87"/>
                    </a:lnTo>
                    <a:lnTo>
                      <a:pt x="1099" y="91"/>
                    </a:lnTo>
                    <a:lnTo>
                      <a:pt x="1099" y="92"/>
                    </a:lnTo>
                    <a:lnTo>
                      <a:pt x="1100" y="92"/>
                    </a:lnTo>
                    <a:lnTo>
                      <a:pt x="1102" y="98"/>
                    </a:lnTo>
                    <a:lnTo>
                      <a:pt x="1102" y="99"/>
                    </a:lnTo>
                    <a:lnTo>
                      <a:pt x="1101" y="100"/>
                    </a:lnTo>
                    <a:lnTo>
                      <a:pt x="1101" y="104"/>
                    </a:lnTo>
                    <a:lnTo>
                      <a:pt x="1102" y="105"/>
                    </a:lnTo>
                    <a:lnTo>
                      <a:pt x="1102" y="106"/>
                    </a:lnTo>
                    <a:lnTo>
                      <a:pt x="1104" y="108"/>
                    </a:lnTo>
                    <a:lnTo>
                      <a:pt x="1101" y="108"/>
                    </a:lnTo>
                    <a:lnTo>
                      <a:pt x="1096" y="111"/>
                    </a:lnTo>
                    <a:lnTo>
                      <a:pt x="1081" y="112"/>
                    </a:lnTo>
                    <a:lnTo>
                      <a:pt x="1080" y="113"/>
                    </a:lnTo>
                    <a:lnTo>
                      <a:pt x="1080" y="117"/>
                    </a:lnTo>
                    <a:lnTo>
                      <a:pt x="1079" y="118"/>
                    </a:lnTo>
                    <a:lnTo>
                      <a:pt x="1075" y="119"/>
                    </a:lnTo>
                    <a:lnTo>
                      <a:pt x="1073" y="122"/>
                    </a:lnTo>
                    <a:lnTo>
                      <a:pt x="1073" y="123"/>
                    </a:lnTo>
                    <a:lnTo>
                      <a:pt x="1074" y="124"/>
                    </a:lnTo>
                    <a:lnTo>
                      <a:pt x="1073" y="128"/>
                    </a:lnTo>
                    <a:lnTo>
                      <a:pt x="1071" y="129"/>
                    </a:lnTo>
                    <a:lnTo>
                      <a:pt x="1064" y="131"/>
                    </a:lnTo>
                    <a:lnTo>
                      <a:pt x="1063" y="133"/>
                    </a:lnTo>
                    <a:lnTo>
                      <a:pt x="1063" y="134"/>
                    </a:lnTo>
                    <a:lnTo>
                      <a:pt x="1064" y="135"/>
                    </a:lnTo>
                    <a:lnTo>
                      <a:pt x="1044" y="131"/>
                    </a:lnTo>
                    <a:lnTo>
                      <a:pt x="1025" y="129"/>
                    </a:lnTo>
                    <a:lnTo>
                      <a:pt x="1013" y="124"/>
                    </a:lnTo>
                    <a:lnTo>
                      <a:pt x="1001" y="121"/>
                    </a:lnTo>
                    <a:lnTo>
                      <a:pt x="999" y="122"/>
                    </a:lnTo>
                    <a:lnTo>
                      <a:pt x="999" y="123"/>
                    </a:lnTo>
                    <a:lnTo>
                      <a:pt x="1005" y="123"/>
                    </a:lnTo>
                    <a:lnTo>
                      <a:pt x="1005" y="125"/>
                    </a:lnTo>
                    <a:lnTo>
                      <a:pt x="1000" y="128"/>
                    </a:lnTo>
                    <a:lnTo>
                      <a:pt x="999" y="129"/>
                    </a:lnTo>
                    <a:lnTo>
                      <a:pt x="1001" y="131"/>
                    </a:lnTo>
                    <a:lnTo>
                      <a:pt x="1005" y="131"/>
                    </a:lnTo>
                    <a:lnTo>
                      <a:pt x="1006" y="129"/>
                    </a:lnTo>
                    <a:lnTo>
                      <a:pt x="1008" y="131"/>
                    </a:lnTo>
                    <a:lnTo>
                      <a:pt x="1006" y="131"/>
                    </a:lnTo>
                    <a:lnTo>
                      <a:pt x="1005" y="133"/>
                    </a:lnTo>
                    <a:lnTo>
                      <a:pt x="1012" y="134"/>
                    </a:lnTo>
                    <a:lnTo>
                      <a:pt x="1015" y="136"/>
                    </a:lnTo>
                    <a:lnTo>
                      <a:pt x="1021" y="136"/>
                    </a:lnTo>
                    <a:lnTo>
                      <a:pt x="1021" y="137"/>
                    </a:lnTo>
                    <a:lnTo>
                      <a:pt x="1023" y="137"/>
                    </a:lnTo>
                    <a:lnTo>
                      <a:pt x="1024" y="139"/>
                    </a:lnTo>
                    <a:lnTo>
                      <a:pt x="1024" y="140"/>
                    </a:lnTo>
                    <a:lnTo>
                      <a:pt x="1021" y="141"/>
                    </a:lnTo>
                    <a:lnTo>
                      <a:pt x="1023" y="142"/>
                    </a:lnTo>
                    <a:lnTo>
                      <a:pt x="1030" y="141"/>
                    </a:lnTo>
                    <a:lnTo>
                      <a:pt x="1032" y="143"/>
                    </a:lnTo>
                    <a:lnTo>
                      <a:pt x="1044" y="147"/>
                    </a:lnTo>
                    <a:lnTo>
                      <a:pt x="1044" y="148"/>
                    </a:lnTo>
                    <a:lnTo>
                      <a:pt x="1039" y="152"/>
                    </a:lnTo>
                    <a:lnTo>
                      <a:pt x="1038" y="153"/>
                    </a:lnTo>
                    <a:lnTo>
                      <a:pt x="1036" y="154"/>
                    </a:lnTo>
                    <a:lnTo>
                      <a:pt x="1033" y="156"/>
                    </a:lnTo>
                    <a:lnTo>
                      <a:pt x="1033" y="158"/>
                    </a:lnTo>
                    <a:lnTo>
                      <a:pt x="1032" y="159"/>
                    </a:lnTo>
                    <a:lnTo>
                      <a:pt x="1032" y="160"/>
                    </a:lnTo>
                    <a:lnTo>
                      <a:pt x="1031" y="160"/>
                    </a:lnTo>
                    <a:lnTo>
                      <a:pt x="1033" y="161"/>
                    </a:lnTo>
                    <a:lnTo>
                      <a:pt x="1033" y="160"/>
                    </a:lnTo>
                    <a:lnTo>
                      <a:pt x="1036" y="158"/>
                    </a:lnTo>
                    <a:lnTo>
                      <a:pt x="1037" y="154"/>
                    </a:lnTo>
                    <a:lnTo>
                      <a:pt x="1039" y="154"/>
                    </a:lnTo>
                    <a:lnTo>
                      <a:pt x="1040" y="155"/>
                    </a:lnTo>
                    <a:lnTo>
                      <a:pt x="1044" y="155"/>
                    </a:lnTo>
                    <a:lnTo>
                      <a:pt x="1045" y="154"/>
                    </a:lnTo>
                    <a:lnTo>
                      <a:pt x="1046" y="155"/>
                    </a:lnTo>
                    <a:lnTo>
                      <a:pt x="1046" y="160"/>
                    </a:lnTo>
                    <a:lnTo>
                      <a:pt x="1048" y="164"/>
                    </a:lnTo>
                    <a:lnTo>
                      <a:pt x="1048" y="165"/>
                    </a:lnTo>
                    <a:lnTo>
                      <a:pt x="1046" y="167"/>
                    </a:lnTo>
                    <a:lnTo>
                      <a:pt x="1043" y="171"/>
                    </a:lnTo>
                    <a:lnTo>
                      <a:pt x="1043" y="173"/>
                    </a:lnTo>
                    <a:lnTo>
                      <a:pt x="1042" y="173"/>
                    </a:lnTo>
                    <a:lnTo>
                      <a:pt x="1042" y="174"/>
                    </a:lnTo>
                    <a:lnTo>
                      <a:pt x="1040" y="176"/>
                    </a:lnTo>
                    <a:lnTo>
                      <a:pt x="1040" y="178"/>
                    </a:lnTo>
                    <a:lnTo>
                      <a:pt x="1038" y="178"/>
                    </a:lnTo>
                    <a:lnTo>
                      <a:pt x="1037" y="179"/>
                    </a:lnTo>
                    <a:lnTo>
                      <a:pt x="1038" y="179"/>
                    </a:lnTo>
                    <a:lnTo>
                      <a:pt x="1038" y="180"/>
                    </a:lnTo>
                    <a:lnTo>
                      <a:pt x="1036" y="185"/>
                    </a:lnTo>
                    <a:lnTo>
                      <a:pt x="1038" y="183"/>
                    </a:lnTo>
                    <a:lnTo>
                      <a:pt x="1039" y="180"/>
                    </a:lnTo>
                    <a:lnTo>
                      <a:pt x="1044" y="176"/>
                    </a:lnTo>
                    <a:lnTo>
                      <a:pt x="1045" y="176"/>
                    </a:lnTo>
                    <a:lnTo>
                      <a:pt x="1050" y="174"/>
                    </a:lnTo>
                    <a:lnTo>
                      <a:pt x="1054" y="176"/>
                    </a:lnTo>
                    <a:lnTo>
                      <a:pt x="1057" y="172"/>
                    </a:lnTo>
                    <a:lnTo>
                      <a:pt x="1060" y="171"/>
                    </a:lnTo>
                    <a:lnTo>
                      <a:pt x="1061" y="172"/>
                    </a:lnTo>
                    <a:lnTo>
                      <a:pt x="1060" y="173"/>
                    </a:lnTo>
                    <a:lnTo>
                      <a:pt x="1058" y="176"/>
                    </a:lnTo>
                    <a:lnTo>
                      <a:pt x="1055" y="179"/>
                    </a:lnTo>
                    <a:lnTo>
                      <a:pt x="1055" y="182"/>
                    </a:lnTo>
                    <a:lnTo>
                      <a:pt x="1056" y="179"/>
                    </a:lnTo>
                    <a:lnTo>
                      <a:pt x="1057" y="178"/>
                    </a:lnTo>
                    <a:lnTo>
                      <a:pt x="1058" y="178"/>
                    </a:lnTo>
                    <a:lnTo>
                      <a:pt x="1061" y="176"/>
                    </a:lnTo>
                    <a:lnTo>
                      <a:pt x="1062" y="178"/>
                    </a:lnTo>
                    <a:lnTo>
                      <a:pt x="1062" y="179"/>
                    </a:lnTo>
                    <a:lnTo>
                      <a:pt x="1065" y="182"/>
                    </a:lnTo>
                    <a:lnTo>
                      <a:pt x="1065" y="180"/>
                    </a:lnTo>
                    <a:lnTo>
                      <a:pt x="1064" y="179"/>
                    </a:lnTo>
                    <a:lnTo>
                      <a:pt x="1063" y="174"/>
                    </a:lnTo>
                    <a:lnTo>
                      <a:pt x="1062" y="173"/>
                    </a:lnTo>
                    <a:lnTo>
                      <a:pt x="1063" y="173"/>
                    </a:lnTo>
                    <a:lnTo>
                      <a:pt x="1065" y="172"/>
                    </a:lnTo>
                    <a:lnTo>
                      <a:pt x="1067" y="172"/>
                    </a:lnTo>
                    <a:lnTo>
                      <a:pt x="1067" y="170"/>
                    </a:lnTo>
                    <a:lnTo>
                      <a:pt x="1065" y="168"/>
                    </a:lnTo>
                    <a:lnTo>
                      <a:pt x="1065" y="167"/>
                    </a:lnTo>
                    <a:lnTo>
                      <a:pt x="1064" y="166"/>
                    </a:lnTo>
                    <a:lnTo>
                      <a:pt x="1064" y="158"/>
                    </a:lnTo>
                    <a:lnTo>
                      <a:pt x="1070" y="158"/>
                    </a:lnTo>
                    <a:lnTo>
                      <a:pt x="1071" y="160"/>
                    </a:lnTo>
                    <a:lnTo>
                      <a:pt x="1071" y="161"/>
                    </a:lnTo>
                    <a:lnTo>
                      <a:pt x="1069" y="162"/>
                    </a:lnTo>
                    <a:lnTo>
                      <a:pt x="1070" y="164"/>
                    </a:lnTo>
                    <a:lnTo>
                      <a:pt x="1074" y="162"/>
                    </a:lnTo>
                    <a:lnTo>
                      <a:pt x="1075" y="164"/>
                    </a:lnTo>
                    <a:lnTo>
                      <a:pt x="1075" y="180"/>
                    </a:lnTo>
                    <a:lnTo>
                      <a:pt x="1074" y="183"/>
                    </a:lnTo>
                    <a:lnTo>
                      <a:pt x="1071" y="183"/>
                    </a:lnTo>
                    <a:lnTo>
                      <a:pt x="1073" y="184"/>
                    </a:lnTo>
                    <a:lnTo>
                      <a:pt x="1076" y="183"/>
                    </a:lnTo>
                    <a:lnTo>
                      <a:pt x="1076" y="176"/>
                    </a:lnTo>
                    <a:lnTo>
                      <a:pt x="1077" y="176"/>
                    </a:lnTo>
                    <a:lnTo>
                      <a:pt x="1077" y="171"/>
                    </a:lnTo>
                    <a:lnTo>
                      <a:pt x="1076" y="170"/>
                    </a:lnTo>
                    <a:lnTo>
                      <a:pt x="1077" y="170"/>
                    </a:lnTo>
                    <a:lnTo>
                      <a:pt x="1076" y="167"/>
                    </a:lnTo>
                    <a:lnTo>
                      <a:pt x="1079" y="166"/>
                    </a:lnTo>
                    <a:lnTo>
                      <a:pt x="1087" y="167"/>
                    </a:lnTo>
                    <a:lnTo>
                      <a:pt x="1088" y="168"/>
                    </a:lnTo>
                    <a:lnTo>
                      <a:pt x="1087" y="168"/>
                    </a:lnTo>
                    <a:lnTo>
                      <a:pt x="1087" y="171"/>
                    </a:lnTo>
                    <a:lnTo>
                      <a:pt x="1088" y="172"/>
                    </a:lnTo>
                    <a:lnTo>
                      <a:pt x="1088" y="171"/>
                    </a:lnTo>
                    <a:lnTo>
                      <a:pt x="1089" y="171"/>
                    </a:lnTo>
                    <a:lnTo>
                      <a:pt x="1093" y="167"/>
                    </a:lnTo>
                    <a:lnTo>
                      <a:pt x="1093" y="172"/>
                    </a:lnTo>
                    <a:lnTo>
                      <a:pt x="1094" y="174"/>
                    </a:lnTo>
                    <a:lnTo>
                      <a:pt x="1094" y="176"/>
                    </a:lnTo>
                    <a:lnTo>
                      <a:pt x="1095" y="178"/>
                    </a:lnTo>
                    <a:lnTo>
                      <a:pt x="1095" y="182"/>
                    </a:lnTo>
                    <a:lnTo>
                      <a:pt x="1096" y="184"/>
                    </a:lnTo>
                    <a:lnTo>
                      <a:pt x="1096" y="195"/>
                    </a:lnTo>
                    <a:lnTo>
                      <a:pt x="1095" y="199"/>
                    </a:lnTo>
                    <a:lnTo>
                      <a:pt x="1094" y="201"/>
                    </a:lnTo>
                    <a:lnTo>
                      <a:pt x="1089" y="202"/>
                    </a:lnTo>
                    <a:lnTo>
                      <a:pt x="1080" y="199"/>
                    </a:lnTo>
                    <a:lnTo>
                      <a:pt x="1077" y="199"/>
                    </a:lnTo>
                    <a:lnTo>
                      <a:pt x="1070" y="190"/>
                    </a:lnTo>
                    <a:lnTo>
                      <a:pt x="1068" y="188"/>
                    </a:lnTo>
                    <a:lnTo>
                      <a:pt x="1063" y="188"/>
                    </a:lnTo>
                    <a:lnTo>
                      <a:pt x="1063" y="189"/>
                    </a:lnTo>
                    <a:lnTo>
                      <a:pt x="1064" y="190"/>
                    </a:lnTo>
                    <a:lnTo>
                      <a:pt x="1067" y="191"/>
                    </a:lnTo>
                    <a:lnTo>
                      <a:pt x="1067" y="192"/>
                    </a:lnTo>
                    <a:lnTo>
                      <a:pt x="1068" y="195"/>
                    </a:lnTo>
                    <a:lnTo>
                      <a:pt x="1068" y="197"/>
                    </a:lnTo>
                    <a:lnTo>
                      <a:pt x="1067" y="199"/>
                    </a:lnTo>
                    <a:lnTo>
                      <a:pt x="1067" y="201"/>
                    </a:lnTo>
                    <a:lnTo>
                      <a:pt x="1064" y="203"/>
                    </a:lnTo>
                    <a:lnTo>
                      <a:pt x="1064" y="205"/>
                    </a:lnTo>
                    <a:lnTo>
                      <a:pt x="1063" y="207"/>
                    </a:lnTo>
                    <a:lnTo>
                      <a:pt x="1063" y="211"/>
                    </a:lnTo>
                    <a:lnTo>
                      <a:pt x="1057" y="217"/>
                    </a:lnTo>
                    <a:lnTo>
                      <a:pt x="1056" y="220"/>
                    </a:lnTo>
                    <a:lnTo>
                      <a:pt x="1056" y="221"/>
                    </a:lnTo>
                    <a:lnTo>
                      <a:pt x="1048" y="221"/>
                    </a:lnTo>
                    <a:lnTo>
                      <a:pt x="1043" y="226"/>
                    </a:lnTo>
                    <a:lnTo>
                      <a:pt x="1040" y="227"/>
                    </a:lnTo>
                    <a:lnTo>
                      <a:pt x="1033" y="227"/>
                    </a:lnTo>
                    <a:lnTo>
                      <a:pt x="1031" y="228"/>
                    </a:lnTo>
                    <a:lnTo>
                      <a:pt x="1030" y="231"/>
                    </a:lnTo>
                    <a:lnTo>
                      <a:pt x="1030" y="233"/>
                    </a:lnTo>
                    <a:lnTo>
                      <a:pt x="1029" y="237"/>
                    </a:lnTo>
                    <a:lnTo>
                      <a:pt x="1029" y="240"/>
                    </a:lnTo>
                    <a:lnTo>
                      <a:pt x="1027" y="241"/>
                    </a:lnTo>
                    <a:lnTo>
                      <a:pt x="1027" y="245"/>
                    </a:lnTo>
                    <a:lnTo>
                      <a:pt x="1026" y="248"/>
                    </a:lnTo>
                    <a:lnTo>
                      <a:pt x="1026" y="251"/>
                    </a:lnTo>
                    <a:lnTo>
                      <a:pt x="1025" y="252"/>
                    </a:lnTo>
                    <a:lnTo>
                      <a:pt x="1023" y="256"/>
                    </a:lnTo>
                    <a:lnTo>
                      <a:pt x="1018" y="260"/>
                    </a:lnTo>
                    <a:lnTo>
                      <a:pt x="1015" y="259"/>
                    </a:lnTo>
                    <a:lnTo>
                      <a:pt x="1014" y="260"/>
                    </a:lnTo>
                    <a:lnTo>
                      <a:pt x="1013" y="260"/>
                    </a:lnTo>
                    <a:lnTo>
                      <a:pt x="1008" y="254"/>
                    </a:lnTo>
                    <a:lnTo>
                      <a:pt x="1008" y="251"/>
                    </a:lnTo>
                    <a:lnTo>
                      <a:pt x="1009" y="242"/>
                    </a:lnTo>
                    <a:lnTo>
                      <a:pt x="1009" y="239"/>
                    </a:lnTo>
                    <a:lnTo>
                      <a:pt x="1025" y="220"/>
                    </a:lnTo>
                    <a:lnTo>
                      <a:pt x="1030" y="209"/>
                    </a:lnTo>
                    <a:lnTo>
                      <a:pt x="1024" y="194"/>
                    </a:lnTo>
                    <a:lnTo>
                      <a:pt x="1021" y="184"/>
                    </a:lnTo>
                    <a:lnTo>
                      <a:pt x="1021" y="183"/>
                    </a:lnTo>
                    <a:lnTo>
                      <a:pt x="1007" y="177"/>
                    </a:lnTo>
                    <a:lnTo>
                      <a:pt x="994" y="170"/>
                    </a:lnTo>
                    <a:lnTo>
                      <a:pt x="992" y="168"/>
                    </a:lnTo>
                    <a:lnTo>
                      <a:pt x="990" y="167"/>
                    </a:lnTo>
                    <a:lnTo>
                      <a:pt x="989" y="165"/>
                    </a:lnTo>
                    <a:lnTo>
                      <a:pt x="989" y="161"/>
                    </a:lnTo>
                    <a:lnTo>
                      <a:pt x="981" y="158"/>
                    </a:lnTo>
                    <a:lnTo>
                      <a:pt x="981" y="156"/>
                    </a:lnTo>
                    <a:lnTo>
                      <a:pt x="973" y="142"/>
                    </a:lnTo>
                    <a:lnTo>
                      <a:pt x="970" y="136"/>
                    </a:lnTo>
                    <a:lnTo>
                      <a:pt x="968" y="134"/>
                    </a:lnTo>
                    <a:lnTo>
                      <a:pt x="964" y="136"/>
                    </a:lnTo>
                    <a:lnTo>
                      <a:pt x="959" y="135"/>
                    </a:lnTo>
                    <a:lnTo>
                      <a:pt x="957" y="136"/>
                    </a:lnTo>
                    <a:lnTo>
                      <a:pt x="955" y="139"/>
                    </a:lnTo>
                    <a:lnTo>
                      <a:pt x="955" y="141"/>
                    </a:lnTo>
                    <a:lnTo>
                      <a:pt x="950" y="143"/>
                    </a:lnTo>
                    <a:lnTo>
                      <a:pt x="947" y="147"/>
                    </a:lnTo>
                    <a:lnTo>
                      <a:pt x="945" y="147"/>
                    </a:lnTo>
                    <a:lnTo>
                      <a:pt x="945" y="149"/>
                    </a:lnTo>
                    <a:lnTo>
                      <a:pt x="946" y="149"/>
                    </a:lnTo>
                    <a:lnTo>
                      <a:pt x="944" y="152"/>
                    </a:lnTo>
                    <a:lnTo>
                      <a:pt x="936" y="155"/>
                    </a:lnTo>
                    <a:lnTo>
                      <a:pt x="934" y="155"/>
                    </a:lnTo>
                    <a:lnTo>
                      <a:pt x="932" y="153"/>
                    </a:lnTo>
                    <a:lnTo>
                      <a:pt x="930" y="153"/>
                    </a:lnTo>
                    <a:lnTo>
                      <a:pt x="925" y="151"/>
                    </a:lnTo>
                    <a:lnTo>
                      <a:pt x="921" y="152"/>
                    </a:lnTo>
                    <a:lnTo>
                      <a:pt x="919" y="152"/>
                    </a:lnTo>
                    <a:lnTo>
                      <a:pt x="912" y="153"/>
                    </a:lnTo>
                    <a:lnTo>
                      <a:pt x="911" y="153"/>
                    </a:lnTo>
                    <a:lnTo>
                      <a:pt x="908" y="158"/>
                    </a:lnTo>
                    <a:lnTo>
                      <a:pt x="907" y="159"/>
                    </a:lnTo>
                    <a:lnTo>
                      <a:pt x="908" y="161"/>
                    </a:lnTo>
                    <a:lnTo>
                      <a:pt x="907" y="164"/>
                    </a:lnTo>
                    <a:lnTo>
                      <a:pt x="902" y="168"/>
                    </a:lnTo>
                    <a:lnTo>
                      <a:pt x="900" y="173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8"/>
                    </a:lnTo>
                    <a:lnTo>
                      <a:pt x="896" y="179"/>
                    </a:lnTo>
                    <a:lnTo>
                      <a:pt x="890" y="180"/>
                    </a:lnTo>
                    <a:lnTo>
                      <a:pt x="888" y="183"/>
                    </a:lnTo>
                    <a:lnTo>
                      <a:pt x="888" y="185"/>
                    </a:lnTo>
                    <a:lnTo>
                      <a:pt x="887" y="186"/>
                    </a:lnTo>
                    <a:lnTo>
                      <a:pt x="888" y="188"/>
                    </a:lnTo>
                    <a:lnTo>
                      <a:pt x="888" y="189"/>
                    </a:lnTo>
                    <a:lnTo>
                      <a:pt x="889" y="191"/>
                    </a:lnTo>
                    <a:lnTo>
                      <a:pt x="889" y="194"/>
                    </a:lnTo>
                    <a:lnTo>
                      <a:pt x="887" y="198"/>
                    </a:lnTo>
                    <a:lnTo>
                      <a:pt x="884" y="201"/>
                    </a:lnTo>
                    <a:lnTo>
                      <a:pt x="884" y="203"/>
                    </a:lnTo>
                    <a:lnTo>
                      <a:pt x="886" y="204"/>
                    </a:lnTo>
                    <a:lnTo>
                      <a:pt x="884" y="205"/>
                    </a:lnTo>
                    <a:lnTo>
                      <a:pt x="884" y="210"/>
                    </a:lnTo>
                    <a:lnTo>
                      <a:pt x="883" y="211"/>
                    </a:lnTo>
                    <a:lnTo>
                      <a:pt x="882" y="214"/>
                    </a:lnTo>
                    <a:lnTo>
                      <a:pt x="883" y="219"/>
                    </a:lnTo>
                    <a:lnTo>
                      <a:pt x="883" y="220"/>
                    </a:lnTo>
                    <a:lnTo>
                      <a:pt x="880" y="227"/>
                    </a:lnTo>
                    <a:lnTo>
                      <a:pt x="880" y="228"/>
                    </a:lnTo>
                    <a:lnTo>
                      <a:pt x="878" y="238"/>
                    </a:lnTo>
                    <a:lnTo>
                      <a:pt x="877" y="241"/>
                    </a:lnTo>
                    <a:lnTo>
                      <a:pt x="878" y="245"/>
                    </a:lnTo>
                    <a:lnTo>
                      <a:pt x="880" y="247"/>
                    </a:lnTo>
                    <a:lnTo>
                      <a:pt x="880" y="250"/>
                    </a:lnTo>
                    <a:lnTo>
                      <a:pt x="878" y="250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80" y="262"/>
                    </a:lnTo>
                    <a:lnTo>
                      <a:pt x="881" y="262"/>
                    </a:lnTo>
                    <a:lnTo>
                      <a:pt x="881" y="265"/>
                    </a:lnTo>
                    <a:lnTo>
                      <a:pt x="878" y="266"/>
                    </a:lnTo>
                    <a:lnTo>
                      <a:pt x="878" y="270"/>
                    </a:lnTo>
                    <a:lnTo>
                      <a:pt x="876" y="272"/>
                    </a:lnTo>
                    <a:lnTo>
                      <a:pt x="875" y="275"/>
                    </a:lnTo>
                    <a:lnTo>
                      <a:pt x="875" y="277"/>
                    </a:lnTo>
                    <a:lnTo>
                      <a:pt x="872" y="279"/>
                    </a:lnTo>
                    <a:lnTo>
                      <a:pt x="866" y="277"/>
                    </a:lnTo>
                    <a:lnTo>
                      <a:pt x="865" y="277"/>
                    </a:lnTo>
                    <a:lnTo>
                      <a:pt x="863" y="278"/>
                    </a:lnTo>
                    <a:lnTo>
                      <a:pt x="856" y="285"/>
                    </a:lnTo>
                    <a:lnTo>
                      <a:pt x="853" y="289"/>
                    </a:lnTo>
                    <a:lnTo>
                      <a:pt x="853" y="300"/>
                    </a:lnTo>
                    <a:lnTo>
                      <a:pt x="852" y="301"/>
                    </a:lnTo>
                    <a:lnTo>
                      <a:pt x="852" y="302"/>
                    </a:lnTo>
                    <a:lnTo>
                      <a:pt x="853" y="303"/>
                    </a:lnTo>
                    <a:lnTo>
                      <a:pt x="852" y="306"/>
                    </a:lnTo>
                    <a:lnTo>
                      <a:pt x="851" y="307"/>
                    </a:lnTo>
                    <a:lnTo>
                      <a:pt x="850" y="307"/>
                    </a:lnTo>
                    <a:lnTo>
                      <a:pt x="847" y="309"/>
                    </a:lnTo>
                    <a:lnTo>
                      <a:pt x="846" y="309"/>
                    </a:lnTo>
                    <a:lnTo>
                      <a:pt x="844" y="312"/>
                    </a:lnTo>
                    <a:lnTo>
                      <a:pt x="844" y="314"/>
                    </a:lnTo>
                    <a:lnTo>
                      <a:pt x="841" y="317"/>
                    </a:lnTo>
                    <a:lnTo>
                      <a:pt x="841" y="315"/>
                    </a:lnTo>
                    <a:lnTo>
                      <a:pt x="839" y="312"/>
                    </a:lnTo>
                    <a:lnTo>
                      <a:pt x="837" y="306"/>
                    </a:lnTo>
                    <a:lnTo>
                      <a:pt x="833" y="303"/>
                    </a:lnTo>
                    <a:lnTo>
                      <a:pt x="825" y="300"/>
                    </a:lnTo>
                    <a:lnTo>
                      <a:pt x="819" y="299"/>
                    </a:lnTo>
                    <a:lnTo>
                      <a:pt x="813" y="294"/>
                    </a:lnTo>
                    <a:lnTo>
                      <a:pt x="812" y="293"/>
                    </a:lnTo>
                    <a:lnTo>
                      <a:pt x="810" y="290"/>
                    </a:lnTo>
                    <a:lnTo>
                      <a:pt x="802" y="285"/>
                    </a:lnTo>
                    <a:lnTo>
                      <a:pt x="799" y="285"/>
                    </a:lnTo>
                    <a:lnTo>
                      <a:pt x="796" y="288"/>
                    </a:lnTo>
                    <a:lnTo>
                      <a:pt x="794" y="297"/>
                    </a:lnTo>
                    <a:lnTo>
                      <a:pt x="789" y="300"/>
                    </a:lnTo>
                    <a:lnTo>
                      <a:pt x="783" y="301"/>
                    </a:lnTo>
                    <a:lnTo>
                      <a:pt x="771" y="308"/>
                    </a:lnTo>
                    <a:lnTo>
                      <a:pt x="770" y="308"/>
                    </a:lnTo>
                    <a:lnTo>
                      <a:pt x="766" y="302"/>
                    </a:lnTo>
                    <a:lnTo>
                      <a:pt x="765" y="301"/>
                    </a:lnTo>
                    <a:lnTo>
                      <a:pt x="763" y="301"/>
                    </a:lnTo>
                    <a:lnTo>
                      <a:pt x="756" y="302"/>
                    </a:lnTo>
                    <a:lnTo>
                      <a:pt x="745" y="296"/>
                    </a:lnTo>
                    <a:lnTo>
                      <a:pt x="742" y="296"/>
                    </a:lnTo>
                    <a:lnTo>
                      <a:pt x="738" y="297"/>
                    </a:lnTo>
                    <a:lnTo>
                      <a:pt x="737" y="295"/>
                    </a:lnTo>
                    <a:lnTo>
                      <a:pt x="735" y="284"/>
                    </a:lnTo>
                    <a:lnTo>
                      <a:pt x="735" y="283"/>
                    </a:lnTo>
                    <a:lnTo>
                      <a:pt x="732" y="281"/>
                    </a:lnTo>
                    <a:lnTo>
                      <a:pt x="728" y="275"/>
                    </a:lnTo>
                    <a:lnTo>
                      <a:pt x="728" y="274"/>
                    </a:lnTo>
                    <a:lnTo>
                      <a:pt x="727" y="271"/>
                    </a:lnTo>
                    <a:lnTo>
                      <a:pt x="727" y="269"/>
                    </a:lnTo>
                    <a:lnTo>
                      <a:pt x="721" y="263"/>
                    </a:lnTo>
                    <a:lnTo>
                      <a:pt x="717" y="257"/>
                    </a:lnTo>
                    <a:lnTo>
                      <a:pt x="706" y="233"/>
                    </a:lnTo>
                    <a:lnTo>
                      <a:pt x="704" y="232"/>
                    </a:lnTo>
                    <a:lnTo>
                      <a:pt x="691" y="229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1" y="239"/>
                    </a:lnTo>
                    <a:lnTo>
                      <a:pt x="679" y="242"/>
                    </a:lnTo>
                    <a:lnTo>
                      <a:pt x="684" y="253"/>
                    </a:lnTo>
                    <a:lnTo>
                      <a:pt x="682" y="259"/>
                    </a:lnTo>
                    <a:lnTo>
                      <a:pt x="679" y="259"/>
                    </a:lnTo>
                    <a:lnTo>
                      <a:pt x="667" y="252"/>
                    </a:lnTo>
                    <a:lnTo>
                      <a:pt x="666" y="252"/>
                    </a:lnTo>
                    <a:lnTo>
                      <a:pt x="663" y="259"/>
                    </a:lnTo>
                    <a:lnTo>
                      <a:pt x="651" y="260"/>
                    </a:lnTo>
                    <a:lnTo>
                      <a:pt x="640" y="262"/>
                    </a:lnTo>
                    <a:lnTo>
                      <a:pt x="651" y="275"/>
                    </a:lnTo>
                    <a:lnTo>
                      <a:pt x="651" y="289"/>
                    </a:lnTo>
                    <a:lnTo>
                      <a:pt x="650" y="291"/>
                    </a:lnTo>
                    <a:lnTo>
                      <a:pt x="646" y="303"/>
                    </a:lnTo>
                    <a:lnTo>
                      <a:pt x="642" y="309"/>
                    </a:lnTo>
                    <a:lnTo>
                      <a:pt x="634" y="318"/>
                    </a:lnTo>
                    <a:lnTo>
                      <a:pt x="646" y="325"/>
                    </a:lnTo>
                    <a:lnTo>
                      <a:pt x="636" y="338"/>
                    </a:lnTo>
                    <a:lnTo>
                      <a:pt x="634" y="339"/>
                    </a:lnTo>
                    <a:lnTo>
                      <a:pt x="633" y="339"/>
                    </a:lnTo>
                    <a:lnTo>
                      <a:pt x="614" y="331"/>
                    </a:lnTo>
                    <a:lnTo>
                      <a:pt x="595" y="321"/>
                    </a:lnTo>
                    <a:lnTo>
                      <a:pt x="580" y="322"/>
                    </a:lnTo>
                    <a:lnTo>
                      <a:pt x="578" y="322"/>
                    </a:lnTo>
                    <a:lnTo>
                      <a:pt x="572" y="315"/>
                    </a:lnTo>
                    <a:lnTo>
                      <a:pt x="570" y="314"/>
                    </a:lnTo>
                    <a:lnTo>
                      <a:pt x="559" y="318"/>
                    </a:lnTo>
                    <a:lnTo>
                      <a:pt x="558" y="319"/>
                    </a:lnTo>
                    <a:lnTo>
                      <a:pt x="558" y="320"/>
                    </a:lnTo>
                    <a:lnTo>
                      <a:pt x="557" y="331"/>
                    </a:lnTo>
                    <a:lnTo>
                      <a:pt x="557" y="334"/>
                    </a:lnTo>
                    <a:lnTo>
                      <a:pt x="559" y="357"/>
                    </a:lnTo>
                    <a:lnTo>
                      <a:pt x="559" y="362"/>
                    </a:lnTo>
                    <a:lnTo>
                      <a:pt x="551" y="377"/>
                    </a:lnTo>
                    <a:lnTo>
                      <a:pt x="548" y="382"/>
                    </a:lnTo>
                    <a:lnTo>
                      <a:pt x="547" y="382"/>
                    </a:lnTo>
                    <a:lnTo>
                      <a:pt x="523" y="368"/>
                    </a:lnTo>
                    <a:lnTo>
                      <a:pt x="522" y="368"/>
                    </a:lnTo>
                    <a:lnTo>
                      <a:pt x="518" y="375"/>
                    </a:lnTo>
                    <a:lnTo>
                      <a:pt x="501" y="389"/>
                    </a:lnTo>
                    <a:lnTo>
                      <a:pt x="501" y="391"/>
                    </a:lnTo>
                    <a:lnTo>
                      <a:pt x="499" y="393"/>
                    </a:lnTo>
                    <a:lnTo>
                      <a:pt x="492" y="419"/>
                    </a:lnTo>
                    <a:lnTo>
                      <a:pt x="492" y="422"/>
                    </a:lnTo>
                    <a:lnTo>
                      <a:pt x="487" y="429"/>
                    </a:lnTo>
                    <a:lnTo>
                      <a:pt x="485" y="431"/>
                    </a:lnTo>
                    <a:lnTo>
                      <a:pt x="483" y="432"/>
                    </a:lnTo>
                    <a:lnTo>
                      <a:pt x="476" y="434"/>
                    </a:lnTo>
                    <a:lnTo>
                      <a:pt x="474" y="436"/>
                    </a:lnTo>
                    <a:lnTo>
                      <a:pt x="472" y="443"/>
                    </a:lnTo>
                    <a:lnTo>
                      <a:pt x="485" y="468"/>
                    </a:lnTo>
                    <a:lnTo>
                      <a:pt x="486" y="469"/>
                    </a:lnTo>
                    <a:lnTo>
                      <a:pt x="485" y="484"/>
                    </a:lnTo>
                    <a:lnTo>
                      <a:pt x="484" y="486"/>
                    </a:lnTo>
                    <a:lnTo>
                      <a:pt x="483" y="487"/>
                    </a:lnTo>
                    <a:lnTo>
                      <a:pt x="480" y="489"/>
                    </a:lnTo>
                    <a:lnTo>
                      <a:pt x="472" y="497"/>
                    </a:lnTo>
                    <a:lnTo>
                      <a:pt x="468" y="502"/>
                    </a:lnTo>
                    <a:lnTo>
                      <a:pt x="453" y="533"/>
                    </a:lnTo>
                    <a:lnTo>
                      <a:pt x="443" y="545"/>
                    </a:lnTo>
                    <a:lnTo>
                      <a:pt x="443" y="547"/>
                    </a:lnTo>
                    <a:lnTo>
                      <a:pt x="445" y="559"/>
                    </a:lnTo>
                    <a:lnTo>
                      <a:pt x="446" y="560"/>
                    </a:lnTo>
                    <a:lnTo>
                      <a:pt x="446" y="567"/>
                    </a:lnTo>
                    <a:lnTo>
                      <a:pt x="427" y="579"/>
                    </a:lnTo>
                    <a:lnTo>
                      <a:pt x="416" y="582"/>
                    </a:lnTo>
                    <a:lnTo>
                      <a:pt x="405" y="583"/>
                    </a:lnTo>
                    <a:lnTo>
                      <a:pt x="410" y="612"/>
                    </a:lnTo>
                    <a:lnTo>
                      <a:pt x="410" y="619"/>
                    </a:lnTo>
                    <a:lnTo>
                      <a:pt x="406" y="625"/>
                    </a:lnTo>
                    <a:lnTo>
                      <a:pt x="406" y="627"/>
                    </a:lnTo>
                    <a:lnTo>
                      <a:pt x="404" y="651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399" y="671"/>
                    </a:lnTo>
                    <a:lnTo>
                      <a:pt x="399" y="674"/>
                    </a:lnTo>
                    <a:lnTo>
                      <a:pt x="398" y="676"/>
                    </a:lnTo>
                    <a:lnTo>
                      <a:pt x="397" y="686"/>
                    </a:lnTo>
                    <a:lnTo>
                      <a:pt x="396" y="689"/>
                    </a:lnTo>
                    <a:lnTo>
                      <a:pt x="390" y="699"/>
                    </a:lnTo>
                    <a:lnTo>
                      <a:pt x="379" y="719"/>
                    </a:lnTo>
                    <a:lnTo>
                      <a:pt x="367" y="738"/>
                    </a:lnTo>
                    <a:lnTo>
                      <a:pt x="380" y="748"/>
                    </a:lnTo>
                    <a:lnTo>
                      <a:pt x="381" y="749"/>
                    </a:lnTo>
                    <a:lnTo>
                      <a:pt x="385" y="749"/>
                    </a:lnTo>
                    <a:lnTo>
                      <a:pt x="386" y="750"/>
                    </a:lnTo>
                    <a:lnTo>
                      <a:pt x="387" y="752"/>
                    </a:lnTo>
                    <a:lnTo>
                      <a:pt x="390" y="775"/>
                    </a:lnTo>
                    <a:lnTo>
                      <a:pt x="390" y="778"/>
                    </a:lnTo>
                    <a:lnTo>
                      <a:pt x="389" y="779"/>
                    </a:lnTo>
                    <a:lnTo>
                      <a:pt x="381" y="793"/>
                    </a:lnTo>
                    <a:lnTo>
                      <a:pt x="381" y="794"/>
                    </a:lnTo>
                    <a:lnTo>
                      <a:pt x="380" y="794"/>
                    </a:lnTo>
                    <a:lnTo>
                      <a:pt x="365" y="791"/>
                    </a:lnTo>
                    <a:lnTo>
                      <a:pt x="350" y="787"/>
                    </a:lnTo>
                    <a:lnTo>
                      <a:pt x="340" y="789"/>
                    </a:lnTo>
                    <a:lnTo>
                      <a:pt x="330" y="797"/>
                    </a:lnTo>
                    <a:lnTo>
                      <a:pt x="327" y="800"/>
                    </a:lnTo>
                    <a:lnTo>
                      <a:pt x="318" y="813"/>
                    </a:lnTo>
                    <a:lnTo>
                      <a:pt x="311" y="829"/>
                    </a:lnTo>
                    <a:lnTo>
                      <a:pt x="305" y="834"/>
                    </a:lnTo>
                    <a:lnTo>
                      <a:pt x="307" y="843"/>
                    </a:lnTo>
                    <a:lnTo>
                      <a:pt x="307" y="848"/>
                    </a:lnTo>
                    <a:lnTo>
                      <a:pt x="298" y="864"/>
                    </a:lnTo>
                    <a:lnTo>
                      <a:pt x="300" y="871"/>
                    </a:lnTo>
                    <a:lnTo>
                      <a:pt x="307" y="890"/>
                    </a:lnTo>
                    <a:lnTo>
                      <a:pt x="303" y="897"/>
                    </a:lnTo>
                    <a:lnTo>
                      <a:pt x="303" y="901"/>
                    </a:lnTo>
                    <a:lnTo>
                      <a:pt x="305" y="915"/>
                    </a:lnTo>
                    <a:lnTo>
                      <a:pt x="305" y="917"/>
                    </a:lnTo>
                    <a:lnTo>
                      <a:pt x="304" y="920"/>
                    </a:lnTo>
                    <a:lnTo>
                      <a:pt x="303" y="924"/>
                    </a:lnTo>
                    <a:lnTo>
                      <a:pt x="301" y="927"/>
                    </a:lnTo>
                    <a:lnTo>
                      <a:pt x="301" y="928"/>
                    </a:lnTo>
                    <a:lnTo>
                      <a:pt x="310" y="951"/>
                    </a:lnTo>
                    <a:lnTo>
                      <a:pt x="311" y="956"/>
                    </a:lnTo>
                    <a:lnTo>
                      <a:pt x="311" y="960"/>
                    </a:lnTo>
                    <a:lnTo>
                      <a:pt x="309" y="983"/>
                    </a:lnTo>
                    <a:lnTo>
                      <a:pt x="305" y="1006"/>
                    </a:lnTo>
                    <a:lnTo>
                      <a:pt x="305" y="1007"/>
                    </a:lnTo>
                    <a:lnTo>
                      <a:pt x="312" y="1014"/>
                    </a:lnTo>
                    <a:lnTo>
                      <a:pt x="316" y="1019"/>
                    </a:lnTo>
                    <a:lnTo>
                      <a:pt x="317" y="1020"/>
                    </a:lnTo>
                    <a:lnTo>
                      <a:pt x="322" y="1020"/>
                    </a:lnTo>
                    <a:lnTo>
                      <a:pt x="324" y="1022"/>
                    </a:lnTo>
                    <a:lnTo>
                      <a:pt x="335" y="1038"/>
                    </a:lnTo>
                    <a:lnTo>
                      <a:pt x="336" y="1038"/>
                    </a:lnTo>
                    <a:lnTo>
                      <a:pt x="336" y="1039"/>
                    </a:lnTo>
                    <a:lnTo>
                      <a:pt x="335" y="1047"/>
                    </a:lnTo>
                    <a:lnTo>
                      <a:pt x="330" y="1057"/>
                    </a:lnTo>
                    <a:lnTo>
                      <a:pt x="329" y="1058"/>
                    </a:lnTo>
                    <a:lnTo>
                      <a:pt x="329" y="1064"/>
                    </a:lnTo>
                    <a:lnTo>
                      <a:pt x="328" y="1065"/>
                    </a:lnTo>
                    <a:lnTo>
                      <a:pt x="328" y="1067"/>
                    </a:lnTo>
                    <a:lnTo>
                      <a:pt x="327" y="1067"/>
                    </a:lnTo>
                    <a:lnTo>
                      <a:pt x="322" y="1065"/>
                    </a:lnTo>
                    <a:lnTo>
                      <a:pt x="319" y="1065"/>
                    </a:lnTo>
                    <a:lnTo>
                      <a:pt x="310" y="1069"/>
                    </a:lnTo>
                    <a:lnTo>
                      <a:pt x="309" y="1070"/>
                    </a:lnTo>
                    <a:lnTo>
                      <a:pt x="309" y="1071"/>
                    </a:lnTo>
                    <a:lnTo>
                      <a:pt x="311" y="1076"/>
                    </a:lnTo>
                    <a:lnTo>
                      <a:pt x="311" y="1079"/>
                    </a:lnTo>
                    <a:lnTo>
                      <a:pt x="312" y="1085"/>
                    </a:lnTo>
                    <a:lnTo>
                      <a:pt x="315" y="1092"/>
                    </a:lnTo>
                    <a:lnTo>
                      <a:pt x="318" y="1100"/>
                    </a:lnTo>
                    <a:lnTo>
                      <a:pt x="323" y="1112"/>
                    </a:lnTo>
                    <a:lnTo>
                      <a:pt x="324" y="1114"/>
                    </a:lnTo>
                    <a:lnTo>
                      <a:pt x="324" y="1120"/>
                    </a:lnTo>
                    <a:lnTo>
                      <a:pt x="323" y="1123"/>
                    </a:lnTo>
                    <a:lnTo>
                      <a:pt x="323" y="1124"/>
                    </a:lnTo>
                    <a:lnTo>
                      <a:pt x="322" y="1125"/>
                    </a:lnTo>
                    <a:lnTo>
                      <a:pt x="319" y="1129"/>
                    </a:lnTo>
                    <a:lnTo>
                      <a:pt x="319" y="1133"/>
                    </a:lnTo>
                    <a:lnTo>
                      <a:pt x="321" y="1139"/>
                    </a:lnTo>
                    <a:lnTo>
                      <a:pt x="321" y="1142"/>
                    </a:lnTo>
                    <a:lnTo>
                      <a:pt x="318" y="1149"/>
                    </a:lnTo>
                    <a:lnTo>
                      <a:pt x="317" y="1151"/>
                    </a:lnTo>
                    <a:lnTo>
                      <a:pt x="311" y="1160"/>
                    </a:lnTo>
                    <a:lnTo>
                      <a:pt x="304" y="1165"/>
                    </a:lnTo>
                    <a:lnTo>
                      <a:pt x="293" y="1165"/>
                    </a:lnTo>
                    <a:lnTo>
                      <a:pt x="293" y="1166"/>
                    </a:lnTo>
                    <a:lnTo>
                      <a:pt x="292" y="1167"/>
                    </a:lnTo>
                    <a:lnTo>
                      <a:pt x="292" y="1170"/>
                    </a:lnTo>
                    <a:lnTo>
                      <a:pt x="293" y="1172"/>
                    </a:lnTo>
                    <a:lnTo>
                      <a:pt x="293" y="1173"/>
                    </a:lnTo>
                    <a:lnTo>
                      <a:pt x="294" y="1174"/>
                    </a:lnTo>
                    <a:lnTo>
                      <a:pt x="294" y="1180"/>
                    </a:lnTo>
                    <a:lnTo>
                      <a:pt x="293" y="1180"/>
                    </a:lnTo>
                    <a:lnTo>
                      <a:pt x="292" y="1184"/>
                    </a:lnTo>
                    <a:lnTo>
                      <a:pt x="291" y="1185"/>
                    </a:lnTo>
                    <a:lnTo>
                      <a:pt x="285" y="1187"/>
                    </a:lnTo>
                    <a:lnTo>
                      <a:pt x="285" y="1193"/>
                    </a:lnTo>
                    <a:lnTo>
                      <a:pt x="290" y="1209"/>
                    </a:lnTo>
                    <a:lnTo>
                      <a:pt x="290" y="1215"/>
                    </a:lnTo>
                    <a:lnTo>
                      <a:pt x="291" y="1217"/>
                    </a:lnTo>
                    <a:lnTo>
                      <a:pt x="291" y="1218"/>
                    </a:lnTo>
                    <a:lnTo>
                      <a:pt x="290" y="1219"/>
                    </a:lnTo>
                    <a:lnTo>
                      <a:pt x="290" y="1221"/>
                    </a:lnTo>
                    <a:lnTo>
                      <a:pt x="288" y="1222"/>
                    </a:lnTo>
                    <a:lnTo>
                      <a:pt x="287" y="1228"/>
                    </a:lnTo>
                    <a:lnTo>
                      <a:pt x="287" y="1234"/>
                    </a:lnTo>
                    <a:lnTo>
                      <a:pt x="286" y="1237"/>
                    </a:lnTo>
                    <a:lnTo>
                      <a:pt x="286" y="1239"/>
                    </a:lnTo>
                    <a:lnTo>
                      <a:pt x="285" y="1241"/>
                    </a:lnTo>
                    <a:lnTo>
                      <a:pt x="284" y="1246"/>
                    </a:lnTo>
                    <a:lnTo>
                      <a:pt x="282" y="1248"/>
                    </a:lnTo>
                    <a:lnTo>
                      <a:pt x="276" y="1248"/>
                    </a:lnTo>
                    <a:lnTo>
                      <a:pt x="275" y="1247"/>
                    </a:lnTo>
                    <a:lnTo>
                      <a:pt x="275" y="1242"/>
                    </a:lnTo>
                    <a:lnTo>
                      <a:pt x="274" y="1240"/>
                    </a:lnTo>
                    <a:lnTo>
                      <a:pt x="274" y="1239"/>
                    </a:lnTo>
                    <a:lnTo>
                      <a:pt x="273" y="1236"/>
                    </a:lnTo>
                    <a:lnTo>
                      <a:pt x="273" y="1233"/>
                    </a:lnTo>
                    <a:lnTo>
                      <a:pt x="272" y="1230"/>
                    </a:lnTo>
                    <a:lnTo>
                      <a:pt x="271" y="1230"/>
                    </a:lnTo>
                    <a:lnTo>
                      <a:pt x="269" y="1229"/>
                    </a:lnTo>
                    <a:lnTo>
                      <a:pt x="266" y="1230"/>
                    </a:lnTo>
                    <a:lnTo>
                      <a:pt x="263" y="1229"/>
                    </a:lnTo>
                    <a:lnTo>
                      <a:pt x="263" y="1228"/>
                    </a:lnTo>
                    <a:lnTo>
                      <a:pt x="265" y="1228"/>
                    </a:lnTo>
                    <a:lnTo>
                      <a:pt x="265" y="1227"/>
                    </a:lnTo>
                    <a:lnTo>
                      <a:pt x="263" y="1225"/>
                    </a:lnTo>
                    <a:lnTo>
                      <a:pt x="263" y="1223"/>
                    </a:lnTo>
                    <a:lnTo>
                      <a:pt x="262" y="1224"/>
                    </a:lnTo>
                    <a:lnTo>
                      <a:pt x="262" y="1228"/>
                    </a:lnTo>
                    <a:lnTo>
                      <a:pt x="261" y="1228"/>
                    </a:lnTo>
                    <a:lnTo>
                      <a:pt x="261" y="1227"/>
                    </a:lnTo>
                    <a:lnTo>
                      <a:pt x="260" y="1224"/>
                    </a:lnTo>
                    <a:lnTo>
                      <a:pt x="260" y="1229"/>
                    </a:lnTo>
                    <a:lnTo>
                      <a:pt x="257" y="1229"/>
                    </a:lnTo>
                    <a:lnTo>
                      <a:pt x="257" y="1227"/>
                    </a:lnTo>
                    <a:lnTo>
                      <a:pt x="255" y="1224"/>
                    </a:lnTo>
                    <a:lnTo>
                      <a:pt x="254" y="1224"/>
                    </a:lnTo>
                    <a:lnTo>
                      <a:pt x="254" y="1228"/>
                    </a:lnTo>
                    <a:lnTo>
                      <a:pt x="253" y="1228"/>
                    </a:lnTo>
                    <a:lnTo>
                      <a:pt x="253" y="1227"/>
                    </a:lnTo>
                    <a:lnTo>
                      <a:pt x="251" y="1225"/>
                    </a:lnTo>
                    <a:lnTo>
                      <a:pt x="251" y="1223"/>
                    </a:lnTo>
                    <a:lnTo>
                      <a:pt x="250" y="1224"/>
                    </a:lnTo>
                    <a:lnTo>
                      <a:pt x="249" y="1224"/>
                    </a:lnTo>
                    <a:lnTo>
                      <a:pt x="249" y="1225"/>
                    </a:lnTo>
                    <a:lnTo>
                      <a:pt x="248" y="1223"/>
                    </a:lnTo>
                    <a:lnTo>
                      <a:pt x="247" y="1223"/>
                    </a:lnTo>
                    <a:lnTo>
                      <a:pt x="247" y="1218"/>
                    </a:lnTo>
                    <a:lnTo>
                      <a:pt x="245" y="1218"/>
                    </a:lnTo>
                    <a:lnTo>
                      <a:pt x="245" y="1221"/>
                    </a:lnTo>
                    <a:lnTo>
                      <a:pt x="244" y="1219"/>
                    </a:lnTo>
                    <a:lnTo>
                      <a:pt x="245" y="1217"/>
                    </a:lnTo>
                    <a:lnTo>
                      <a:pt x="245" y="1215"/>
                    </a:lnTo>
                    <a:lnTo>
                      <a:pt x="247" y="1213"/>
                    </a:lnTo>
                    <a:lnTo>
                      <a:pt x="245" y="1213"/>
                    </a:lnTo>
                    <a:lnTo>
                      <a:pt x="245" y="1212"/>
                    </a:lnTo>
                    <a:lnTo>
                      <a:pt x="244" y="1211"/>
                    </a:lnTo>
                    <a:lnTo>
                      <a:pt x="244" y="1213"/>
                    </a:lnTo>
                    <a:lnTo>
                      <a:pt x="242" y="1213"/>
                    </a:lnTo>
                    <a:lnTo>
                      <a:pt x="242" y="1210"/>
                    </a:lnTo>
                    <a:lnTo>
                      <a:pt x="241" y="1208"/>
                    </a:lnTo>
                    <a:lnTo>
                      <a:pt x="242" y="1206"/>
                    </a:lnTo>
                    <a:lnTo>
                      <a:pt x="242" y="1205"/>
                    </a:lnTo>
                    <a:lnTo>
                      <a:pt x="241" y="1205"/>
                    </a:lnTo>
                    <a:lnTo>
                      <a:pt x="240" y="1204"/>
                    </a:lnTo>
                    <a:lnTo>
                      <a:pt x="238" y="1204"/>
                    </a:lnTo>
                    <a:lnTo>
                      <a:pt x="241" y="1199"/>
                    </a:lnTo>
                    <a:lnTo>
                      <a:pt x="241" y="1198"/>
                    </a:lnTo>
                    <a:lnTo>
                      <a:pt x="242" y="1198"/>
                    </a:lnTo>
                    <a:lnTo>
                      <a:pt x="242" y="1200"/>
                    </a:lnTo>
                    <a:lnTo>
                      <a:pt x="241" y="1203"/>
                    </a:lnTo>
                    <a:lnTo>
                      <a:pt x="242" y="1203"/>
                    </a:lnTo>
                    <a:lnTo>
                      <a:pt x="243" y="1202"/>
                    </a:lnTo>
                    <a:lnTo>
                      <a:pt x="243" y="1199"/>
                    </a:lnTo>
                    <a:lnTo>
                      <a:pt x="242" y="1198"/>
                    </a:lnTo>
                    <a:lnTo>
                      <a:pt x="242" y="1196"/>
                    </a:lnTo>
                    <a:lnTo>
                      <a:pt x="241" y="1193"/>
                    </a:lnTo>
                    <a:lnTo>
                      <a:pt x="241" y="1192"/>
                    </a:lnTo>
                    <a:lnTo>
                      <a:pt x="242" y="1190"/>
                    </a:lnTo>
                    <a:lnTo>
                      <a:pt x="241" y="1188"/>
                    </a:lnTo>
                    <a:lnTo>
                      <a:pt x="241" y="1186"/>
                    </a:lnTo>
                    <a:lnTo>
                      <a:pt x="240" y="1184"/>
                    </a:lnTo>
                    <a:lnTo>
                      <a:pt x="240" y="1182"/>
                    </a:lnTo>
                    <a:lnTo>
                      <a:pt x="238" y="1181"/>
                    </a:lnTo>
                    <a:lnTo>
                      <a:pt x="237" y="1179"/>
                    </a:lnTo>
                    <a:lnTo>
                      <a:pt x="237" y="1176"/>
                    </a:lnTo>
                    <a:lnTo>
                      <a:pt x="238" y="1175"/>
                    </a:lnTo>
                    <a:lnTo>
                      <a:pt x="240" y="1172"/>
                    </a:lnTo>
                    <a:lnTo>
                      <a:pt x="240" y="1169"/>
                    </a:lnTo>
                    <a:lnTo>
                      <a:pt x="242" y="1168"/>
                    </a:lnTo>
                    <a:lnTo>
                      <a:pt x="243" y="1170"/>
                    </a:lnTo>
                    <a:lnTo>
                      <a:pt x="243" y="1174"/>
                    </a:lnTo>
                    <a:lnTo>
                      <a:pt x="244" y="1178"/>
                    </a:lnTo>
                    <a:lnTo>
                      <a:pt x="244" y="1174"/>
                    </a:lnTo>
                    <a:lnTo>
                      <a:pt x="245" y="1172"/>
                    </a:lnTo>
                    <a:lnTo>
                      <a:pt x="245" y="1165"/>
                    </a:lnTo>
                    <a:lnTo>
                      <a:pt x="244" y="1165"/>
                    </a:lnTo>
                    <a:lnTo>
                      <a:pt x="243" y="1163"/>
                    </a:lnTo>
                    <a:lnTo>
                      <a:pt x="242" y="1165"/>
                    </a:lnTo>
                    <a:lnTo>
                      <a:pt x="242" y="1166"/>
                    </a:lnTo>
                    <a:lnTo>
                      <a:pt x="240" y="1165"/>
                    </a:lnTo>
                    <a:lnTo>
                      <a:pt x="240" y="1166"/>
                    </a:lnTo>
                    <a:lnTo>
                      <a:pt x="236" y="1166"/>
                    </a:lnTo>
                    <a:lnTo>
                      <a:pt x="234" y="1168"/>
                    </a:lnTo>
                    <a:lnTo>
                      <a:pt x="234" y="1169"/>
                    </a:lnTo>
                    <a:lnTo>
                      <a:pt x="235" y="1169"/>
                    </a:lnTo>
                    <a:lnTo>
                      <a:pt x="235" y="1180"/>
                    </a:lnTo>
                    <a:lnTo>
                      <a:pt x="236" y="1182"/>
                    </a:lnTo>
                    <a:lnTo>
                      <a:pt x="237" y="1184"/>
                    </a:lnTo>
                    <a:lnTo>
                      <a:pt x="238" y="1184"/>
                    </a:lnTo>
                    <a:lnTo>
                      <a:pt x="240" y="1186"/>
                    </a:lnTo>
                    <a:lnTo>
                      <a:pt x="240" y="1188"/>
                    </a:lnTo>
                    <a:lnTo>
                      <a:pt x="238" y="1192"/>
                    </a:lnTo>
                    <a:lnTo>
                      <a:pt x="237" y="1194"/>
                    </a:lnTo>
                    <a:lnTo>
                      <a:pt x="235" y="1197"/>
                    </a:lnTo>
                    <a:lnTo>
                      <a:pt x="232" y="1197"/>
                    </a:lnTo>
                    <a:lnTo>
                      <a:pt x="231" y="1194"/>
                    </a:lnTo>
                    <a:lnTo>
                      <a:pt x="231" y="1193"/>
                    </a:lnTo>
                    <a:lnTo>
                      <a:pt x="232" y="1190"/>
                    </a:lnTo>
                    <a:lnTo>
                      <a:pt x="232" y="1188"/>
                    </a:lnTo>
                    <a:lnTo>
                      <a:pt x="231" y="1186"/>
                    </a:lnTo>
                    <a:lnTo>
                      <a:pt x="231" y="1182"/>
                    </a:lnTo>
                    <a:lnTo>
                      <a:pt x="230" y="1181"/>
                    </a:lnTo>
                    <a:lnTo>
                      <a:pt x="230" y="1180"/>
                    </a:lnTo>
                    <a:lnTo>
                      <a:pt x="228" y="1180"/>
                    </a:lnTo>
                    <a:lnTo>
                      <a:pt x="225" y="1178"/>
                    </a:lnTo>
                    <a:lnTo>
                      <a:pt x="224" y="1178"/>
                    </a:lnTo>
                    <a:lnTo>
                      <a:pt x="223" y="1179"/>
                    </a:lnTo>
                    <a:lnTo>
                      <a:pt x="225" y="1181"/>
                    </a:lnTo>
                    <a:lnTo>
                      <a:pt x="226" y="1181"/>
                    </a:lnTo>
                    <a:lnTo>
                      <a:pt x="230" y="1185"/>
                    </a:lnTo>
                    <a:lnTo>
                      <a:pt x="230" y="1194"/>
                    </a:lnTo>
                    <a:lnTo>
                      <a:pt x="229" y="1196"/>
                    </a:lnTo>
                    <a:lnTo>
                      <a:pt x="228" y="1196"/>
                    </a:lnTo>
                    <a:lnTo>
                      <a:pt x="225" y="1193"/>
                    </a:lnTo>
                    <a:lnTo>
                      <a:pt x="224" y="1193"/>
                    </a:lnTo>
                    <a:lnTo>
                      <a:pt x="224" y="1194"/>
                    </a:lnTo>
                    <a:lnTo>
                      <a:pt x="228" y="1198"/>
                    </a:lnTo>
                    <a:lnTo>
                      <a:pt x="230" y="1202"/>
                    </a:lnTo>
                    <a:lnTo>
                      <a:pt x="234" y="1203"/>
                    </a:lnTo>
                    <a:lnTo>
                      <a:pt x="234" y="1206"/>
                    </a:lnTo>
                    <a:lnTo>
                      <a:pt x="232" y="1209"/>
                    </a:lnTo>
                    <a:lnTo>
                      <a:pt x="232" y="1210"/>
                    </a:lnTo>
                    <a:lnTo>
                      <a:pt x="236" y="1213"/>
                    </a:lnTo>
                    <a:lnTo>
                      <a:pt x="235" y="1215"/>
                    </a:lnTo>
                    <a:lnTo>
                      <a:pt x="235" y="1216"/>
                    </a:lnTo>
                    <a:lnTo>
                      <a:pt x="234" y="1217"/>
                    </a:lnTo>
                    <a:lnTo>
                      <a:pt x="234" y="1218"/>
                    </a:lnTo>
                    <a:lnTo>
                      <a:pt x="232" y="1218"/>
                    </a:lnTo>
                    <a:lnTo>
                      <a:pt x="231" y="1217"/>
                    </a:lnTo>
                    <a:lnTo>
                      <a:pt x="229" y="1217"/>
                    </a:lnTo>
                    <a:lnTo>
                      <a:pt x="229" y="1221"/>
                    </a:lnTo>
                    <a:lnTo>
                      <a:pt x="228" y="1222"/>
                    </a:lnTo>
                    <a:lnTo>
                      <a:pt x="228" y="1225"/>
                    </a:lnTo>
                    <a:lnTo>
                      <a:pt x="226" y="1228"/>
                    </a:lnTo>
                    <a:lnTo>
                      <a:pt x="226" y="1233"/>
                    </a:lnTo>
                    <a:lnTo>
                      <a:pt x="225" y="1231"/>
                    </a:lnTo>
                    <a:lnTo>
                      <a:pt x="225" y="1235"/>
                    </a:lnTo>
                    <a:lnTo>
                      <a:pt x="224" y="1230"/>
                    </a:lnTo>
                    <a:lnTo>
                      <a:pt x="223" y="1230"/>
                    </a:lnTo>
                    <a:lnTo>
                      <a:pt x="223" y="1235"/>
                    </a:lnTo>
                    <a:lnTo>
                      <a:pt x="224" y="1236"/>
                    </a:lnTo>
                    <a:lnTo>
                      <a:pt x="222" y="1239"/>
                    </a:lnTo>
                    <a:lnTo>
                      <a:pt x="219" y="1239"/>
                    </a:lnTo>
                    <a:lnTo>
                      <a:pt x="219" y="1237"/>
                    </a:lnTo>
                    <a:lnTo>
                      <a:pt x="220" y="1236"/>
                    </a:lnTo>
                    <a:lnTo>
                      <a:pt x="220" y="1235"/>
                    </a:lnTo>
                    <a:lnTo>
                      <a:pt x="219" y="1236"/>
                    </a:lnTo>
                    <a:lnTo>
                      <a:pt x="218" y="1236"/>
                    </a:lnTo>
                    <a:lnTo>
                      <a:pt x="217" y="1237"/>
                    </a:lnTo>
                    <a:lnTo>
                      <a:pt x="216" y="1237"/>
                    </a:lnTo>
                    <a:lnTo>
                      <a:pt x="216" y="1236"/>
                    </a:lnTo>
                    <a:lnTo>
                      <a:pt x="214" y="1236"/>
                    </a:lnTo>
                    <a:lnTo>
                      <a:pt x="216" y="1240"/>
                    </a:lnTo>
                    <a:lnTo>
                      <a:pt x="213" y="1242"/>
                    </a:lnTo>
                    <a:lnTo>
                      <a:pt x="206" y="1242"/>
                    </a:lnTo>
                    <a:lnTo>
                      <a:pt x="207" y="1241"/>
                    </a:lnTo>
                    <a:lnTo>
                      <a:pt x="207" y="1239"/>
                    </a:lnTo>
                    <a:lnTo>
                      <a:pt x="206" y="1237"/>
                    </a:lnTo>
                    <a:lnTo>
                      <a:pt x="205" y="1235"/>
                    </a:lnTo>
                    <a:lnTo>
                      <a:pt x="204" y="1235"/>
                    </a:lnTo>
                    <a:lnTo>
                      <a:pt x="204" y="1236"/>
                    </a:lnTo>
                    <a:lnTo>
                      <a:pt x="203" y="1234"/>
                    </a:lnTo>
                    <a:lnTo>
                      <a:pt x="201" y="1234"/>
                    </a:lnTo>
                    <a:lnTo>
                      <a:pt x="201" y="1231"/>
                    </a:lnTo>
                    <a:lnTo>
                      <a:pt x="200" y="1231"/>
                    </a:lnTo>
                    <a:lnTo>
                      <a:pt x="200" y="1235"/>
                    </a:lnTo>
                    <a:lnTo>
                      <a:pt x="199" y="1234"/>
                    </a:lnTo>
                    <a:lnTo>
                      <a:pt x="199" y="1230"/>
                    </a:lnTo>
                    <a:lnTo>
                      <a:pt x="198" y="1230"/>
                    </a:lnTo>
                    <a:lnTo>
                      <a:pt x="199" y="1229"/>
                    </a:lnTo>
                    <a:lnTo>
                      <a:pt x="198" y="1228"/>
                    </a:lnTo>
                    <a:lnTo>
                      <a:pt x="197" y="1229"/>
                    </a:lnTo>
                    <a:lnTo>
                      <a:pt x="194" y="1229"/>
                    </a:lnTo>
                    <a:lnTo>
                      <a:pt x="198" y="1233"/>
                    </a:lnTo>
                    <a:lnTo>
                      <a:pt x="199" y="1235"/>
                    </a:lnTo>
                    <a:lnTo>
                      <a:pt x="199" y="1236"/>
                    </a:lnTo>
                    <a:lnTo>
                      <a:pt x="201" y="1236"/>
                    </a:lnTo>
                    <a:lnTo>
                      <a:pt x="203" y="1237"/>
                    </a:lnTo>
                    <a:lnTo>
                      <a:pt x="203" y="1240"/>
                    </a:lnTo>
                    <a:lnTo>
                      <a:pt x="199" y="1240"/>
                    </a:lnTo>
                    <a:lnTo>
                      <a:pt x="199" y="1241"/>
                    </a:lnTo>
                    <a:lnTo>
                      <a:pt x="200" y="1241"/>
                    </a:lnTo>
                    <a:lnTo>
                      <a:pt x="200" y="1242"/>
                    </a:lnTo>
                    <a:lnTo>
                      <a:pt x="197" y="1243"/>
                    </a:lnTo>
                    <a:lnTo>
                      <a:pt x="197" y="1245"/>
                    </a:lnTo>
                    <a:lnTo>
                      <a:pt x="198" y="1245"/>
                    </a:lnTo>
                    <a:lnTo>
                      <a:pt x="195" y="1246"/>
                    </a:lnTo>
                    <a:lnTo>
                      <a:pt x="192" y="1245"/>
                    </a:lnTo>
                    <a:lnTo>
                      <a:pt x="194" y="1247"/>
                    </a:lnTo>
                    <a:lnTo>
                      <a:pt x="193" y="1248"/>
                    </a:lnTo>
                    <a:lnTo>
                      <a:pt x="192" y="1247"/>
                    </a:lnTo>
                    <a:lnTo>
                      <a:pt x="191" y="1247"/>
                    </a:lnTo>
                    <a:lnTo>
                      <a:pt x="191" y="1248"/>
                    </a:lnTo>
                    <a:lnTo>
                      <a:pt x="189" y="1248"/>
                    </a:lnTo>
                    <a:lnTo>
                      <a:pt x="188" y="1247"/>
                    </a:lnTo>
                    <a:lnTo>
                      <a:pt x="187" y="1248"/>
                    </a:lnTo>
                    <a:lnTo>
                      <a:pt x="188" y="1248"/>
                    </a:lnTo>
                    <a:lnTo>
                      <a:pt x="188" y="1249"/>
                    </a:lnTo>
                    <a:lnTo>
                      <a:pt x="186" y="1251"/>
                    </a:lnTo>
                    <a:lnTo>
                      <a:pt x="185" y="1251"/>
                    </a:lnTo>
                    <a:lnTo>
                      <a:pt x="185" y="1248"/>
                    </a:lnTo>
                    <a:lnTo>
                      <a:pt x="184" y="1249"/>
                    </a:lnTo>
                    <a:lnTo>
                      <a:pt x="184" y="1253"/>
                    </a:lnTo>
                    <a:lnTo>
                      <a:pt x="185" y="1253"/>
                    </a:lnTo>
                    <a:lnTo>
                      <a:pt x="187" y="1252"/>
                    </a:lnTo>
                    <a:lnTo>
                      <a:pt x="189" y="1252"/>
                    </a:lnTo>
                    <a:lnTo>
                      <a:pt x="191" y="1253"/>
                    </a:lnTo>
                    <a:lnTo>
                      <a:pt x="187" y="1256"/>
                    </a:lnTo>
                    <a:lnTo>
                      <a:pt x="188" y="1255"/>
                    </a:lnTo>
                    <a:lnTo>
                      <a:pt x="189" y="1255"/>
                    </a:lnTo>
                    <a:lnTo>
                      <a:pt x="189" y="1256"/>
                    </a:lnTo>
                    <a:lnTo>
                      <a:pt x="188" y="1256"/>
                    </a:lnTo>
                    <a:lnTo>
                      <a:pt x="187" y="1258"/>
                    </a:lnTo>
                    <a:lnTo>
                      <a:pt x="186" y="1258"/>
                    </a:lnTo>
                    <a:lnTo>
                      <a:pt x="186" y="1259"/>
                    </a:lnTo>
                    <a:lnTo>
                      <a:pt x="185" y="1260"/>
                    </a:lnTo>
                    <a:lnTo>
                      <a:pt x="182" y="1261"/>
                    </a:lnTo>
                    <a:lnTo>
                      <a:pt x="179" y="1260"/>
                    </a:lnTo>
                    <a:lnTo>
                      <a:pt x="175" y="1260"/>
                    </a:lnTo>
                    <a:lnTo>
                      <a:pt x="174" y="1261"/>
                    </a:lnTo>
                    <a:lnTo>
                      <a:pt x="178" y="1262"/>
                    </a:lnTo>
                    <a:lnTo>
                      <a:pt x="179" y="1262"/>
                    </a:lnTo>
                    <a:lnTo>
                      <a:pt x="176" y="1261"/>
                    </a:lnTo>
                    <a:lnTo>
                      <a:pt x="176" y="1260"/>
                    </a:lnTo>
                    <a:lnTo>
                      <a:pt x="179" y="1260"/>
                    </a:lnTo>
                    <a:lnTo>
                      <a:pt x="181" y="1261"/>
                    </a:lnTo>
                    <a:lnTo>
                      <a:pt x="181" y="1264"/>
                    </a:lnTo>
                    <a:lnTo>
                      <a:pt x="180" y="1264"/>
                    </a:lnTo>
                    <a:lnTo>
                      <a:pt x="175" y="1265"/>
                    </a:lnTo>
                    <a:lnTo>
                      <a:pt x="180" y="1265"/>
                    </a:lnTo>
                    <a:lnTo>
                      <a:pt x="180" y="1266"/>
                    </a:lnTo>
                    <a:lnTo>
                      <a:pt x="175" y="1271"/>
                    </a:lnTo>
                    <a:lnTo>
                      <a:pt x="173" y="1272"/>
                    </a:lnTo>
                    <a:lnTo>
                      <a:pt x="169" y="1272"/>
                    </a:lnTo>
                    <a:lnTo>
                      <a:pt x="168" y="1271"/>
                    </a:lnTo>
                    <a:lnTo>
                      <a:pt x="168" y="1272"/>
                    </a:lnTo>
                    <a:lnTo>
                      <a:pt x="169" y="1273"/>
                    </a:lnTo>
                    <a:lnTo>
                      <a:pt x="169" y="1279"/>
                    </a:lnTo>
                    <a:lnTo>
                      <a:pt x="168" y="1279"/>
                    </a:lnTo>
                    <a:lnTo>
                      <a:pt x="166" y="1283"/>
                    </a:lnTo>
                    <a:lnTo>
                      <a:pt x="164" y="1284"/>
                    </a:lnTo>
                    <a:lnTo>
                      <a:pt x="163" y="1284"/>
                    </a:lnTo>
                    <a:lnTo>
                      <a:pt x="162" y="1285"/>
                    </a:lnTo>
                    <a:lnTo>
                      <a:pt x="161" y="1285"/>
                    </a:lnTo>
                    <a:lnTo>
                      <a:pt x="161" y="1288"/>
                    </a:lnTo>
                    <a:lnTo>
                      <a:pt x="160" y="1289"/>
                    </a:lnTo>
                    <a:lnTo>
                      <a:pt x="160" y="1290"/>
                    </a:lnTo>
                    <a:lnTo>
                      <a:pt x="157" y="1290"/>
                    </a:lnTo>
                    <a:lnTo>
                      <a:pt x="156" y="1291"/>
                    </a:lnTo>
                    <a:lnTo>
                      <a:pt x="156" y="1292"/>
                    </a:lnTo>
                    <a:lnTo>
                      <a:pt x="155" y="1294"/>
                    </a:lnTo>
                    <a:lnTo>
                      <a:pt x="154" y="1294"/>
                    </a:lnTo>
                    <a:lnTo>
                      <a:pt x="154" y="1292"/>
                    </a:lnTo>
                    <a:lnTo>
                      <a:pt x="153" y="1295"/>
                    </a:lnTo>
                    <a:lnTo>
                      <a:pt x="151" y="1296"/>
                    </a:lnTo>
                    <a:lnTo>
                      <a:pt x="151" y="1298"/>
                    </a:lnTo>
                    <a:lnTo>
                      <a:pt x="150" y="1299"/>
                    </a:lnTo>
                    <a:lnTo>
                      <a:pt x="149" y="1298"/>
                    </a:lnTo>
                    <a:lnTo>
                      <a:pt x="148" y="1299"/>
                    </a:lnTo>
                    <a:lnTo>
                      <a:pt x="148" y="1298"/>
                    </a:lnTo>
                    <a:lnTo>
                      <a:pt x="147" y="1298"/>
                    </a:lnTo>
                    <a:lnTo>
                      <a:pt x="147" y="1301"/>
                    </a:lnTo>
                    <a:lnTo>
                      <a:pt x="144" y="1301"/>
                    </a:lnTo>
                    <a:lnTo>
                      <a:pt x="142" y="1303"/>
                    </a:lnTo>
                    <a:lnTo>
                      <a:pt x="141" y="1303"/>
                    </a:lnTo>
                    <a:lnTo>
                      <a:pt x="141" y="1305"/>
                    </a:lnTo>
                    <a:lnTo>
                      <a:pt x="139" y="1307"/>
                    </a:lnTo>
                    <a:lnTo>
                      <a:pt x="139" y="1309"/>
                    </a:lnTo>
                    <a:lnTo>
                      <a:pt x="138" y="1310"/>
                    </a:lnTo>
                    <a:lnTo>
                      <a:pt x="137" y="1309"/>
                    </a:lnTo>
                    <a:lnTo>
                      <a:pt x="137" y="1308"/>
                    </a:lnTo>
                    <a:lnTo>
                      <a:pt x="136" y="1308"/>
                    </a:lnTo>
                    <a:lnTo>
                      <a:pt x="135" y="1310"/>
                    </a:lnTo>
                    <a:lnTo>
                      <a:pt x="135" y="1311"/>
                    </a:lnTo>
                    <a:lnTo>
                      <a:pt x="132" y="1311"/>
                    </a:lnTo>
                    <a:lnTo>
                      <a:pt x="132" y="1310"/>
                    </a:lnTo>
                    <a:lnTo>
                      <a:pt x="131" y="1310"/>
                    </a:lnTo>
                    <a:lnTo>
                      <a:pt x="131" y="1309"/>
                    </a:lnTo>
                    <a:lnTo>
                      <a:pt x="132" y="1308"/>
                    </a:lnTo>
                    <a:lnTo>
                      <a:pt x="132" y="1305"/>
                    </a:lnTo>
                    <a:lnTo>
                      <a:pt x="131" y="1303"/>
                    </a:lnTo>
                    <a:lnTo>
                      <a:pt x="131" y="1302"/>
                    </a:lnTo>
                    <a:lnTo>
                      <a:pt x="130" y="1302"/>
                    </a:lnTo>
                    <a:lnTo>
                      <a:pt x="130" y="1303"/>
                    </a:lnTo>
                    <a:lnTo>
                      <a:pt x="131" y="1305"/>
                    </a:lnTo>
                    <a:lnTo>
                      <a:pt x="130" y="1307"/>
                    </a:lnTo>
                    <a:lnTo>
                      <a:pt x="130" y="1308"/>
                    </a:lnTo>
                    <a:lnTo>
                      <a:pt x="126" y="1311"/>
                    </a:lnTo>
                    <a:lnTo>
                      <a:pt x="127" y="1313"/>
                    </a:lnTo>
                    <a:lnTo>
                      <a:pt x="126" y="1314"/>
                    </a:lnTo>
                    <a:lnTo>
                      <a:pt x="119" y="1314"/>
                    </a:lnTo>
                    <a:lnTo>
                      <a:pt x="118" y="1315"/>
                    </a:lnTo>
                    <a:lnTo>
                      <a:pt x="114" y="1315"/>
                    </a:lnTo>
                    <a:lnTo>
                      <a:pt x="116" y="1316"/>
                    </a:lnTo>
                    <a:lnTo>
                      <a:pt x="114" y="1316"/>
                    </a:lnTo>
                    <a:lnTo>
                      <a:pt x="113" y="1315"/>
                    </a:lnTo>
                    <a:lnTo>
                      <a:pt x="114" y="1317"/>
                    </a:lnTo>
                    <a:lnTo>
                      <a:pt x="113" y="1319"/>
                    </a:lnTo>
                    <a:lnTo>
                      <a:pt x="112" y="1317"/>
                    </a:lnTo>
                    <a:lnTo>
                      <a:pt x="112" y="1319"/>
                    </a:lnTo>
                    <a:lnTo>
                      <a:pt x="104" y="1319"/>
                    </a:lnTo>
                    <a:lnTo>
                      <a:pt x="99" y="1317"/>
                    </a:lnTo>
                    <a:lnTo>
                      <a:pt x="98" y="1316"/>
                    </a:lnTo>
                    <a:lnTo>
                      <a:pt x="98" y="1315"/>
                    </a:lnTo>
                    <a:lnTo>
                      <a:pt x="95" y="1316"/>
                    </a:lnTo>
                    <a:lnTo>
                      <a:pt x="94" y="1317"/>
                    </a:lnTo>
                    <a:lnTo>
                      <a:pt x="94" y="1316"/>
                    </a:lnTo>
                    <a:lnTo>
                      <a:pt x="91" y="1317"/>
                    </a:lnTo>
                    <a:lnTo>
                      <a:pt x="91" y="1320"/>
                    </a:lnTo>
                    <a:lnTo>
                      <a:pt x="87" y="1320"/>
                    </a:lnTo>
                    <a:lnTo>
                      <a:pt x="87" y="1317"/>
                    </a:lnTo>
                    <a:lnTo>
                      <a:pt x="89" y="1315"/>
                    </a:lnTo>
                    <a:lnTo>
                      <a:pt x="91" y="1315"/>
                    </a:lnTo>
                    <a:lnTo>
                      <a:pt x="91" y="1314"/>
                    </a:lnTo>
                    <a:lnTo>
                      <a:pt x="92" y="1314"/>
                    </a:lnTo>
                    <a:lnTo>
                      <a:pt x="92" y="1315"/>
                    </a:lnTo>
                    <a:lnTo>
                      <a:pt x="93" y="1315"/>
                    </a:lnTo>
                    <a:lnTo>
                      <a:pt x="93" y="1311"/>
                    </a:lnTo>
                    <a:lnTo>
                      <a:pt x="91" y="1314"/>
                    </a:lnTo>
                    <a:lnTo>
                      <a:pt x="89" y="1314"/>
                    </a:lnTo>
                    <a:lnTo>
                      <a:pt x="88" y="1315"/>
                    </a:lnTo>
                    <a:lnTo>
                      <a:pt x="86" y="1316"/>
                    </a:lnTo>
                    <a:lnTo>
                      <a:pt x="85" y="1316"/>
                    </a:lnTo>
                    <a:lnTo>
                      <a:pt x="86" y="1315"/>
                    </a:lnTo>
                    <a:lnTo>
                      <a:pt x="87" y="1313"/>
                    </a:lnTo>
                    <a:lnTo>
                      <a:pt x="87" y="1311"/>
                    </a:lnTo>
                    <a:lnTo>
                      <a:pt x="85" y="1315"/>
                    </a:lnTo>
                    <a:lnTo>
                      <a:pt x="83" y="1315"/>
                    </a:lnTo>
                    <a:lnTo>
                      <a:pt x="83" y="1313"/>
                    </a:lnTo>
                    <a:lnTo>
                      <a:pt x="82" y="1313"/>
                    </a:lnTo>
                    <a:lnTo>
                      <a:pt x="82" y="1314"/>
                    </a:lnTo>
                    <a:lnTo>
                      <a:pt x="81" y="1314"/>
                    </a:lnTo>
                    <a:lnTo>
                      <a:pt x="79" y="1311"/>
                    </a:lnTo>
                    <a:lnTo>
                      <a:pt x="81" y="1310"/>
                    </a:lnTo>
                    <a:lnTo>
                      <a:pt x="86" y="1310"/>
                    </a:lnTo>
                    <a:lnTo>
                      <a:pt x="87" y="1309"/>
                    </a:lnTo>
                    <a:lnTo>
                      <a:pt x="82" y="1309"/>
                    </a:lnTo>
                    <a:lnTo>
                      <a:pt x="79" y="1305"/>
                    </a:lnTo>
                    <a:lnTo>
                      <a:pt x="77" y="1305"/>
                    </a:lnTo>
                    <a:lnTo>
                      <a:pt x="80" y="1309"/>
                    </a:lnTo>
                    <a:lnTo>
                      <a:pt x="79" y="1310"/>
                    </a:lnTo>
                    <a:lnTo>
                      <a:pt x="76" y="1310"/>
                    </a:lnTo>
                    <a:lnTo>
                      <a:pt x="75" y="1309"/>
                    </a:lnTo>
                    <a:lnTo>
                      <a:pt x="76" y="1308"/>
                    </a:lnTo>
                    <a:lnTo>
                      <a:pt x="76" y="1307"/>
                    </a:lnTo>
                    <a:lnTo>
                      <a:pt x="75" y="1305"/>
                    </a:lnTo>
                    <a:lnTo>
                      <a:pt x="75" y="1309"/>
                    </a:lnTo>
                    <a:lnTo>
                      <a:pt x="74" y="1310"/>
                    </a:lnTo>
                    <a:lnTo>
                      <a:pt x="75" y="1310"/>
                    </a:lnTo>
                    <a:lnTo>
                      <a:pt x="75" y="1311"/>
                    </a:lnTo>
                    <a:lnTo>
                      <a:pt x="76" y="1313"/>
                    </a:lnTo>
                    <a:lnTo>
                      <a:pt x="77" y="1313"/>
                    </a:lnTo>
                    <a:lnTo>
                      <a:pt x="77" y="1314"/>
                    </a:lnTo>
                    <a:lnTo>
                      <a:pt x="79" y="1314"/>
                    </a:lnTo>
                    <a:lnTo>
                      <a:pt x="79" y="1315"/>
                    </a:lnTo>
                    <a:lnTo>
                      <a:pt x="75" y="1315"/>
                    </a:lnTo>
                    <a:lnTo>
                      <a:pt x="71" y="1314"/>
                    </a:lnTo>
                    <a:lnTo>
                      <a:pt x="70" y="1314"/>
                    </a:lnTo>
                    <a:lnTo>
                      <a:pt x="68" y="1311"/>
                    </a:lnTo>
                    <a:lnTo>
                      <a:pt x="68" y="1310"/>
                    </a:lnTo>
                    <a:lnTo>
                      <a:pt x="69" y="1309"/>
                    </a:lnTo>
                    <a:lnTo>
                      <a:pt x="69" y="1308"/>
                    </a:lnTo>
                    <a:lnTo>
                      <a:pt x="70" y="1307"/>
                    </a:lnTo>
                    <a:lnTo>
                      <a:pt x="70" y="1305"/>
                    </a:lnTo>
                    <a:lnTo>
                      <a:pt x="74" y="1305"/>
                    </a:lnTo>
                    <a:lnTo>
                      <a:pt x="73" y="1304"/>
                    </a:lnTo>
                    <a:lnTo>
                      <a:pt x="74" y="1303"/>
                    </a:lnTo>
                    <a:lnTo>
                      <a:pt x="76" y="1302"/>
                    </a:lnTo>
                    <a:lnTo>
                      <a:pt x="77" y="1301"/>
                    </a:lnTo>
                    <a:lnTo>
                      <a:pt x="81" y="1298"/>
                    </a:lnTo>
                    <a:lnTo>
                      <a:pt x="79" y="1298"/>
                    </a:lnTo>
                    <a:lnTo>
                      <a:pt x="75" y="1302"/>
                    </a:lnTo>
                    <a:lnTo>
                      <a:pt x="74" y="1302"/>
                    </a:lnTo>
                    <a:lnTo>
                      <a:pt x="71" y="1298"/>
                    </a:lnTo>
                    <a:lnTo>
                      <a:pt x="73" y="1296"/>
                    </a:lnTo>
                    <a:lnTo>
                      <a:pt x="74" y="1296"/>
                    </a:lnTo>
                    <a:lnTo>
                      <a:pt x="75" y="1295"/>
                    </a:lnTo>
                    <a:lnTo>
                      <a:pt x="74" y="1294"/>
                    </a:lnTo>
                    <a:lnTo>
                      <a:pt x="73" y="1294"/>
                    </a:lnTo>
                    <a:lnTo>
                      <a:pt x="73" y="1295"/>
                    </a:lnTo>
                    <a:lnTo>
                      <a:pt x="71" y="1295"/>
                    </a:lnTo>
                    <a:lnTo>
                      <a:pt x="71" y="1301"/>
                    </a:lnTo>
                    <a:lnTo>
                      <a:pt x="69" y="1301"/>
                    </a:lnTo>
                    <a:lnTo>
                      <a:pt x="67" y="1298"/>
                    </a:lnTo>
                    <a:lnTo>
                      <a:pt x="62" y="1298"/>
                    </a:lnTo>
                    <a:lnTo>
                      <a:pt x="60" y="1297"/>
                    </a:lnTo>
                    <a:lnTo>
                      <a:pt x="57" y="1295"/>
                    </a:lnTo>
                    <a:lnTo>
                      <a:pt x="56" y="1295"/>
                    </a:lnTo>
                    <a:lnTo>
                      <a:pt x="55" y="1294"/>
                    </a:lnTo>
                    <a:lnTo>
                      <a:pt x="54" y="1294"/>
                    </a:lnTo>
                    <a:lnTo>
                      <a:pt x="49" y="1291"/>
                    </a:lnTo>
                    <a:lnTo>
                      <a:pt x="46" y="1289"/>
                    </a:lnTo>
                    <a:lnTo>
                      <a:pt x="45" y="1289"/>
                    </a:lnTo>
                    <a:lnTo>
                      <a:pt x="44" y="1288"/>
                    </a:lnTo>
                    <a:lnTo>
                      <a:pt x="44" y="1283"/>
                    </a:lnTo>
                    <a:lnTo>
                      <a:pt x="43" y="1282"/>
                    </a:lnTo>
                    <a:lnTo>
                      <a:pt x="38" y="1282"/>
                    </a:lnTo>
                    <a:lnTo>
                      <a:pt x="37" y="1280"/>
                    </a:lnTo>
                    <a:lnTo>
                      <a:pt x="36" y="1278"/>
                    </a:lnTo>
                    <a:lnTo>
                      <a:pt x="32" y="1278"/>
                    </a:lnTo>
                    <a:lnTo>
                      <a:pt x="30" y="1276"/>
                    </a:lnTo>
                    <a:lnTo>
                      <a:pt x="31" y="1274"/>
                    </a:lnTo>
                    <a:lnTo>
                      <a:pt x="29" y="1272"/>
                    </a:lnTo>
                    <a:lnTo>
                      <a:pt x="27" y="1270"/>
                    </a:lnTo>
                    <a:lnTo>
                      <a:pt x="26" y="1266"/>
                    </a:lnTo>
                    <a:lnTo>
                      <a:pt x="25" y="1264"/>
                    </a:lnTo>
                    <a:lnTo>
                      <a:pt x="25" y="1262"/>
                    </a:lnTo>
                    <a:lnTo>
                      <a:pt x="24" y="1261"/>
                    </a:lnTo>
                    <a:lnTo>
                      <a:pt x="23" y="1259"/>
                    </a:lnTo>
                    <a:lnTo>
                      <a:pt x="25" y="1256"/>
                    </a:lnTo>
                    <a:lnTo>
                      <a:pt x="25" y="1255"/>
                    </a:lnTo>
                    <a:lnTo>
                      <a:pt x="26" y="1254"/>
                    </a:lnTo>
                    <a:lnTo>
                      <a:pt x="26" y="1253"/>
                    </a:lnTo>
                    <a:lnTo>
                      <a:pt x="25" y="1251"/>
                    </a:lnTo>
                    <a:lnTo>
                      <a:pt x="25" y="1249"/>
                    </a:lnTo>
                    <a:lnTo>
                      <a:pt x="26" y="1249"/>
                    </a:lnTo>
                    <a:lnTo>
                      <a:pt x="26" y="1248"/>
                    </a:lnTo>
                    <a:lnTo>
                      <a:pt x="27" y="1248"/>
                    </a:lnTo>
                    <a:lnTo>
                      <a:pt x="27" y="1247"/>
                    </a:lnTo>
                    <a:lnTo>
                      <a:pt x="26" y="1247"/>
                    </a:lnTo>
                    <a:lnTo>
                      <a:pt x="26" y="1245"/>
                    </a:lnTo>
                    <a:lnTo>
                      <a:pt x="25" y="1243"/>
                    </a:lnTo>
                    <a:lnTo>
                      <a:pt x="25" y="1242"/>
                    </a:lnTo>
                    <a:lnTo>
                      <a:pt x="26" y="1242"/>
                    </a:lnTo>
                    <a:lnTo>
                      <a:pt x="26" y="1243"/>
                    </a:lnTo>
                    <a:lnTo>
                      <a:pt x="27" y="1243"/>
                    </a:lnTo>
                    <a:lnTo>
                      <a:pt x="29" y="1246"/>
                    </a:lnTo>
                    <a:lnTo>
                      <a:pt x="29" y="1247"/>
                    </a:lnTo>
                    <a:lnTo>
                      <a:pt x="30" y="1245"/>
                    </a:lnTo>
                    <a:lnTo>
                      <a:pt x="29" y="1245"/>
                    </a:lnTo>
                    <a:lnTo>
                      <a:pt x="27" y="1243"/>
                    </a:lnTo>
                    <a:lnTo>
                      <a:pt x="26" y="1241"/>
                    </a:lnTo>
                    <a:lnTo>
                      <a:pt x="27" y="1241"/>
                    </a:lnTo>
                    <a:lnTo>
                      <a:pt x="27" y="1240"/>
                    </a:lnTo>
                    <a:lnTo>
                      <a:pt x="25" y="1240"/>
                    </a:lnTo>
                    <a:lnTo>
                      <a:pt x="25" y="1239"/>
                    </a:lnTo>
                    <a:lnTo>
                      <a:pt x="26" y="1239"/>
                    </a:lnTo>
                    <a:lnTo>
                      <a:pt x="26" y="1236"/>
                    </a:lnTo>
                    <a:lnTo>
                      <a:pt x="33" y="1241"/>
                    </a:lnTo>
                    <a:lnTo>
                      <a:pt x="32" y="1243"/>
                    </a:lnTo>
                    <a:lnTo>
                      <a:pt x="32" y="1248"/>
                    </a:lnTo>
                    <a:lnTo>
                      <a:pt x="33" y="1249"/>
                    </a:lnTo>
                    <a:lnTo>
                      <a:pt x="33" y="1245"/>
                    </a:lnTo>
                    <a:lnTo>
                      <a:pt x="37" y="1245"/>
                    </a:lnTo>
                    <a:lnTo>
                      <a:pt x="37" y="1242"/>
                    </a:lnTo>
                    <a:lnTo>
                      <a:pt x="40" y="1242"/>
                    </a:lnTo>
                    <a:lnTo>
                      <a:pt x="43" y="1245"/>
                    </a:lnTo>
                    <a:lnTo>
                      <a:pt x="43" y="1246"/>
                    </a:lnTo>
                    <a:lnTo>
                      <a:pt x="49" y="1252"/>
                    </a:lnTo>
                    <a:lnTo>
                      <a:pt x="54" y="1252"/>
                    </a:lnTo>
                    <a:lnTo>
                      <a:pt x="50" y="1251"/>
                    </a:lnTo>
                    <a:lnTo>
                      <a:pt x="49" y="1251"/>
                    </a:lnTo>
                    <a:lnTo>
                      <a:pt x="49" y="1249"/>
                    </a:lnTo>
                    <a:lnTo>
                      <a:pt x="48" y="1248"/>
                    </a:lnTo>
                    <a:lnTo>
                      <a:pt x="48" y="1246"/>
                    </a:lnTo>
                    <a:lnTo>
                      <a:pt x="50" y="1243"/>
                    </a:lnTo>
                    <a:lnTo>
                      <a:pt x="50" y="1242"/>
                    </a:lnTo>
                    <a:lnTo>
                      <a:pt x="54" y="1240"/>
                    </a:lnTo>
                    <a:lnTo>
                      <a:pt x="71" y="1235"/>
                    </a:lnTo>
                    <a:lnTo>
                      <a:pt x="71" y="1234"/>
                    </a:lnTo>
                    <a:lnTo>
                      <a:pt x="60" y="1236"/>
                    </a:lnTo>
                    <a:lnTo>
                      <a:pt x="57" y="1237"/>
                    </a:lnTo>
                    <a:lnTo>
                      <a:pt x="52" y="1239"/>
                    </a:lnTo>
                    <a:lnTo>
                      <a:pt x="50" y="1240"/>
                    </a:lnTo>
                    <a:lnTo>
                      <a:pt x="46" y="1247"/>
                    </a:lnTo>
                    <a:lnTo>
                      <a:pt x="44" y="1243"/>
                    </a:lnTo>
                    <a:lnTo>
                      <a:pt x="44" y="1240"/>
                    </a:lnTo>
                    <a:lnTo>
                      <a:pt x="46" y="1240"/>
                    </a:lnTo>
                    <a:lnTo>
                      <a:pt x="48" y="1239"/>
                    </a:lnTo>
                    <a:lnTo>
                      <a:pt x="46" y="1239"/>
                    </a:lnTo>
                    <a:lnTo>
                      <a:pt x="46" y="1237"/>
                    </a:lnTo>
                    <a:lnTo>
                      <a:pt x="43" y="1237"/>
                    </a:lnTo>
                    <a:lnTo>
                      <a:pt x="39" y="1234"/>
                    </a:lnTo>
                    <a:lnTo>
                      <a:pt x="39" y="1231"/>
                    </a:lnTo>
                    <a:lnTo>
                      <a:pt x="40" y="1230"/>
                    </a:lnTo>
                    <a:lnTo>
                      <a:pt x="42" y="1230"/>
                    </a:lnTo>
                    <a:lnTo>
                      <a:pt x="46" y="1229"/>
                    </a:lnTo>
                    <a:lnTo>
                      <a:pt x="48" y="1228"/>
                    </a:lnTo>
                    <a:lnTo>
                      <a:pt x="50" y="1228"/>
                    </a:lnTo>
                    <a:lnTo>
                      <a:pt x="50" y="1227"/>
                    </a:lnTo>
                    <a:lnTo>
                      <a:pt x="45" y="1227"/>
                    </a:lnTo>
                    <a:lnTo>
                      <a:pt x="48" y="1222"/>
                    </a:lnTo>
                    <a:lnTo>
                      <a:pt x="52" y="1217"/>
                    </a:lnTo>
                    <a:lnTo>
                      <a:pt x="56" y="1216"/>
                    </a:lnTo>
                    <a:lnTo>
                      <a:pt x="58" y="1213"/>
                    </a:lnTo>
                    <a:lnTo>
                      <a:pt x="61" y="1212"/>
                    </a:lnTo>
                    <a:lnTo>
                      <a:pt x="58" y="1212"/>
                    </a:lnTo>
                    <a:lnTo>
                      <a:pt x="54" y="1216"/>
                    </a:lnTo>
                    <a:lnTo>
                      <a:pt x="51" y="1217"/>
                    </a:lnTo>
                    <a:lnTo>
                      <a:pt x="50" y="1216"/>
                    </a:lnTo>
                    <a:lnTo>
                      <a:pt x="49" y="1213"/>
                    </a:lnTo>
                    <a:lnTo>
                      <a:pt x="55" y="1213"/>
                    </a:lnTo>
                    <a:lnTo>
                      <a:pt x="55" y="1212"/>
                    </a:lnTo>
                    <a:lnTo>
                      <a:pt x="54" y="1211"/>
                    </a:lnTo>
                    <a:lnTo>
                      <a:pt x="54" y="1212"/>
                    </a:lnTo>
                    <a:lnTo>
                      <a:pt x="52" y="1212"/>
                    </a:lnTo>
                    <a:lnTo>
                      <a:pt x="51" y="1211"/>
                    </a:lnTo>
                    <a:lnTo>
                      <a:pt x="50" y="1212"/>
                    </a:lnTo>
                    <a:lnTo>
                      <a:pt x="49" y="1212"/>
                    </a:lnTo>
                    <a:lnTo>
                      <a:pt x="48" y="1211"/>
                    </a:lnTo>
                    <a:lnTo>
                      <a:pt x="46" y="1212"/>
                    </a:lnTo>
                    <a:lnTo>
                      <a:pt x="45" y="1212"/>
                    </a:lnTo>
                    <a:lnTo>
                      <a:pt x="45" y="1210"/>
                    </a:lnTo>
                    <a:lnTo>
                      <a:pt x="46" y="1209"/>
                    </a:lnTo>
                    <a:lnTo>
                      <a:pt x="46" y="1208"/>
                    </a:lnTo>
                    <a:lnTo>
                      <a:pt x="48" y="1206"/>
                    </a:lnTo>
                    <a:lnTo>
                      <a:pt x="49" y="1206"/>
                    </a:lnTo>
                    <a:lnTo>
                      <a:pt x="52" y="1203"/>
                    </a:lnTo>
                    <a:lnTo>
                      <a:pt x="54" y="1204"/>
                    </a:lnTo>
                    <a:lnTo>
                      <a:pt x="54" y="1202"/>
                    </a:lnTo>
                    <a:lnTo>
                      <a:pt x="55" y="1200"/>
                    </a:lnTo>
                    <a:lnTo>
                      <a:pt x="55" y="1197"/>
                    </a:lnTo>
                    <a:lnTo>
                      <a:pt x="63" y="1193"/>
                    </a:lnTo>
                    <a:lnTo>
                      <a:pt x="68" y="1193"/>
                    </a:lnTo>
                    <a:lnTo>
                      <a:pt x="67" y="1192"/>
                    </a:lnTo>
                    <a:lnTo>
                      <a:pt x="60" y="1193"/>
                    </a:lnTo>
                    <a:lnTo>
                      <a:pt x="56" y="1196"/>
                    </a:lnTo>
                    <a:lnTo>
                      <a:pt x="55" y="1196"/>
                    </a:lnTo>
                    <a:lnTo>
                      <a:pt x="56" y="1194"/>
                    </a:lnTo>
                    <a:lnTo>
                      <a:pt x="56" y="1193"/>
                    </a:lnTo>
                    <a:lnTo>
                      <a:pt x="57" y="1192"/>
                    </a:lnTo>
                    <a:lnTo>
                      <a:pt x="57" y="1186"/>
                    </a:lnTo>
                    <a:lnTo>
                      <a:pt x="58" y="1185"/>
                    </a:lnTo>
                    <a:lnTo>
                      <a:pt x="57" y="1185"/>
                    </a:lnTo>
                    <a:lnTo>
                      <a:pt x="56" y="1187"/>
                    </a:lnTo>
                    <a:lnTo>
                      <a:pt x="56" y="1192"/>
                    </a:lnTo>
                    <a:lnTo>
                      <a:pt x="55" y="1193"/>
                    </a:lnTo>
                    <a:lnTo>
                      <a:pt x="55" y="1196"/>
                    </a:lnTo>
                    <a:lnTo>
                      <a:pt x="54" y="1197"/>
                    </a:lnTo>
                    <a:lnTo>
                      <a:pt x="52" y="1200"/>
                    </a:lnTo>
                    <a:lnTo>
                      <a:pt x="51" y="1202"/>
                    </a:lnTo>
                    <a:lnTo>
                      <a:pt x="49" y="1203"/>
                    </a:lnTo>
                    <a:lnTo>
                      <a:pt x="49" y="1204"/>
                    </a:lnTo>
                    <a:lnTo>
                      <a:pt x="46" y="1205"/>
                    </a:lnTo>
                    <a:lnTo>
                      <a:pt x="46" y="1206"/>
                    </a:lnTo>
                    <a:lnTo>
                      <a:pt x="45" y="1205"/>
                    </a:lnTo>
                    <a:lnTo>
                      <a:pt x="45" y="1204"/>
                    </a:lnTo>
                    <a:lnTo>
                      <a:pt x="44" y="1204"/>
                    </a:lnTo>
                    <a:lnTo>
                      <a:pt x="44" y="1206"/>
                    </a:lnTo>
                    <a:lnTo>
                      <a:pt x="45" y="1206"/>
                    </a:lnTo>
                    <a:lnTo>
                      <a:pt x="45" y="1208"/>
                    </a:lnTo>
                    <a:lnTo>
                      <a:pt x="43" y="1210"/>
                    </a:lnTo>
                    <a:lnTo>
                      <a:pt x="42" y="1210"/>
                    </a:lnTo>
                    <a:lnTo>
                      <a:pt x="42" y="1208"/>
                    </a:lnTo>
                    <a:lnTo>
                      <a:pt x="40" y="1208"/>
                    </a:lnTo>
                    <a:lnTo>
                      <a:pt x="40" y="1202"/>
                    </a:lnTo>
                    <a:lnTo>
                      <a:pt x="42" y="1203"/>
                    </a:lnTo>
                    <a:lnTo>
                      <a:pt x="51" y="1199"/>
                    </a:lnTo>
                    <a:lnTo>
                      <a:pt x="51" y="1198"/>
                    </a:lnTo>
                    <a:lnTo>
                      <a:pt x="50" y="1198"/>
                    </a:lnTo>
                    <a:lnTo>
                      <a:pt x="48" y="1199"/>
                    </a:lnTo>
                    <a:lnTo>
                      <a:pt x="46" y="1200"/>
                    </a:lnTo>
                    <a:lnTo>
                      <a:pt x="40" y="1199"/>
                    </a:lnTo>
                    <a:lnTo>
                      <a:pt x="39" y="1199"/>
                    </a:lnTo>
                    <a:lnTo>
                      <a:pt x="39" y="1197"/>
                    </a:lnTo>
                    <a:lnTo>
                      <a:pt x="38" y="1197"/>
                    </a:lnTo>
                    <a:lnTo>
                      <a:pt x="38" y="1194"/>
                    </a:lnTo>
                    <a:lnTo>
                      <a:pt x="37" y="1194"/>
                    </a:lnTo>
                    <a:lnTo>
                      <a:pt x="36" y="1196"/>
                    </a:lnTo>
                    <a:lnTo>
                      <a:pt x="37" y="1198"/>
                    </a:lnTo>
                    <a:lnTo>
                      <a:pt x="37" y="1200"/>
                    </a:lnTo>
                    <a:lnTo>
                      <a:pt x="35" y="1203"/>
                    </a:lnTo>
                    <a:lnTo>
                      <a:pt x="33" y="1202"/>
                    </a:lnTo>
                    <a:lnTo>
                      <a:pt x="33" y="1203"/>
                    </a:lnTo>
                    <a:lnTo>
                      <a:pt x="32" y="1204"/>
                    </a:lnTo>
                    <a:lnTo>
                      <a:pt x="30" y="1205"/>
                    </a:lnTo>
                    <a:lnTo>
                      <a:pt x="31" y="1205"/>
                    </a:lnTo>
                    <a:lnTo>
                      <a:pt x="33" y="1204"/>
                    </a:lnTo>
                    <a:lnTo>
                      <a:pt x="37" y="1204"/>
                    </a:lnTo>
                    <a:lnTo>
                      <a:pt x="39" y="1208"/>
                    </a:lnTo>
                    <a:lnTo>
                      <a:pt x="39" y="1210"/>
                    </a:lnTo>
                    <a:lnTo>
                      <a:pt x="38" y="1210"/>
                    </a:lnTo>
                    <a:lnTo>
                      <a:pt x="36" y="1211"/>
                    </a:lnTo>
                    <a:lnTo>
                      <a:pt x="35" y="1210"/>
                    </a:lnTo>
                    <a:lnTo>
                      <a:pt x="35" y="1211"/>
                    </a:lnTo>
                    <a:lnTo>
                      <a:pt x="32" y="1211"/>
                    </a:lnTo>
                    <a:lnTo>
                      <a:pt x="32" y="1213"/>
                    </a:lnTo>
                    <a:lnTo>
                      <a:pt x="31" y="1213"/>
                    </a:lnTo>
                    <a:lnTo>
                      <a:pt x="30" y="1215"/>
                    </a:lnTo>
                    <a:lnTo>
                      <a:pt x="29" y="1215"/>
                    </a:lnTo>
                    <a:lnTo>
                      <a:pt x="29" y="1213"/>
                    </a:lnTo>
                    <a:lnTo>
                      <a:pt x="30" y="1212"/>
                    </a:lnTo>
                    <a:lnTo>
                      <a:pt x="30" y="1210"/>
                    </a:lnTo>
                    <a:lnTo>
                      <a:pt x="29" y="1206"/>
                    </a:lnTo>
                    <a:lnTo>
                      <a:pt x="27" y="1205"/>
                    </a:lnTo>
                    <a:lnTo>
                      <a:pt x="27" y="1213"/>
                    </a:lnTo>
                    <a:lnTo>
                      <a:pt x="25" y="1216"/>
                    </a:lnTo>
                    <a:lnTo>
                      <a:pt x="23" y="1216"/>
                    </a:lnTo>
                    <a:lnTo>
                      <a:pt x="23" y="1215"/>
                    </a:lnTo>
                    <a:lnTo>
                      <a:pt x="20" y="1212"/>
                    </a:lnTo>
                    <a:lnTo>
                      <a:pt x="21" y="1210"/>
                    </a:lnTo>
                    <a:lnTo>
                      <a:pt x="21" y="1205"/>
                    </a:lnTo>
                    <a:lnTo>
                      <a:pt x="20" y="1206"/>
                    </a:lnTo>
                    <a:lnTo>
                      <a:pt x="20" y="1215"/>
                    </a:lnTo>
                    <a:lnTo>
                      <a:pt x="19" y="1215"/>
                    </a:lnTo>
                    <a:lnTo>
                      <a:pt x="19" y="1212"/>
                    </a:lnTo>
                    <a:lnTo>
                      <a:pt x="18" y="1211"/>
                    </a:lnTo>
                    <a:lnTo>
                      <a:pt x="18" y="1205"/>
                    </a:lnTo>
                    <a:lnTo>
                      <a:pt x="17" y="1205"/>
                    </a:lnTo>
                    <a:lnTo>
                      <a:pt x="17" y="1210"/>
                    </a:lnTo>
                    <a:lnTo>
                      <a:pt x="15" y="1211"/>
                    </a:lnTo>
                    <a:lnTo>
                      <a:pt x="13" y="1204"/>
                    </a:lnTo>
                    <a:lnTo>
                      <a:pt x="12" y="1204"/>
                    </a:lnTo>
                    <a:lnTo>
                      <a:pt x="11" y="1203"/>
                    </a:lnTo>
                    <a:lnTo>
                      <a:pt x="11" y="1197"/>
                    </a:lnTo>
                    <a:lnTo>
                      <a:pt x="12" y="1196"/>
                    </a:lnTo>
                    <a:lnTo>
                      <a:pt x="13" y="1196"/>
                    </a:lnTo>
                    <a:lnTo>
                      <a:pt x="12" y="1194"/>
                    </a:lnTo>
                    <a:lnTo>
                      <a:pt x="12" y="1193"/>
                    </a:lnTo>
                    <a:lnTo>
                      <a:pt x="13" y="1193"/>
                    </a:lnTo>
                    <a:lnTo>
                      <a:pt x="15" y="1190"/>
                    </a:lnTo>
                    <a:lnTo>
                      <a:pt x="15" y="1187"/>
                    </a:lnTo>
                    <a:lnTo>
                      <a:pt x="17" y="1186"/>
                    </a:lnTo>
                    <a:lnTo>
                      <a:pt x="18" y="1186"/>
                    </a:lnTo>
                    <a:lnTo>
                      <a:pt x="18" y="1185"/>
                    </a:lnTo>
                    <a:lnTo>
                      <a:pt x="19" y="1185"/>
                    </a:lnTo>
                    <a:lnTo>
                      <a:pt x="19" y="1186"/>
                    </a:lnTo>
                    <a:lnTo>
                      <a:pt x="20" y="1188"/>
                    </a:lnTo>
                    <a:lnTo>
                      <a:pt x="21" y="1187"/>
                    </a:lnTo>
                    <a:lnTo>
                      <a:pt x="21" y="1186"/>
                    </a:lnTo>
                    <a:lnTo>
                      <a:pt x="20" y="1185"/>
                    </a:lnTo>
                    <a:lnTo>
                      <a:pt x="20" y="1182"/>
                    </a:lnTo>
                    <a:lnTo>
                      <a:pt x="21" y="1180"/>
                    </a:lnTo>
                    <a:lnTo>
                      <a:pt x="24" y="1178"/>
                    </a:lnTo>
                    <a:lnTo>
                      <a:pt x="24" y="1187"/>
                    </a:lnTo>
                    <a:lnTo>
                      <a:pt x="23" y="1187"/>
                    </a:lnTo>
                    <a:lnTo>
                      <a:pt x="24" y="1188"/>
                    </a:lnTo>
                    <a:lnTo>
                      <a:pt x="24" y="1192"/>
                    </a:lnTo>
                    <a:lnTo>
                      <a:pt x="21" y="1194"/>
                    </a:lnTo>
                    <a:lnTo>
                      <a:pt x="20" y="1194"/>
                    </a:lnTo>
                    <a:lnTo>
                      <a:pt x="20" y="1197"/>
                    </a:lnTo>
                    <a:lnTo>
                      <a:pt x="21" y="1197"/>
                    </a:lnTo>
                    <a:lnTo>
                      <a:pt x="24" y="1194"/>
                    </a:lnTo>
                    <a:lnTo>
                      <a:pt x="25" y="1194"/>
                    </a:lnTo>
                    <a:lnTo>
                      <a:pt x="25" y="1191"/>
                    </a:lnTo>
                    <a:lnTo>
                      <a:pt x="26" y="1190"/>
                    </a:lnTo>
                    <a:lnTo>
                      <a:pt x="25" y="1188"/>
                    </a:lnTo>
                    <a:lnTo>
                      <a:pt x="25" y="1186"/>
                    </a:lnTo>
                    <a:lnTo>
                      <a:pt x="26" y="1184"/>
                    </a:lnTo>
                    <a:lnTo>
                      <a:pt x="26" y="1182"/>
                    </a:lnTo>
                    <a:lnTo>
                      <a:pt x="27" y="1182"/>
                    </a:lnTo>
                    <a:lnTo>
                      <a:pt x="29" y="1184"/>
                    </a:lnTo>
                    <a:lnTo>
                      <a:pt x="33" y="1184"/>
                    </a:lnTo>
                    <a:lnTo>
                      <a:pt x="33" y="1188"/>
                    </a:lnTo>
                    <a:lnTo>
                      <a:pt x="35" y="1188"/>
                    </a:lnTo>
                    <a:lnTo>
                      <a:pt x="36" y="1187"/>
                    </a:lnTo>
                    <a:lnTo>
                      <a:pt x="36" y="1185"/>
                    </a:lnTo>
                    <a:lnTo>
                      <a:pt x="40" y="1185"/>
                    </a:lnTo>
                    <a:lnTo>
                      <a:pt x="40" y="1182"/>
                    </a:lnTo>
                    <a:lnTo>
                      <a:pt x="36" y="1185"/>
                    </a:lnTo>
                    <a:lnTo>
                      <a:pt x="35" y="1184"/>
                    </a:lnTo>
                    <a:lnTo>
                      <a:pt x="35" y="1182"/>
                    </a:lnTo>
                    <a:lnTo>
                      <a:pt x="37" y="1180"/>
                    </a:lnTo>
                    <a:lnTo>
                      <a:pt x="37" y="1179"/>
                    </a:lnTo>
                    <a:lnTo>
                      <a:pt x="39" y="1178"/>
                    </a:lnTo>
                    <a:lnTo>
                      <a:pt x="40" y="1178"/>
                    </a:lnTo>
                    <a:lnTo>
                      <a:pt x="40" y="1175"/>
                    </a:lnTo>
                    <a:lnTo>
                      <a:pt x="42" y="1175"/>
                    </a:lnTo>
                    <a:lnTo>
                      <a:pt x="42" y="1176"/>
                    </a:lnTo>
                    <a:lnTo>
                      <a:pt x="43" y="1178"/>
                    </a:lnTo>
                    <a:lnTo>
                      <a:pt x="46" y="1178"/>
                    </a:lnTo>
                    <a:lnTo>
                      <a:pt x="52" y="1173"/>
                    </a:lnTo>
                    <a:lnTo>
                      <a:pt x="52" y="1172"/>
                    </a:lnTo>
                    <a:lnTo>
                      <a:pt x="54" y="1172"/>
                    </a:lnTo>
                    <a:lnTo>
                      <a:pt x="54" y="1170"/>
                    </a:lnTo>
                    <a:lnTo>
                      <a:pt x="57" y="1169"/>
                    </a:lnTo>
                    <a:lnTo>
                      <a:pt x="58" y="1168"/>
                    </a:lnTo>
                    <a:lnTo>
                      <a:pt x="56" y="1169"/>
                    </a:lnTo>
                    <a:lnTo>
                      <a:pt x="50" y="1172"/>
                    </a:lnTo>
                    <a:lnTo>
                      <a:pt x="46" y="1175"/>
                    </a:lnTo>
                    <a:lnTo>
                      <a:pt x="46" y="1176"/>
                    </a:lnTo>
                    <a:lnTo>
                      <a:pt x="44" y="1176"/>
                    </a:lnTo>
                    <a:lnTo>
                      <a:pt x="43" y="1175"/>
                    </a:lnTo>
                    <a:lnTo>
                      <a:pt x="43" y="1169"/>
                    </a:lnTo>
                    <a:lnTo>
                      <a:pt x="42" y="1170"/>
                    </a:lnTo>
                    <a:lnTo>
                      <a:pt x="42" y="1173"/>
                    </a:lnTo>
                    <a:lnTo>
                      <a:pt x="39" y="1175"/>
                    </a:lnTo>
                    <a:lnTo>
                      <a:pt x="38" y="1175"/>
                    </a:lnTo>
                    <a:lnTo>
                      <a:pt x="37" y="1174"/>
                    </a:lnTo>
                    <a:lnTo>
                      <a:pt x="36" y="1174"/>
                    </a:lnTo>
                    <a:lnTo>
                      <a:pt x="35" y="1172"/>
                    </a:lnTo>
                    <a:lnTo>
                      <a:pt x="33" y="1170"/>
                    </a:lnTo>
                    <a:lnTo>
                      <a:pt x="33" y="1168"/>
                    </a:lnTo>
                    <a:lnTo>
                      <a:pt x="32" y="1168"/>
                    </a:lnTo>
                    <a:lnTo>
                      <a:pt x="32" y="1169"/>
                    </a:lnTo>
                    <a:lnTo>
                      <a:pt x="31" y="1169"/>
                    </a:lnTo>
                    <a:lnTo>
                      <a:pt x="30" y="1168"/>
                    </a:lnTo>
                    <a:lnTo>
                      <a:pt x="31" y="1168"/>
                    </a:lnTo>
                    <a:lnTo>
                      <a:pt x="32" y="1167"/>
                    </a:lnTo>
                    <a:lnTo>
                      <a:pt x="35" y="1166"/>
                    </a:lnTo>
                    <a:lnTo>
                      <a:pt x="35" y="1163"/>
                    </a:lnTo>
                    <a:lnTo>
                      <a:pt x="37" y="1161"/>
                    </a:lnTo>
                    <a:lnTo>
                      <a:pt x="39" y="1160"/>
                    </a:lnTo>
                    <a:lnTo>
                      <a:pt x="44" y="1160"/>
                    </a:lnTo>
                    <a:lnTo>
                      <a:pt x="44" y="1157"/>
                    </a:lnTo>
                    <a:lnTo>
                      <a:pt x="43" y="1156"/>
                    </a:lnTo>
                    <a:lnTo>
                      <a:pt x="45" y="1151"/>
                    </a:lnTo>
                    <a:lnTo>
                      <a:pt x="49" y="1148"/>
                    </a:lnTo>
                    <a:lnTo>
                      <a:pt x="57" y="1145"/>
                    </a:lnTo>
                    <a:lnTo>
                      <a:pt x="56" y="1145"/>
                    </a:lnTo>
                    <a:lnTo>
                      <a:pt x="56" y="1142"/>
                    </a:lnTo>
                    <a:lnTo>
                      <a:pt x="54" y="1144"/>
                    </a:lnTo>
                    <a:lnTo>
                      <a:pt x="54" y="1145"/>
                    </a:lnTo>
                    <a:lnTo>
                      <a:pt x="52" y="1147"/>
                    </a:lnTo>
                    <a:lnTo>
                      <a:pt x="50" y="1147"/>
                    </a:lnTo>
                    <a:lnTo>
                      <a:pt x="50" y="1144"/>
                    </a:lnTo>
                    <a:lnTo>
                      <a:pt x="49" y="1142"/>
                    </a:lnTo>
                    <a:lnTo>
                      <a:pt x="49" y="1139"/>
                    </a:lnTo>
                    <a:lnTo>
                      <a:pt x="52" y="1136"/>
                    </a:lnTo>
                    <a:lnTo>
                      <a:pt x="52" y="1133"/>
                    </a:lnTo>
                    <a:lnTo>
                      <a:pt x="54" y="1132"/>
                    </a:lnTo>
                    <a:lnTo>
                      <a:pt x="54" y="1130"/>
                    </a:lnTo>
                    <a:lnTo>
                      <a:pt x="56" y="1130"/>
                    </a:lnTo>
                    <a:lnTo>
                      <a:pt x="58" y="1128"/>
                    </a:lnTo>
                    <a:lnTo>
                      <a:pt x="58" y="1126"/>
                    </a:lnTo>
                    <a:lnTo>
                      <a:pt x="60" y="1126"/>
                    </a:lnTo>
                    <a:lnTo>
                      <a:pt x="60" y="1125"/>
                    </a:lnTo>
                    <a:lnTo>
                      <a:pt x="61" y="1124"/>
                    </a:lnTo>
                    <a:lnTo>
                      <a:pt x="63" y="1124"/>
                    </a:lnTo>
                    <a:lnTo>
                      <a:pt x="63" y="1123"/>
                    </a:lnTo>
                    <a:lnTo>
                      <a:pt x="67" y="1119"/>
                    </a:lnTo>
                    <a:lnTo>
                      <a:pt x="69" y="1119"/>
                    </a:lnTo>
                    <a:lnTo>
                      <a:pt x="73" y="1120"/>
                    </a:lnTo>
                    <a:lnTo>
                      <a:pt x="69" y="1128"/>
                    </a:lnTo>
                    <a:lnTo>
                      <a:pt x="69" y="1131"/>
                    </a:lnTo>
                    <a:lnTo>
                      <a:pt x="68" y="1132"/>
                    </a:lnTo>
                    <a:lnTo>
                      <a:pt x="68" y="1133"/>
                    </a:lnTo>
                    <a:lnTo>
                      <a:pt x="67" y="1141"/>
                    </a:lnTo>
                    <a:lnTo>
                      <a:pt x="67" y="1144"/>
                    </a:lnTo>
                    <a:lnTo>
                      <a:pt x="68" y="1142"/>
                    </a:lnTo>
                    <a:lnTo>
                      <a:pt x="68" y="1141"/>
                    </a:lnTo>
                    <a:lnTo>
                      <a:pt x="69" y="1137"/>
                    </a:lnTo>
                    <a:lnTo>
                      <a:pt x="69" y="1132"/>
                    </a:lnTo>
                    <a:lnTo>
                      <a:pt x="70" y="1131"/>
                    </a:lnTo>
                    <a:lnTo>
                      <a:pt x="71" y="1125"/>
                    </a:lnTo>
                    <a:lnTo>
                      <a:pt x="75" y="1122"/>
                    </a:lnTo>
                    <a:lnTo>
                      <a:pt x="76" y="1118"/>
                    </a:lnTo>
                    <a:lnTo>
                      <a:pt x="79" y="1116"/>
                    </a:lnTo>
                    <a:lnTo>
                      <a:pt x="85" y="1114"/>
                    </a:lnTo>
                    <a:lnTo>
                      <a:pt x="88" y="1116"/>
                    </a:lnTo>
                    <a:lnTo>
                      <a:pt x="91" y="1116"/>
                    </a:lnTo>
                    <a:lnTo>
                      <a:pt x="92" y="1113"/>
                    </a:lnTo>
                    <a:lnTo>
                      <a:pt x="83" y="1113"/>
                    </a:lnTo>
                    <a:lnTo>
                      <a:pt x="83" y="1112"/>
                    </a:lnTo>
                    <a:lnTo>
                      <a:pt x="85" y="1112"/>
                    </a:lnTo>
                    <a:lnTo>
                      <a:pt x="85" y="1110"/>
                    </a:lnTo>
                    <a:lnTo>
                      <a:pt x="86" y="1110"/>
                    </a:lnTo>
                    <a:lnTo>
                      <a:pt x="88" y="1106"/>
                    </a:lnTo>
                    <a:lnTo>
                      <a:pt x="87" y="1106"/>
                    </a:lnTo>
                    <a:lnTo>
                      <a:pt x="85" y="1107"/>
                    </a:lnTo>
                    <a:lnTo>
                      <a:pt x="83" y="1108"/>
                    </a:lnTo>
                    <a:lnTo>
                      <a:pt x="81" y="1113"/>
                    </a:lnTo>
                    <a:lnTo>
                      <a:pt x="77" y="1114"/>
                    </a:lnTo>
                    <a:lnTo>
                      <a:pt x="76" y="1116"/>
                    </a:lnTo>
                    <a:lnTo>
                      <a:pt x="74" y="1119"/>
                    </a:lnTo>
                    <a:lnTo>
                      <a:pt x="70" y="1119"/>
                    </a:lnTo>
                    <a:lnTo>
                      <a:pt x="70" y="1117"/>
                    </a:lnTo>
                    <a:lnTo>
                      <a:pt x="74" y="1113"/>
                    </a:lnTo>
                    <a:lnTo>
                      <a:pt x="74" y="1112"/>
                    </a:lnTo>
                    <a:lnTo>
                      <a:pt x="73" y="1112"/>
                    </a:lnTo>
                    <a:lnTo>
                      <a:pt x="69" y="1117"/>
                    </a:lnTo>
                    <a:lnTo>
                      <a:pt x="67" y="1118"/>
                    </a:lnTo>
                    <a:lnTo>
                      <a:pt x="66" y="1118"/>
                    </a:lnTo>
                    <a:lnTo>
                      <a:pt x="63" y="1119"/>
                    </a:lnTo>
                    <a:lnTo>
                      <a:pt x="62" y="1119"/>
                    </a:lnTo>
                    <a:lnTo>
                      <a:pt x="58" y="1123"/>
                    </a:lnTo>
                    <a:lnTo>
                      <a:pt x="56" y="1123"/>
                    </a:lnTo>
                    <a:lnTo>
                      <a:pt x="56" y="1122"/>
                    </a:lnTo>
                    <a:lnTo>
                      <a:pt x="54" y="1119"/>
                    </a:lnTo>
                    <a:lnTo>
                      <a:pt x="54" y="1116"/>
                    </a:lnTo>
                    <a:lnTo>
                      <a:pt x="52" y="1116"/>
                    </a:lnTo>
                    <a:lnTo>
                      <a:pt x="52" y="1118"/>
                    </a:lnTo>
                    <a:lnTo>
                      <a:pt x="54" y="1119"/>
                    </a:lnTo>
                    <a:lnTo>
                      <a:pt x="54" y="1122"/>
                    </a:lnTo>
                    <a:lnTo>
                      <a:pt x="55" y="1123"/>
                    </a:lnTo>
                    <a:lnTo>
                      <a:pt x="55" y="1124"/>
                    </a:lnTo>
                    <a:lnTo>
                      <a:pt x="54" y="1123"/>
                    </a:lnTo>
                    <a:lnTo>
                      <a:pt x="52" y="1124"/>
                    </a:lnTo>
                    <a:lnTo>
                      <a:pt x="51" y="1124"/>
                    </a:lnTo>
                    <a:lnTo>
                      <a:pt x="50" y="1125"/>
                    </a:lnTo>
                    <a:lnTo>
                      <a:pt x="54" y="1125"/>
                    </a:lnTo>
                    <a:lnTo>
                      <a:pt x="52" y="1128"/>
                    </a:lnTo>
                    <a:lnTo>
                      <a:pt x="51" y="1129"/>
                    </a:lnTo>
                    <a:lnTo>
                      <a:pt x="51" y="1131"/>
                    </a:lnTo>
                    <a:lnTo>
                      <a:pt x="52" y="1131"/>
                    </a:lnTo>
                    <a:lnTo>
                      <a:pt x="51" y="1133"/>
                    </a:lnTo>
                    <a:lnTo>
                      <a:pt x="51" y="1135"/>
                    </a:lnTo>
                    <a:lnTo>
                      <a:pt x="49" y="1135"/>
                    </a:lnTo>
                    <a:lnTo>
                      <a:pt x="46" y="1133"/>
                    </a:lnTo>
                    <a:lnTo>
                      <a:pt x="45" y="1132"/>
                    </a:lnTo>
                    <a:lnTo>
                      <a:pt x="45" y="1133"/>
                    </a:lnTo>
                    <a:lnTo>
                      <a:pt x="44" y="1135"/>
                    </a:lnTo>
                    <a:lnTo>
                      <a:pt x="44" y="1137"/>
                    </a:lnTo>
                    <a:lnTo>
                      <a:pt x="42" y="1142"/>
                    </a:lnTo>
                    <a:lnTo>
                      <a:pt x="39" y="1142"/>
                    </a:lnTo>
                    <a:lnTo>
                      <a:pt x="39" y="1154"/>
                    </a:lnTo>
                    <a:lnTo>
                      <a:pt x="38" y="1155"/>
                    </a:lnTo>
                    <a:lnTo>
                      <a:pt x="36" y="1155"/>
                    </a:lnTo>
                    <a:lnTo>
                      <a:pt x="36" y="1154"/>
                    </a:lnTo>
                    <a:lnTo>
                      <a:pt x="35" y="1156"/>
                    </a:lnTo>
                    <a:lnTo>
                      <a:pt x="32" y="1155"/>
                    </a:lnTo>
                    <a:lnTo>
                      <a:pt x="32" y="1150"/>
                    </a:lnTo>
                    <a:lnTo>
                      <a:pt x="36" y="1150"/>
                    </a:lnTo>
                    <a:lnTo>
                      <a:pt x="36" y="1149"/>
                    </a:lnTo>
                    <a:lnTo>
                      <a:pt x="37" y="1148"/>
                    </a:lnTo>
                    <a:lnTo>
                      <a:pt x="35" y="1148"/>
                    </a:lnTo>
                    <a:lnTo>
                      <a:pt x="35" y="1149"/>
                    </a:lnTo>
                    <a:lnTo>
                      <a:pt x="33" y="1149"/>
                    </a:lnTo>
                    <a:lnTo>
                      <a:pt x="33" y="1148"/>
                    </a:lnTo>
                    <a:lnTo>
                      <a:pt x="32" y="1147"/>
                    </a:lnTo>
                    <a:lnTo>
                      <a:pt x="33" y="1147"/>
                    </a:lnTo>
                    <a:lnTo>
                      <a:pt x="33" y="1144"/>
                    </a:lnTo>
                    <a:lnTo>
                      <a:pt x="32" y="1142"/>
                    </a:lnTo>
                    <a:lnTo>
                      <a:pt x="36" y="1138"/>
                    </a:lnTo>
                    <a:lnTo>
                      <a:pt x="33" y="1138"/>
                    </a:lnTo>
                    <a:lnTo>
                      <a:pt x="31" y="1141"/>
                    </a:lnTo>
                    <a:lnTo>
                      <a:pt x="31" y="1142"/>
                    </a:lnTo>
                    <a:lnTo>
                      <a:pt x="30" y="1143"/>
                    </a:lnTo>
                    <a:lnTo>
                      <a:pt x="29" y="1143"/>
                    </a:lnTo>
                    <a:lnTo>
                      <a:pt x="27" y="1144"/>
                    </a:lnTo>
                    <a:lnTo>
                      <a:pt x="26" y="1143"/>
                    </a:lnTo>
                    <a:lnTo>
                      <a:pt x="26" y="1142"/>
                    </a:lnTo>
                    <a:lnTo>
                      <a:pt x="27" y="1141"/>
                    </a:lnTo>
                    <a:lnTo>
                      <a:pt x="27" y="1139"/>
                    </a:lnTo>
                    <a:lnTo>
                      <a:pt x="26" y="1139"/>
                    </a:lnTo>
                    <a:lnTo>
                      <a:pt x="26" y="1138"/>
                    </a:lnTo>
                    <a:lnTo>
                      <a:pt x="29" y="1138"/>
                    </a:lnTo>
                    <a:lnTo>
                      <a:pt x="33" y="1136"/>
                    </a:lnTo>
                    <a:lnTo>
                      <a:pt x="29" y="1136"/>
                    </a:lnTo>
                    <a:lnTo>
                      <a:pt x="30" y="1135"/>
                    </a:lnTo>
                    <a:lnTo>
                      <a:pt x="30" y="1132"/>
                    </a:lnTo>
                    <a:lnTo>
                      <a:pt x="29" y="1132"/>
                    </a:lnTo>
                    <a:lnTo>
                      <a:pt x="30" y="1129"/>
                    </a:lnTo>
                    <a:lnTo>
                      <a:pt x="31" y="1128"/>
                    </a:lnTo>
                    <a:lnTo>
                      <a:pt x="31" y="1125"/>
                    </a:lnTo>
                    <a:lnTo>
                      <a:pt x="32" y="1125"/>
                    </a:lnTo>
                    <a:lnTo>
                      <a:pt x="35" y="1123"/>
                    </a:lnTo>
                    <a:lnTo>
                      <a:pt x="33" y="1123"/>
                    </a:lnTo>
                    <a:lnTo>
                      <a:pt x="32" y="1124"/>
                    </a:lnTo>
                    <a:lnTo>
                      <a:pt x="31" y="1124"/>
                    </a:lnTo>
                    <a:lnTo>
                      <a:pt x="31" y="1125"/>
                    </a:lnTo>
                    <a:lnTo>
                      <a:pt x="30" y="1125"/>
                    </a:lnTo>
                    <a:lnTo>
                      <a:pt x="29" y="1126"/>
                    </a:lnTo>
                    <a:lnTo>
                      <a:pt x="29" y="1128"/>
                    </a:lnTo>
                    <a:lnTo>
                      <a:pt x="27" y="1130"/>
                    </a:lnTo>
                    <a:lnTo>
                      <a:pt x="27" y="1132"/>
                    </a:lnTo>
                    <a:lnTo>
                      <a:pt x="25" y="1136"/>
                    </a:lnTo>
                    <a:lnTo>
                      <a:pt x="25" y="1138"/>
                    </a:lnTo>
                    <a:lnTo>
                      <a:pt x="23" y="1139"/>
                    </a:lnTo>
                    <a:lnTo>
                      <a:pt x="21" y="1142"/>
                    </a:lnTo>
                    <a:lnTo>
                      <a:pt x="20" y="1143"/>
                    </a:lnTo>
                    <a:lnTo>
                      <a:pt x="20" y="1144"/>
                    </a:lnTo>
                    <a:lnTo>
                      <a:pt x="19" y="1143"/>
                    </a:lnTo>
                    <a:lnTo>
                      <a:pt x="18" y="1143"/>
                    </a:lnTo>
                    <a:lnTo>
                      <a:pt x="18" y="1142"/>
                    </a:lnTo>
                    <a:lnTo>
                      <a:pt x="19" y="1142"/>
                    </a:lnTo>
                    <a:lnTo>
                      <a:pt x="17" y="1141"/>
                    </a:lnTo>
                    <a:lnTo>
                      <a:pt x="15" y="1139"/>
                    </a:lnTo>
                    <a:lnTo>
                      <a:pt x="17" y="1139"/>
                    </a:lnTo>
                    <a:lnTo>
                      <a:pt x="17" y="1138"/>
                    </a:lnTo>
                    <a:lnTo>
                      <a:pt x="18" y="1138"/>
                    </a:lnTo>
                    <a:lnTo>
                      <a:pt x="18" y="1137"/>
                    </a:lnTo>
                    <a:lnTo>
                      <a:pt x="17" y="1137"/>
                    </a:lnTo>
                    <a:lnTo>
                      <a:pt x="13" y="1138"/>
                    </a:lnTo>
                    <a:lnTo>
                      <a:pt x="12" y="1138"/>
                    </a:lnTo>
                    <a:lnTo>
                      <a:pt x="15" y="1135"/>
                    </a:lnTo>
                    <a:lnTo>
                      <a:pt x="15" y="1133"/>
                    </a:lnTo>
                    <a:lnTo>
                      <a:pt x="14" y="1133"/>
                    </a:lnTo>
                    <a:lnTo>
                      <a:pt x="9" y="1132"/>
                    </a:lnTo>
                    <a:lnTo>
                      <a:pt x="9" y="1129"/>
                    </a:lnTo>
                    <a:lnTo>
                      <a:pt x="13" y="1129"/>
                    </a:lnTo>
                    <a:lnTo>
                      <a:pt x="12" y="1128"/>
                    </a:lnTo>
                    <a:lnTo>
                      <a:pt x="11" y="1128"/>
                    </a:lnTo>
                    <a:lnTo>
                      <a:pt x="9" y="1126"/>
                    </a:lnTo>
                    <a:lnTo>
                      <a:pt x="8" y="1126"/>
                    </a:lnTo>
                    <a:lnTo>
                      <a:pt x="9" y="1125"/>
                    </a:lnTo>
                    <a:lnTo>
                      <a:pt x="11" y="1123"/>
                    </a:lnTo>
                    <a:lnTo>
                      <a:pt x="15" y="1123"/>
                    </a:lnTo>
                    <a:lnTo>
                      <a:pt x="14" y="1122"/>
                    </a:lnTo>
                    <a:lnTo>
                      <a:pt x="13" y="1119"/>
                    </a:lnTo>
                    <a:lnTo>
                      <a:pt x="14" y="1118"/>
                    </a:lnTo>
                    <a:lnTo>
                      <a:pt x="13" y="1116"/>
                    </a:lnTo>
                    <a:lnTo>
                      <a:pt x="13" y="1114"/>
                    </a:lnTo>
                    <a:lnTo>
                      <a:pt x="14" y="1112"/>
                    </a:lnTo>
                    <a:lnTo>
                      <a:pt x="15" y="1111"/>
                    </a:lnTo>
                    <a:lnTo>
                      <a:pt x="19" y="1114"/>
                    </a:lnTo>
                    <a:lnTo>
                      <a:pt x="20" y="1114"/>
                    </a:lnTo>
                    <a:lnTo>
                      <a:pt x="21" y="1118"/>
                    </a:lnTo>
                    <a:lnTo>
                      <a:pt x="23" y="1119"/>
                    </a:lnTo>
                    <a:lnTo>
                      <a:pt x="25" y="1120"/>
                    </a:lnTo>
                    <a:lnTo>
                      <a:pt x="29" y="1120"/>
                    </a:lnTo>
                    <a:lnTo>
                      <a:pt x="31" y="1119"/>
                    </a:lnTo>
                    <a:lnTo>
                      <a:pt x="30" y="1118"/>
                    </a:lnTo>
                    <a:lnTo>
                      <a:pt x="31" y="1117"/>
                    </a:lnTo>
                    <a:lnTo>
                      <a:pt x="32" y="1117"/>
                    </a:lnTo>
                    <a:lnTo>
                      <a:pt x="33" y="1116"/>
                    </a:lnTo>
                    <a:lnTo>
                      <a:pt x="33" y="1111"/>
                    </a:lnTo>
                    <a:lnTo>
                      <a:pt x="32" y="1108"/>
                    </a:lnTo>
                    <a:lnTo>
                      <a:pt x="33" y="1105"/>
                    </a:lnTo>
                    <a:lnTo>
                      <a:pt x="33" y="1101"/>
                    </a:lnTo>
                    <a:lnTo>
                      <a:pt x="35" y="1100"/>
                    </a:lnTo>
                    <a:lnTo>
                      <a:pt x="33" y="1099"/>
                    </a:lnTo>
                    <a:lnTo>
                      <a:pt x="33" y="1098"/>
                    </a:lnTo>
                    <a:lnTo>
                      <a:pt x="35" y="1095"/>
                    </a:lnTo>
                    <a:lnTo>
                      <a:pt x="35" y="1094"/>
                    </a:lnTo>
                    <a:lnTo>
                      <a:pt x="33" y="1095"/>
                    </a:lnTo>
                    <a:lnTo>
                      <a:pt x="33" y="1096"/>
                    </a:lnTo>
                    <a:lnTo>
                      <a:pt x="31" y="1095"/>
                    </a:lnTo>
                    <a:lnTo>
                      <a:pt x="31" y="1094"/>
                    </a:lnTo>
                    <a:lnTo>
                      <a:pt x="32" y="1093"/>
                    </a:lnTo>
                    <a:lnTo>
                      <a:pt x="32" y="1092"/>
                    </a:lnTo>
                    <a:lnTo>
                      <a:pt x="31" y="1092"/>
                    </a:lnTo>
                    <a:lnTo>
                      <a:pt x="30" y="1094"/>
                    </a:lnTo>
                    <a:lnTo>
                      <a:pt x="29" y="1095"/>
                    </a:lnTo>
                    <a:lnTo>
                      <a:pt x="29" y="1096"/>
                    </a:lnTo>
                    <a:lnTo>
                      <a:pt x="25" y="1096"/>
                    </a:lnTo>
                    <a:lnTo>
                      <a:pt x="25" y="1102"/>
                    </a:lnTo>
                    <a:lnTo>
                      <a:pt x="24" y="1102"/>
                    </a:lnTo>
                    <a:lnTo>
                      <a:pt x="21" y="1104"/>
                    </a:lnTo>
                    <a:lnTo>
                      <a:pt x="19" y="1106"/>
                    </a:lnTo>
                    <a:lnTo>
                      <a:pt x="15" y="1108"/>
                    </a:lnTo>
                    <a:lnTo>
                      <a:pt x="13" y="1108"/>
                    </a:lnTo>
                    <a:lnTo>
                      <a:pt x="12" y="1107"/>
                    </a:lnTo>
                    <a:lnTo>
                      <a:pt x="11" y="1105"/>
                    </a:lnTo>
                    <a:lnTo>
                      <a:pt x="9" y="1104"/>
                    </a:lnTo>
                    <a:lnTo>
                      <a:pt x="7" y="1100"/>
                    </a:lnTo>
                    <a:lnTo>
                      <a:pt x="6" y="1099"/>
                    </a:lnTo>
                    <a:lnTo>
                      <a:pt x="8" y="1100"/>
                    </a:lnTo>
                    <a:lnTo>
                      <a:pt x="9" y="1100"/>
                    </a:lnTo>
                    <a:lnTo>
                      <a:pt x="12" y="1104"/>
                    </a:lnTo>
                    <a:lnTo>
                      <a:pt x="13" y="1102"/>
                    </a:lnTo>
                    <a:lnTo>
                      <a:pt x="6" y="1095"/>
                    </a:lnTo>
                    <a:lnTo>
                      <a:pt x="9" y="1095"/>
                    </a:lnTo>
                    <a:lnTo>
                      <a:pt x="8" y="1094"/>
                    </a:lnTo>
                    <a:lnTo>
                      <a:pt x="7" y="1094"/>
                    </a:lnTo>
                    <a:lnTo>
                      <a:pt x="6" y="1093"/>
                    </a:lnTo>
                    <a:lnTo>
                      <a:pt x="5" y="1093"/>
                    </a:lnTo>
                    <a:lnTo>
                      <a:pt x="2" y="1089"/>
                    </a:lnTo>
                    <a:lnTo>
                      <a:pt x="0" y="1087"/>
                    </a:lnTo>
                    <a:lnTo>
                      <a:pt x="4" y="1087"/>
                    </a:lnTo>
                    <a:lnTo>
                      <a:pt x="5" y="1089"/>
                    </a:lnTo>
                    <a:lnTo>
                      <a:pt x="7" y="1089"/>
                    </a:lnTo>
                    <a:lnTo>
                      <a:pt x="11" y="1093"/>
                    </a:lnTo>
                    <a:lnTo>
                      <a:pt x="14" y="1094"/>
                    </a:lnTo>
                    <a:lnTo>
                      <a:pt x="15" y="1095"/>
                    </a:lnTo>
                    <a:lnTo>
                      <a:pt x="15" y="1098"/>
                    </a:lnTo>
                    <a:lnTo>
                      <a:pt x="17" y="1100"/>
                    </a:lnTo>
                    <a:lnTo>
                      <a:pt x="18" y="1101"/>
                    </a:lnTo>
                    <a:lnTo>
                      <a:pt x="18" y="1099"/>
                    </a:lnTo>
                    <a:lnTo>
                      <a:pt x="19" y="1100"/>
                    </a:lnTo>
                    <a:lnTo>
                      <a:pt x="20" y="1102"/>
                    </a:lnTo>
                    <a:lnTo>
                      <a:pt x="21" y="1102"/>
                    </a:lnTo>
                    <a:lnTo>
                      <a:pt x="19" y="1100"/>
                    </a:lnTo>
                    <a:lnTo>
                      <a:pt x="19" y="1098"/>
                    </a:lnTo>
                    <a:lnTo>
                      <a:pt x="21" y="1099"/>
                    </a:lnTo>
                    <a:lnTo>
                      <a:pt x="20" y="1098"/>
                    </a:lnTo>
                    <a:lnTo>
                      <a:pt x="20" y="1095"/>
                    </a:lnTo>
                    <a:lnTo>
                      <a:pt x="19" y="1095"/>
                    </a:lnTo>
                    <a:lnTo>
                      <a:pt x="19" y="1094"/>
                    </a:lnTo>
                    <a:lnTo>
                      <a:pt x="18" y="1094"/>
                    </a:lnTo>
                    <a:lnTo>
                      <a:pt x="18" y="1092"/>
                    </a:lnTo>
                    <a:lnTo>
                      <a:pt x="15" y="1092"/>
                    </a:lnTo>
                    <a:lnTo>
                      <a:pt x="14" y="1090"/>
                    </a:lnTo>
                    <a:lnTo>
                      <a:pt x="13" y="1090"/>
                    </a:lnTo>
                    <a:lnTo>
                      <a:pt x="13" y="1089"/>
                    </a:lnTo>
                    <a:lnTo>
                      <a:pt x="14" y="1088"/>
                    </a:lnTo>
                    <a:lnTo>
                      <a:pt x="15" y="1088"/>
                    </a:lnTo>
                    <a:lnTo>
                      <a:pt x="17" y="1087"/>
                    </a:lnTo>
                    <a:lnTo>
                      <a:pt x="18" y="1087"/>
                    </a:lnTo>
                    <a:lnTo>
                      <a:pt x="17" y="1085"/>
                    </a:lnTo>
                    <a:lnTo>
                      <a:pt x="18" y="1083"/>
                    </a:lnTo>
                    <a:lnTo>
                      <a:pt x="21" y="1081"/>
                    </a:lnTo>
                    <a:lnTo>
                      <a:pt x="21" y="1082"/>
                    </a:lnTo>
                    <a:lnTo>
                      <a:pt x="25" y="1082"/>
                    </a:lnTo>
                    <a:lnTo>
                      <a:pt x="25" y="1081"/>
                    </a:lnTo>
                    <a:lnTo>
                      <a:pt x="24" y="1081"/>
                    </a:lnTo>
                    <a:lnTo>
                      <a:pt x="23" y="1080"/>
                    </a:lnTo>
                    <a:lnTo>
                      <a:pt x="24" y="1079"/>
                    </a:lnTo>
                    <a:lnTo>
                      <a:pt x="23" y="1079"/>
                    </a:lnTo>
                    <a:lnTo>
                      <a:pt x="20" y="1081"/>
                    </a:lnTo>
                    <a:lnTo>
                      <a:pt x="18" y="1081"/>
                    </a:lnTo>
                    <a:lnTo>
                      <a:pt x="17" y="1082"/>
                    </a:lnTo>
                    <a:lnTo>
                      <a:pt x="17" y="1083"/>
                    </a:lnTo>
                    <a:lnTo>
                      <a:pt x="15" y="1086"/>
                    </a:lnTo>
                    <a:lnTo>
                      <a:pt x="13" y="1086"/>
                    </a:lnTo>
                    <a:lnTo>
                      <a:pt x="11" y="1085"/>
                    </a:lnTo>
                    <a:lnTo>
                      <a:pt x="9" y="1083"/>
                    </a:lnTo>
                    <a:lnTo>
                      <a:pt x="9" y="1086"/>
                    </a:lnTo>
                    <a:lnTo>
                      <a:pt x="8" y="1087"/>
                    </a:lnTo>
                    <a:lnTo>
                      <a:pt x="8" y="1085"/>
                    </a:lnTo>
                    <a:lnTo>
                      <a:pt x="6" y="1085"/>
                    </a:lnTo>
                    <a:lnTo>
                      <a:pt x="5" y="1083"/>
                    </a:lnTo>
                    <a:lnTo>
                      <a:pt x="5" y="1082"/>
                    </a:lnTo>
                    <a:lnTo>
                      <a:pt x="4" y="1080"/>
                    </a:lnTo>
                    <a:lnTo>
                      <a:pt x="4" y="1076"/>
                    </a:lnTo>
                    <a:lnTo>
                      <a:pt x="2" y="1075"/>
                    </a:lnTo>
                    <a:lnTo>
                      <a:pt x="2" y="1074"/>
                    </a:lnTo>
                    <a:lnTo>
                      <a:pt x="4" y="1073"/>
                    </a:lnTo>
                    <a:lnTo>
                      <a:pt x="6" y="1075"/>
                    </a:lnTo>
                    <a:lnTo>
                      <a:pt x="6" y="1080"/>
                    </a:lnTo>
                    <a:lnTo>
                      <a:pt x="7" y="1081"/>
                    </a:lnTo>
                    <a:lnTo>
                      <a:pt x="7" y="1074"/>
                    </a:lnTo>
                    <a:lnTo>
                      <a:pt x="8" y="1073"/>
                    </a:lnTo>
                    <a:lnTo>
                      <a:pt x="9" y="1073"/>
                    </a:lnTo>
                    <a:lnTo>
                      <a:pt x="8" y="1071"/>
                    </a:lnTo>
                    <a:lnTo>
                      <a:pt x="7" y="1073"/>
                    </a:lnTo>
                    <a:lnTo>
                      <a:pt x="4" y="1073"/>
                    </a:lnTo>
                    <a:lnTo>
                      <a:pt x="4" y="1067"/>
                    </a:lnTo>
                    <a:lnTo>
                      <a:pt x="6" y="1064"/>
                    </a:lnTo>
                    <a:lnTo>
                      <a:pt x="8" y="1063"/>
                    </a:lnTo>
                    <a:lnTo>
                      <a:pt x="12" y="1064"/>
                    </a:lnTo>
                    <a:lnTo>
                      <a:pt x="14" y="1067"/>
                    </a:lnTo>
                    <a:lnTo>
                      <a:pt x="17" y="1068"/>
                    </a:lnTo>
                    <a:lnTo>
                      <a:pt x="21" y="1068"/>
                    </a:lnTo>
                    <a:lnTo>
                      <a:pt x="21" y="1070"/>
                    </a:lnTo>
                    <a:lnTo>
                      <a:pt x="23" y="1070"/>
                    </a:lnTo>
                    <a:lnTo>
                      <a:pt x="23" y="1065"/>
                    </a:lnTo>
                    <a:lnTo>
                      <a:pt x="24" y="1065"/>
                    </a:lnTo>
                    <a:lnTo>
                      <a:pt x="25" y="1063"/>
                    </a:lnTo>
                    <a:lnTo>
                      <a:pt x="27" y="1064"/>
                    </a:lnTo>
                    <a:lnTo>
                      <a:pt x="29" y="1064"/>
                    </a:lnTo>
                    <a:lnTo>
                      <a:pt x="30" y="1065"/>
                    </a:lnTo>
                    <a:lnTo>
                      <a:pt x="30" y="1064"/>
                    </a:lnTo>
                    <a:lnTo>
                      <a:pt x="29" y="1063"/>
                    </a:lnTo>
                    <a:lnTo>
                      <a:pt x="30" y="1062"/>
                    </a:lnTo>
                    <a:lnTo>
                      <a:pt x="31" y="1062"/>
                    </a:lnTo>
                    <a:lnTo>
                      <a:pt x="31" y="1063"/>
                    </a:lnTo>
                    <a:lnTo>
                      <a:pt x="32" y="1062"/>
                    </a:lnTo>
                    <a:lnTo>
                      <a:pt x="35" y="1061"/>
                    </a:lnTo>
                    <a:lnTo>
                      <a:pt x="36" y="1061"/>
                    </a:lnTo>
                    <a:lnTo>
                      <a:pt x="36" y="1064"/>
                    </a:lnTo>
                    <a:lnTo>
                      <a:pt x="37" y="1064"/>
                    </a:lnTo>
                    <a:lnTo>
                      <a:pt x="37" y="1063"/>
                    </a:lnTo>
                    <a:lnTo>
                      <a:pt x="38" y="1062"/>
                    </a:lnTo>
                    <a:lnTo>
                      <a:pt x="38" y="1061"/>
                    </a:lnTo>
                    <a:lnTo>
                      <a:pt x="39" y="1059"/>
                    </a:lnTo>
                    <a:lnTo>
                      <a:pt x="44" y="1059"/>
                    </a:lnTo>
                    <a:lnTo>
                      <a:pt x="45" y="1061"/>
                    </a:lnTo>
                    <a:lnTo>
                      <a:pt x="46" y="1061"/>
                    </a:lnTo>
                    <a:lnTo>
                      <a:pt x="49" y="1059"/>
                    </a:lnTo>
                    <a:lnTo>
                      <a:pt x="51" y="1059"/>
                    </a:lnTo>
                    <a:lnTo>
                      <a:pt x="54" y="1061"/>
                    </a:lnTo>
                    <a:lnTo>
                      <a:pt x="55" y="1062"/>
                    </a:lnTo>
                    <a:lnTo>
                      <a:pt x="56" y="1062"/>
                    </a:lnTo>
                    <a:lnTo>
                      <a:pt x="56" y="1065"/>
                    </a:lnTo>
                    <a:lnTo>
                      <a:pt x="55" y="1067"/>
                    </a:lnTo>
                    <a:lnTo>
                      <a:pt x="57" y="1065"/>
                    </a:lnTo>
                    <a:lnTo>
                      <a:pt x="58" y="1064"/>
                    </a:lnTo>
                    <a:lnTo>
                      <a:pt x="61" y="1064"/>
                    </a:lnTo>
                    <a:lnTo>
                      <a:pt x="61" y="1067"/>
                    </a:lnTo>
                    <a:lnTo>
                      <a:pt x="60" y="1068"/>
                    </a:lnTo>
                    <a:lnTo>
                      <a:pt x="60" y="1069"/>
                    </a:lnTo>
                    <a:lnTo>
                      <a:pt x="61" y="1069"/>
                    </a:lnTo>
                    <a:lnTo>
                      <a:pt x="61" y="1067"/>
                    </a:lnTo>
                    <a:lnTo>
                      <a:pt x="62" y="1064"/>
                    </a:lnTo>
                    <a:lnTo>
                      <a:pt x="64" y="1062"/>
                    </a:lnTo>
                    <a:lnTo>
                      <a:pt x="67" y="1062"/>
                    </a:lnTo>
                    <a:lnTo>
                      <a:pt x="70" y="1058"/>
                    </a:lnTo>
                    <a:lnTo>
                      <a:pt x="70" y="1055"/>
                    </a:lnTo>
                    <a:lnTo>
                      <a:pt x="71" y="1055"/>
                    </a:lnTo>
                    <a:lnTo>
                      <a:pt x="71" y="1056"/>
                    </a:lnTo>
                    <a:lnTo>
                      <a:pt x="73" y="1056"/>
                    </a:lnTo>
                    <a:lnTo>
                      <a:pt x="79" y="1057"/>
                    </a:lnTo>
                    <a:lnTo>
                      <a:pt x="80" y="1058"/>
                    </a:lnTo>
                    <a:lnTo>
                      <a:pt x="81" y="1058"/>
                    </a:lnTo>
                    <a:lnTo>
                      <a:pt x="81" y="1062"/>
                    </a:lnTo>
                    <a:lnTo>
                      <a:pt x="82" y="1062"/>
                    </a:lnTo>
                    <a:lnTo>
                      <a:pt x="82" y="1063"/>
                    </a:lnTo>
                    <a:lnTo>
                      <a:pt x="85" y="1062"/>
                    </a:lnTo>
                    <a:lnTo>
                      <a:pt x="86" y="1063"/>
                    </a:lnTo>
                    <a:lnTo>
                      <a:pt x="87" y="1067"/>
                    </a:lnTo>
                    <a:lnTo>
                      <a:pt x="87" y="1069"/>
                    </a:lnTo>
                    <a:lnTo>
                      <a:pt x="88" y="1069"/>
                    </a:lnTo>
                    <a:lnTo>
                      <a:pt x="87" y="1070"/>
                    </a:lnTo>
                    <a:lnTo>
                      <a:pt x="87" y="1071"/>
                    </a:lnTo>
                    <a:lnTo>
                      <a:pt x="86" y="1071"/>
                    </a:lnTo>
                    <a:lnTo>
                      <a:pt x="85" y="1073"/>
                    </a:lnTo>
                    <a:lnTo>
                      <a:pt x="82" y="1076"/>
                    </a:lnTo>
                    <a:lnTo>
                      <a:pt x="86" y="1073"/>
                    </a:lnTo>
                    <a:lnTo>
                      <a:pt x="88" y="1073"/>
                    </a:lnTo>
                    <a:lnTo>
                      <a:pt x="89" y="1074"/>
                    </a:lnTo>
                    <a:lnTo>
                      <a:pt x="92" y="1075"/>
                    </a:lnTo>
                    <a:lnTo>
                      <a:pt x="93" y="1076"/>
                    </a:lnTo>
                    <a:lnTo>
                      <a:pt x="93" y="1077"/>
                    </a:lnTo>
                    <a:lnTo>
                      <a:pt x="92" y="1082"/>
                    </a:lnTo>
                    <a:lnTo>
                      <a:pt x="93" y="1081"/>
                    </a:lnTo>
                    <a:lnTo>
                      <a:pt x="94" y="1079"/>
                    </a:lnTo>
                    <a:lnTo>
                      <a:pt x="94" y="1074"/>
                    </a:lnTo>
                    <a:lnTo>
                      <a:pt x="92" y="1074"/>
                    </a:lnTo>
                    <a:lnTo>
                      <a:pt x="91" y="1073"/>
                    </a:lnTo>
                    <a:lnTo>
                      <a:pt x="89" y="1068"/>
                    </a:lnTo>
                    <a:lnTo>
                      <a:pt x="88" y="1067"/>
                    </a:lnTo>
                    <a:lnTo>
                      <a:pt x="88" y="1065"/>
                    </a:lnTo>
                    <a:lnTo>
                      <a:pt x="87" y="1063"/>
                    </a:lnTo>
                    <a:lnTo>
                      <a:pt x="87" y="1062"/>
                    </a:lnTo>
                    <a:lnTo>
                      <a:pt x="88" y="1062"/>
                    </a:lnTo>
                    <a:lnTo>
                      <a:pt x="89" y="1061"/>
                    </a:lnTo>
                    <a:lnTo>
                      <a:pt x="94" y="1061"/>
                    </a:lnTo>
                    <a:lnTo>
                      <a:pt x="96" y="1058"/>
                    </a:lnTo>
                    <a:lnTo>
                      <a:pt x="100" y="1058"/>
                    </a:lnTo>
                    <a:lnTo>
                      <a:pt x="100" y="1059"/>
                    </a:lnTo>
                    <a:lnTo>
                      <a:pt x="101" y="1061"/>
                    </a:lnTo>
                    <a:lnTo>
                      <a:pt x="102" y="1061"/>
                    </a:lnTo>
                    <a:lnTo>
                      <a:pt x="106" y="1062"/>
                    </a:lnTo>
                    <a:lnTo>
                      <a:pt x="106" y="1061"/>
                    </a:lnTo>
                    <a:lnTo>
                      <a:pt x="105" y="1061"/>
                    </a:lnTo>
                    <a:lnTo>
                      <a:pt x="102" y="1058"/>
                    </a:lnTo>
                    <a:lnTo>
                      <a:pt x="102" y="1057"/>
                    </a:lnTo>
                    <a:lnTo>
                      <a:pt x="105" y="1056"/>
                    </a:lnTo>
                    <a:lnTo>
                      <a:pt x="105" y="1053"/>
                    </a:lnTo>
                    <a:lnTo>
                      <a:pt x="106" y="1053"/>
                    </a:lnTo>
                    <a:lnTo>
                      <a:pt x="113" y="1052"/>
                    </a:lnTo>
                    <a:lnTo>
                      <a:pt x="114" y="1052"/>
                    </a:lnTo>
                    <a:lnTo>
                      <a:pt x="117" y="1050"/>
                    </a:lnTo>
                    <a:lnTo>
                      <a:pt x="116" y="1050"/>
                    </a:lnTo>
                    <a:lnTo>
                      <a:pt x="114" y="1051"/>
                    </a:lnTo>
                    <a:lnTo>
                      <a:pt x="113" y="1051"/>
                    </a:lnTo>
                    <a:lnTo>
                      <a:pt x="106" y="1053"/>
                    </a:lnTo>
                    <a:lnTo>
                      <a:pt x="104" y="1052"/>
                    </a:lnTo>
                    <a:lnTo>
                      <a:pt x="102" y="1052"/>
                    </a:lnTo>
                    <a:lnTo>
                      <a:pt x="102" y="1051"/>
                    </a:lnTo>
                    <a:lnTo>
                      <a:pt x="101" y="1050"/>
                    </a:lnTo>
                    <a:lnTo>
                      <a:pt x="101" y="1045"/>
                    </a:lnTo>
                    <a:lnTo>
                      <a:pt x="100" y="1045"/>
                    </a:lnTo>
                    <a:lnTo>
                      <a:pt x="100" y="1043"/>
                    </a:lnTo>
                    <a:lnTo>
                      <a:pt x="102" y="1042"/>
                    </a:lnTo>
                    <a:lnTo>
                      <a:pt x="102" y="1038"/>
                    </a:lnTo>
                    <a:lnTo>
                      <a:pt x="106" y="1034"/>
                    </a:lnTo>
                    <a:lnTo>
                      <a:pt x="106" y="1033"/>
                    </a:lnTo>
                    <a:lnTo>
                      <a:pt x="107" y="1032"/>
                    </a:lnTo>
                    <a:lnTo>
                      <a:pt x="107" y="1031"/>
                    </a:lnTo>
                    <a:lnTo>
                      <a:pt x="108" y="1031"/>
                    </a:lnTo>
                    <a:lnTo>
                      <a:pt x="112" y="1027"/>
                    </a:lnTo>
                    <a:lnTo>
                      <a:pt x="108" y="1030"/>
                    </a:lnTo>
                    <a:lnTo>
                      <a:pt x="101" y="1037"/>
                    </a:lnTo>
                    <a:lnTo>
                      <a:pt x="99" y="1036"/>
                    </a:lnTo>
                    <a:lnTo>
                      <a:pt x="99" y="1037"/>
                    </a:lnTo>
                    <a:lnTo>
                      <a:pt x="100" y="1038"/>
                    </a:lnTo>
                    <a:lnTo>
                      <a:pt x="100" y="1039"/>
                    </a:lnTo>
                    <a:lnTo>
                      <a:pt x="98" y="1043"/>
                    </a:lnTo>
                    <a:lnTo>
                      <a:pt x="98" y="1045"/>
                    </a:lnTo>
                    <a:lnTo>
                      <a:pt x="100" y="1047"/>
                    </a:lnTo>
                    <a:lnTo>
                      <a:pt x="100" y="1051"/>
                    </a:lnTo>
                    <a:lnTo>
                      <a:pt x="101" y="1052"/>
                    </a:lnTo>
                    <a:lnTo>
                      <a:pt x="101" y="1053"/>
                    </a:lnTo>
                    <a:lnTo>
                      <a:pt x="102" y="1053"/>
                    </a:lnTo>
                    <a:lnTo>
                      <a:pt x="101" y="1056"/>
                    </a:lnTo>
                    <a:lnTo>
                      <a:pt x="98" y="1056"/>
                    </a:lnTo>
                    <a:lnTo>
                      <a:pt x="98" y="1055"/>
                    </a:lnTo>
                    <a:lnTo>
                      <a:pt x="94" y="1055"/>
                    </a:lnTo>
                    <a:lnTo>
                      <a:pt x="94" y="1057"/>
                    </a:lnTo>
                    <a:lnTo>
                      <a:pt x="93" y="1057"/>
                    </a:lnTo>
                    <a:lnTo>
                      <a:pt x="88" y="1059"/>
                    </a:lnTo>
                    <a:lnTo>
                      <a:pt x="86" y="1059"/>
                    </a:lnTo>
                    <a:lnTo>
                      <a:pt x="86" y="1061"/>
                    </a:lnTo>
                    <a:lnTo>
                      <a:pt x="85" y="1061"/>
                    </a:lnTo>
                    <a:lnTo>
                      <a:pt x="83" y="1058"/>
                    </a:lnTo>
                    <a:lnTo>
                      <a:pt x="85" y="1057"/>
                    </a:lnTo>
                    <a:lnTo>
                      <a:pt x="87" y="1056"/>
                    </a:lnTo>
                    <a:lnTo>
                      <a:pt x="87" y="1055"/>
                    </a:lnTo>
                    <a:lnTo>
                      <a:pt x="86" y="1056"/>
                    </a:lnTo>
                    <a:lnTo>
                      <a:pt x="83" y="1056"/>
                    </a:lnTo>
                    <a:lnTo>
                      <a:pt x="80" y="1055"/>
                    </a:lnTo>
                    <a:lnTo>
                      <a:pt x="73" y="1053"/>
                    </a:lnTo>
                    <a:lnTo>
                      <a:pt x="69" y="1051"/>
                    </a:lnTo>
                    <a:lnTo>
                      <a:pt x="69" y="1049"/>
                    </a:lnTo>
                    <a:lnTo>
                      <a:pt x="71" y="1046"/>
                    </a:lnTo>
                    <a:lnTo>
                      <a:pt x="73" y="1042"/>
                    </a:lnTo>
                    <a:lnTo>
                      <a:pt x="74" y="1042"/>
                    </a:lnTo>
                    <a:lnTo>
                      <a:pt x="74" y="1040"/>
                    </a:lnTo>
                    <a:lnTo>
                      <a:pt x="75" y="1039"/>
                    </a:lnTo>
                    <a:lnTo>
                      <a:pt x="75" y="1036"/>
                    </a:lnTo>
                    <a:lnTo>
                      <a:pt x="71" y="1043"/>
                    </a:lnTo>
                    <a:lnTo>
                      <a:pt x="70" y="1046"/>
                    </a:lnTo>
                    <a:lnTo>
                      <a:pt x="69" y="1047"/>
                    </a:lnTo>
                    <a:lnTo>
                      <a:pt x="68" y="1046"/>
                    </a:lnTo>
                    <a:lnTo>
                      <a:pt x="68" y="1045"/>
                    </a:lnTo>
                    <a:lnTo>
                      <a:pt x="67" y="1045"/>
                    </a:lnTo>
                    <a:lnTo>
                      <a:pt x="67" y="1051"/>
                    </a:lnTo>
                    <a:lnTo>
                      <a:pt x="68" y="1052"/>
                    </a:lnTo>
                    <a:lnTo>
                      <a:pt x="66" y="1052"/>
                    </a:lnTo>
                    <a:lnTo>
                      <a:pt x="66" y="1053"/>
                    </a:lnTo>
                    <a:lnTo>
                      <a:pt x="67" y="1055"/>
                    </a:lnTo>
                    <a:lnTo>
                      <a:pt x="67" y="1057"/>
                    </a:lnTo>
                    <a:lnTo>
                      <a:pt x="63" y="1061"/>
                    </a:lnTo>
                    <a:lnTo>
                      <a:pt x="61" y="1061"/>
                    </a:lnTo>
                    <a:lnTo>
                      <a:pt x="57" y="1059"/>
                    </a:lnTo>
                    <a:lnTo>
                      <a:pt x="54" y="1057"/>
                    </a:lnTo>
                    <a:lnTo>
                      <a:pt x="52" y="1055"/>
                    </a:lnTo>
                    <a:lnTo>
                      <a:pt x="48" y="1057"/>
                    </a:lnTo>
                    <a:lnTo>
                      <a:pt x="45" y="1057"/>
                    </a:lnTo>
                    <a:lnTo>
                      <a:pt x="43" y="1056"/>
                    </a:lnTo>
                    <a:lnTo>
                      <a:pt x="45" y="1055"/>
                    </a:lnTo>
                    <a:lnTo>
                      <a:pt x="46" y="1053"/>
                    </a:lnTo>
                    <a:lnTo>
                      <a:pt x="46" y="1052"/>
                    </a:lnTo>
                    <a:lnTo>
                      <a:pt x="43" y="1056"/>
                    </a:lnTo>
                    <a:lnTo>
                      <a:pt x="39" y="1056"/>
                    </a:lnTo>
                    <a:lnTo>
                      <a:pt x="37" y="1057"/>
                    </a:lnTo>
                    <a:lnTo>
                      <a:pt x="36" y="1056"/>
                    </a:lnTo>
                    <a:lnTo>
                      <a:pt x="36" y="1053"/>
                    </a:lnTo>
                    <a:lnTo>
                      <a:pt x="35" y="1055"/>
                    </a:lnTo>
                    <a:lnTo>
                      <a:pt x="35" y="1057"/>
                    </a:lnTo>
                    <a:lnTo>
                      <a:pt x="32" y="1057"/>
                    </a:lnTo>
                    <a:lnTo>
                      <a:pt x="31" y="1058"/>
                    </a:lnTo>
                    <a:lnTo>
                      <a:pt x="25" y="1058"/>
                    </a:lnTo>
                    <a:lnTo>
                      <a:pt x="23" y="1062"/>
                    </a:lnTo>
                    <a:lnTo>
                      <a:pt x="20" y="1063"/>
                    </a:lnTo>
                    <a:lnTo>
                      <a:pt x="19" y="1063"/>
                    </a:lnTo>
                    <a:lnTo>
                      <a:pt x="17" y="1062"/>
                    </a:lnTo>
                    <a:lnTo>
                      <a:pt x="15" y="1059"/>
                    </a:lnTo>
                    <a:lnTo>
                      <a:pt x="14" y="1059"/>
                    </a:lnTo>
                    <a:lnTo>
                      <a:pt x="14" y="1061"/>
                    </a:lnTo>
                    <a:lnTo>
                      <a:pt x="11" y="1061"/>
                    </a:lnTo>
                    <a:lnTo>
                      <a:pt x="11" y="1059"/>
                    </a:lnTo>
                    <a:lnTo>
                      <a:pt x="9" y="1059"/>
                    </a:lnTo>
                    <a:lnTo>
                      <a:pt x="9" y="1058"/>
                    </a:lnTo>
                    <a:lnTo>
                      <a:pt x="13" y="1058"/>
                    </a:lnTo>
                    <a:lnTo>
                      <a:pt x="12" y="1057"/>
                    </a:lnTo>
                    <a:lnTo>
                      <a:pt x="8" y="1057"/>
                    </a:lnTo>
                    <a:lnTo>
                      <a:pt x="6" y="1056"/>
                    </a:lnTo>
                    <a:lnTo>
                      <a:pt x="5" y="1056"/>
                    </a:lnTo>
                    <a:lnTo>
                      <a:pt x="6" y="1053"/>
                    </a:lnTo>
                    <a:lnTo>
                      <a:pt x="8" y="1053"/>
                    </a:lnTo>
                    <a:lnTo>
                      <a:pt x="12" y="1056"/>
                    </a:lnTo>
                    <a:lnTo>
                      <a:pt x="12" y="1055"/>
                    </a:lnTo>
                    <a:lnTo>
                      <a:pt x="13" y="1055"/>
                    </a:lnTo>
                    <a:lnTo>
                      <a:pt x="9" y="1051"/>
                    </a:lnTo>
                    <a:lnTo>
                      <a:pt x="2" y="1051"/>
                    </a:lnTo>
                    <a:lnTo>
                      <a:pt x="4" y="1050"/>
                    </a:lnTo>
                    <a:lnTo>
                      <a:pt x="2" y="1049"/>
                    </a:lnTo>
                    <a:lnTo>
                      <a:pt x="2" y="1047"/>
                    </a:lnTo>
                    <a:lnTo>
                      <a:pt x="1" y="1047"/>
                    </a:lnTo>
                    <a:lnTo>
                      <a:pt x="4" y="1045"/>
                    </a:lnTo>
                    <a:lnTo>
                      <a:pt x="5" y="1045"/>
                    </a:lnTo>
                    <a:lnTo>
                      <a:pt x="6" y="1044"/>
                    </a:lnTo>
                    <a:lnTo>
                      <a:pt x="7" y="1044"/>
                    </a:lnTo>
                    <a:lnTo>
                      <a:pt x="7" y="1043"/>
                    </a:lnTo>
                    <a:lnTo>
                      <a:pt x="8" y="1044"/>
                    </a:lnTo>
                    <a:lnTo>
                      <a:pt x="9" y="1043"/>
                    </a:lnTo>
                    <a:lnTo>
                      <a:pt x="11" y="1040"/>
                    </a:lnTo>
                    <a:lnTo>
                      <a:pt x="13" y="1040"/>
                    </a:lnTo>
                    <a:lnTo>
                      <a:pt x="15" y="1043"/>
                    </a:lnTo>
                    <a:lnTo>
                      <a:pt x="15" y="1046"/>
                    </a:lnTo>
                    <a:lnTo>
                      <a:pt x="17" y="1047"/>
                    </a:lnTo>
                    <a:lnTo>
                      <a:pt x="17" y="1043"/>
                    </a:lnTo>
                    <a:lnTo>
                      <a:pt x="14" y="1040"/>
                    </a:lnTo>
                    <a:lnTo>
                      <a:pt x="14" y="1039"/>
                    </a:lnTo>
                    <a:lnTo>
                      <a:pt x="21" y="1038"/>
                    </a:lnTo>
                    <a:lnTo>
                      <a:pt x="30" y="1038"/>
                    </a:lnTo>
                    <a:lnTo>
                      <a:pt x="29" y="1037"/>
                    </a:lnTo>
                    <a:lnTo>
                      <a:pt x="26" y="1037"/>
                    </a:lnTo>
                    <a:lnTo>
                      <a:pt x="9" y="1039"/>
                    </a:lnTo>
                    <a:lnTo>
                      <a:pt x="7" y="1042"/>
                    </a:lnTo>
                    <a:lnTo>
                      <a:pt x="5" y="1042"/>
                    </a:lnTo>
                    <a:lnTo>
                      <a:pt x="4" y="1040"/>
                    </a:lnTo>
                    <a:lnTo>
                      <a:pt x="4" y="1039"/>
                    </a:lnTo>
                    <a:lnTo>
                      <a:pt x="2" y="1038"/>
                    </a:lnTo>
                    <a:lnTo>
                      <a:pt x="2" y="1037"/>
                    </a:lnTo>
                    <a:lnTo>
                      <a:pt x="4" y="1036"/>
                    </a:lnTo>
                    <a:lnTo>
                      <a:pt x="4" y="1034"/>
                    </a:lnTo>
                    <a:lnTo>
                      <a:pt x="5" y="1034"/>
                    </a:lnTo>
                    <a:lnTo>
                      <a:pt x="5" y="1036"/>
                    </a:lnTo>
                    <a:lnTo>
                      <a:pt x="6" y="1037"/>
                    </a:lnTo>
                    <a:lnTo>
                      <a:pt x="6" y="1034"/>
                    </a:lnTo>
                    <a:lnTo>
                      <a:pt x="8" y="1033"/>
                    </a:lnTo>
                    <a:lnTo>
                      <a:pt x="7" y="1032"/>
                    </a:lnTo>
                    <a:lnTo>
                      <a:pt x="7" y="1033"/>
                    </a:lnTo>
                    <a:lnTo>
                      <a:pt x="4" y="1033"/>
                    </a:lnTo>
                    <a:lnTo>
                      <a:pt x="2" y="1034"/>
                    </a:lnTo>
                    <a:lnTo>
                      <a:pt x="1" y="1034"/>
                    </a:lnTo>
                    <a:lnTo>
                      <a:pt x="1" y="1033"/>
                    </a:lnTo>
                    <a:lnTo>
                      <a:pt x="5" y="1031"/>
                    </a:lnTo>
                    <a:lnTo>
                      <a:pt x="9" y="1031"/>
                    </a:lnTo>
                    <a:lnTo>
                      <a:pt x="11" y="1030"/>
                    </a:lnTo>
                    <a:lnTo>
                      <a:pt x="11" y="1028"/>
                    </a:lnTo>
                    <a:lnTo>
                      <a:pt x="12" y="1030"/>
                    </a:lnTo>
                    <a:lnTo>
                      <a:pt x="14" y="1031"/>
                    </a:lnTo>
                    <a:lnTo>
                      <a:pt x="15" y="1031"/>
                    </a:lnTo>
                    <a:lnTo>
                      <a:pt x="17" y="1030"/>
                    </a:lnTo>
                    <a:lnTo>
                      <a:pt x="24" y="1032"/>
                    </a:lnTo>
                    <a:lnTo>
                      <a:pt x="26" y="1032"/>
                    </a:lnTo>
                    <a:lnTo>
                      <a:pt x="25" y="1031"/>
                    </a:lnTo>
                    <a:lnTo>
                      <a:pt x="29" y="1031"/>
                    </a:lnTo>
                    <a:lnTo>
                      <a:pt x="29" y="1030"/>
                    </a:lnTo>
                    <a:lnTo>
                      <a:pt x="30" y="1030"/>
                    </a:lnTo>
                    <a:lnTo>
                      <a:pt x="30" y="1028"/>
                    </a:lnTo>
                    <a:lnTo>
                      <a:pt x="31" y="1027"/>
                    </a:lnTo>
                    <a:lnTo>
                      <a:pt x="35" y="1027"/>
                    </a:lnTo>
                    <a:lnTo>
                      <a:pt x="35" y="1028"/>
                    </a:lnTo>
                    <a:lnTo>
                      <a:pt x="36" y="1031"/>
                    </a:lnTo>
                    <a:lnTo>
                      <a:pt x="37" y="1031"/>
                    </a:lnTo>
                    <a:lnTo>
                      <a:pt x="37" y="1030"/>
                    </a:lnTo>
                    <a:lnTo>
                      <a:pt x="36" y="1030"/>
                    </a:lnTo>
                    <a:lnTo>
                      <a:pt x="35" y="1027"/>
                    </a:lnTo>
                    <a:lnTo>
                      <a:pt x="33" y="1026"/>
                    </a:lnTo>
                    <a:lnTo>
                      <a:pt x="31" y="1026"/>
                    </a:lnTo>
                    <a:lnTo>
                      <a:pt x="30" y="1027"/>
                    </a:lnTo>
                    <a:lnTo>
                      <a:pt x="29" y="1027"/>
                    </a:lnTo>
                    <a:lnTo>
                      <a:pt x="27" y="1030"/>
                    </a:lnTo>
                    <a:lnTo>
                      <a:pt x="25" y="1030"/>
                    </a:lnTo>
                    <a:lnTo>
                      <a:pt x="24" y="1031"/>
                    </a:lnTo>
                    <a:lnTo>
                      <a:pt x="23" y="1031"/>
                    </a:lnTo>
                    <a:lnTo>
                      <a:pt x="21" y="1030"/>
                    </a:lnTo>
                    <a:lnTo>
                      <a:pt x="21" y="1028"/>
                    </a:lnTo>
                    <a:lnTo>
                      <a:pt x="20" y="1027"/>
                    </a:lnTo>
                    <a:lnTo>
                      <a:pt x="15" y="1028"/>
                    </a:lnTo>
                    <a:lnTo>
                      <a:pt x="13" y="1027"/>
                    </a:lnTo>
                    <a:lnTo>
                      <a:pt x="11" y="1025"/>
                    </a:lnTo>
                    <a:lnTo>
                      <a:pt x="8" y="1024"/>
                    </a:lnTo>
                    <a:lnTo>
                      <a:pt x="9" y="1022"/>
                    </a:lnTo>
                    <a:lnTo>
                      <a:pt x="8" y="1022"/>
                    </a:lnTo>
                    <a:lnTo>
                      <a:pt x="8" y="1021"/>
                    </a:lnTo>
                    <a:lnTo>
                      <a:pt x="9" y="1021"/>
                    </a:lnTo>
                    <a:lnTo>
                      <a:pt x="12" y="1022"/>
                    </a:lnTo>
                    <a:lnTo>
                      <a:pt x="13" y="1021"/>
                    </a:lnTo>
                    <a:lnTo>
                      <a:pt x="17" y="1021"/>
                    </a:lnTo>
                    <a:lnTo>
                      <a:pt x="11" y="1019"/>
                    </a:lnTo>
                    <a:lnTo>
                      <a:pt x="9" y="1018"/>
                    </a:lnTo>
                    <a:lnTo>
                      <a:pt x="17" y="1018"/>
                    </a:lnTo>
                    <a:lnTo>
                      <a:pt x="17" y="1019"/>
                    </a:lnTo>
                    <a:lnTo>
                      <a:pt x="21" y="1019"/>
                    </a:lnTo>
                    <a:lnTo>
                      <a:pt x="18" y="1016"/>
                    </a:lnTo>
                    <a:lnTo>
                      <a:pt x="14" y="1016"/>
                    </a:lnTo>
                    <a:lnTo>
                      <a:pt x="17" y="1015"/>
                    </a:lnTo>
                    <a:lnTo>
                      <a:pt x="18" y="1014"/>
                    </a:lnTo>
                    <a:lnTo>
                      <a:pt x="14" y="1014"/>
                    </a:lnTo>
                    <a:lnTo>
                      <a:pt x="13" y="1015"/>
                    </a:lnTo>
                    <a:lnTo>
                      <a:pt x="2" y="1015"/>
                    </a:lnTo>
                    <a:lnTo>
                      <a:pt x="1" y="1014"/>
                    </a:lnTo>
                    <a:lnTo>
                      <a:pt x="0" y="1012"/>
                    </a:lnTo>
                    <a:lnTo>
                      <a:pt x="0" y="1010"/>
                    </a:lnTo>
                    <a:lnTo>
                      <a:pt x="1" y="1009"/>
                    </a:lnTo>
                    <a:lnTo>
                      <a:pt x="1" y="1007"/>
                    </a:lnTo>
                    <a:lnTo>
                      <a:pt x="2" y="1006"/>
                    </a:lnTo>
                    <a:lnTo>
                      <a:pt x="2" y="1004"/>
                    </a:lnTo>
                    <a:lnTo>
                      <a:pt x="4" y="1004"/>
                    </a:lnTo>
                    <a:lnTo>
                      <a:pt x="5" y="1003"/>
                    </a:lnTo>
                    <a:lnTo>
                      <a:pt x="5" y="1004"/>
                    </a:lnTo>
                    <a:lnTo>
                      <a:pt x="6" y="1004"/>
                    </a:lnTo>
                    <a:lnTo>
                      <a:pt x="6" y="1006"/>
                    </a:lnTo>
                    <a:lnTo>
                      <a:pt x="7" y="1006"/>
                    </a:lnTo>
                    <a:lnTo>
                      <a:pt x="8" y="1007"/>
                    </a:lnTo>
                    <a:lnTo>
                      <a:pt x="9" y="1007"/>
                    </a:lnTo>
                    <a:lnTo>
                      <a:pt x="9" y="1006"/>
                    </a:lnTo>
                    <a:lnTo>
                      <a:pt x="8" y="1004"/>
                    </a:lnTo>
                    <a:lnTo>
                      <a:pt x="8" y="1003"/>
                    </a:lnTo>
                    <a:lnTo>
                      <a:pt x="9" y="1003"/>
                    </a:lnTo>
                    <a:lnTo>
                      <a:pt x="11" y="1002"/>
                    </a:lnTo>
                    <a:lnTo>
                      <a:pt x="6" y="1003"/>
                    </a:lnTo>
                    <a:lnTo>
                      <a:pt x="6" y="1002"/>
                    </a:lnTo>
                    <a:lnTo>
                      <a:pt x="8" y="1000"/>
                    </a:lnTo>
                    <a:lnTo>
                      <a:pt x="13" y="999"/>
                    </a:lnTo>
                    <a:lnTo>
                      <a:pt x="14" y="997"/>
                    </a:lnTo>
                    <a:lnTo>
                      <a:pt x="14" y="996"/>
                    </a:lnTo>
                    <a:lnTo>
                      <a:pt x="17" y="996"/>
                    </a:lnTo>
                    <a:lnTo>
                      <a:pt x="17" y="995"/>
                    </a:lnTo>
                    <a:lnTo>
                      <a:pt x="15" y="995"/>
                    </a:lnTo>
                    <a:lnTo>
                      <a:pt x="15" y="994"/>
                    </a:lnTo>
                    <a:lnTo>
                      <a:pt x="18" y="990"/>
                    </a:lnTo>
                    <a:lnTo>
                      <a:pt x="25" y="990"/>
                    </a:lnTo>
                    <a:lnTo>
                      <a:pt x="26" y="991"/>
                    </a:lnTo>
                    <a:lnTo>
                      <a:pt x="27" y="990"/>
                    </a:lnTo>
                    <a:lnTo>
                      <a:pt x="29" y="990"/>
                    </a:lnTo>
                    <a:lnTo>
                      <a:pt x="30" y="991"/>
                    </a:lnTo>
                    <a:lnTo>
                      <a:pt x="31" y="991"/>
                    </a:lnTo>
                    <a:lnTo>
                      <a:pt x="35" y="995"/>
                    </a:lnTo>
                    <a:lnTo>
                      <a:pt x="33" y="996"/>
                    </a:lnTo>
                    <a:lnTo>
                      <a:pt x="30" y="996"/>
                    </a:lnTo>
                    <a:lnTo>
                      <a:pt x="29" y="999"/>
                    </a:lnTo>
                    <a:lnTo>
                      <a:pt x="30" y="999"/>
                    </a:lnTo>
                    <a:lnTo>
                      <a:pt x="33" y="996"/>
                    </a:lnTo>
                    <a:lnTo>
                      <a:pt x="42" y="995"/>
                    </a:lnTo>
                    <a:lnTo>
                      <a:pt x="43" y="996"/>
                    </a:lnTo>
                    <a:lnTo>
                      <a:pt x="43" y="999"/>
                    </a:lnTo>
                    <a:lnTo>
                      <a:pt x="42" y="1001"/>
                    </a:lnTo>
                    <a:lnTo>
                      <a:pt x="40" y="1004"/>
                    </a:lnTo>
                    <a:lnTo>
                      <a:pt x="43" y="1002"/>
                    </a:lnTo>
                    <a:lnTo>
                      <a:pt x="43" y="1001"/>
                    </a:lnTo>
                    <a:lnTo>
                      <a:pt x="44" y="997"/>
                    </a:lnTo>
                    <a:lnTo>
                      <a:pt x="45" y="996"/>
                    </a:lnTo>
                    <a:lnTo>
                      <a:pt x="45" y="997"/>
                    </a:lnTo>
                    <a:lnTo>
                      <a:pt x="48" y="999"/>
                    </a:lnTo>
                    <a:lnTo>
                      <a:pt x="49" y="1001"/>
                    </a:lnTo>
                    <a:lnTo>
                      <a:pt x="50" y="1002"/>
                    </a:lnTo>
                    <a:lnTo>
                      <a:pt x="52" y="1002"/>
                    </a:lnTo>
                    <a:lnTo>
                      <a:pt x="52" y="1001"/>
                    </a:lnTo>
                    <a:lnTo>
                      <a:pt x="51" y="1001"/>
                    </a:lnTo>
                    <a:lnTo>
                      <a:pt x="50" y="1000"/>
                    </a:lnTo>
                    <a:lnTo>
                      <a:pt x="50" y="999"/>
                    </a:lnTo>
                    <a:lnTo>
                      <a:pt x="49" y="999"/>
                    </a:lnTo>
                    <a:lnTo>
                      <a:pt x="49" y="997"/>
                    </a:lnTo>
                    <a:lnTo>
                      <a:pt x="48" y="997"/>
                    </a:lnTo>
                    <a:lnTo>
                      <a:pt x="48" y="996"/>
                    </a:lnTo>
                    <a:lnTo>
                      <a:pt x="57" y="996"/>
                    </a:lnTo>
                    <a:lnTo>
                      <a:pt x="58" y="997"/>
                    </a:lnTo>
                    <a:lnTo>
                      <a:pt x="61" y="999"/>
                    </a:lnTo>
                    <a:lnTo>
                      <a:pt x="66" y="1000"/>
                    </a:lnTo>
                    <a:lnTo>
                      <a:pt x="68" y="997"/>
                    </a:lnTo>
                    <a:lnTo>
                      <a:pt x="68" y="995"/>
                    </a:lnTo>
                    <a:lnTo>
                      <a:pt x="69" y="994"/>
                    </a:lnTo>
                    <a:lnTo>
                      <a:pt x="70" y="994"/>
                    </a:lnTo>
                    <a:lnTo>
                      <a:pt x="71" y="993"/>
                    </a:lnTo>
                    <a:lnTo>
                      <a:pt x="73" y="993"/>
                    </a:lnTo>
                    <a:lnTo>
                      <a:pt x="75" y="994"/>
                    </a:lnTo>
                    <a:lnTo>
                      <a:pt x="76" y="995"/>
                    </a:lnTo>
                    <a:lnTo>
                      <a:pt x="77" y="995"/>
                    </a:lnTo>
                    <a:lnTo>
                      <a:pt x="77" y="996"/>
                    </a:lnTo>
                    <a:lnTo>
                      <a:pt x="79" y="996"/>
                    </a:lnTo>
                    <a:lnTo>
                      <a:pt x="79" y="994"/>
                    </a:lnTo>
                    <a:lnTo>
                      <a:pt x="80" y="994"/>
                    </a:lnTo>
                    <a:lnTo>
                      <a:pt x="80" y="993"/>
                    </a:lnTo>
                    <a:lnTo>
                      <a:pt x="79" y="993"/>
                    </a:lnTo>
                    <a:lnTo>
                      <a:pt x="77" y="994"/>
                    </a:lnTo>
                    <a:lnTo>
                      <a:pt x="77" y="993"/>
                    </a:lnTo>
                    <a:lnTo>
                      <a:pt x="74" y="993"/>
                    </a:lnTo>
                    <a:lnTo>
                      <a:pt x="74" y="991"/>
                    </a:lnTo>
                    <a:lnTo>
                      <a:pt x="73" y="991"/>
                    </a:lnTo>
                    <a:lnTo>
                      <a:pt x="69" y="993"/>
                    </a:lnTo>
                    <a:lnTo>
                      <a:pt x="67" y="995"/>
                    </a:lnTo>
                    <a:lnTo>
                      <a:pt x="67" y="996"/>
                    </a:lnTo>
                    <a:lnTo>
                      <a:pt x="66" y="997"/>
                    </a:lnTo>
                    <a:lnTo>
                      <a:pt x="56" y="995"/>
                    </a:lnTo>
                    <a:lnTo>
                      <a:pt x="49" y="995"/>
                    </a:lnTo>
                    <a:lnTo>
                      <a:pt x="46" y="994"/>
                    </a:lnTo>
                    <a:lnTo>
                      <a:pt x="43" y="994"/>
                    </a:lnTo>
                    <a:lnTo>
                      <a:pt x="42" y="993"/>
                    </a:lnTo>
                    <a:lnTo>
                      <a:pt x="39" y="993"/>
                    </a:lnTo>
                    <a:lnTo>
                      <a:pt x="37" y="995"/>
                    </a:lnTo>
                    <a:lnTo>
                      <a:pt x="33" y="991"/>
                    </a:lnTo>
                    <a:lnTo>
                      <a:pt x="42" y="990"/>
                    </a:lnTo>
                    <a:lnTo>
                      <a:pt x="43" y="990"/>
                    </a:lnTo>
                    <a:lnTo>
                      <a:pt x="43" y="989"/>
                    </a:lnTo>
                    <a:lnTo>
                      <a:pt x="30" y="989"/>
                    </a:lnTo>
                    <a:lnTo>
                      <a:pt x="25" y="988"/>
                    </a:lnTo>
                    <a:lnTo>
                      <a:pt x="18" y="988"/>
                    </a:lnTo>
                    <a:lnTo>
                      <a:pt x="15" y="989"/>
                    </a:lnTo>
                    <a:lnTo>
                      <a:pt x="14" y="990"/>
                    </a:lnTo>
                    <a:lnTo>
                      <a:pt x="12" y="989"/>
                    </a:lnTo>
                    <a:lnTo>
                      <a:pt x="11" y="989"/>
                    </a:lnTo>
                    <a:lnTo>
                      <a:pt x="9" y="990"/>
                    </a:lnTo>
                    <a:lnTo>
                      <a:pt x="9" y="991"/>
                    </a:lnTo>
                    <a:lnTo>
                      <a:pt x="7" y="989"/>
                    </a:lnTo>
                    <a:lnTo>
                      <a:pt x="7" y="988"/>
                    </a:lnTo>
                    <a:lnTo>
                      <a:pt x="5" y="988"/>
                    </a:lnTo>
                    <a:lnTo>
                      <a:pt x="4" y="987"/>
                    </a:lnTo>
                    <a:lnTo>
                      <a:pt x="4" y="985"/>
                    </a:lnTo>
                    <a:lnTo>
                      <a:pt x="5" y="985"/>
                    </a:lnTo>
                    <a:lnTo>
                      <a:pt x="5" y="984"/>
                    </a:lnTo>
                    <a:lnTo>
                      <a:pt x="2" y="982"/>
                    </a:lnTo>
                    <a:lnTo>
                      <a:pt x="2" y="978"/>
                    </a:lnTo>
                    <a:lnTo>
                      <a:pt x="4" y="979"/>
                    </a:lnTo>
                    <a:lnTo>
                      <a:pt x="6" y="981"/>
                    </a:lnTo>
                    <a:lnTo>
                      <a:pt x="7" y="981"/>
                    </a:lnTo>
                    <a:lnTo>
                      <a:pt x="7" y="979"/>
                    </a:lnTo>
                    <a:lnTo>
                      <a:pt x="8" y="979"/>
                    </a:lnTo>
                    <a:lnTo>
                      <a:pt x="9" y="982"/>
                    </a:lnTo>
                    <a:lnTo>
                      <a:pt x="9" y="983"/>
                    </a:lnTo>
                    <a:lnTo>
                      <a:pt x="8" y="983"/>
                    </a:lnTo>
                    <a:lnTo>
                      <a:pt x="8" y="984"/>
                    </a:lnTo>
                    <a:lnTo>
                      <a:pt x="9" y="984"/>
                    </a:lnTo>
                    <a:lnTo>
                      <a:pt x="9" y="985"/>
                    </a:lnTo>
                    <a:lnTo>
                      <a:pt x="11" y="985"/>
                    </a:lnTo>
                    <a:lnTo>
                      <a:pt x="11" y="984"/>
                    </a:lnTo>
                    <a:lnTo>
                      <a:pt x="12" y="984"/>
                    </a:lnTo>
                    <a:lnTo>
                      <a:pt x="12" y="985"/>
                    </a:lnTo>
                    <a:lnTo>
                      <a:pt x="13" y="985"/>
                    </a:lnTo>
                    <a:lnTo>
                      <a:pt x="13" y="983"/>
                    </a:lnTo>
                    <a:lnTo>
                      <a:pt x="15" y="982"/>
                    </a:lnTo>
                    <a:lnTo>
                      <a:pt x="15" y="979"/>
                    </a:lnTo>
                    <a:lnTo>
                      <a:pt x="17" y="979"/>
                    </a:lnTo>
                    <a:lnTo>
                      <a:pt x="19" y="981"/>
                    </a:lnTo>
                    <a:lnTo>
                      <a:pt x="20" y="979"/>
                    </a:lnTo>
                    <a:lnTo>
                      <a:pt x="19" y="978"/>
                    </a:lnTo>
                    <a:lnTo>
                      <a:pt x="17" y="978"/>
                    </a:lnTo>
                    <a:lnTo>
                      <a:pt x="17" y="977"/>
                    </a:lnTo>
                    <a:lnTo>
                      <a:pt x="12" y="972"/>
                    </a:lnTo>
                    <a:lnTo>
                      <a:pt x="7" y="972"/>
                    </a:lnTo>
                    <a:lnTo>
                      <a:pt x="7" y="970"/>
                    </a:lnTo>
                    <a:lnTo>
                      <a:pt x="8" y="970"/>
                    </a:lnTo>
                    <a:lnTo>
                      <a:pt x="6" y="967"/>
                    </a:lnTo>
                    <a:lnTo>
                      <a:pt x="6" y="966"/>
                    </a:lnTo>
                    <a:lnTo>
                      <a:pt x="7" y="966"/>
                    </a:lnTo>
                    <a:lnTo>
                      <a:pt x="6" y="965"/>
                    </a:lnTo>
                    <a:lnTo>
                      <a:pt x="6" y="964"/>
                    </a:lnTo>
                    <a:lnTo>
                      <a:pt x="9" y="964"/>
                    </a:lnTo>
                    <a:lnTo>
                      <a:pt x="9" y="963"/>
                    </a:lnTo>
                    <a:lnTo>
                      <a:pt x="11" y="963"/>
                    </a:lnTo>
                    <a:lnTo>
                      <a:pt x="13" y="965"/>
                    </a:lnTo>
                    <a:lnTo>
                      <a:pt x="13" y="966"/>
                    </a:lnTo>
                    <a:lnTo>
                      <a:pt x="14" y="966"/>
                    </a:lnTo>
                    <a:lnTo>
                      <a:pt x="14" y="970"/>
                    </a:lnTo>
                    <a:lnTo>
                      <a:pt x="17" y="972"/>
                    </a:lnTo>
                    <a:lnTo>
                      <a:pt x="19" y="973"/>
                    </a:lnTo>
                    <a:lnTo>
                      <a:pt x="21" y="976"/>
                    </a:lnTo>
                    <a:lnTo>
                      <a:pt x="23" y="981"/>
                    </a:lnTo>
                    <a:lnTo>
                      <a:pt x="24" y="979"/>
                    </a:lnTo>
                    <a:lnTo>
                      <a:pt x="25" y="976"/>
                    </a:lnTo>
                    <a:lnTo>
                      <a:pt x="25" y="975"/>
                    </a:lnTo>
                    <a:lnTo>
                      <a:pt x="26" y="975"/>
                    </a:lnTo>
                    <a:lnTo>
                      <a:pt x="27" y="976"/>
                    </a:lnTo>
                    <a:lnTo>
                      <a:pt x="26" y="973"/>
                    </a:lnTo>
                    <a:lnTo>
                      <a:pt x="20" y="972"/>
                    </a:lnTo>
                    <a:lnTo>
                      <a:pt x="20" y="971"/>
                    </a:lnTo>
                    <a:lnTo>
                      <a:pt x="19" y="971"/>
                    </a:lnTo>
                    <a:lnTo>
                      <a:pt x="19" y="970"/>
                    </a:lnTo>
                    <a:lnTo>
                      <a:pt x="20" y="967"/>
                    </a:lnTo>
                    <a:lnTo>
                      <a:pt x="20" y="966"/>
                    </a:lnTo>
                    <a:lnTo>
                      <a:pt x="23" y="964"/>
                    </a:lnTo>
                    <a:lnTo>
                      <a:pt x="23" y="965"/>
                    </a:lnTo>
                    <a:lnTo>
                      <a:pt x="25" y="966"/>
                    </a:lnTo>
                    <a:lnTo>
                      <a:pt x="29" y="966"/>
                    </a:lnTo>
                    <a:lnTo>
                      <a:pt x="30" y="967"/>
                    </a:lnTo>
                    <a:lnTo>
                      <a:pt x="30" y="969"/>
                    </a:lnTo>
                    <a:lnTo>
                      <a:pt x="31" y="970"/>
                    </a:lnTo>
                    <a:lnTo>
                      <a:pt x="31" y="971"/>
                    </a:lnTo>
                    <a:lnTo>
                      <a:pt x="32" y="971"/>
                    </a:lnTo>
                    <a:lnTo>
                      <a:pt x="31" y="969"/>
                    </a:lnTo>
                    <a:lnTo>
                      <a:pt x="31" y="966"/>
                    </a:lnTo>
                    <a:lnTo>
                      <a:pt x="32" y="965"/>
                    </a:lnTo>
                    <a:lnTo>
                      <a:pt x="36" y="965"/>
                    </a:lnTo>
                    <a:lnTo>
                      <a:pt x="38" y="964"/>
                    </a:lnTo>
                    <a:lnTo>
                      <a:pt x="39" y="963"/>
                    </a:lnTo>
                    <a:lnTo>
                      <a:pt x="40" y="964"/>
                    </a:lnTo>
                    <a:lnTo>
                      <a:pt x="42" y="964"/>
                    </a:lnTo>
                    <a:lnTo>
                      <a:pt x="42" y="973"/>
                    </a:lnTo>
                    <a:lnTo>
                      <a:pt x="39" y="977"/>
                    </a:lnTo>
                    <a:lnTo>
                      <a:pt x="38" y="979"/>
                    </a:lnTo>
                    <a:lnTo>
                      <a:pt x="42" y="976"/>
                    </a:lnTo>
                    <a:lnTo>
                      <a:pt x="43" y="973"/>
                    </a:lnTo>
                    <a:lnTo>
                      <a:pt x="43" y="969"/>
                    </a:lnTo>
                    <a:lnTo>
                      <a:pt x="44" y="969"/>
                    </a:lnTo>
                    <a:lnTo>
                      <a:pt x="46" y="972"/>
                    </a:lnTo>
                    <a:lnTo>
                      <a:pt x="48" y="973"/>
                    </a:lnTo>
                    <a:lnTo>
                      <a:pt x="48" y="976"/>
                    </a:lnTo>
                    <a:lnTo>
                      <a:pt x="49" y="975"/>
                    </a:lnTo>
                    <a:lnTo>
                      <a:pt x="54" y="975"/>
                    </a:lnTo>
                    <a:lnTo>
                      <a:pt x="61" y="976"/>
                    </a:lnTo>
                    <a:lnTo>
                      <a:pt x="49" y="972"/>
                    </a:lnTo>
                    <a:lnTo>
                      <a:pt x="49" y="971"/>
                    </a:lnTo>
                    <a:lnTo>
                      <a:pt x="48" y="969"/>
                    </a:lnTo>
                    <a:lnTo>
                      <a:pt x="46" y="969"/>
                    </a:lnTo>
                    <a:lnTo>
                      <a:pt x="44" y="965"/>
                    </a:lnTo>
                    <a:lnTo>
                      <a:pt x="42" y="964"/>
                    </a:lnTo>
                    <a:lnTo>
                      <a:pt x="42" y="961"/>
                    </a:lnTo>
                    <a:lnTo>
                      <a:pt x="43" y="961"/>
                    </a:lnTo>
                    <a:lnTo>
                      <a:pt x="45" y="963"/>
                    </a:lnTo>
                    <a:lnTo>
                      <a:pt x="46" y="963"/>
                    </a:lnTo>
                    <a:lnTo>
                      <a:pt x="45" y="961"/>
                    </a:lnTo>
                    <a:lnTo>
                      <a:pt x="44" y="961"/>
                    </a:lnTo>
                    <a:lnTo>
                      <a:pt x="44" y="959"/>
                    </a:lnTo>
                    <a:lnTo>
                      <a:pt x="43" y="959"/>
                    </a:lnTo>
                    <a:lnTo>
                      <a:pt x="44" y="957"/>
                    </a:lnTo>
                    <a:lnTo>
                      <a:pt x="49" y="952"/>
                    </a:lnTo>
                    <a:lnTo>
                      <a:pt x="51" y="952"/>
                    </a:lnTo>
                    <a:lnTo>
                      <a:pt x="58" y="948"/>
                    </a:lnTo>
                    <a:lnTo>
                      <a:pt x="60" y="950"/>
                    </a:lnTo>
                    <a:lnTo>
                      <a:pt x="60" y="951"/>
                    </a:lnTo>
                    <a:lnTo>
                      <a:pt x="61" y="953"/>
                    </a:lnTo>
                    <a:lnTo>
                      <a:pt x="62" y="957"/>
                    </a:lnTo>
                    <a:lnTo>
                      <a:pt x="62" y="958"/>
                    </a:lnTo>
                    <a:lnTo>
                      <a:pt x="64" y="959"/>
                    </a:lnTo>
                    <a:lnTo>
                      <a:pt x="66" y="960"/>
                    </a:lnTo>
                    <a:lnTo>
                      <a:pt x="68" y="966"/>
                    </a:lnTo>
                    <a:lnTo>
                      <a:pt x="69" y="967"/>
                    </a:lnTo>
                    <a:lnTo>
                      <a:pt x="69" y="969"/>
                    </a:lnTo>
                    <a:lnTo>
                      <a:pt x="68" y="972"/>
                    </a:lnTo>
                    <a:lnTo>
                      <a:pt x="70" y="970"/>
                    </a:lnTo>
                    <a:lnTo>
                      <a:pt x="69" y="967"/>
                    </a:lnTo>
                    <a:lnTo>
                      <a:pt x="66" y="959"/>
                    </a:lnTo>
                    <a:lnTo>
                      <a:pt x="63" y="953"/>
                    </a:lnTo>
                    <a:lnTo>
                      <a:pt x="62" y="951"/>
                    </a:lnTo>
                    <a:lnTo>
                      <a:pt x="62" y="947"/>
                    </a:lnTo>
                    <a:lnTo>
                      <a:pt x="63" y="946"/>
                    </a:lnTo>
                    <a:lnTo>
                      <a:pt x="67" y="946"/>
                    </a:lnTo>
                    <a:lnTo>
                      <a:pt x="68" y="947"/>
                    </a:lnTo>
                    <a:lnTo>
                      <a:pt x="69" y="950"/>
                    </a:lnTo>
                    <a:lnTo>
                      <a:pt x="69" y="946"/>
                    </a:lnTo>
                    <a:lnTo>
                      <a:pt x="68" y="945"/>
                    </a:lnTo>
                    <a:lnTo>
                      <a:pt x="69" y="944"/>
                    </a:lnTo>
                    <a:lnTo>
                      <a:pt x="73" y="942"/>
                    </a:lnTo>
                    <a:lnTo>
                      <a:pt x="74" y="941"/>
                    </a:lnTo>
                    <a:lnTo>
                      <a:pt x="75" y="941"/>
                    </a:lnTo>
                    <a:lnTo>
                      <a:pt x="76" y="942"/>
                    </a:lnTo>
                    <a:lnTo>
                      <a:pt x="82" y="944"/>
                    </a:lnTo>
                    <a:lnTo>
                      <a:pt x="82" y="951"/>
                    </a:lnTo>
                    <a:lnTo>
                      <a:pt x="87" y="956"/>
                    </a:lnTo>
                    <a:lnTo>
                      <a:pt x="87" y="959"/>
                    </a:lnTo>
                    <a:lnTo>
                      <a:pt x="88" y="963"/>
                    </a:lnTo>
                    <a:lnTo>
                      <a:pt x="87" y="964"/>
                    </a:lnTo>
                    <a:lnTo>
                      <a:pt x="87" y="965"/>
                    </a:lnTo>
                    <a:lnTo>
                      <a:pt x="85" y="970"/>
                    </a:lnTo>
                    <a:lnTo>
                      <a:pt x="85" y="971"/>
                    </a:lnTo>
                    <a:lnTo>
                      <a:pt x="87" y="973"/>
                    </a:lnTo>
                    <a:lnTo>
                      <a:pt x="88" y="973"/>
                    </a:lnTo>
                    <a:lnTo>
                      <a:pt x="92" y="972"/>
                    </a:lnTo>
                    <a:lnTo>
                      <a:pt x="93" y="971"/>
                    </a:lnTo>
                    <a:lnTo>
                      <a:pt x="94" y="971"/>
                    </a:lnTo>
                    <a:lnTo>
                      <a:pt x="95" y="972"/>
                    </a:lnTo>
                    <a:lnTo>
                      <a:pt x="94" y="970"/>
                    </a:lnTo>
                    <a:lnTo>
                      <a:pt x="88" y="972"/>
                    </a:lnTo>
                    <a:lnTo>
                      <a:pt x="86" y="970"/>
                    </a:lnTo>
                    <a:lnTo>
                      <a:pt x="87" y="969"/>
                    </a:lnTo>
                    <a:lnTo>
                      <a:pt x="88" y="966"/>
                    </a:lnTo>
                    <a:lnTo>
                      <a:pt x="89" y="965"/>
                    </a:lnTo>
                    <a:lnTo>
                      <a:pt x="89" y="964"/>
                    </a:lnTo>
                    <a:lnTo>
                      <a:pt x="88" y="958"/>
                    </a:lnTo>
                    <a:lnTo>
                      <a:pt x="89" y="957"/>
                    </a:lnTo>
                    <a:lnTo>
                      <a:pt x="92" y="957"/>
                    </a:lnTo>
                    <a:lnTo>
                      <a:pt x="96" y="959"/>
                    </a:lnTo>
                    <a:lnTo>
                      <a:pt x="98" y="958"/>
                    </a:lnTo>
                    <a:lnTo>
                      <a:pt x="98" y="957"/>
                    </a:lnTo>
                    <a:lnTo>
                      <a:pt x="101" y="957"/>
                    </a:lnTo>
                    <a:lnTo>
                      <a:pt x="102" y="958"/>
                    </a:lnTo>
                    <a:lnTo>
                      <a:pt x="102" y="959"/>
                    </a:lnTo>
                    <a:lnTo>
                      <a:pt x="104" y="960"/>
                    </a:lnTo>
                    <a:lnTo>
                      <a:pt x="105" y="960"/>
                    </a:lnTo>
                    <a:lnTo>
                      <a:pt x="102" y="957"/>
                    </a:lnTo>
                    <a:lnTo>
                      <a:pt x="100" y="954"/>
                    </a:lnTo>
                    <a:lnTo>
                      <a:pt x="94" y="956"/>
                    </a:lnTo>
                    <a:lnTo>
                      <a:pt x="88" y="954"/>
                    </a:lnTo>
                    <a:lnTo>
                      <a:pt x="86" y="952"/>
                    </a:lnTo>
                    <a:lnTo>
                      <a:pt x="83" y="948"/>
                    </a:lnTo>
                    <a:lnTo>
                      <a:pt x="86" y="948"/>
                    </a:lnTo>
                    <a:lnTo>
                      <a:pt x="86" y="947"/>
                    </a:lnTo>
                    <a:lnTo>
                      <a:pt x="81" y="940"/>
                    </a:lnTo>
                    <a:lnTo>
                      <a:pt x="77" y="940"/>
                    </a:lnTo>
                    <a:lnTo>
                      <a:pt x="77" y="939"/>
                    </a:lnTo>
                    <a:lnTo>
                      <a:pt x="74" y="939"/>
                    </a:lnTo>
                    <a:lnTo>
                      <a:pt x="66" y="942"/>
                    </a:lnTo>
                    <a:lnTo>
                      <a:pt x="62" y="944"/>
                    </a:lnTo>
                    <a:lnTo>
                      <a:pt x="61" y="942"/>
                    </a:lnTo>
                    <a:lnTo>
                      <a:pt x="60" y="942"/>
                    </a:lnTo>
                    <a:lnTo>
                      <a:pt x="58" y="940"/>
                    </a:lnTo>
                    <a:lnTo>
                      <a:pt x="57" y="940"/>
                    </a:lnTo>
                    <a:lnTo>
                      <a:pt x="56" y="941"/>
                    </a:lnTo>
                    <a:lnTo>
                      <a:pt x="55" y="941"/>
                    </a:lnTo>
                    <a:lnTo>
                      <a:pt x="55" y="940"/>
                    </a:lnTo>
                    <a:lnTo>
                      <a:pt x="56" y="939"/>
                    </a:lnTo>
                    <a:lnTo>
                      <a:pt x="60" y="939"/>
                    </a:lnTo>
                    <a:lnTo>
                      <a:pt x="63" y="938"/>
                    </a:lnTo>
                    <a:lnTo>
                      <a:pt x="63" y="936"/>
                    </a:lnTo>
                    <a:lnTo>
                      <a:pt x="73" y="936"/>
                    </a:lnTo>
                    <a:lnTo>
                      <a:pt x="71" y="934"/>
                    </a:lnTo>
                    <a:lnTo>
                      <a:pt x="69" y="935"/>
                    </a:lnTo>
                    <a:lnTo>
                      <a:pt x="66" y="935"/>
                    </a:lnTo>
                    <a:lnTo>
                      <a:pt x="66" y="934"/>
                    </a:lnTo>
                    <a:lnTo>
                      <a:pt x="69" y="934"/>
                    </a:lnTo>
                    <a:lnTo>
                      <a:pt x="68" y="933"/>
                    </a:lnTo>
                    <a:lnTo>
                      <a:pt x="56" y="934"/>
                    </a:lnTo>
                    <a:lnTo>
                      <a:pt x="56" y="928"/>
                    </a:lnTo>
                    <a:lnTo>
                      <a:pt x="57" y="927"/>
                    </a:lnTo>
                    <a:lnTo>
                      <a:pt x="58" y="927"/>
                    </a:lnTo>
                    <a:lnTo>
                      <a:pt x="68" y="926"/>
                    </a:lnTo>
                    <a:lnTo>
                      <a:pt x="69" y="926"/>
                    </a:lnTo>
                    <a:lnTo>
                      <a:pt x="70" y="927"/>
                    </a:lnTo>
                    <a:lnTo>
                      <a:pt x="70" y="930"/>
                    </a:lnTo>
                    <a:lnTo>
                      <a:pt x="71" y="930"/>
                    </a:lnTo>
                    <a:lnTo>
                      <a:pt x="71" y="924"/>
                    </a:lnTo>
                    <a:lnTo>
                      <a:pt x="73" y="926"/>
                    </a:lnTo>
                    <a:lnTo>
                      <a:pt x="73" y="927"/>
                    </a:lnTo>
                    <a:lnTo>
                      <a:pt x="74" y="924"/>
                    </a:lnTo>
                    <a:lnTo>
                      <a:pt x="76" y="922"/>
                    </a:lnTo>
                    <a:lnTo>
                      <a:pt x="77" y="922"/>
                    </a:lnTo>
                    <a:lnTo>
                      <a:pt x="83" y="928"/>
                    </a:lnTo>
                    <a:lnTo>
                      <a:pt x="83" y="929"/>
                    </a:lnTo>
                    <a:lnTo>
                      <a:pt x="85" y="929"/>
                    </a:lnTo>
                    <a:lnTo>
                      <a:pt x="83" y="928"/>
                    </a:lnTo>
                    <a:lnTo>
                      <a:pt x="83" y="927"/>
                    </a:lnTo>
                    <a:lnTo>
                      <a:pt x="85" y="924"/>
                    </a:lnTo>
                    <a:lnTo>
                      <a:pt x="83" y="924"/>
                    </a:lnTo>
                    <a:lnTo>
                      <a:pt x="82" y="923"/>
                    </a:lnTo>
                    <a:lnTo>
                      <a:pt x="85" y="922"/>
                    </a:lnTo>
                    <a:lnTo>
                      <a:pt x="92" y="922"/>
                    </a:lnTo>
                    <a:lnTo>
                      <a:pt x="91" y="923"/>
                    </a:lnTo>
                    <a:lnTo>
                      <a:pt x="91" y="924"/>
                    </a:lnTo>
                    <a:lnTo>
                      <a:pt x="89" y="924"/>
                    </a:lnTo>
                    <a:lnTo>
                      <a:pt x="89" y="927"/>
                    </a:lnTo>
                    <a:lnTo>
                      <a:pt x="92" y="926"/>
                    </a:lnTo>
                    <a:lnTo>
                      <a:pt x="92" y="929"/>
                    </a:lnTo>
                    <a:lnTo>
                      <a:pt x="93" y="932"/>
                    </a:lnTo>
                    <a:lnTo>
                      <a:pt x="93" y="933"/>
                    </a:lnTo>
                    <a:lnTo>
                      <a:pt x="94" y="930"/>
                    </a:lnTo>
                    <a:lnTo>
                      <a:pt x="94" y="929"/>
                    </a:lnTo>
                    <a:lnTo>
                      <a:pt x="93" y="928"/>
                    </a:lnTo>
                    <a:lnTo>
                      <a:pt x="93" y="927"/>
                    </a:lnTo>
                    <a:lnTo>
                      <a:pt x="94" y="924"/>
                    </a:lnTo>
                    <a:lnTo>
                      <a:pt x="96" y="926"/>
                    </a:lnTo>
                    <a:lnTo>
                      <a:pt x="100" y="927"/>
                    </a:lnTo>
                    <a:lnTo>
                      <a:pt x="102" y="928"/>
                    </a:lnTo>
                    <a:lnTo>
                      <a:pt x="105" y="932"/>
                    </a:lnTo>
                    <a:lnTo>
                      <a:pt x="108" y="932"/>
                    </a:lnTo>
                    <a:lnTo>
                      <a:pt x="110" y="933"/>
                    </a:lnTo>
                    <a:lnTo>
                      <a:pt x="110" y="936"/>
                    </a:lnTo>
                    <a:lnTo>
                      <a:pt x="111" y="935"/>
                    </a:lnTo>
                    <a:lnTo>
                      <a:pt x="111" y="933"/>
                    </a:lnTo>
                    <a:lnTo>
                      <a:pt x="112" y="932"/>
                    </a:lnTo>
                    <a:lnTo>
                      <a:pt x="120" y="929"/>
                    </a:lnTo>
                    <a:lnTo>
                      <a:pt x="119" y="928"/>
                    </a:lnTo>
                    <a:lnTo>
                      <a:pt x="108" y="930"/>
                    </a:lnTo>
                    <a:lnTo>
                      <a:pt x="105" y="927"/>
                    </a:lnTo>
                    <a:lnTo>
                      <a:pt x="105" y="924"/>
                    </a:lnTo>
                    <a:lnTo>
                      <a:pt x="106" y="923"/>
                    </a:lnTo>
                    <a:lnTo>
                      <a:pt x="107" y="923"/>
                    </a:lnTo>
                    <a:lnTo>
                      <a:pt x="108" y="926"/>
                    </a:lnTo>
                    <a:lnTo>
                      <a:pt x="108" y="928"/>
                    </a:lnTo>
                    <a:lnTo>
                      <a:pt x="110" y="928"/>
                    </a:lnTo>
                    <a:lnTo>
                      <a:pt x="110" y="926"/>
                    </a:lnTo>
                    <a:lnTo>
                      <a:pt x="108" y="922"/>
                    </a:lnTo>
                    <a:lnTo>
                      <a:pt x="108" y="921"/>
                    </a:lnTo>
                    <a:lnTo>
                      <a:pt x="110" y="921"/>
                    </a:lnTo>
                    <a:lnTo>
                      <a:pt x="111" y="920"/>
                    </a:lnTo>
                    <a:lnTo>
                      <a:pt x="113" y="918"/>
                    </a:lnTo>
                    <a:lnTo>
                      <a:pt x="123" y="915"/>
                    </a:lnTo>
                    <a:lnTo>
                      <a:pt x="131" y="915"/>
                    </a:lnTo>
                    <a:lnTo>
                      <a:pt x="135" y="918"/>
                    </a:lnTo>
                    <a:lnTo>
                      <a:pt x="136" y="918"/>
                    </a:lnTo>
                    <a:lnTo>
                      <a:pt x="135" y="916"/>
                    </a:lnTo>
                    <a:lnTo>
                      <a:pt x="132" y="915"/>
                    </a:lnTo>
                    <a:lnTo>
                      <a:pt x="131" y="913"/>
                    </a:lnTo>
                    <a:lnTo>
                      <a:pt x="132" y="913"/>
                    </a:lnTo>
                    <a:lnTo>
                      <a:pt x="132" y="910"/>
                    </a:lnTo>
                    <a:lnTo>
                      <a:pt x="131" y="910"/>
                    </a:lnTo>
                    <a:lnTo>
                      <a:pt x="130" y="911"/>
                    </a:lnTo>
                    <a:lnTo>
                      <a:pt x="125" y="913"/>
                    </a:lnTo>
                    <a:lnTo>
                      <a:pt x="124" y="914"/>
                    </a:lnTo>
                    <a:lnTo>
                      <a:pt x="114" y="915"/>
                    </a:lnTo>
                    <a:lnTo>
                      <a:pt x="110" y="918"/>
                    </a:lnTo>
                    <a:lnTo>
                      <a:pt x="108" y="920"/>
                    </a:lnTo>
                    <a:lnTo>
                      <a:pt x="104" y="920"/>
                    </a:lnTo>
                    <a:lnTo>
                      <a:pt x="102" y="918"/>
                    </a:lnTo>
                    <a:lnTo>
                      <a:pt x="104" y="917"/>
                    </a:lnTo>
                    <a:lnTo>
                      <a:pt x="105" y="917"/>
                    </a:lnTo>
                    <a:lnTo>
                      <a:pt x="102" y="915"/>
                    </a:lnTo>
                    <a:lnTo>
                      <a:pt x="105" y="915"/>
                    </a:lnTo>
                    <a:lnTo>
                      <a:pt x="107" y="911"/>
                    </a:lnTo>
                    <a:lnTo>
                      <a:pt x="116" y="909"/>
                    </a:lnTo>
                    <a:lnTo>
                      <a:pt x="113" y="909"/>
                    </a:lnTo>
                    <a:lnTo>
                      <a:pt x="106" y="911"/>
                    </a:lnTo>
                    <a:lnTo>
                      <a:pt x="105" y="913"/>
                    </a:lnTo>
                    <a:lnTo>
                      <a:pt x="102" y="913"/>
                    </a:lnTo>
                    <a:lnTo>
                      <a:pt x="100" y="914"/>
                    </a:lnTo>
                    <a:lnTo>
                      <a:pt x="86" y="916"/>
                    </a:lnTo>
                    <a:lnTo>
                      <a:pt x="85" y="915"/>
                    </a:lnTo>
                    <a:lnTo>
                      <a:pt x="86" y="915"/>
                    </a:lnTo>
                    <a:lnTo>
                      <a:pt x="87" y="914"/>
                    </a:lnTo>
                    <a:lnTo>
                      <a:pt x="87" y="913"/>
                    </a:lnTo>
                    <a:lnTo>
                      <a:pt x="86" y="913"/>
                    </a:lnTo>
                    <a:lnTo>
                      <a:pt x="86" y="909"/>
                    </a:lnTo>
                    <a:lnTo>
                      <a:pt x="88" y="908"/>
                    </a:lnTo>
                    <a:lnTo>
                      <a:pt x="89" y="907"/>
                    </a:lnTo>
                    <a:lnTo>
                      <a:pt x="96" y="908"/>
                    </a:lnTo>
                    <a:lnTo>
                      <a:pt x="95" y="907"/>
                    </a:lnTo>
                    <a:lnTo>
                      <a:pt x="94" y="904"/>
                    </a:lnTo>
                    <a:lnTo>
                      <a:pt x="93" y="904"/>
                    </a:lnTo>
                    <a:lnTo>
                      <a:pt x="88" y="905"/>
                    </a:lnTo>
                    <a:lnTo>
                      <a:pt x="87" y="904"/>
                    </a:lnTo>
                    <a:lnTo>
                      <a:pt x="86" y="901"/>
                    </a:lnTo>
                    <a:lnTo>
                      <a:pt x="85" y="899"/>
                    </a:lnTo>
                    <a:lnTo>
                      <a:pt x="85" y="898"/>
                    </a:lnTo>
                    <a:lnTo>
                      <a:pt x="82" y="898"/>
                    </a:lnTo>
                    <a:lnTo>
                      <a:pt x="82" y="897"/>
                    </a:lnTo>
                    <a:lnTo>
                      <a:pt x="83" y="897"/>
                    </a:lnTo>
                    <a:lnTo>
                      <a:pt x="91" y="892"/>
                    </a:lnTo>
                    <a:lnTo>
                      <a:pt x="92" y="891"/>
                    </a:lnTo>
                    <a:lnTo>
                      <a:pt x="94" y="890"/>
                    </a:lnTo>
                    <a:lnTo>
                      <a:pt x="98" y="889"/>
                    </a:lnTo>
                    <a:lnTo>
                      <a:pt x="99" y="889"/>
                    </a:lnTo>
                    <a:lnTo>
                      <a:pt x="100" y="890"/>
                    </a:lnTo>
                    <a:lnTo>
                      <a:pt x="101" y="892"/>
                    </a:lnTo>
                    <a:lnTo>
                      <a:pt x="102" y="892"/>
                    </a:lnTo>
                    <a:lnTo>
                      <a:pt x="105" y="895"/>
                    </a:lnTo>
                    <a:lnTo>
                      <a:pt x="105" y="896"/>
                    </a:lnTo>
                    <a:lnTo>
                      <a:pt x="106" y="898"/>
                    </a:lnTo>
                    <a:lnTo>
                      <a:pt x="108" y="898"/>
                    </a:lnTo>
                    <a:lnTo>
                      <a:pt x="111" y="897"/>
                    </a:lnTo>
                    <a:lnTo>
                      <a:pt x="113" y="893"/>
                    </a:lnTo>
                    <a:lnTo>
                      <a:pt x="116" y="892"/>
                    </a:lnTo>
                    <a:lnTo>
                      <a:pt x="120" y="892"/>
                    </a:lnTo>
                    <a:lnTo>
                      <a:pt x="120" y="893"/>
                    </a:lnTo>
                    <a:lnTo>
                      <a:pt x="119" y="895"/>
                    </a:lnTo>
                    <a:lnTo>
                      <a:pt x="119" y="896"/>
                    </a:lnTo>
                    <a:lnTo>
                      <a:pt x="116" y="898"/>
                    </a:lnTo>
                    <a:lnTo>
                      <a:pt x="117" y="898"/>
                    </a:lnTo>
                    <a:lnTo>
                      <a:pt x="123" y="895"/>
                    </a:lnTo>
                    <a:lnTo>
                      <a:pt x="125" y="895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2" y="895"/>
                    </a:lnTo>
                    <a:lnTo>
                      <a:pt x="133" y="896"/>
                    </a:lnTo>
                    <a:lnTo>
                      <a:pt x="133" y="897"/>
                    </a:lnTo>
                    <a:lnTo>
                      <a:pt x="135" y="898"/>
                    </a:lnTo>
                    <a:lnTo>
                      <a:pt x="135" y="903"/>
                    </a:lnTo>
                    <a:lnTo>
                      <a:pt x="136" y="905"/>
                    </a:lnTo>
                    <a:lnTo>
                      <a:pt x="136" y="908"/>
                    </a:lnTo>
                    <a:lnTo>
                      <a:pt x="137" y="909"/>
                    </a:lnTo>
                    <a:lnTo>
                      <a:pt x="142" y="910"/>
                    </a:lnTo>
                    <a:lnTo>
                      <a:pt x="143" y="911"/>
                    </a:lnTo>
                    <a:lnTo>
                      <a:pt x="147" y="916"/>
                    </a:lnTo>
                    <a:lnTo>
                      <a:pt x="150" y="916"/>
                    </a:lnTo>
                    <a:lnTo>
                      <a:pt x="153" y="918"/>
                    </a:lnTo>
                    <a:lnTo>
                      <a:pt x="153" y="922"/>
                    </a:lnTo>
                    <a:lnTo>
                      <a:pt x="154" y="920"/>
                    </a:lnTo>
                    <a:lnTo>
                      <a:pt x="154" y="917"/>
                    </a:lnTo>
                    <a:lnTo>
                      <a:pt x="149" y="913"/>
                    </a:lnTo>
                    <a:lnTo>
                      <a:pt x="145" y="911"/>
                    </a:lnTo>
                    <a:lnTo>
                      <a:pt x="143" y="909"/>
                    </a:lnTo>
                    <a:lnTo>
                      <a:pt x="139" y="908"/>
                    </a:lnTo>
                    <a:lnTo>
                      <a:pt x="137" y="904"/>
                    </a:lnTo>
                    <a:lnTo>
                      <a:pt x="137" y="897"/>
                    </a:lnTo>
                    <a:lnTo>
                      <a:pt x="136" y="897"/>
                    </a:lnTo>
                    <a:lnTo>
                      <a:pt x="136" y="895"/>
                    </a:lnTo>
                    <a:lnTo>
                      <a:pt x="135" y="893"/>
                    </a:lnTo>
                    <a:lnTo>
                      <a:pt x="133" y="893"/>
                    </a:lnTo>
                    <a:lnTo>
                      <a:pt x="129" y="889"/>
                    </a:lnTo>
                    <a:lnTo>
                      <a:pt x="129" y="887"/>
                    </a:lnTo>
                    <a:lnTo>
                      <a:pt x="127" y="887"/>
                    </a:lnTo>
                    <a:lnTo>
                      <a:pt x="127" y="889"/>
                    </a:lnTo>
                    <a:lnTo>
                      <a:pt x="129" y="890"/>
                    </a:lnTo>
                    <a:lnTo>
                      <a:pt x="124" y="890"/>
                    </a:lnTo>
                    <a:lnTo>
                      <a:pt x="125" y="889"/>
                    </a:lnTo>
                    <a:lnTo>
                      <a:pt x="126" y="886"/>
                    </a:lnTo>
                    <a:lnTo>
                      <a:pt x="127" y="886"/>
                    </a:lnTo>
                    <a:lnTo>
                      <a:pt x="129" y="883"/>
                    </a:lnTo>
                    <a:lnTo>
                      <a:pt x="130" y="881"/>
                    </a:lnTo>
                    <a:lnTo>
                      <a:pt x="130" y="880"/>
                    </a:lnTo>
                    <a:lnTo>
                      <a:pt x="133" y="880"/>
                    </a:lnTo>
                    <a:lnTo>
                      <a:pt x="135" y="881"/>
                    </a:lnTo>
                    <a:lnTo>
                      <a:pt x="135" y="885"/>
                    </a:lnTo>
                    <a:lnTo>
                      <a:pt x="136" y="886"/>
                    </a:lnTo>
                    <a:lnTo>
                      <a:pt x="136" y="887"/>
                    </a:lnTo>
                    <a:lnTo>
                      <a:pt x="137" y="889"/>
                    </a:lnTo>
                    <a:lnTo>
                      <a:pt x="139" y="890"/>
                    </a:lnTo>
                    <a:lnTo>
                      <a:pt x="142" y="892"/>
                    </a:lnTo>
                    <a:lnTo>
                      <a:pt x="143" y="892"/>
                    </a:lnTo>
                    <a:lnTo>
                      <a:pt x="144" y="893"/>
                    </a:lnTo>
                    <a:lnTo>
                      <a:pt x="144" y="895"/>
                    </a:lnTo>
                    <a:lnTo>
                      <a:pt x="143" y="896"/>
                    </a:lnTo>
                    <a:lnTo>
                      <a:pt x="143" y="897"/>
                    </a:lnTo>
                    <a:lnTo>
                      <a:pt x="144" y="898"/>
                    </a:lnTo>
                    <a:lnTo>
                      <a:pt x="143" y="901"/>
                    </a:lnTo>
                    <a:lnTo>
                      <a:pt x="143" y="902"/>
                    </a:lnTo>
                    <a:lnTo>
                      <a:pt x="144" y="901"/>
                    </a:lnTo>
                    <a:lnTo>
                      <a:pt x="147" y="901"/>
                    </a:lnTo>
                    <a:lnTo>
                      <a:pt x="150" y="904"/>
                    </a:lnTo>
                    <a:lnTo>
                      <a:pt x="153" y="904"/>
                    </a:lnTo>
                    <a:lnTo>
                      <a:pt x="151" y="902"/>
                    </a:lnTo>
                    <a:lnTo>
                      <a:pt x="149" y="901"/>
                    </a:lnTo>
                    <a:lnTo>
                      <a:pt x="148" y="899"/>
                    </a:lnTo>
                    <a:lnTo>
                      <a:pt x="149" y="899"/>
                    </a:lnTo>
                    <a:lnTo>
                      <a:pt x="154" y="902"/>
                    </a:lnTo>
                    <a:lnTo>
                      <a:pt x="155" y="902"/>
                    </a:lnTo>
                    <a:lnTo>
                      <a:pt x="155" y="903"/>
                    </a:lnTo>
                    <a:lnTo>
                      <a:pt x="156" y="904"/>
                    </a:lnTo>
                    <a:lnTo>
                      <a:pt x="156" y="905"/>
                    </a:lnTo>
                    <a:lnTo>
                      <a:pt x="157" y="905"/>
                    </a:lnTo>
                    <a:lnTo>
                      <a:pt x="158" y="907"/>
                    </a:lnTo>
                    <a:lnTo>
                      <a:pt x="160" y="907"/>
                    </a:lnTo>
                    <a:lnTo>
                      <a:pt x="156" y="902"/>
                    </a:lnTo>
                    <a:lnTo>
                      <a:pt x="155" y="901"/>
                    </a:lnTo>
                    <a:lnTo>
                      <a:pt x="151" y="901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7" y="895"/>
                    </a:lnTo>
                    <a:lnTo>
                      <a:pt x="156" y="893"/>
                    </a:lnTo>
                    <a:lnTo>
                      <a:pt x="157" y="892"/>
                    </a:lnTo>
                    <a:lnTo>
                      <a:pt x="156" y="891"/>
                    </a:lnTo>
                    <a:lnTo>
                      <a:pt x="154" y="892"/>
                    </a:lnTo>
                    <a:lnTo>
                      <a:pt x="153" y="892"/>
                    </a:lnTo>
                    <a:lnTo>
                      <a:pt x="151" y="891"/>
                    </a:lnTo>
                    <a:lnTo>
                      <a:pt x="154" y="889"/>
                    </a:lnTo>
                    <a:lnTo>
                      <a:pt x="153" y="889"/>
                    </a:lnTo>
                    <a:lnTo>
                      <a:pt x="150" y="891"/>
                    </a:lnTo>
                    <a:lnTo>
                      <a:pt x="147" y="892"/>
                    </a:lnTo>
                    <a:lnTo>
                      <a:pt x="145" y="892"/>
                    </a:lnTo>
                    <a:lnTo>
                      <a:pt x="143" y="890"/>
                    </a:lnTo>
                    <a:lnTo>
                      <a:pt x="148" y="890"/>
                    </a:lnTo>
                    <a:lnTo>
                      <a:pt x="149" y="889"/>
                    </a:lnTo>
                    <a:lnTo>
                      <a:pt x="148" y="887"/>
                    </a:lnTo>
                    <a:lnTo>
                      <a:pt x="142" y="889"/>
                    </a:lnTo>
                    <a:lnTo>
                      <a:pt x="141" y="889"/>
                    </a:lnTo>
                    <a:lnTo>
                      <a:pt x="139" y="887"/>
                    </a:lnTo>
                    <a:lnTo>
                      <a:pt x="139" y="884"/>
                    </a:lnTo>
                    <a:lnTo>
                      <a:pt x="138" y="884"/>
                    </a:lnTo>
                    <a:lnTo>
                      <a:pt x="138" y="881"/>
                    </a:lnTo>
                    <a:lnTo>
                      <a:pt x="137" y="880"/>
                    </a:lnTo>
                    <a:lnTo>
                      <a:pt x="137" y="878"/>
                    </a:lnTo>
                    <a:lnTo>
                      <a:pt x="138" y="878"/>
                    </a:lnTo>
                    <a:lnTo>
                      <a:pt x="142" y="881"/>
                    </a:lnTo>
                    <a:lnTo>
                      <a:pt x="142" y="883"/>
                    </a:lnTo>
                    <a:lnTo>
                      <a:pt x="143" y="883"/>
                    </a:lnTo>
                    <a:lnTo>
                      <a:pt x="143" y="880"/>
                    </a:lnTo>
                    <a:lnTo>
                      <a:pt x="142" y="879"/>
                    </a:lnTo>
                    <a:lnTo>
                      <a:pt x="142" y="878"/>
                    </a:lnTo>
                    <a:lnTo>
                      <a:pt x="139" y="877"/>
                    </a:lnTo>
                    <a:lnTo>
                      <a:pt x="153" y="878"/>
                    </a:lnTo>
                    <a:lnTo>
                      <a:pt x="156" y="880"/>
                    </a:lnTo>
                    <a:lnTo>
                      <a:pt x="156" y="878"/>
                    </a:lnTo>
                    <a:lnTo>
                      <a:pt x="154" y="877"/>
                    </a:lnTo>
                    <a:lnTo>
                      <a:pt x="154" y="874"/>
                    </a:lnTo>
                    <a:lnTo>
                      <a:pt x="155" y="873"/>
                    </a:lnTo>
                    <a:lnTo>
                      <a:pt x="166" y="871"/>
                    </a:lnTo>
                    <a:lnTo>
                      <a:pt x="157" y="871"/>
                    </a:lnTo>
                    <a:lnTo>
                      <a:pt x="156" y="872"/>
                    </a:lnTo>
                    <a:lnTo>
                      <a:pt x="155" y="871"/>
                    </a:lnTo>
                    <a:lnTo>
                      <a:pt x="155" y="868"/>
                    </a:lnTo>
                    <a:lnTo>
                      <a:pt x="154" y="867"/>
                    </a:lnTo>
                    <a:lnTo>
                      <a:pt x="151" y="864"/>
                    </a:lnTo>
                    <a:lnTo>
                      <a:pt x="150" y="864"/>
                    </a:lnTo>
                    <a:lnTo>
                      <a:pt x="150" y="862"/>
                    </a:lnTo>
                    <a:lnTo>
                      <a:pt x="151" y="861"/>
                    </a:lnTo>
                    <a:lnTo>
                      <a:pt x="160" y="860"/>
                    </a:lnTo>
                    <a:lnTo>
                      <a:pt x="162" y="858"/>
                    </a:lnTo>
                    <a:lnTo>
                      <a:pt x="160" y="858"/>
                    </a:lnTo>
                    <a:lnTo>
                      <a:pt x="158" y="856"/>
                    </a:lnTo>
                    <a:lnTo>
                      <a:pt x="158" y="855"/>
                    </a:lnTo>
                    <a:lnTo>
                      <a:pt x="156" y="854"/>
                    </a:lnTo>
                    <a:lnTo>
                      <a:pt x="157" y="852"/>
                    </a:lnTo>
                    <a:lnTo>
                      <a:pt x="157" y="850"/>
                    </a:lnTo>
                    <a:lnTo>
                      <a:pt x="160" y="852"/>
                    </a:lnTo>
                    <a:lnTo>
                      <a:pt x="161" y="852"/>
                    </a:lnTo>
                    <a:lnTo>
                      <a:pt x="163" y="849"/>
                    </a:lnTo>
                    <a:lnTo>
                      <a:pt x="167" y="853"/>
                    </a:lnTo>
                    <a:lnTo>
                      <a:pt x="167" y="850"/>
                    </a:lnTo>
                    <a:lnTo>
                      <a:pt x="170" y="850"/>
                    </a:lnTo>
                    <a:lnTo>
                      <a:pt x="172" y="852"/>
                    </a:lnTo>
                    <a:lnTo>
                      <a:pt x="172" y="850"/>
                    </a:lnTo>
                    <a:lnTo>
                      <a:pt x="170" y="850"/>
                    </a:lnTo>
                    <a:lnTo>
                      <a:pt x="170" y="848"/>
                    </a:lnTo>
                    <a:lnTo>
                      <a:pt x="172" y="847"/>
                    </a:lnTo>
                    <a:lnTo>
                      <a:pt x="173" y="847"/>
                    </a:lnTo>
                    <a:lnTo>
                      <a:pt x="174" y="848"/>
                    </a:lnTo>
                    <a:lnTo>
                      <a:pt x="176" y="852"/>
                    </a:lnTo>
                    <a:lnTo>
                      <a:pt x="178" y="853"/>
                    </a:lnTo>
                    <a:lnTo>
                      <a:pt x="178" y="856"/>
                    </a:lnTo>
                    <a:lnTo>
                      <a:pt x="176" y="858"/>
                    </a:lnTo>
                    <a:lnTo>
                      <a:pt x="175" y="860"/>
                    </a:lnTo>
                    <a:lnTo>
                      <a:pt x="175" y="862"/>
                    </a:lnTo>
                    <a:lnTo>
                      <a:pt x="176" y="860"/>
                    </a:lnTo>
                    <a:lnTo>
                      <a:pt x="178" y="859"/>
                    </a:lnTo>
                    <a:lnTo>
                      <a:pt x="180" y="859"/>
                    </a:lnTo>
                    <a:lnTo>
                      <a:pt x="182" y="856"/>
                    </a:lnTo>
                    <a:lnTo>
                      <a:pt x="189" y="854"/>
                    </a:lnTo>
                    <a:lnTo>
                      <a:pt x="192" y="853"/>
                    </a:lnTo>
                    <a:lnTo>
                      <a:pt x="191" y="853"/>
                    </a:lnTo>
                    <a:lnTo>
                      <a:pt x="188" y="854"/>
                    </a:lnTo>
                    <a:lnTo>
                      <a:pt x="182" y="854"/>
                    </a:lnTo>
                    <a:lnTo>
                      <a:pt x="181" y="855"/>
                    </a:lnTo>
                    <a:lnTo>
                      <a:pt x="180" y="855"/>
                    </a:lnTo>
                    <a:lnTo>
                      <a:pt x="180" y="854"/>
                    </a:lnTo>
                    <a:lnTo>
                      <a:pt x="179" y="853"/>
                    </a:lnTo>
                    <a:lnTo>
                      <a:pt x="179" y="850"/>
                    </a:lnTo>
                    <a:lnTo>
                      <a:pt x="180" y="849"/>
                    </a:lnTo>
                    <a:lnTo>
                      <a:pt x="192" y="846"/>
                    </a:lnTo>
                    <a:lnTo>
                      <a:pt x="192" y="844"/>
                    </a:lnTo>
                    <a:lnTo>
                      <a:pt x="191" y="846"/>
                    </a:lnTo>
                    <a:lnTo>
                      <a:pt x="187" y="847"/>
                    </a:lnTo>
                    <a:lnTo>
                      <a:pt x="186" y="847"/>
                    </a:lnTo>
                    <a:lnTo>
                      <a:pt x="185" y="846"/>
                    </a:lnTo>
                    <a:lnTo>
                      <a:pt x="184" y="846"/>
                    </a:lnTo>
                    <a:lnTo>
                      <a:pt x="184" y="843"/>
                    </a:lnTo>
                    <a:lnTo>
                      <a:pt x="182" y="843"/>
                    </a:lnTo>
                    <a:lnTo>
                      <a:pt x="182" y="844"/>
                    </a:lnTo>
                    <a:lnTo>
                      <a:pt x="184" y="846"/>
                    </a:lnTo>
                    <a:lnTo>
                      <a:pt x="184" y="847"/>
                    </a:lnTo>
                    <a:lnTo>
                      <a:pt x="179" y="847"/>
                    </a:lnTo>
                    <a:lnTo>
                      <a:pt x="178" y="844"/>
                    </a:lnTo>
                    <a:lnTo>
                      <a:pt x="179" y="842"/>
                    </a:lnTo>
                    <a:lnTo>
                      <a:pt x="182" y="842"/>
                    </a:lnTo>
                    <a:lnTo>
                      <a:pt x="181" y="840"/>
                    </a:lnTo>
                    <a:lnTo>
                      <a:pt x="182" y="840"/>
                    </a:lnTo>
                    <a:lnTo>
                      <a:pt x="184" y="841"/>
                    </a:lnTo>
                    <a:lnTo>
                      <a:pt x="185" y="841"/>
                    </a:lnTo>
                    <a:lnTo>
                      <a:pt x="185" y="840"/>
                    </a:lnTo>
                    <a:lnTo>
                      <a:pt x="187" y="837"/>
                    </a:lnTo>
                    <a:lnTo>
                      <a:pt x="188" y="837"/>
                    </a:lnTo>
                    <a:lnTo>
                      <a:pt x="187" y="838"/>
                    </a:lnTo>
                    <a:lnTo>
                      <a:pt x="187" y="841"/>
                    </a:lnTo>
                    <a:lnTo>
                      <a:pt x="188" y="841"/>
                    </a:lnTo>
                    <a:lnTo>
                      <a:pt x="188" y="842"/>
                    </a:lnTo>
                    <a:lnTo>
                      <a:pt x="189" y="841"/>
                    </a:lnTo>
                    <a:lnTo>
                      <a:pt x="191" y="837"/>
                    </a:lnTo>
                    <a:lnTo>
                      <a:pt x="192" y="836"/>
                    </a:lnTo>
                    <a:lnTo>
                      <a:pt x="193" y="836"/>
                    </a:lnTo>
                    <a:lnTo>
                      <a:pt x="195" y="838"/>
                    </a:lnTo>
                    <a:lnTo>
                      <a:pt x="195" y="837"/>
                    </a:lnTo>
                    <a:lnTo>
                      <a:pt x="194" y="836"/>
                    </a:lnTo>
                    <a:lnTo>
                      <a:pt x="194" y="835"/>
                    </a:lnTo>
                    <a:lnTo>
                      <a:pt x="192" y="835"/>
                    </a:lnTo>
                    <a:lnTo>
                      <a:pt x="194" y="832"/>
                    </a:lnTo>
                    <a:lnTo>
                      <a:pt x="198" y="832"/>
                    </a:lnTo>
                    <a:lnTo>
                      <a:pt x="200" y="830"/>
                    </a:lnTo>
                    <a:lnTo>
                      <a:pt x="203" y="830"/>
                    </a:lnTo>
                    <a:lnTo>
                      <a:pt x="203" y="834"/>
                    </a:lnTo>
                    <a:lnTo>
                      <a:pt x="205" y="836"/>
                    </a:lnTo>
                    <a:lnTo>
                      <a:pt x="205" y="837"/>
                    </a:lnTo>
                    <a:lnTo>
                      <a:pt x="206" y="838"/>
                    </a:lnTo>
                    <a:lnTo>
                      <a:pt x="206" y="842"/>
                    </a:lnTo>
                    <a:lnTo>
                      <a:pt x="212" y="848"/>
                    </a:lnTo>
                    <a:lnTo>
                      <a:pt x="212" y="850"/>
                    </a:lnTo>
                    <a:lnTo>
                      <a:pt x="211" y="853"/>
                    </a:lnTo>
                    <a:lnTo>
                      <a:pt x="211" y="855"/>
                    </a:lnTo>
                    <a:lnTo>
                      <a:pt x="207" y="860"/>
                    </a:lnTo>
                    <a:lnTo>
                      <a:pt x="210" y="859"/>
                    </a:lnTo>
                    <a:lnTo>
                      <a:pt x="211" y="859"/>
                    </a:lnTo>
                    <a:lnTo>
                      <a:pt x="213" y="856"/>
                    </a:lnTo>
                    <a:lnTo>
                      <a:pt x="214" y="856"/>
                    </a:lnTo>
                    <a:lnTo>
                      <a:pt x="218" y="860"/>
                    </a:lnTo>
                    <a:lnTo>
                      <a:pt x="224" y="860"/>
                    </a:lnTo>
                    <a:lnTo>
                      <a:pt x="224" y="861"/>
                    </a:lnTo>
                    <a:lnTo>
                      <a:pt x="225" y="865"/>
                    </a:lnTo>
                    <a:lnTo>
                      <a:pt x="225" y="859"/>
                    </a:lnTo>
                    <a:lnTo>
                      <a:pt x="224" y="858"/>
                    </a:lnTo>
                    <a:lnTo>
                      <a:pt x="217" y="856"/>
                    </a:lnTo>
                    <a:lnTo>
                      <a:pt x="216" y="855"/>
                    </a:lnTo>
                    <a:lnTo>
                      <a:pt x="216" y="852"/>
                    </a:lnTo>
                    <a:lnTo>
                      <a:pt x="217" y="852"/>
                    </a:lnTo>
                    <a:lnTo>
                      <a:pt x="217" y="849"/>
                    </a:lnTo>
                    <a:lnTo>
                      <a:pt x="218" y="849"/>
                    </a:lnTo>
                    <a:lnTo>
                      <a:pt x="220" y="848"/>
                    </a:lnTo>
                    <a:lnTo>
                      <a:pt x="226" y="847"/>
                    </a:lnTo>
                    <a:lnTo>
                      <a:pt x="228" y="847"/>
                    </a:lnTo>
                    <a:lnTo>
                      <a:pt x="230" y="849"/>
                    </a:lnTo>
                    <a:lnTo>
                      <a:pt x="232" y="847"/>
                    </a:lnTo>
                    <a:lnTo>
                      <a:pt x="235" y="848"/>
                    </a:lnTo>
                    <a:lnTo>
                      <a:pt x="236" y="848"/>
                    </a:lnTo>
                    <a:lnTo>
                      <a:pt x="238" y="850"/>
                    </a:lnTo>
                    <a:lnTo>
                      <a:pt x="243" y="848"/>
                    </a:lnTo>
                    <a:lnTo>
                      <a:pt x="245" y="849"/>
                    </a:lnTo>
                    <a:lnTo>
                      <a:pt x="248" y="852"/>
                    </a:lnTo>
                    <a:lnTo>
                      <a:pt x="248" y="850"/>
                    </a:lnTo>
                    <a:lnTo>
                      <a:pt x="249" y="849"/>
                    </a:lnTo>
                    <a:lnTo>
                      <a:pt x="249" y="848"/>
                    </a:lnTo>
                    <a:lnTo>
                      <a:pt x="253" y="848"/>
                    </a:lnTo>
                    <a:lnTo>
                      <a:pt x="253" y="847"/>
                    </a:lnTo>
                    <a:lnTo>
                      <a:pt x="249" y="846"/>
                    </a:lnTo>
                    <a:lnTo>
                      <a:pt x="247" y="844"/>
                    </a:lnTo>
                    <a:lnTo>
                      <a:pt x="245" y="842"/>
                    </a:lnTo>
                    <a:lnTo>
                      <a:pt x="247" y="840"/>
                    </a:lnTo>
                    <a:lnTo>
                      <a:pt x="249" y="838"/>
                    </a:lnTo>
                    <a:lnTo>
                      <a:pt x="253" y="838"/>
                    </a:lnTo>
                    <a:lnTo>
                      <a:pt x="253" y="837"/>
                    </a:lnTo>
                    <a:lnTo>
                      <a:pt x="250" y="837"/>
                    </a:lnTo>
                    <a:lnTo>
                      <a:pt x="250" y="836"/>
                    </a:lnTo>
                    <a:lnTo>
                      <a:pt x="251" y="835"/>
                    </a:lnTo>
                    <a:lnTo>
                      <a:pt x="253" y="835"/>
                    </a:lnTo>
                    <a:lnTo>
                      <a:pt x="253" y="834"/>
                    </a:lnTo>
                    <a:lnTo>
                      <a:pt x="250" y="834"/>
                    </a:lnTo>
                    <a:lnTo>
                      <a:pt x="248" y="835"/>
                    </a:lnTo>
                    <a:lnTo>
                      <a:pt x="247" y="836"/>
                    </a:lnTo>
                    <a:lnTo>
                      <a:pt x="244" y="836"/>
                    </a:lnTo>
                    <a:lnTo>
                      <a:pt x="244" y="837"/>
                    </a:lnTo>
                    <a:lnTo>
                      <a:pt x="243" y="837"/>
                    </a:lnTo>
                    <a:lnTo>
                      <a:pt x="243" y="835"/>
                    </a:lnTo>
                    <a:lnTo>
                      <a:pt x="244" y="835"/>
                    </a:lnTo>
                    <a:lnTo>
                      <a:pt x="244" y="832"/>
                    </a:lnTo>
                    <a:lnTo>
                      <a:pt x="247" y="830"/>
                    </a:lnTo>
                    <a:lnTo>
                      <a:pt x="249" y="830"/>
                    </a:lnTo>
                    <a:lnTo>
                      <a:pt x="250" y="829"/>
                    </a:lnTo>
                    <a:lnTo>
                      <a:pt x="253" y="825"/>
                    </a:lnTo>
                    <a:lnTo>
                      <a:pt x="257" y="823"/>
                    </a:lnTo>
                    <a:lnTo>
                      <a:pt x="259" y="823"/>
                    </a:lnTo>
                    <a:lnTo>
                      <a:pt x="260" y="824"/>
                    </a:lnTo>
                    <a:lnTo>
                      <a:pt x="261" y="824"/>
                    </a:lnTo>
                    <a:lnTo>
                      <a:pt x="262" y="823"/>
                    </a:lnTo>
                    <a:lnTo>
                      <a:pt x="263" y="823"/>
                    </a:lnTo>
                    <a:lnTo>
                      <a:pt x="266" y="818"/>
                    </a:lnTo>
                    <a:lnTo>
                      <a:pt x="267" y="817"/>
                    </a:lnTo>
                    <a:lnTo>
                      <a:pt x="271" y="816"/>
                    </a:lnTo>
                    <a:lnTo>
                      <a:pt x="275" y="816"/>
                    </a:lnTo>
                    <a:lnTo>
                      <a:pt x="275" y="813"/>
                    </a:lnTo>
                    <a:lnTo>
                      <a:pt x="274" y="812"/>
                    </a:lnTo>
                    <a:lnTo>
                      <a:pt x="274" y="810"/>
                    </a:lnTo>
                    <a:lnTo>
                      <a:pt x="269" y="810"/>
                    </a:lnTo>
                    <a:lnTo>
                      <a:pt x="269" y="809"/>
                    </a:lnTo>
                    <a:lnTo>
                      <a:pt x="267" y="809"/>
                    </a:lnTo>
                    <a:lnTo>
                      <a:pt x="261" y="810"/>
                    </a:lnTo>
                    <a:lnTo>
                      <a:pt x="260" y="810"/>
                    </a:lnTo>
                    <a:lnTo>
                      <a:pt x="260" y="806"/>
                    </a:lnTo>
                    <a:lnTo>
                      <a:pt x="261" y="806"/>
                    </a:lnTo>
                    <a:lnTo>
                      <a:pt x="263" y="804"/>
                    </a:lnTo>
                    <a:lnTo>
                      <a:pt x="265" y="804"/>
                    </a:lnTo>
                    <a:lnTo>
                      <a:pt x="265" y="801"/>
                    </a:lnTo>
                    <a:lnTo>
                      <a:pt x="266" y="800"/>
                    </a:lnTo>
                    <a:lnTo>
                      <a:pt x="268" y="799"/>
                    </a:lnTo>
                    <a:lnTo>
                      <a:pt x="274" y="797"/>
                    </a:lnTo>
                    <a:lnTo>
                      <a:pt x="275" y="797"/>
                    </a:lnTo>
                    <a:lnTo>
                      <a:pt x="276" y="795"/>
                    </a:lnTo>
                    <a:lnTo>
                      <a:pt x="276" y="793"/>
                    </a:lnTo>
                    <a:lnTo>
                      <a:pt x="275" y="794"/>
                    </a:lnTo>
                    <a:lnTo>
                      <a:pt x="274" y="793"/>
                    </a:lnTo>
                    <a:lnTo>
                      <a:pt x="272" y="793"/>
                    </a:lnTo>
                    <a:lnTo>
                      <a:pt x="267" y="792"/>
                    </a:lnTo>
                    <a:lnTo>
                      <a:pt x="266" y="791"/>
                    </a:lnTo>
                    <a:lnTo>
                      <a:pt x="266" y="789"/>
                    </a:lnTo>
                    <a:lnTo>
                      <a:pt x="267" y="789"/>
                    </a:lnTo>
                    <a:lnTo>
                      <a:pt x="272" y="785"/>
                    </a:lnTo>
                    <a:lnTo>
                      <a:pt x="268" y="785"/>
                    </a:lnTo>
                    <a:lnTo>
                      <a:pt x="266" y="788"/>
                    </a:lnTo>
                    <a:lnTo>
                      <a:pt x="265" y="793"/>
                    </a:lnTo>
                    <a:lnTo>
                      <a:pt x="263" y="795"/>
                    </a:lnTo>
                    <a:lnTo>
                      <a:pt x="255" y="800"/>
                    </a:lnTo>
                    <a:lnTo>
                      <a:pt x="253" y="803"/>
                    </a:lnTo>
                    <a:lnTo>
                      <a:pt x="251" y="805"/>
                    </a:lnTo>
                    <a:lnTo>
                      <a:pt x="250" y="805"/>
                    </a:lnTo>
                    <a:lnTo>
                      <a:pt x="249" y="806"/>
                    </a:lnTo>
                    <a:lnTo>
                      <a:pt x="244" y="809"/>
                    </a:lnTo>
                    <a:lnTo>
                      <a:pt x="243" y="809"/>
                    </a:lnTo>
                    <a:lnTo>
                      <a:pt x="241" y="811"/>
                    </a:lnTo>
                    <a:lnTo>
                      <a:pt x="240" y="813"/>
                    </a:lnTo>
                    <a:lnTo>
                      <a:pt x="241" y="813"/>
                    </a:lnTo>
                    <a:lnTo>
                      <a:pt x="243" y="811"/>
                    </a:lnTo>
                    <a:lnTo>
                      <a:pt x="247" y="810"/>
                    </a:lnTo>
                    <a:lnTo>
                      <a:pt x="251" y="806"/>
                    </a:lnTo>
                    <a:lnTo>
                      <a:pt x="254" y="805"/>
                    </a:lnTo>
                    <a:lnTo>
                      <a:pt x="256" y="807"/>
                    </a:lnTo>
                    <a:lnTo>
                      <a:pt x="257" y="807"/>
                    </a:lnTo>
                    <a:lnTo>
                      <a:pt x="259" y="809"/>
                    </a:lnTo>
                    <a:lnTo>
                      <a:pt x="259" y="812"/>
                    </a:lnTo>
                    <a:lnTo>
                      <a:pt x="257" y="812"/>
                    </a:lnTo>
                    <a:lnTo>
                      <a:pt x="256" y="813"/>
                    </a:lnTo>
                    <a:lnTo>
                      <a:pt x="256" y="815"/>
                    </a:lnTo>
                    <a:lnTo>
                      <a:pt x="255" y="816"/>
                    </a:lnTo>
                    <a:lnTo>
                      <a:pt x="255" y="818"/>
                    </a:lnTo>
                    <a:lnTo>
                      <a:pt x="254" y="819"/>
                    </a:lnTo>
                    <a:lnTo>
                      <a:pt x="253" y="822"/>
                    </a:lnTo>
                    <a:lnTo>
                      <a:pt x="248" y="823"/>
                    </a:lnTo>
                    <a:lnTo>
                      <a:pt x="245" y="825"/>
                    </a:lnTo>
                    <a:lnTo>
                      <a:pt x="242" y="825"/>
                    </a:lnTo>
                    <a:lnTo>
                      <a:pt x="241" y="827"/>
                    </a:lnTo>
                    <a:lnTo>
                      <a:pt x="241" y="828"/>
                    </a:lnTo>
                    <a:lnTo>
                      <a:pt x="240" y="830"/>
                    </a:lnTo>
                    <a:lnTo>
                      <a:pt x="238" y="831"/>
                    </a:lnTo>
                    <a:lnTo>
                      <a:pt x="236" y="832"/>
                    </a:lnTo>
                    <a:lnTo>
                      <a:pt x="231" y="836"/>
                    </a:lnTo>
                    <a:lnTo>
                      <a:pt x="229" y="836"/>
                    </a:lnTo>
                    <a:lnTo>
                      <a:pt x="228" y="837"/>
                    </a:lnTo>
                    <a:lnTo>
                      <a:pt x="224" y="837"/>
                    </a:lnTo>
                    <a:lnTo>
                      <a:pt x="223" y="840"/>
                    </a:lnTo>
                    <a:lnTo>
                      <a:pt x="220" y="840"/>
                    </a:lnTo>
                    <a:lnTo>
                      <a:pt x="217" y="842"/>
                    </a:lnTo>
                    <a:lnTo>
                      <a:pt x="216" y="843"/>
                    </a:lnTo>
                    <a:lnTo>
                      <a:pt x="212" y="843"/>
                    </a:lnTo>
                    <a:lnTo>
                      <a:pt x="211" y="842"/>
                    </a:lnTo>
                    <a:lnTo>
                      <a:pt x="210" y="840"/>
                    </a:lnTo>
                    <a:lnTo>
                      <a:pt x="210" y="838"/>
                    </a:lnTo>
                    <a:lnTo>
                      <a:pt x="209" y="836"/>
                    </a:lnTo>
                    <a:lnTo>
                      <a:pt x="210" y="835"/>
                    </a:lnTo>
                    <a:lnTo>
                      <a:pt x="209" y="834"/>
                    </a:lnTo>
                    <a:lnTo>
                      <a:pt x="207" y="834"/>
                    </a:lnTo>
                    <a:lnTo>
                      <a:pt x="206" y="832"/>
                    </a:lnTo>
                    <a:lnTo>
                      <a:pt x="206" y="830"/>
                    </a:lnTo>
                    <a:lnTo>
                      <a:pt x="207" y="830"/>
                    </a:lnTo>
                    <a:lnTo>
                      <a:pt x="206" y="829"/>
                    </a:lnTo>
                    <a:lnTo>
                      <a:pt x="206" y="828"/>
                    </a:lnTo>
                    <a:lnTo>
                      <a:pt x="205" y="828"/>
                    </a:lnTo>
                    <a:lnTo>
                      <a:pt x="205" y="825"/>
                    </a:lnTo>
                    <a:lnTo>
                      <a:pt x="207" y="824"/>
                    </a:lnTo>
                    <a:lnTo>
                      <a:pt x="211" y="823"/>
                    </a:lnTo>
                    <a:lnTo>
                      <a:pt x="216" y="821"/>
                    </a:lnTo>
                    <a:lnTo>
                      <a:pt x="218" y="818"/>
                    </a:lnTo>
                    <a:lnTo>
                      <a:pt x="217" y="818"/>
                    </a:lnTo>
                    <a:lnTo>
                      <a:pt x="216" y="819"/>
                    </a:lnTo>
                    <a:lnTo>
                      <a:pt x="214" y="819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14" y="816"/>
                    </a:lnTo>
                    <a:lnTo>
                      <a:pt x="214" y="817"/>
                    </a:lnTo>
                    <a:lnTo>
                      <a:pt x="213" y="817"/>
                    </a:lnTo>
                    <a:lnTo>
                      <a:pt x="213" y="818"/>
                    </a:lnTo>
                    <a:lnTo>
                      <a:pt x="212" y="818"/>
                    </a:lnTo>
                    <a:lnTo>
                      <a:pt x="210" y="819"/>
                    </a:lnTo>
                    <a:lnTo>
                      <a:pt x="207" y="822"/>
                    </a:lnTo>
                    <a:lnTo>
                      <a:pt x="205" y="822"/>
                    </a:lnTo>
                    <a:lnTo>
                      <a:pt x="203" y="824"/>
                    </a:lnTo>
                    <a:lnTo>
                      <a:pt x="199" y="824"/>
                    </a:lnTo>
                    <a:lnTo>
                      <a:pt x="199" y="825"/>
                    </a:lnTo>
                    <a:lnTo>
                      <a:pt x="198" y="825"/>
                    </a:lnTo>
                    <a:lnTo>
                      <a:pt x="197" y="827"/>
                    </a:lnTo>
                    <a:lnTo>
                      <a:pt x="194" y="828"/>
                    </a:lnTo>
                    <a:lnTo>
                      <a:pt x="195" y="825"/>
                    </a:lnTo>
                    <a:lnTo>
                      <a:pt x="195" y="822"/>
                    </a:lnTo>
                    <a:lnTo>
                      <a:pt x="203" y="818"/>
                    </a:lnTo>
                    <a:lnTo>
                      <a:pt x="205" y="818"/>
                    </a:lnTo>
                    <a:lnTo>
                      <a:pt x="205" y="817"/>
                    </a:lnTo>
                    <a:lnTo>
                      <a:pt x="197" y="818"/>
                    </a:lnTo>
                    <a:lnTo>
                      <a:pt x="194" y="817"/>
                    </a:lnTo>
                    <a:lnTo>
                      <a:pt x="200" y="813"/>
                    </a:lnTo>
                    <a:lnTo>
                      <a:pt x="206" y="809"/>
                    </a:lnTo>
                    <a:lnTo>
                      <a:pt x="209" y="809"/>
                    </a:lnTo>
                    <a:lnTo>
                      <a:pt x="206" y="807"/>
                    </a:lnTo>
                    <a:lnTo>
                      <a:pt x="205" y="806"/>
                    </a:lnTo>
                    <a:lnTo>
                      <a:pt x="210" y="805"/>
                    </a:lnTo>
                    <a:lnTo>
                      <a:pt x="210" y="806"/>
                    </a:lnTo>
                    <a:lnTo>
                      <a:pt x="211" y="806"/>
                    </a:lnTo>
                    <a:lnTo>
                      <a:pt x="212" y="805"/>
                    </a:lnTo>
                    <a:lnTo>
                      <a:pt x="217" y="804"/>
                    </a:lnTo>
                    <a:lnTo>
                      <a:pt x="219" y="801"/>
                    </a:lnTo>
                    <a:lnTo>
                      <a:pt x="222" y="801"/>
                    </a:lnTo>
                    <a:lnTo>
                      <a:pt x="222" y="800"/>
                    </a:lnTo>
                    <a:lnTo>
                      <a:pt x="220" y="799"/>
                    </a:lnTo>
                    <a:lnTo>
                      <a:pt x="219" y="799"/>
                    </a:lnTo>
                    <a:lnTo>
                      <a:pt x="217" y="801"/>
                    </a:lnTo>
                    <a:lnTo>
                      <a:pt x="216" y="801"/>
                    </a:lnTo>
                    <a:lnTo>
                      <a:pt x="213" y="803"/>
                    </a:lnTo>
                    <a:lnTo>
                      <a:pt x="212" y="804"/>
                    </a:lnTo>
                    <a:lnTo>
                      <a:pt x="211" y="804"/>
                    </a:lnTo>
                    <a:lnTo>
                      <a:pt x="212" y="801"/>
                    </a:lnTo>
                    <a:lnTo>
                      <a:pt x="218" y="799"/>
                    </a:lnTo>
                    <a:lnTo>
                      <a:pt x="219" y="797"/>
                    </a:lnTo>
                    <a:lnTo>
                      <a:pt x="218" y="797"/>
                    </a:lnTo>
                    <a:lnTo>
                      <a:pt x="218" y="798"/>
                    </a:lnTo>
                    <a:lnTo>
                      <a:pt x="217" y="798"/>
                    </a:lnTo>
                    <a:lnTo>
                      <a:pt x="217" y="797"/>
                    </a:lnTo>
                    <a:lnTo>
                      <a:pt x="213" y="799"/>
                    </a:lnTo>
                    <a:lnTo>
                      <a:pt x="211" y="799"/>
                    </a:lnTo>
                    <a:lnTo>
                      <a:pt x="211" y="798"/>
                    </a:lnTo>
                    <a:lnTo>
                      <a:pt x="212" y="797"/>
                    </a:lnTo>
                    <a:lnTo>
                      <a:pt x="213" y="797"/>
                    </a:lnTo>
                    <a:lnTo>
                      <a:pt x="213" y="792"/>
                    </a:lnTo>
                    <a:lnTo>
                      <a:pt x="214" y="792"/>
                    </a:lnTo>
                    <a:lnTo>
                      <a:pt x="214" y="787"/>
                    </a:lnTo>
                    <a:lnTo>
                      <a:pt x="213" y="786"/>
                    </a:lnTo>
                    <a:lnTo>
                      <a:pt x="213" y="785"/>
                    </a:lnTo>
                    <a:lnTo>
                      <a:pt x="214" y="784"/>
                    </a:lnTo>
                    <a:lnTo>
                      <a:pt x="218" y="787"/>
                    </a:lnTo>
                    <a:lnTo>
                      <a:pt x="222" y="786"/>
                    </a:lnTo>
                    <a:lnTo>
                      <a:pt x="223" y="785"/>
                    </a:lnTo>
                    <a:lnTo>
                      <a:pt x="223" y="784"/>
                    </a:lnTo>
                    <a:lnTo>
                      <a:pt x="222" y="785"/>
                    </a:lnTo>
                    <a:lnTo>
                      <a:pt x="218" y="785"/>
                    </a:lnTo>
                    <a:lnTo>
                      <a:pt x="219" y="784"/>
                    </a:lnTo>
                    <a:lnTo>
                      <a:pt x="219" y="782"/>
                    </a:lnTo>
                    <a:lnTo>
                      <a:pt x="220" y="782"/>
                    </a:lnTo>
                    <a:lnTo>
                      <a:pt x="220" y="780"/>
                    </a:lnTo>
                    <a:lnTo>
                      <a:pt x="222" y="780"/>
                    </a:lnTo>
                    <a:lnTo>
                      <a:pt x="222" y="776"/>
                    </a:lnTo>
                    <a:lnTo>
                      <a:pt x="224" y="776"/>
                    </a:lnTo>
                    <a:lnTo>
                      <a:pt x="224" y="775"/>
                    </a:lnTo>
                    <a:lnTo>
                      <a:pt x="228" y="775"/>
                    </a:lnTo>
                    <a:lnTo>
                      <a:pt x="229" y="778"/>
                    </a:lnTo>
                    <a:lnTo>
                      <a:pt x="230" y="778"/>
                    </a:lnTo>
                    <a:lnTo>
                      <a:pt x="229" y="775"/>
                    </a:lnTo>
                    <a:lnTo>
                      <a:pt x="228" y="774"/>
                    </a:lnTo>
                    <a:lnTo>
                      <a:pt x="224" y="773"/>
                    </a:lnTo>
                    <a:lnTo>
                      <a:pt x="225" y="772"/>
                    </a:lnTo>
                    <a:lnTo>
                      <a:pt x="228" y="770"/>
                    </a:lnTo>
                    <a:lnTo>
                      <a:pt x="228" y="769"/>
                    </a:lnTo>
                    <a:lnTo>
                      <a:pt x="229" y="769"/>
                    </a:lnTo>
                    <a:lnTo>
                      <a:pt x="231" y="770"/>
                    </a:lnTo>
                    <a:lnTo>
                      <a:pt x="230" y="769"/>
                    </a:lnTo>
                    <a:lnTo>
                      <a:pt x="230" y="768"/>
                    </a:lnTo>
                    <a:lnTo>
                      <a:pt x="232" y="768"/>
                    </a:lnTo>
                    <a:lnTo>
                      <a:pt x="234" y="767"/>
                    </a:lnTo>
                    <a:lnTo>
                      <a:pt x="232" y="766"/>
                    </a:lnTo>
                    <a:lnTo>
                      <a:pt x="232" y="762"/>
                    </a:lnTo>
                    <a:lnTo>
                      <a:pt x="234" y="762"/>
                    </a:lnTo>
                    <a:lnTo>
                      <a:pt x="234" y="761"/>
                    </a:lnTo>
                    <a:lnTo>
                      <a:pt x="235" y="761"/>
                    </a:lnTo>
                    <a:lnTo>
                      <a:pt x="237" y="763"/>
                    </a:lnTo>
                    <a:lnTo>
                      <a:pt x="237" y="761"/>
                    </a:lnTo>
                    <a:lnTo>
                      <a:pt x="235" y="761"/>
                    </a:lnTo>
                    <a:lnTo>
                      <a:pt x="235" y="760"/>
                    </a:lnTo>
                    <a:lnTo>
                      <a:pt x="237" y="760"/>
                    </a:lnTo>
                    <a:lnTo>
                      <a:pt x="240" y="762"/>
                    </a:lnTo>
                    <a:lnTo>
                      <a:pt x="241" y="761"/>
                    </a:lnTo>
                    <a:lnTo>
                      <a:pt x="240" y="761"/>
                    </a:lnTo>
                    <a:lnTo>
                      <a:pt x="240" y="758"/>
                    </a:lnTo>
                    <a:lnTo>
                      <a:pt x="238" y="758"/>
                    </a:lnTo>
                    <a:lnTo>
                      <a:pt x="238" y="757"/>
                    </a:lnTo>
                    <a:lnTo>
                      <a:pt x="237" y="757"/>
                    </a:lnTo>
                    <a:lnTo>
                      <a:pt x="237" y="756"/>
                    </a:lnTo>
                    <a:lnTo>
                      <a:pt x="234" y="756"/>
                    </a:lnTo>
                    <a:lnTo>
                      <a:pt x="234" y="755"/>
                    </a:lnTo>
                    <a:lnTo>
                      <a:pt x="235" y="755"/>
                    </a:lnTo>
                    <a:lnTo>
                      <a:pt x="235" y="754"/>
                    </a:lnTo>
                    <a:lnTo>
                      <a:pt x="237" y="754"/>
                    </a:lnTo>
                    <a:lnTo>
                      <a:pt x="241" y="757"/>
                    </a:lnTo>
                    <a:lnTo>
                      <a:pt x="241" y="756"/>
                    </a:lnTo>
                    <a:lnTo>
                      <a:pt x="240" y="755"/>
                    </a:lnTo>
                    <a:lnTo>
                      <a:pt x="240" y="754"/>
                    </a:lnTo>
                    <a:lnTo>
                      <a:pt x="238" y="755"/>
                    </a:lnTo>
                    <a:lnTo>
                      <a:pt x="238" y="752"/>
                    </a:lnTo>
                    <a:lnTo>
                      <a:pt x="240" y="752"/>
                    </a:lnTo>
                    <a:lnTo>
                      <a:pt x="240" y="751"/>
                    </a:lnTo>
                    <a:lnTo>
                      <a:pt x="241" y="752"/>
                    </a:lnTo>
                    <a:lnTo>
                      <a:pt x="241" y="754"/>
                    </a:lnTo>
                    <a:lnTo>
                      <a:pt x="242" y="755"/>
                    </a:lnTo>
                    <a:lnTo>
                      <a:pt x="244" y="755"/>
                    </a:lnTo>
                    <a:lnTo>
                      <a:pt x="245" y="756"/>
                    </a:lnTo>
                    <a:lnTo>
                      <a:pt x="245" y="757"/>
                    </a:lnTo>
                    <a:lnTo>
                      <a:pt x="248" y="760"/>
                    </a:lnTo>
                    <a:lnTo>
                      <a:pt x="249" y="760"/>
                    </a:lnTo>
                    <a:lnTo>
                      <a:pt x="250" y="758"/>
                    </a:lnTo>
                    <a:lnTo>
                      <a:pt x="248" y="757"/>
                    </a:lnTo>
                    <a:lnTo>
                      <a:pt x="247" y="756"/>
                    </a:lnTo>
                    <a:lnTo>
                      <a:pt x="248" y="755"/>
                    </a:lnTo>
                    <a:lnTo>
                      <a:pt x="248" y="754"/>
                    </a:lnTo>
                    <a:lnTo>
                      <a:pt x="247" y="752"/>
                    </a:lnTo>
                    <a:lnTo>
                      <a:pt x="242" y="752"/>
                    </a:lnTo>
                    <a:lnTo>
                      <a:pt x="242" y="751"/>
                    </a:lnTo>
                    <a:lnTo>
                      <a:pt x="243" y="750"/>
                    </a:lnTo>
                    <a:lnTo>
                      <a:pt x="245" y="750"/>
                    </a:lnTo>
                    <a:lnTo>
                      <a:pt x="245" y="749"/>
                    </a:lnTo>
                    <a:lnTo>
                      <a:pt x="248" y="749"/>
                    </a:lnTo>
                    <a:lnTo>
                      <a:pt x="249" y="750"/>
                    </a:lnTo>
                    <a:lnTo>
                      <a:pt x="249" y="748"/>
                    </a:lnTo>
                    <a:lnTo>
                      <a:pt x="248" y="748"/>
                    </a:lnTo>
                    <a:lnTo>
                      <a:pt x="248" y="746"/>
                    </a:lnTo>
                    <a:lnTo>
                      <a:pt x="249" y="745"/>
                    </a:lnTo>
                    <a:lnTo>
                      <a:pt x="249" y="746"/>
                    </a:lnTo>
                    <a:lnTo>
                      <a:pt x="251" y="749"/>
                    </a:lnTo>
                    <a:lnTo>
                      <a:pt x="253" y="748"/>
                    </a:lnTo>
                    <a:lnTo>
                      <a:pt x="254" y="748"/>
                    </a:lnTo>
                    <a:lnTo>
                      <a:pt x="253" y="746"/>
                    </a:lnTo>
                    <a:lnTo>
                      <a:pt x="253" y="745"/>
                    </a:lnTo>
                    <a:lnTo>
                      <a:pt x="254" y="745"/>
                    </a:lnTo>
                    <a:lnTo>
                      <a:pt x="255" y="746"/>
                    </a:lnTo>
                    <a:lnTo>
                      <a:pt x="255" y="745"/>
                    </a:lnTo>
                    <a:lnTo>
                      <a:pt x="254" y="745"/>
                    </a:lnTo>
                    <a:lnTo>
                      <a:pt x="254" y="741"/>
                    </a:lnTo>
                    <a:lnTo>
                      <a:pt x="253" y="739"/>
                    </a:lnTo>
                    <a:lnTo>
                      <a:pt x="254" y="739"/>
                    </a:lnTo>
                    <a:lnTo>
                      <a:pt x="254" y="737"/>
                    </a:lnTo>
                    <a:lnTo>
                      <a:pt x="255" y="737"/>
                    </a:lnTo>
                    <a:lnTo>
                      <a:pt x="256" y="738"/>
                    </a:lnTo>
                    <a:lnTo>
                      <a:pt x="259" y="739"/>
                    </a:lnTo>
                    <a:lnTo>
                      <a:pt x="259" y="743"/>
                    </a:lnTo>
                    <a:lnTo>
                      <a:pt x="260" y="744"/>
                    </a:lnTo>
                    <a:lnTo>
                      <a:pt x="260" y="745"/>
                    </a:lnTo>
                    <a:lnTo>
                      <a:pt x="263" y="748"/>
                    </a:lnTo>
                    <a:lnTo>
                      <a:pt x="263" y="752"/>
                    </a:lnTo>
                    <a:lnTo>
                      <a:pt x="267" y="751"/>
                    </a:lnTo>
                    <a:lnTo>
                      <a:pt x="268" y="752"/>
                    </a:lnTo>
                    <a:lnTo>
                      <a:pt x="269" y="752"/>
                    </a:lnTo>
                    <a:lnTo>
                      <a:pt x="271" y="754"/>
                    </a:lnTo>
                    <a:lnTo>
                      <a:pt x="271" y="756"/>
                    </a:lnTo>
                    <a:lnTo>
                      <a:pt x="267" y="760"/>
                    </a:lnTo>
                    <a:lnTo>
                      <a:pt x="266" y="764"/>
                    </a:lnTo>
                    <a:lnTo>
                      <a:pt x="267" y="764"/>
                    </a:lnTo>
                    <a:lnTo>
                      <a:pt x="267" y="763"/>
                    </a:lnTo>
                    <a:lnTo>
                      <a:pt x="268" y="760"/>
                    </a:lnTo>
                    <a:lnTo>
                      <a:pt x="272" y="757"/>
                    </a:lnTo>
                    <a:lnTo>
                      <a:pt x="273" y="756"/>
                    </a:lnTo>
                    <a:lnTo>
                      <a:pt x="272" y="756"/>
                    </a:lnTo>
                    <a:lnTo>
                      <a:pt x="272" y="755"/>
                    </a:lnTo>
                    <a:lnTo>
                      <a:pt x="273" y="752"/>
                    </a:lnTo>
                    <a:lnTo>
                      <a:pt x="273" y="751"/>
                    </a:lnTo>
                    <a:lnTo>
                      <a:pt x="274" y="751"/>
                    </a:lnTo>
                    <a:lnTo>
                      <a:pt x="274" y="752"/>
                    </a:lnTo>
                    <a:lnTo>
                      <a:pt x="275" y="752"/>
                    </a:lnTo>
                    <a:lnTo>
                      <a:pt x="278" y="750"/>
                    </a:lnTo>
                    <a:lnTo>
                      <a:pt x="282" y="750"/>
                    </a:lnTo>
                    <a:lnTo>
                      <a:pt x="284" y="749"/>
                    </a:lnTo>
                    <a:lnTo>
                      <a:pt x="274" y="750"/>
                    </a:lnTo>
                    <a:lnTo>
                      <a:pt x="275" y="749"/>
                    </a:lnTo>
                    <a:lnTo>
                      <a:pt x="275" y="745"/>
                    </a:lnTo>
                    <a:lnTo>
                      <a:pt x="279" y="745"/>
                    </a:lnTo>
                    <a:lnTo>
                      <a:pt x="279" y="744"/>
                    </a:lnTo>
                    <a:lnTo>
                      <a:pt x="278" y="744"/>
                    </a:lnTo>
                    <a:lnTo>
                      <a:pt x="278" y="742"/>
                    </a:lnTo>
                    <a:lnTo>
                      <a:pt x="280" y="742"/>
                    </a:lnTo>
                    <a:lnTo>
                      <a:pt x="279" y="743"/>
                    </a:lnTo>
                    <a:lnTo>
                      <a:pt x="280" y="743"/>
                    </a:lnTo>
                    <a:lnTo>
                      <a:pt x="287" y="738"/>
                    </a:lnTo>
                    <a:lnTo>
                      <a:pt x="288" y="737"/>
                    </a:lnTo>
                    <a:lnTo>
                      <a:pt x="284" y="738"/>
                    </a:lnTo>
                    <a:lnTo>
                      <a:pt x="282" y="739"/>
                    </a:lnTo>
                    <a:lnTo>
                      <a:pt x="282" y="735"/>
                    </a:lnTo>
                    <a:lnTo>
                      <a:pt x="281" y="735"/>
                    </a:lnTo>
                    <a:lnTo>
                      <a:pt x="279" y="737"/>
                    </a:lnTo>
                    <a:lnTo>
                      <a:pt x="281" y="737"/>
                    </a:lnTo>
                    <a:lnTo>
                      <a:pt x="280" y="739"/>
                    </a:lnTo>
                    <a:lnTo>
                      <a:pt x="279" y="741"/>
                    </a:lnTo>
                    <a:lnTo>
                      <a:pt x="276" y="738"/>
                    </a:lnTo>
                    <a:lnTo>
                      <a:pt x="275" y="736"/>
                    </a:lnTo>
                    <a:lnTo>
                      <a:pt x="275" y="735"/>
                    </a:lnTo>
                    <a:lnTo>
                      <a:pt x="274" y="735"/>
                    </a:lnTo>
                    <a:lnTo>
                      <a:pt x="274" y="732"/>
                    </a:lnTo>
                    <a:lnTo>
                      <a:pt x="273" y="732"/>
                    </a:lnTo>
                    <a:lnTo>
                      <a:pt x="273" y="729"/>
                    </a:lnTo>
                    <a:lnTo>
                      <a:pt x="274" y="729"/>
                    </a:lnTo>
                    <a:lnTo>
                      <a:pt x="274" y="727"/>
                    </a:lnTo>
                    <a:lnTo>
                      <a:pt x="273" y="727"/>
                    </a:lnTo>
                    <a:lnTo>
                      <a:pt x="273" y="726"/>
                    </a:lnTo>
                    <a:lnTo>
                      <a:pt x="274" y="726"/>
                    </a:lnTo>
                    <a:lnTo>
                      <a:pt x="276" y="725"/>
                    </a:lnTo>
                    <a:lnTo>
                      <a:pt x="279" y="723"/>
                    </a:lnTo>
                    <a:lnTo>
                      <a:pt x="280" y="723"/>
                    </a:lnTo>
                    <a:lnTo>
                      <a:pt x="281" y="724"/>
                    </a:lnTo>
                    <a:lnTo>
                      <a:pt x="282" y="724"/>
                    </a:lnTo>
                    <a:lnTo>
                      <a:pt x="281" y="723"/>
                    </a:lnTo>
                    <a:lnTo>
                      <a:pt x="281" y="721"/>
                    </a:lnTo>
                    <a:lnTo>
                      <a:pt x="280" y="721"/>
                    </a:lnTo>
                    <a:lnTo>
                      <a:pt x="279" y="720"/>
                    </a:lnTo>
                    <a:lnTo>
                      <a:pt x="290" y="719"/>
                    </a:lnTo>
                    <a:lnTo>
                      <a:pt x="291" y="718"/>
                    </a:lnTo>
                    <a:lnTo>
                      <a:pt x="292" y="718"/>
                    </a:lnTo>
                    <a:lnTo>
                      <a:pt x="292" y="717"/>
                    </a:lnTo>
                    <a:lnTo>
                      <a:pt x="286" y="717"/>
                    </a:lnTo>
                    <a:lnTo>
                      <a:pt x="285" y="715"/>
                    </a:lnTo>
                    <a:lnTo>
                      <a:pt x="284" y="715"/>
                    </a:lnTo>
                    <a:lnTo>
                      <a:pt x="285" y="714"/>
                    </a:lnTo>
                    <a:lnTo>
                      <a:pt x="290" y="714"/>
                    </a:lnTo>
                    <a:lnTo>
                      <a:pt x="290" y="713"/>
                    </a:lnTo>
                    <a:lnTo>
                      <a:pt x="288" y="712"/>
                    </a:lnTo>
                    <a:lnTo>
                      <a:pt x="290" y="712"/>
                    </a:lnTo>
                    <a:lnTo>
                      <a:pt x="288" y="712"/>
                    </a:lnTo>
                    <a:lnTo>
                      <a:pt x="286" y="713"/>
                    </a:lnTo>
                    <a:lnTo>
                      <a:pt x="285" y="714"/>
                    </a:lnTo>
                    <a:lnTo>
                      <a:pt x="284" y="713"/>
                    </a:lnTo>
                    <a:lnTo>
                      <a:pt x="286" y="712"/>
                    </a:lnTo>
                    <a:lnTo>
                      <a:pt x="287" y="709"/>
                    </a:lnTo>
                    <a:lnTo>
                      <a:pt x="288" y="708"/>
                    </a:lnTo>
                    <a:lnTo>
                      <a:pt x="291" y="708"/>
                    </a:lnTo>
                    <a:lnTo>
                      <a:pt x="294" y="705"/>
                    </a:lnTo>
                    <a:lnTo>
                      <a:pt x="298" y="705"/>
                    </a:lnTo>
                    <a:lnTo>
                      <a:pt x="301" y="701"/>
                    </a:lnTo>
                    <a:lnTo>
                      <a:pt x="307" y="704"/>
                    </a:lnTo>
                    <a:lnTo>
                      <a:pt x="306" y="701"/>
                    </a:lnTo>
                    <a:lnTo>
                      <a:pt x="304" y="700"/>
                    </a:lnTo>
                    <a:lnTo>
                      <a:pt x="299" y="700"/>
                    </a:lnTo>
                    <a:lnTo>
                      <a:pt x="298" y="702"/>
                    </a:lnTo>
                    <a:lnTo>
                      <a:pt x="294" y="702"/>
                    </a:lnTo>
                    <a:lnTo>
                      <a:pt x="287" y="708"/>
                    </a:lnTo>
                    <a:lnTo>
                      <a:pt x="282" y="711"/>
                    </a:lnTo>
                    <a:lnTo>
                      <a:pt x="281" y="711"/>
                    </a:lnTo>
                    <a:lnTo>
                      <a:pt x="282" y="712"/>
                    </a:lnTo>
                    <a:lnTo>
                      <a:pt x="282" y="713"/>
                    </a:lnTo>
                    <a:lnTo>
                      <a:pt x="279" y="715"/>
                    </a:lnTo>
                    <a:lnTo>
                      <a:pt x="276" y="715"/>
                    </a:lnTo>
                    <a:lnTo>
                      <a:pt x="276" y="717"/>
                    </a:lnTo>
                    <a:lnTo>
                      <a:pt x="275" y="718"/>
                    </a:lnTo>
                    <a:lnTo>
                      <a:pt x="275" y="719"/>
                    </a:lnTo>
                    <a:lnTo>
                      <a:pt x="272" y="723"/>
                    </a:lnTo>
                    <a:lnTo>
                      <a:pt x="267" y="724"/>
                    </a:lnTo>
                    <a:lnTo>
                      <a:pt x="266" y="724"/>
                    </a:lnTo>
                    <a:lnTo>
                      <a:pt x="267" y="723"/>
                    </a:lnTo>
                    <a:lnTo>
                      <a:pt x="269" y="721"/>
                    </a:lnTo>
                    <a:lnTo>
                      <a:pt x="271" y="720"/>
                    </a:lnTo>
                    <a:lnTo>
                      <a:pt x="272" y="720"/>
                    </a:lnTo>
                    <a:lnTo>
                      <a:pt x="274" y="717"/>
                    </a:lnTo>
                    <a:lnTo>
                      <a:pt x="274" y="715"/>
                    </a:lnTo>
                    <a:lnTo>
                      <a:pt x="271" y="717"/>
                    </a:lnTo>
                    <a:lnTo>
                      <a:pt x="269" y="715"/>
                    </a:lnTo>
                    <a:lnTo>
                      <a:pt x="266" y="715"/>
                    </a:lnTo>
                    <a:lnTo>
                      <a:pt x="267" y="713"/>
                    </a:lnTo>
                    <a:lnTo>
                      <a:pt x="268" y="713"/>
                    </a:lnTo>
                    <a:lnTo>
                      <a:pt x="278" y="711"/>
                    </a:lnTo>
                    <a:lnTo>
                      <a:pt x="284" y="708"/>
                    </a:lnTo>
                    <a:lnTo>
                      <a:pt x="286" y="706"/>
                    </a:lnTo>
                    <a:lnTo>
                      <a:pt x="285" y="706"/>
                    </a:lnTo>
                    <a:lnTo>
                      <a:pt x="281" y="708"/>
                    </a:lnTo>
                    <a:lnTo>
                      <a:pt x="267" y="712"/>
                    </a:lnTo>
                    <a:lnTo>
                      <a:pt x="267" y="711"/>
                    </a:lnTo>
                    <a:lnTo>
                      <a:pt x="273" y="705"/>
                    </a:lnTo>
                    <a:lnTo>
                      <a:pt x="275" y="705"/>
                    </a:lnTo>
                    <a:lnTo>
                      <a:pt x="279" y="708"/>
                    </a:lnTo>
                    <a:lnTo>
                      <a:pt x="279" y="707"/>
                    </a:lnTo>
                    <a:lnTo>
                      <a:pt x="280" y="707"/>
                    </a:lnTo>
                    <a:lnTo>
                      <a:pt x="281" y="706"/>
                    </a:lnTo>
                    <a:lnTo>
                      <a:pt x="281" y="705"/>
                    </a:lnTo>
                    <a:lnTo>
                      <a:pt x="280" y="705"/>
                    </a:lnTo>
                    <a:lnTo>
                      <a:pt x="279" y="707"/>
                    </a:lnTo>
                    <a:lnTo>
                      <a:pt x="278" y="707"/>
                    </a:lnTo>
                    <a:lnTo>
                      <a:pt x="276" y="705"/>
                    </a:lnTo>
                    <a:lnTo>
                      <a:pt x="276" y="704"/>
                    </a:lnTo>
                    <a:lnTo>
                      <a:pt x="280" y="702"/>
                    </a:lnTo>
                    <a:lnTo>
                      <a:pt x="282" y="704"/>
                    </a:lnTo>
                    <a:lnTo>
                      <a:pt x="282" y="701"/>
                    </a:lnTo>
                    <a:lnTo>
                      <a:pt x="284" y="701"/>
                    </a:lnTo>
                    <a:lnTo>
                      <a:pt x="284" y="702"/>
                    </a:lnTo>
                    <a:lnTo>
                      <a:pt x="286" y="702"/>
                    </a:lnTo>
                    <a:lnTo>
                      <a:pt x="288" y="700"/>
                    </a:lnTo>
                    <a:lnTo>
                      <a:pt x="291" y="700"/>
                    </a:lnTo>
                    <a:lnTo>
                      <a:pt x="291" y="699"/>
                    </a:lnTo>
                    <a:lnTo>
                      <a:pt x="290" y="698"/>
                    </a:lnTo>
                    <a:lnTo>
                      <a:pt x="290" y="696"/>
                    </a:lnTo>
                    <a:lnTo>
                      <a:pt x="293" y="693"/>
                    </a:lnTo>
                    <a:lnTo>
                      <a:pt x="294" y="693"/>
                    </a:lnTo>
                    <a:lnTo>
                      <a:pt x="297" y="690"/>
                    </a:lnTo>
                    <a:lnTo>
                      <a:pt x="299" y="692"/>
                    </a:lnTo>
                    <a:lnTo>
                      <a:pt x="299" y="694"/>
                    </a:lnTo>
                    <a:lnTo>
                      <a:pt x="300" y="693"/>
                    </a:lnTo>
                    <a:lnTo>
                      <a:pt x="304" y="693"/>
                    </a:lnTo>
                    <a:lnTo>
                      <a:pt x="305" y="694"/>
                    </a:lnTo>
                    <a:lnTo>
                      <a:pt x="305" y="695"/>
                    </a:lnTo>
                    <a:lnTo>
                      <a:pt x="306" y="696"/>
                    </a:lnTo>
                    <a:lnTo>
                      <a:pt x="305" y="696"/>
                    </a:lnTo>
                    <a:lnTo>
                      <a:pt x="305" y="698"/>
                    </a:lnTo>
                    <a:lnTo>
                      <a:pt x="306" y="698"/>
                    </a:lnTo>
                    <a:lnTo>
                      <a:pt x="307" y="696"/>
                    </a:lnTo>
                    <a:lnTo>
                      <a:pt x="306" y="695"/>
                    </a:lnTo>
                    <a:lnTo>
                      <a:pt x="306" y="693"/>
                    </a:lnTo>
                    <a:lnTo>
                      <a:pt x="310" y="692"/>
                    </a:lnTo>
                    <a:lnTo>
                      <a:pt x="313" y="688"/>
                    </a:lnTo>
                    <a:lnTo>
                      <a:pt x="317" y="689"/>
                    </a:lnTo>
                    <a:lnTo>
                      <a:pt x="318" y="688"/>
                    </a:lnTo>
                    <a:lnTo>
                      <a:pt x="318" y="686"/>
                    </a:lnTo>
                    <a:lnTo>
                      <a:pt x="319" y="686"/>
                    </a:lnTo>
                    <a:lnTo>
                      <a:pt x="324" y="684"/>
                    </a:lnTo>
                    <a:lnTo>
                      <a:pt x="325" y="684"/>
                    </a:lnTo>
                    <a:lnTo>
                      <a:pt x="324" y="683"/>
                    </a:lnTo>
                    <a:lnTo>
                      <a:pt x="324" y="682"/>
                    </a:lnTo>
                    <a:lnTo>
                      <a:pt x="327" y="682"/>
                    </a:lnTo>
                    <a:lnTo>
                      <a:pt x="329" y="678"/>
                    </a:lnTo>
                    <a:lnTo>
                      <a:pt x="332" y="675"/>
                    </a:lnTo>
                    <a:lnTo>
                      <a:pt x="332" y="672"/>
                    </a:lnTo>
                    <a:lnTo>
                      <a:pt x="334" y="672"/>
                    </a:lnTo>
                    <a:lnTo>
                      <a:pt x="337" y="666"/>
                    </a:lnTo>
                    <a:lnTo>
                      <a:pt x="338" y="664"/>
                    </a:lnTo>
                    <a:lnTo>
                      <a:pt x="337" y="664"/>
                    </a:lnTo>
                    <a:lnTo>
                      <a:pt x="336" y="666"/>
                    </a:lnTo>
                    <a:lnTo>
                      <a:pt x="332" y="670"/>
                    </a:lnTo>
                    <a:lnTo>
                      <a:pt x="327" y="677"/>
                    </a:lnTo>
                    <a:lnTo>
                      <a:pt x="322" y="681"/>
                    </a:lnTo>
                    <a:lnTo>
                      <a:pt x="321" y="681"/>
                    </a:lnTo>
                    <a:lnTo>
                      <a:pt x="319" y="683"/>
                    </a:lnTo>
                    <a:lnTo>
                      <a:pt x="315" y="683"/>
                    </a:lnTo>
                    <a:lnTo>
                      <a:pt x="313" y="682"/>
                    </a:lnTo>
                    <a:lnTo>
                      <a:pt x="315" y="680"/>
                    </a:lnTo>
                    <a:lnTo>
                      <a:pt x="318" y="680"/>
                    </a:lnTo>
                    <a:lnTo>
                      <a:pt x="319" y="677"/>
                    </a:lnTo>
                    <a:lnTo>
                      <a:pt x="317" y="677"/>
                    </a:lnTo>
                    <a:lnTo>
                      <a:pt x="317" y="675"/>
                    </a:lnTo>
                    <a:lnTo>
                      <a:pt x="313" y="675"/>
                    </a:lnTo>
                    <a:lnTo>
                      <a:pt x="316" y="672"/>
                    </a:lnTo>
                    <a:lnTo>
                      <a:pt x="317" y="672"/>
                    </a:lnTo>
                    <a:lnTo>
                      <a:pt x="318" y="674"/>
                    </a:lnTo>
                    <a:lnTo>
                      <a:pt x="319" y="674"/>
                    </a:lnTo>
                    <a:lnTo>
                      <a:pt x="321" y="672"/>
                    </a:lnTo>
                    <a:lnTo>
                      <a:pt x="328" y="672"/>
                    </a:lnTo>
                    <a:lnTo>
                      <a:pt x="327" y="671"/>
                    </a:lnTo>
                    <a:lnTo>
                      <a:pt x="323" y="671"/>
                    </a:lnTo>
                    <a:lnTo>
                      <a:pt x="321" y="670"/>
                    </a:lnTo>
                    <a:lnTo>
                      <a:pt x="319" y="671"/>
                    </a:lnTo>
                    <a:lnTo>
                      <a:pt x="318" y="671"/>
                    </a:lnTo>
                    <a:lnTo>
                      <a:pt x="318" y="670"/>
                    </a:lnTo>
                    <a:lnTo>
                      <a:pt x="312" y="670"/>
                    </a:lnTo>
                    <a:lnTo>
                      <a:pt x="312" y="671"/>
                    </a:lnTo>
                    <a:lnTo>
                      <a:pt x="310" y="674"/>
                    </a:lnTo>
                    <a:lnTo>
                      <a:pt x="309" y="674"/>
                    </a:lnTo>
                    <a:lnTo>
                      <a:pt x="309" y="672"/>
                    </a:lnTo>
                    <a:lnTo>
                      <a:pt x="311" y="670"/>
                    </a:lnTo>
                    <a:lnTo>
                      <a:pt x="312" y="668"/>
                    </a:lnTo>
                    <a:lnTo>
                      <a:pt x="312" y="666"/>
                    </a:lnTo>
                    <a:lnTo>
                      <a:pt x="317" y="666"/>
                    </a:lnTo>
                    <a:lnTo>
                      <a:pt x="318" y="664"/>
                    </a:lnTo>
                    <a:lnTo>
                      <a:pt x="316" y="665"/>
                    </a:lnTo>
                    <a:lnTo>
                      <a:pt x="316" y="664"/>
                    </a:lnTo>
                    <a:lnTo>
                      <a:pt x="319" y="661"/>
                    </a:lnTo>
                    <a:lnTo>
                      <a:pt x="319" y="662"/>
                    </a:lnTo>
                    <a:lnTo>
                      <a:pt x="323" y="662"/>
                    </a:lnTo>
                    <a:lnTo>
                      <a:pt x="322" y="661"/>
                    </a:lnTo>
                    <a:lnTo>
                      <a:pt x="321" y="661"/>
                    </a:lnTo>
                    <a:lnTo>
                      <a:pt x="321" y="657"/>
                    </a:lnTo>
                    <a:lnTo>
                      <a:pt x="319" y="656"/>
                    </a:lnTo>
                    <a:lnTo>
                      <a:pt x="319" y="653"/>
                    </a:lnTo>
                    <a:lnTo>
                      <a:pt x="318" y="652"/>
                    </a:lnTo>
                    <a:lnTo>
                      <a:pt x="322" y="652"/>
                    </a:lnTo>
                    <a:lnTo>
                      <a:pt x="322" y="655"/>
                    </a:lnTo>
                    <a:lnTo>
                      <a:pt x="323" y="656"/>
                    </a:lnTo>
                    <a:lnTo>
                      <a:pt x="323" y="655"/>
                    </a:lnTo>
                    <a:lnTo>
                      <a:pt x="324" y="653"/>
                    </a:lnTo>
                    <a:lnTo>
                      <a:pt x="325" y="655"/>
                    </a:lnTo>
                    <a:lnTo>
                      <a:pt x="325" y="656"/>
                    </a:lnTo>
                    <a:lnTo>
                      <a:pt x="327" y="657"/>
                    </a:lnTo>
                    <a:lnTo>
                      <a:pt x="327" y="659"/>
                    </a:lnTo>
                    <a:lnTo>
                      <a:pt x="328" y="661"/>
                    </a:lnTo>
                    <a:lnTo>
                      <a:pt x="327" y="657"/>
                    </a:lnTo>
                    <a:lnTo>
                      <a:pt x="325" y="655"/>
                    </a:lnTo>
                    <a:lnTo>
                      <a:pt x="325" y="652"/>
                    </a:lnTo>
                    <a:lnTo>
                      <a:pt x="331" y="651"/>
                    </a:lnTo>
                    <a:lnTo>
                      <a:pt x="329" y="650"/>
                    </a:lnTo>
                    <a:lnTo>
                      <a:pt x="324" y="651"/>
                    </a:lnTo>
                    <a:lnTo>
                      <a:pt x="324" y="650"/>
                    </a:lnTo>
                    <a:lnTo>
                      <a:pt x="325" y="650"/>
                    </a:lnTo>
                    <a:lnTo>
                      <a:pt x="327" y="649"/>
                    </a:lnTo>
                    <a:lnTo>
                      <a:pt x="323" y="649"/>
                    </a:lnTo>
                    <a:lnTo>
                      <a:pt x="323" y="647"/>
                    </a:lnTo>
                    <a:lnTo>
                      <a:pt x="322" y="646"/>
                    </a:lnTo>
                    <a:lnTo>
                      <a:pt x="324" y="644"/>
                    </a:lnTo>
                    <a:lnTo>
                      <a:pt x="323" y="644"/>
                    </a:lnTo>
                    <a:lnTo>
                      <a:pt x="323" y="638"/>
                    </a:lnTo>
                    <a:lnTo>
                      <a:pt x="322" y="640"/>
                    </a:lnTo>
                    <a:lnTo>
                      <a:pt x="321" y="644"/>
                    </a:lnTo>
                    <a:lnTo>
                      <a:pt x="319" y="646"/>
                    </a:lnTo>
                    <a:lnTo>
                      <a:pt x="318" y="645"/>
                    </a:lnTo>
                    <a:lnTo>
                      <a:pt x="318" y="643"/>
                    </a:lnTo>
                    <a:lnTo>
                      <a:pt x="319" y="643"/>
                    </a:lnTo>
                    <a:lnTo>
                      <a:pt x="321" y="640"/>
                    </a:lnTo>
                    <a:lnTo>
                      <a:pt x="321" y="639"/>
                    </a:lnTo>
                    <a:lnTo>
                      <a:pt x="319" y="639"/>
                    </a:lnTo>
                    <a:lnTo>
                      <a:pt x="318" y="643"/>
                    </a:lnTo>
                    <a:lnTo>
                      <a:pt x="318" y="644"/>
                    </a:lnTo>
                    <a:lnTo>
                      <a:pt x="316" y="644"/>
                    </a:lnTo>
                    <a:lnTo>
                      <a:pt x="315" y="641"/>
                    </a:lnTo>
                    <a:lnTo>
                      <a:pt x="316" y="639"/>
                    </a:lnTo>
                    <a:lnTo>
                      <a:pt x="316" y="637"/>
                    </a:lnTo>
                    <a:lnTo>
                      <a:pt x="315" y="637"/>
                    </a:lnTo>
                    <a:lnTo>
                      <a:pt x="315" y="638"/>
                    </a:lnTo>
                    <a:lnTo>
                      <a:pt x="313" y="638"/>
                    </a:lnTo>
                    <a:lnTo>
                      <a:pt x="313" y="632"/>
                    </a:lnTo>
                    <a:lnTo>
                      <a:pt x="315" y="629"/>
                    </a:lnTo>
                    <a:lnTo>
                      <a:pt x="316" y="628"/>
                    </a:lnTo>
                    <a:lnTo>
                      <a:pt x="316" y="627"/>
                    </a:lnTo>
                    <a:lnTo>
                      <a:pt x="319" y="623"/>
                    </a:lnTo>
                    <a:lnTo>
                      <a:pt x="322" y="623"/>
                    </a:lnTo>
                    <a:lnTo>
                      <a:pt x="323" y="625"/>
                    </a:lnTo>
                    <a:lnTo>
                      <a:pt x="323" y="628"/>
                    </a:lnTo>
                    <a:lnTo>
                      <a:pt x="324" y="628"/>
                    </a:lnTo>
                    <a:lnTo>
                      <a:pt x="324" y="632"/>
                    </a:lnTo>
                    <a:lnTo>
                      <a:pt x="327" y="633"/>
                    </a:lnTo>
                    <a:lnTo>
                      <a:pt x="328" y="632"/>
                    </a:lnTo>
                    <a:lnTo>
                      <a:pt x="329" y="634"/>
                    </a:lnTo>
                    <a:lnTo>
                      <a:pt x="330" y="634"/>
                    </a:lnTo>
                    <a:lnTo>
                      <a:pt x="331" y="633"/>
                    </a:lnTo>
                    <a:lnTo>
                      <a:pt x="331" y="632"/>
                    </a:lnTo>
                    <a:lnTo>
                      <a:pt x="330" y="631"/>
                    </a:lnTo>
                    <a:lnTo>
                      <a:pt x="327" y="631"/>
                    </a:lnTo>
                    <a:lnTo>
                      <a:pt x="327" y="627"/>
                    </a:lnTo>
                    <a:lnTo>
                      <a:pt x="323" y="623"/>
                    </a:lnTo>
                    <a:lnTo>
                      <a:pt x="322" y="621"/>
                    </a:lnTo>
                    <a:lnTo>
                      <a:pt x="322" y="620"/>
                    </a:lnTo>
                    <a:lnTo>
                      <a:pt x="325" y="616"/>
                    </a:lnTo>
                    <a:lnTo>
                      <a:pt x="325" y="615"/>
                    </a:lnTo>
                    <a:lnTo>
                      <a:pt x="327" y="615"/>
                    </a:lnTo>
                    <a:lnTo>
                      <a:pt x="328" y="616"/>
                    </a:lnTo>
                    <a:lnTo>
                      <a:pt x="328" y="618"/>
                    </a:lnTo>
                    <a:lnTo>
                      <a:pt x="329" y="618"/>
                    </a:lnTo>
                    <a:lnTo>
                      <a:pt x="328" y="616"/>
                    </a:lnTo>
                    <a:lnTo>
                      <a:pt x="328" y="613"/>
                    </a:lnTo>
                    <a:lnTo>
                      <a:pt x="327" y="613"/>
                    </a:lnTo>
                    <a:lnTo>
                      <a:pt x="324" y="614"/>
                    </a:lnTo>
                    <a:lnTo>
                      <a:pt x="324" y="610"/>
                    </a:lnTo>
                    <a:lnTo>
                      <a:pt x="325" y="610"/>
                    </a:lnTo>
                    <a:lnTo>
                      <a:pt x="325" y="607"/>
                    </a:lnTo>
                    <a:lnTo>
                      <a:pt x="327" y="604"/>
                    </a:lnTo>
                    <a:lnTo>
                      <a:pt x="327" y="603"/>
                    </a:lnTo>
                    <a:lnTo>
                      <a:pt x="331" y="600"/>
                    </a:lnTo>
                    <a:lnTo>
                      <a:pt x="332" y="598"/>
                    </a:lnTo>
                    <a:lnTo>
                      <a:pt x="334" y="600"/>
                    </a:lnTo>
                    <a:lnTo>
                      <a:pt x="337" y="601"/>
                    </a:lnTo>
                    <a:lnTo>
                      <a:pt x="338" y="603"/>
                    </a:lnTo>
                    <a:lnTo>
                      <a:pt x="342" y="603"/>
                    </a:lnTo>
                    <a:lnTo>
                      <a:pt x="342" y="604"/>
                    </a:lnTo>
                    <a:lnTo>
                      <a:pt x="343" y="606"/>
                    </a:lnTo>
                    <a:lnTo>
                      <a:pt x="343" y="607"/>
                    </a:lnTo>
                    <a:lnTo>
                      <a:pt x="346" y="607"/>
                    </a:lnTo>
                    <a:lnTo>
                      <a:pt x="346" y="608"/>
                    </a:lnTo>
                    <a:lnTo>
                      <a:pt x="347" y="612"/>
                    </a:lnTo>
                    <a:lnTo>
                      <a:pt x="348" y="610"/>
                    </a:lnTo>
                    <a:lnTo>
                      <a:pt x="348" y="609"/>
                    </a:lnTo>
                    <a:lnTo>
                      <a:pt x="347" y="607"/>
                    </a:lnTo>
                    <a:lnTo>
                      <a:pt x="347" y="604"/>
                    </a:lnTo>
                    <a:lnTo>
                      <a:pt x="346" y="603"/>
                    </a:lnTo>
                    <a:lnTo>
                      <a:pt x="346" y="601"/>
                    </a:lnTo>
                    <a:lnTo>
                      <a:pt x="342" y="601"/>
                    </a:lnTo>
                    <a:lnTo>
                      <a:pt x="340" y="600"/>
                    </a:lnTo>
                    <a:lnTo>
                      <a:pt x="338" y="598"/>
                    </a:lnTo>
                    <a:lnTo>
                      <a:pt x="337" y="596"/>
                    </a:lnTo>
                    <a:lnTo>
                      <a:pt x="338" y="596"/>
                    </a:lnTo>
                    <a:lnTo>
                      <a:pt x="338" y="595"/>
                    </a:lnTo>
                    <a:lnTo>
                      <a:pt x="340" y="594"/>
                    </a:lnTo>
                    <a:lnTo>
                      <a:pt x="338" y="592"/>
                    </a:lnTo>
                    <a:lnTo>
                      <a:pt x="340" y="590"/>
                    </a:lnTo>
                    <a:lnTo>
                      <a:pt x="341" y="589"/>
                    </a:lnTo>
                    <a:lnTo>
                      <a:pt x="342" y="586"/>
                    </a:lnTo>
                    <a:lnTo>
                      <a:pt x="341" y="586"/>
                    </a:lnTo>
                    <a:lnTo>
                      <a:pt x="337" y="589"/>
                    </a:lnTo>
                    <a:lnTo>
                      <a:pt x="329" y="591"/>
                    </a:lnTo>
                    <a:lnTo>
                      <a:pt x="329" y="590"/>
                    </a:lnTo>
                    <a:lnTo>
                      <a:pt x="328" y="589"/>
                    </a:lnTo>
                    <a:lnTo>
                      <a:pt x="327" y="589"/>
                    </a:lnTo>
                    <a:lnTo>
                      <a:pt x="331" y="584"/>
                    </a:lnTo>
                    <a:lnTo>
                      <a:pt x="332" y="584"/>
                    </a:lnTo>
                    <a:lnTo>
                      <a:pt x="335" y="582"/>
                    </a:lnTo>
                    <a:lnTo>
                      <a:pt x="342" y="579"/>
                    </a:lnTo>
                    <a:lnTo>
                      <a:pt x="343" y="580"/>
                    </a:lnTo>
                    <a:lnTo>
                      <a:pt x="344" y="580"/>
                    </a:lnTo>
                    <a:lnTo>
                      <a:pt x="344" y="579"/>
                    </a:lnTo>
                    <a:lnTo>
                      <a:pt x="347" y="578"/>
                    </a:lnTo>
                    <a:lnTo>
                      <a:pt x="348" y="577"/>
                    </a:lnTo>
                    <a:lnTo>
                      <a:pt x="350" y="576"/>
                    </a:lnTo>
                    <a:lnTo>
                      <a:pt x="353" y="573"/>
                    </a:lnTo>
                    <a:lnTo>
                      <a:pt x="362" y="571"/>
                    </a:lnTo>
                    <a:lnTo>
                      <a:pt x="365" y="571"/>
                    </a:lnTo>
                    <a:lnTo>
                      <a:pt x="365" y="573"/>
                    </a:lnTo>
                    <a:lnTo>
                      <a:pt x="362" y="576"/>
                    </a:lnTo>
                    <a:lnTo>
                      <a:pt x="365" y="576"/>
                    </a:lnTo>
                    <a:lnTo>
                      <a:pt x="365" y="578"/>
                    </a:lnTo>
                    <a:lnTo>
                      <a:pt x="363" y="579"/>
                    </a:lnTo>
                    <a:lnTo>
                      <a:pt x="363" y="582"/>
                    </a:lnTo>
                    <a:lnTo>
                      <a:pt x="362" y="583"/>
                    </a:lnTo>
                    <a:lnTo>
                      <a:pt x="363" y="584"/>
                    </a:lnTo>
                    <a:lnTo>
                      <a:pt x="365" y="584"/>
                    </a:lnTo>
                    <a:lnTo>
                      <a:pt x="365" y="583"/>
                    </a:lnTo>
                    <a:lnTo>
                      <a:pt x="366" y="580"/>
                    </a:lnTo>
                    <a:lnTo>
                      <a:pt x="366" y="579"/>
                    </a:lnTo>
                    <a:lnTo>
                      <a:pt x="371" y="579"/>
                    </a:lnTo>
                    <a:lnTo>
                      <a:pt x="372" y="578"/>
                    </a:lnTo>
                    <a:lnTo>
                      <a:pt x="373" y="578"/>
                    </a:lnTo>
                    <a:lnTo>
                      <a:pt x="375" y="580"/>
                    </a:lnTo>
                    <a:lnTo>
                      <a:pt x="375" y="578"/>
                    </a:lnTo>
                    <a:lnTo>
                      <a:pt x="373" y="577"/>
                    </a:lnTo>
                    <a:lnTo>
                      <a:pt x="371" y="578"/>
                    </a:lnTo>
                    <a:lnTo>
                      <a:pt x="366" y="576"/>
                    </a:lnTo>
                    <a:lnTo>
                      <a:pt x="367" y="572"/>
                    </a:lnTo>
                    <a:lnTo>
                      <a:pt x="372" y="570"/>
                    </a:lnTo>
                    <a:lnTo>
                      <a:pt x="374" y="571"/>
                    </a:lnTo>
                    <a:lnTo>
                      <a:pt x="374" y="572"/>
                    </a:lnTo>
                    <a:lnTo>
                      <a:pt x="373" y="573"/>
                    </a:lnTo>
                    <a:lnTo>
                      <a:pt x="373" y="575"/>
                    </a:lnTo>
                    <a:lnTo>
                      <a:pt x="374" y="575"/>
                    </a:lnTo>
                    <a:lnTo>
                      <a:pt x="375" y="572"/>
                    </a:lnTo>
                    <a:lnTo>
                      <a:pt x="381" y="571"/>
                    </a:lnTo>
                    <a:lnTo>
                      <a:pt x="383" y="571"/>
                    </a:lnTo>
                    <a:lnTo>
                      <a:pt x="383" y="567"/>
                    </a:lnTo>
                    <a:lnTo>
                      <a:pt x="384" y="566"/>
                    </a:lnTo>
                    <a:lnTo>
                      <a:pt x="385" y="566"/>
                    </a:lnTo>
                    <a:lnTo>
                      <a:pt x="389" y="563"/>
                    </a:lnTo>
                    <a:lnTo>
                      <a:pt x="389" y="560"/>
                    </a:lnTo>
                    <a:lnTo>
                      <a:pt x="387" y="560"/>
                    </a:lnTo>
                    <a:lnTo>
                      <a:pt x="385" y="563"/>
                    </a:lnTo>
                    <a:lnTo>
                      <a:pt x="381" y="564"/>
                    </a:lnTo>
                    <a:lnTo>
                      <a:pt x="380" y="565"/>
                    </a:lnTo>
                    <a:lnTo>
                      <a:pt x="379" y="567"/>
                    </a:lnTo>
                    <a:lnTo>
                      <a:pt x="374" y="566"/>
                    </a:lnTo>
                    <a:lnTo>
                      <a:pt x="373" y="566"/>
                    </a:lnTo>
                    <a:lnTo>
                      <a:pt x="373" y="565"/>
                    </a:lnTo>
                    <a:lnTo>
                      <a:pt x="372" y="565"/>
                    </a:lnTo>
                    <a:lnTo>
                      <a:pt x="372" y="566"/>
                    </a:lnTo>
                    <a:lnTo>
                      <a:pt x="371" y="569"/>
                    </a:lnTo>
                    <a:lnTo>
                      <a:pt x="369" y="570"/>
                    </a:lnTo>
                    <a:lnTo>
                      <a:pt x="367" y="571"/>
                    </a:lnTo>
                    <a:lnTo>
                      <a:pt x="365" y="569"/>
                    </a:lnTo>
                    <a:lnTo>
                      <a:pt x="367" y="567"/>
                    </a:lnTo>
                    <a:lnTo>
                      <a:pt x="365" y="565"/>
                    </a:lnTo>
                    <a:lnTo>
                      <a:pt x="365" y="566"/>
                    </a:lnTo>
                    <a:lnTo>
                      <a:pt x="361" y="569"/>
                    </a:lnTo>
                    <a:lnTo>
                      <a:pt x="360" y="569"/>
                    </a:lnTo>
                    <a:lnTo>
                      <a:pt x="358" y="570"/>
                    </a:lnTo>
                    <a:lnTo>
                      <a:pt x="354" y="570"/>
                    </a:lnTo>
                    <a:lnTo>
                      <a:pt x="349" y="575"/>
                    </a:lnTo>
                    <a:lnTo>
                      <a:pt x="343" y="577"/>
                    </a:lnTo>
                    <a:lnTo>
                      <a:pt x="342" y="577"/>
                    </a:lnTo>
                    <a:lnTo>
                      <a:pt x="342" y="575"/>
                    </a:lnTo>
                    <a:lnTo>
                      <a:pt x="344" y="572"/>
                    </a:lnTo>
                    <a:lnTo>
                      <a:pt x="346" y="572"/>
                    </a:lnTo>
                    <a:lnTo>
                      <a:pt x="346" y="570"/>
                    </a:lnTo>
                    <a:lnTo>
                      <a:pt x="347" y="569"/>
                    </a:lnTo>
                    <a:lnTo>
                      <a:pt x="354" y="564"/>
                    </a:lnTo>
                    <a:lnTo>
                      <a:pt x="363" y="564"/>
                    </a:lnTo>
                    <a:lnTo>
                      <a:pt x="362" y="563"/>
                    </a:lnTo>
                    <a:lnTo>
                      <a:pt x="358" y="563"/>
                    </a:lnTo>
                    <a:lnTo>
                      <a:pt x="358" y="561"/>
                    </a:lnTo>
                    <a:lnTo>
                      <a:pt x="359" y="561"/>
                    </a:lnTo>
                    <a:lnTo>
                      <a:pt x="360" y="560"/>
                    </a:lnTo>
                    <a:lnTo>
                      <a:pt x="355" y="560"/>
                    </a:lnTo>
                    <a:lnTo>
                      <a:pt x="355" y="558"/>
                    </a:lnTo>
                    <a:lnTo>
                      <a:pt x="354" y="557"/>
                    </a:lnTo>
                    <a:lnTo>
                      <a:pt x="354" y="560"/>
                    </a:lnTo>
                    <a:lnTo>
                      <a:pt x="355" y="561"/>
                    </a:lnTo>
                    <a:lnTo>
                      <a:pt x="354" y="561"/>
                    </a:lnTo>
                    <a:lnTo>
                      <a:pt x="354" y="563"/>
                    </a:lnTo>
                    <a:lnTo>
                      <a:pt x="350" y="565"/>
                    </a:lnTo>
                    <a:lnTo>
                      <a:pt x="349" y="565"/>
                    </a:lnTo>
                    <a:lnTo>
                      <a:pt x="347" y="564"/>
                    </a:lnTo>
                    <a:lnTo>
                      <a:pt x="347" y="561"/>
                    </a:lnTo>
                    <a:lnTo>
                      <a:pt x="346" y="561"/>
                    </a:lnTo>
                    <a:lnTo>
                      <a:pt x="344" y="563"/>
                    </a:lnTo>
                    <a:lnTo>
                      <a:pt x="342" y="563"/>
                    </a:lnTo>
                    <a:lnTo>
                      <a:pt x="341" y="560"/>
                    </a:lnTo>
                    <a:lnTo>
                      <a:pt x="341" y="558"/>
                    </a:lnTo>
                    <a:lnTo>
                      <a:pt x="347" y="555"/>
                    </a:lnTo>
                    <a:lnTo>
                      <a:pt x="348" y="553"/>
                    </a:lnTo>
                    <a:lnTo>
                      <a:pt x="348" y="552"/>
                    </a:lnTo>
                    <a:lnTo>
                      <a:pt x="347" y="552"/>
                    </a:lnTo>
                    <a:lnTo>
                      <a:pt x="347" y="549"/>
                    </a:lnTo>
                    <a:lnTo>
                      <a:pt x="344" y="548"/>
                    </a:lnTo>
                    <a:lnTo>
                      <a:pt x="346" y="547"/>
                    </a:lnTo>
                    <a:lnTo>
                      <a:pt x="347" y="547"/>
                    </a:lnTo>
                    <a:lnTo>
                      <a:pt x="347" y="546"/>
                    </a:lnTo>
                    <a:lnTo>
                      <a:pt x="344" y="546"/>
                    </a:lnTo>
                    <a:lnTo>
                      <a:pt x="344" y="543"/>
                    </a:lnTo>
                    <a:lnTo>
                      <a:pt x="342" y="543"/>
                    </a:lnTo>
                    <a:lnTo>
                      <a:pt x="341" y="542"/>
                    </a:lnTo>
                    <a:lnTo>
                      <a:pt x="340" y="542"/>
                    </a:lnTo>
                    <a:lnTo>
                      <a:pt x="340" y="541"/>
                    </a:lnTo>
                    <a:lnTo>
                      <a:pt x="344" y="539"/>
                    </a:lnTo>
                    <a:lnTo>
                      <a:pt x="346" y="539"/>
                    </a:lnTo>
                    <a:lnTo>
                      <a:pt x="346" y="540"/>
                    </a:lnTo>
                    <a:lnTo>
                      <a:pt x="348" y="541"/>
                    </a:lnTo>
                    <a:lnTo>
                      <a:pt x="349" y="542"/>
                    </a:lnTo>
                    <a:lnTo>
                      <a:pt x="350" y="545"/>
                    </a:lnTo>
                    <a:lnTo>
                      <a:pt x="350" y="548"/>
                    </a:lnTo>
                    <a:lnTo>
                      <a:pt x="355" y="548"/>
                    </a:lnTo>
                    <a:lnTo>
                      <a:pt x="358" y="547"/>
                    </a:lnTo>
                    <a:lnTo>
                      <a:pt x="352" y="547"/>
                    </a:lnTo>
                    <a:lnTo>
                      <a:pt x="352" y="545"/>
                    </a:lnTo>
                    <a:lnTo>
                      <a:pt x="353" y="543"/>
                    </a:lnTo>
                    <a:lnTo>
                      <a:pt x="353" y="542"/>
                    </a:lnTo>
                    <a:lnTo>
                      <a:pt x="352" y="541"/>
                    </a:lnTo>
                    <a:lnTo>
                      <a:pt x="353" y="541"/>
                    </a:lnTo>
                    <a:lnTo>
                      <a:pt x="354" y="539"/>
                    </a:lnTo>
                    <a:lnTo>
                      <a:pt x="360" y="539"/>
                    </a:lnTo>
                    <a:lnTo>
                      <a:pt x="361" y="537"/>
                    </a:lnTo>
                    <a:lnTo>
                      <a:pt x="362" y="539"/>
                    </a:lnTo>
                    <a:lnTo>
                      <a:pt x="367" y="541"/>
                    </a:lnTo>
                    <a:lnTo>
                      <a:pt x="368" y="541"/>
                    </a:lnTo>
                    <a:lnTo>
                      <a:pt x="368" y="540"/>
                    </a:lnTo>
                    <a:lnTo>
                      <a:pt x="367" y="539"/>
                    </a:lnTo>
                    <a:lnTo>
                      <a:pt x="361" y="537"/>
                    </a:lnTo>
                    <a:lnTo>
                      <a:pt x="360" y="536"/>
                    </a:lnTo>
                    <a:lnTo>
                      <a:pt x="362" y="534"/>
                    </a:lnTo>
                    <a:lnTo>
                      <a:pt x="366" y="532"/>
                    </a:lnTo>
                    <a:lnTo>
                      <a:pt x="371" y="532"/>
                    </a:lnTo>
                    <a:lnTo>
                      <a:pt x="369" y="530"/>
                    </a:lnTo>
                    <a:lnTo>
                      <a:pt x="361" y="532"/>
                    </a:lnTo>
                    <a:lnTo>
                      <a:pt x="360" y="533"/>
                    </a:lnTo>
                    <a:lnTo>
                      <a:pt x="359" y="536"/>
                    </a:lnTo>
                    <a:lnTo>
                      <a:pt x="358" y="537"/>
                    </a:lnTo>
                    <a:lnTo>
                      <a:pt x="355" y="537"/>
                    </a:lnTo>
                    <a:lnTo>
                      <a:pt x="352" y="539"/>
                    </a:lnTo>
                    <a:lnTo>
                      <a:pt x="350" y="537"/>
                    </a:lnTo>
                    <a:lnTo>
                      <a:pt x="349" y="537"/>
                    </a:lnTo>
                    <a:lnTo>
                      <a:pt x="349" y="534"/>
                    </a:lnTo>
                    <a:lnTo>
                      <a:pt x="350" y="533"/>
                    </a:lnTo>
                    <a:lnTo>
                      <a:pt x="350" y="532"/>
                    </a:lnTo>
                    <a:lnTo>
                      <a:pt x="352" y="532"/>
                    </a:lnTo>
                    <a:lnTo>
                      <a:pt x="353" y="530"/>
                    </a:lnTo>
                    <a:lnTo>
                      <a:pt x="358" y="530"/>
                    </a:lnTo>
                    <a:lnTo>
                      <a:pt x="356" y="529"/>
                    </a:lnTo>
                    <a:lnTo>
                      <a:pt x="352" y="529"/>
                    </a:lnTo>
                    <a:lnTo>
                      <a:pt x="348" y="527"/>
                    </a:lnTo>
                    <a:lnTo>
                      <a:pt x="348" y="526"/>
                    </a:lnTo>
                    <a:lnTo>
                      <a:pt x="349" y="526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3" y="526"/>
                    </a:lnTo>
                    <a:lnTo>
                      <a:pt x="355" y="528"/>
                    </a:lnTo>
                    <a:lnTo>
                      <a:pt x="356" y="528"/>
                    </a:lnTo>
                    <a:lnTo>
                      <a:pt x="359" y="527"/>
                    </a:lnTo>
                    <a:lnTo>
                      <a:pt x="360" y="527"/>
                    </a:lnTo>
                    <a:lnTo>
                      <a:pt x="362" y="528"/>
                    </a:lnTo>
                    <a:lnTo>
                      <a:pt x="363" y="528"/>
                    </a:lnTo>
                    <a:lnTo>
                      <a:pt x="362" y="526"/>
                    </a:lnTo>
                    <a:lnTo>
                      <a:pt x="361" y="524"/>
                    </a:lnTo>
                    <a:lnTo>
                      <a:pt x="352" y="522"/>
                    </a:lnTo>
                    <a:lnTo>
                      <a:pt x="350" y="521"/>
                    </a:lnTo>
                    <a:lnTo>
                      <a:pt x="352" y="520"/>
                    </a:lnTo>
                    <a:lnTo>
                      <a:pt x="361" y="521"/>
                    </a:lnTo>
                    <a:lnTo>
                      <a:pt x="362" y="522"/>
                    </a:lnTo>
                    <a:lnTo>
                      <a:pt x="362" y="523"/>
                    </a:lnTo>
                    <a:lnTo>
                      <a:pt x="369" y="523"/>
                    </a:lnTo>
                    <a:lnTo>
                      <a:pt x="371" y="522"/>
                    </a:lnTo>
                    <a:lnTo>
                      <a:pt x="369" y="521"/>
                    </a:lnTo>
                    <a:lnTo>
                      <a:pt x="374" y="521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69" y="518"/>
                    </a:lnTo>
                    <a:lnTo>
                      <a:pt x="366" y="521"/>
                    </a:lnTo>
                    <a:lnTo>
                      <a:pt x="365" y="521"/>
                    </a:lnTo>
                    <a:lnTo>
                      <a:pt x="363" y="520"/>
                    </a:lnTo>
                    <a:lnTo>
                      <a:pt x="363" y="516"/>
                    </a:lnTo>
                    <a:lnTo>
                      <a:pt x="366" y="515"/>
                    </a:lnTo>
                    <a:lnTo>
                      <a:pt x="371" y="516"/>
                    </a:lnTo>
                    <a:lnTo>
                      <a:pt x="372" y="515"/>
                    </a:lnTo>
                    <a:lnTo>
                      <a:pt x="371" y="515"/>
                    </a:lnTo>
                    <a:lnTo>
                      <a:pt x="365" y="514"/>
                    </a:lnTo>
                    <a:lnTo>
                      <a:pt x="363" y="514"/>
                    </a:lnTo>
                    <a:lnTo>
                      <a:pt x="363" y="515"/>
                    </a:lnTo>
                    <a:lnTo>
                      <a:pt x="362" y="514"/>
                    </a:lnTo>
                    <a:lnTo>
                      <a:pt x="363" y="511"/>
                    </a:lnTo>
                    <a:lnTo>
                      <a:pt x="366" y="510"/>
                    </a:lnTo>
                    <a:lnTo>
                      <a:pt x="369" y="510"/>
                    </a:lnTo>
                    <a:lnTo>
                      <a:pt x="373" y="512"/>
                    </a:lnTo>
                    <a:lnTo>
                      <a:pt x="383" y="512"/>
                    </a:lnTo>
                    <a:lnTo>
                      <a:pt x="380" y="511"/>
                    </a:lnTo>
                    <a:lnTo>
                      <a:pt x="374" y="510"/>
                    </a:lnTo>
                    <a:lnTo>
                      <a:pt x="373" y="510"/>
                    </a:lnTo>
                    <a:lnTo>
                      <a:pt x="373" y="508"/>
                    </a:lnTo>
                    <a:lnTo>
                      <a:pt x="369" y="508"/>
                    </a:lnTo>
                    <a:lnTo>
                      <a:pt x="369" y="504"/>
                    </a:lnTo>
                    <a:lnTo>
                      <a:pt x="367" y="504"/>
                    </a:lnTo>
                    <a:lnTo>
                      <a:pt x="367" y="500"/>
                    </a:lnTo>
                    <a:lnTo>
                      <a:pt x="366" y="499"/>
                    </a:lnTo>
                    <a:lnTo>
                      <a:pt x="363" y="500"/>
                    </a:lnTo>
                    <a:lnTo>
                      <a:pt x="362" y="499"/>
                    </a:lnTo>
                    <a:lnTo>
                      <a:pt x="365" y="497"/>
                    </a:lnTo>
                    <a:lnTo>
                      <a:pt x="372" y="497"/>
                    </a:lnTo>
                    <a:lnTo>
                      <a:pt x="373" y="496"/>
                    </a:lnTo>
                    <a:lnTo>
                      <a:pt x="373" y="493"/>
                    </a:lnTo>
                    <a:lnTo>
                      <a:pt x="377" y="493"/>
                    </a:lnTo>
                    <a:lnTo>
                      <a:pt x="378" y="491"/>
                    </a:lnTo>
                    <a:lnTo>
                      <a:pt x="379" y="491"/>
                    </a:lnTo>
                    <a:lnTo>
                      <a:pt x="380" y="490"/>
                    </a:lnTo>
                    <a:lnTo>
                      <a:pt x="381" y="490"/>
                    </a:lnTo>
                    <a:lnTo>
                      <a:pt x="381" y="492"/>
                    </a:lnTo>
                    <a:lnTo>
                      <a:pt x="380" y="493"/>
                    </a:lnTo>
                    <a:lnTo>
                      <a:pt x="379" y="493"/>
                    </a:lnTo>
                    <a:lnTo>
                      <a:pt x="378" y="494"/>
                    </a:lnTo>
                    <a:lnTo>
                      <a:pt x="379" y="497"/>
                    </a:lnTo>
                    <a:lnTo>
                      <a:pt x="380" y="498"/>
                    </a:lnTo>
                    <a:lnTo>
                      <a:pt x="381" y="498"/>
                    </a:lnTo>
                    <a:lnTo>
                      <a:pt x="380" y="497"/>
                    </a:lnTo>
                    <a:lnTo>
                      <a:pt x="381" y="494"/>
                    </a:lnTo>
                    <a:lnTo>
                      <a:pt x="381" y="493"/>
                    </a:lnTo>
                    <a:lnTo>
                      <a:pt x="384" y="493"/>
                    </a:lnTo>
                    <a:lnTo>
                      <a:pt x="385" y="492"/>
                    </a:lnTo>
                    <a:lnTo>
                      <a:pt x="385" y="490"/>
                    </a:lnTo>
                    <a:lnTo>
                      <a:pt x="384" y="489"/>
                    </a:lnTo>
                    <a:lnTo>
                      <a:pt x="384" y="484"/>
                    </a:lnTo>
                    <a:lnTo>
                      <a:pt x="385" y="483"/>
                    </a:lnTo>
                    <a:lnTo>
                      <a:pt x="386" y="484"/>
                    </a:lnTo>
                    <a:lnTo>
                      <a:pt x="386" y="486"/>
                    </a:lnTo>
                    <a:lnTo>
                      <a:pt x="387" y="490"/>
                    </a:lnTo>
                    <a:lnTo>
                      <a:pt x="387" y="491"/>
                    </a:lnTo>
                    <a:lnTo>
                      <a:pt x="389" y="493"/>
                    </a:lnTo>
                    <a:lnTo>
                      <a:pt x="390" y="492"/>
                    </a:lnTo>
                    <a:lnTo>
                      <a:pt x="392" y="492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4" y="487"/>
                    </a:lnTo>
                    <a:lnTo>
                      <a:pt x="394" y="485"/>
                    </a:lnTo>
                    <a:lnTo>
                      <a:pt x="393" y="484"/>
                    </a:lnTo>
                    <a:lnTo>
                      <a:pt x="394" y="484"/>
                    </a:lnTo>
                    <a:lnTo>
                      <a:pt x="400" y="483"/>
                    </a:lnTo>
                    <a:lnTo>
                      <a:pt x="403" y="485"/>
                    </a:lnTo>
                    <a:lnTo>
                      <a:pt x="405" y="485"/>
                    </a:lnTo>
                    <a:lnTo>
                      <a:pt x="406" y="486"/>
                    </a:lnTo>
                    <a:lnTo>
                      <a:pt x="406" y="487"/>
                    </a:lnTo>
                    <a:lnTo>
                      <a:pt x="408" y="487"/>
                    </a:lnTo>
                    <a:lnTo>
                      <a:pt x="408" y="484"/>
                    </a:lnTo>
                    <a:lnTo>
                      <a:pt x="406" y="483"/>
                    </a:lnTo>
                    <a:lnTo>
                      <a:pt x="404" y="483"/>
                    </a:lnTo>
                    <a:lnTo>
                      <a:pt x="398" y="481"/>
                    </a:lnTo>
                    <a:lnTo>
                      <a:pt x="394" y="481"/>
                    </a:lnTo>
                    <a:lnTo>
                      <a:pt x="394" y="480"/>
                    </a:lnTo>
                    <a:lnTo>
                      <a:pt x="396" y="479"/>
                    </a:lnTo>
                    <a:lnTo>
                      <a:pt x="396" y="478"/>
                    </a:lnTo>
                    <a:lnTo>
                      <a:pt x="397" y="477"/>
                    </a:lnTo>
                    <a:lnTo>
                      <a:pt x="396" y="475"/>
                    </a:lnTo>
                    <a:lnTo>
                      <a:pt x="397" y="474"/>
                    </a:lnTo>
                    <a:lnTo>
                      <a:pt x="397" y="473"/>
                    </a:lnTo>
                    <a:lnTo>
                      <a:pt x="398" y="472"/>
                    </a:lnTo>
                    <a:lnTo>
                      <a:pt x="402" y="472"/>
                    </a:lnTo>
                    <a:lnTo>
                      <a:pt x="402" y="473"/>
                    </a:lnTo>
                    <a:lnTo>
                      <a:pt x="400" y="474"/>
                    </a:lnTo>
                    <a:lnTo>
                      <a:pt x="400" y="478"/>
                    </a:lnTo>
                    <a:lnTo>
                      <a:pt x="402" y="478"/>
                    </a:lnTo>
                    <a:lnTo>
                      <a:pt x="402" y="475"/>
                    </a:lnTo>
                    <a:lnTo>
                      <a:pt x="403" y="474"/>
                    </a:lnTo>
                    <a:lnTo>
                      <a:pt x="402" y="474"/>
                    </a:lnTo>
                    <a:lnTo>
                      <a:pt x="402" y="473"/>
                    </a:lnTo>
                    <a:lnTo>
                      <a:pt x="411" y="472"/>
                    </a:lnTo>
                    <a:lnTo>
                      <a:pt x="412" y="473"/>
                    </a:lnTo>
                    <a:lnTo>
                      <a:pt x="414" y="477"/>
                    </a:lnTo>
                    <a:lnTo>
                      <a:pt x="415" y="477"/>
                    </a:lnTo>
                    <a:lnTo>
                      <a:pt x="415" y="474"/>
                    </a:lnTo>
                    <a:lnTo>
                      <a:pt x="414" y="473"/>
                    </a:lnTo>
                    <a:lnTo>
                      <a:pt x="414" y="472"/>
                    </a:lnTo>
                    <a:lnTo>
                      <a:pt x="410" y="471"/>
                    </a:lnTo>
                    <a:lnTo>
                      <a:pt x="404" y="471"/>
                    </a:lnTo>
                    <a:lnTo>
                      <a:pt x="408" y="467"/>
                    </a:lnTo>
                    <a:lnTo>
                      <a:pt x="410" y="469"/>
                    </a:lnTo>
                    <a:lnTo>
                      <a:pt x="411" y="469"/>
                    </a:lnTo>
                    <a:lnTo>
                      <a:pt x="412" y="468"/>
                    </a:lnTo>
                    <a:lnTo>
                      <a:pt x="414" y="468"/>
                    </a:lnTo>
                    <a:lnTo>
                      <a:pt x="416" y="466"/>
                    </a:lnTo>
                    <a:lnTo>
                      <a:pt x="419" y="467"/>
                    </a:lnTo>
                    <a:lnTo>
                      <a:pt x="424" y="466"/>
                    </a:lnTo>
                    <a:lnTo>
                      <a:pt x="424" y="467"/>
                    </a:lnTo>
                    <a:lnTo>
                      <a:pt x="422" y="467"/>
                    </a:lnTo>
                    <a:lnTo>
                      <a:pt x="422" y="471"/>
                    </a:lnTo>
                    <a:lnTo>
                      <a:pt x="421" y="472"/>
                    </a:lnTo>
                    <a:lnTo>
                      <a:pt x="421" y="474"/>
                    </a:lnTo>
                    <a:lnTo>
                      <a:pt x="423" y="479"/>
                    </a:lnTo>
                    <a:lnTo>
                      <a:pt x="425" y="479"/>
                    </a:lnTo>
                    <a:lnTo>
                      <a:pt x="425" y="478"/>
                    </a:lnTo>
                    <a:lnTo>
                      <a:pt x="424" y="475"/>
                    </a:lnTo>
                    <a:lnTo>
                      <a:pt x="422" y="473"/>
                    </a:lnTo>
                    <a:lnTo>
                      <a:pt x="425" y="468"/>
                    </a:lnTo>
                    <a:lnTo>
                      <a:pt x="425" y="467"/>
                    </a:lnTo>
                    <a:lnTo>
                      <a:pt x="429" y="467"/>
                    </a:lnTo>
                    <a:lnTo>
                      <a:pt x="430" y="468"/>
                    </a:lnTo>
                    <a:lnTo>
                      <a:pt x="434" y="468"/>
                    </a:lnTo>
                    <a:lnTo>
                      <a:pt x="437" y="472"/>
                    </a:lnTo>
                    <a:lnTo>
                      <a:pt x="440" y="472"/>
                    </a:lnTo>
                    <a:lnTo>
                      <a:pt x="441" y="473"/>
                    </a:lnTo>
                    <a:lnTo>
                      <a:pt x="441" y="479"/>
                    </a:lnTo>
                    <a:lnTo>
                      <a:pt x="445" y="483"/>
                    </a:lnTo>
                    <a:lnTo>
                      <a:pt x="446" y="483"/>
                    </a:lnTo>
                    <a:lnTo>
                      <a:pt x="446" y="481"/>
                    </a:lnTo>
                    <a:lnTo>
                      <a:pt x="443" y="479"/>
                    </a:lnTo>
                    <a:lnTo>
                      <a:pt x="443" y="477"/>
                    </a:lnTo>
                    <a:lnTo>
                      <a:pt x="445" y="474"/>
                    </a:lnTo>
                    <a:lnTo>
                      <a:pt x="445" y="471"/>
                    </a:lnTo>
                    <a:lnTo>
                      <a:pt x="442" y="469"/>
                    </a:lnTo>
                    <a:lnTo>
                      <a:pt x="441" y="468"/>
                    </a:lnTo>
                    <a:lnTo>
                      <a:pt x="442" y="467"/>
                    </a:lnTo>
                    <a:lnTo>
                      <a:pt x="445" y="467"/>
                    </a:lnTo>
                    <a:lnTo>
                      <a:pt x="455" y="471"/>
                    </a:lnTo>
                    <a:lnTo>
                      <a:pt x="456" y="471"/>
                    </a:lnTo>
                    <a:lnTo>
                      <a:pt x="455" y="469"/>
                    </a:lnTo>
                    <a:lnTo>
                      <a:pt x="455" y="468"/>
                    </a:lnTo>
                    <a:lnTo>
                      <a:pt x="454" y="468"/>
                    </a:lnTo>
                    <a:lnTo>
                      <a:pt x="454" y="466"/>
                    </a:lnTo>
                    <a:lnTo>
                      <a:pt x="450" y="468"/>
                    </a:lnTo>
                    <a:lnTo>
                      <a:pt x="448" y="466"/>
                    </a:lnTo>
                    <a:lnTo>
                      <a:pt x="442" y="465"/>
                    </a:lnTo>
                    <a:lnTo>
                      <a:pt x="440" y="465"/>
                    </a:lnTo>
                    <a:lnTo>
                      <a:pt x="437" y="467"/>
                    </a:lnTo>
                    <a:lnTo>
                      <a:pt x="436" y="466"/>
                    </a:lnTo>
                    <a:lnTo>
                      <a:pt x="437" y="466"/>
                    </a:lnTo>
                    <a:lnTo>
                      <a:pt x="440" y="463"/>
                    </a:lnTo>
                    <a:lnTo>
                      <a:pt x="436" y="462"/>
                    </a:lnTo>
                    <a:lnTo>
                      <a:pt x="436" y="463"/>
                    </a:lnTo>
                    <a:lnTo>
                      <a:pt x="435" y="463"/>
                    </a:lnTo>
                    <a:lnTo>
                      <a:pt x="434" y="465"/>
                    </a:lnTo>
                    <a:lnTo>
                      <a:pt x="428" y="462"/>
                    </a:lnTo>
                    <a:lnTo>
                      <a:pt x="428" y="461"/>
                    </a:lnTo>
                    <a:lnTo>
                      <a:pt x="430" y="461"/>
                    </a:lnTo>
                    <a:lnTo>
                      <a:pt x="430" y="460"/>
                    </a:lnTo>
                    <a:lnTo>
                      <a:pt x="431" y="460"/>
                    </a:lnTo>
                    <a:lnTo>
                      <a:pt x="431" y="456"/>
                    </a:lnTo>
                    <a:lnTo>
                      <a:pt x="430" y="456"/>
                    </a:lnTo>
                    <a:lnTo>
                      <a:pt x="427" y="457"/>
                    </a:lnTo>
                    <a:lnTo>
                      <a:pt x="425" y="457"/>
                    </a:lnTo>
                    <a:lnTo>
                      <a:pt x="425" y="460"/>
                    </a:lnTo>
                    <a:lnTo>
                      <a:pt x="415" y="460"/>
                    </a:lnTo>
                    <a:lnTo>
                      <a:pt x="416" y="461"/>
                    </a:lnTo>
                    <a:lnTo>
                      <a:pt x="417" y="461"/>
                    </a:lnTo>
                    <a:lnTo>
                      <a:pt x="418" y="462"/>
                    </a:lnTo>
                    <a:lnTo>
                      <a:pt x="417" y="463"/>
                    </a:lnTo>
                    <a:lnTo>
                      <a:pt x="411" y="466"/>
                    </a:lnTo>
                    <a:lnTo>
                      <a:pt x="409" y="466"/>
                    </a:lnTo>
                    <a:lnTo>
                      <a:pt x="411" y="465"/>
                    </a:lnTo>
                    <a:lnTo>
                      <a:pt x="412" y="462"/>
                    </a:lnTo>
                    <a:lnTo>
                      <a:pt x="412" y="460"/>
                    </a:lnTo>
                    <a:lnTo>
                      <a:pt x="411" y="460"/>
                    </a:lnTo>
                    <a:lnTo>
                      <a:pt x="406" y="462"/>
                    </a:lnTo>
                    <a:lnTo>
                      <a:pt x="400" y="462"/>
                    </a:lnTo>
                    <a:lnTo>
                      <a:pt x="399" y="463"/>
                    </a:lnTo>
                    <a:lnTo>
                      <a:pt x="398" y="463"/>
                    </a:lnTo>
                    <a:lnTo>
                      <a:pt x="397" y="465"/>
                    </a:lnTo>
                    <a:lnTo>
                      <a:pt x="397" y="463"/>
                    </a:lnTo>
                    <a:lnTo>
                      <a:pt x="400" y="460"/>
                    </a:lnTo>
                    <a:lnTo>
                      <a:pt x="399" y="460"/>
                    </a:lnTo>
                    <a:lnTo>
                      <a:pt x="402" y="457"/>
                    </a:lnTo>
                    <a:lnTo>
                      <a:pt x="403" y="455"/>
                    </a:lnTo>
                    <a:lnTo>
                      <a:pt x="408" y="449"/>
                    </a:lnTo>
                    <a:lnTo>
                      <a:pt x="409" y="448"/>
                    </a:lnTo>
                    <a:lnTo>
                      <a:pt x="408" y="447"/>
                    </a:lnTo>
                    <a:lnTo>
                      <a:pt x="408" y="446"/>
                    </a:lnTo>
                    <a:lnTo>
                      <a:pt x="409" y="446"/>
                    </a:lnTo>
                    <a:lnTo>
                      <a:pt x="409" y="444"/>
                    </a:lnTo>
                    <a:lnTo>
                      <a:pt x="410" y="443"/>
                    </a:lnTo>
                    <a:lnTo>
                      <a:pt x="414" y="444"/>
                    </a:lnTo>
                    <a:lnTo>
                      <a:pt x="415" y="443"/>
                    </a:lnTo>
                    <a:lnTo>
                      <a:pt x="416" y="443"/>
                    </a:lnTo>
                    <a:lnTo>
                      <a:pt x="417" y="446"/>
                    </a:lnTo>
                    <a:lnTo>
                      <a:pt x="417" y="447"/>
                    </a:lnTo>
                    <a:lnTo>
                      <a:pt x="416" y="448"/>
                    </a:lnTo>
                    <a:lnTo>
                      <a:pt x="417" y="448"/>
                    </a:lnTo>
                    <a:lnTo>
                      <a:pt x="421" y="444"/>
                    </a:lnTo>
                    <a:lnTo>
                      <a:pt x="422" y="444"/>
                    </a:lnTo>
                    <a:lnTo>
                      <a:pt x="424" y="443"/>
                    </a:lnTo>
                    <a:lnTo>
                      <a:pt x="427" y="441"/>
                    </a:lnTo>
                    <a:lnTo>
                      <a:pt x="422" y="442"/>
                    </a:lnTo>
                    <a:lnTo>
                      <a:pt x="417" y="441"/>
                    </a:lnTo>
                    <a:lnTo>
                      <a:pt x="418" y="440"/>
                    </a:lnTo>
                    <a:lnTo>
                      <a:pt x="417" y="438"/>
                    </a:lnTo>
                    <a:lnTo>
                      <a:pt x="425" y="438"/>
                    </a:lnTo>
                    <a:lnTo>
                      <a:pt x="427" y="437"/>
                    </a:lnTo>
                    <a:lnTo>
                      <a:pt x="427" y="436"/>
                    </a:lnTo>
                    <a:lnTo>
                      <a:pt x="428" y="436"/>
                    </a:lnTo>
                    <a:lnTo>
                      <a:pt x="429" y="435"/>
                    </a:lnTo>
                    <a:lnTo>
                      <a:pt x="430" y="435"/>
                    </a:lnTo>
                    <a:lnTo>
                      <a:pt x="433" y="432"/>
                    </a:lnTo>
                    <a:lnTo>
                      <a:pt x="433" y="435"/>
                    </a:lnTo>
                    <a:lnTo>
                      <a:pt x="434" y="436"/>
                    </a:lnTo>
                    <a:lnTo>
                      <a:pt x="433" y="437"/>
                    </a:lnTo>
                    <a:lnTo>
                      <a:pt x="431" y="437"/>
                    </a:lnTo>
                    <a:lnTo>
                      <a:pt x="431" y="438"/>
                    </a:lnTo>
                    <a:lnTo>
                      <a:pt x="433" y="438"/>
                    </a:lnTo>
                    <a:lnTo>
                      <a:pt x="431" y="440"/>
                    </a:lnTo>
                    <a:lnTo>
                      <a:pt x="431" y="442"/>
                    </a:lnTo>
                    <a:lnTo>
                      <a:pt x="430" y="444"/>
                    </a:lnTo>
                    <a:lnTo>
                      <a:pt x="434" y="441"/>
                    </a:lnTo>
                    <a:lnTo>
                      <a:pt x="434" y="438"/>
                    </a:lnTo>
                    <a:lnTo>
                      <a:pt x="435" y="437"/>
                    </a:lnTo>
                    <a:lnTo>
                      <a:pt x="441" y="436"/>
                    </a:lnTo>
                    <a:lnTo>
                      <a:pt x="443" y="437"/>
                    </a:lnTo>
                    <a:lnTo>
                      <a:pt x="445" y="440"/>
                    </a:lnTo>
                    <a:lnTo>
                      <a:pt x="445" y="441"/>
                    </a:lnTo>
                    <a:lnTo>
                      <a:pt x="448" y="448"/>
                    </a:lnTo>
                    <a:lnTo>
                      <a:pt x="448" y="451"/>
                    </a:lnTo>
                    <a:lnTo>
                      <a:pt x="449" y="454"/>
                    </a:lnTo>
                    <a:lnTo>
                      <a:pt x="452" y="456"/>
                    </a:lnTo>
                    <a:lnTo>
                      <a:pt x="452" y="457"/>
                    </a:lnTo>
                    <a:lnTo>
                      <a:pt x="450" y="457"/>
                    </a:lnTo>
                    <a:lnTo>
                      <a:pt x="450" y="459"/>
                    </a:lnTo>
                    <a:lnTo>
                      <a:pt x="452" y="460"/>
                    </a:lnTo>
                    <a:lnTo>
                      <a:pt x="453" y="460"/>
                    </a:lnTo>
                    <a:lnTo>
                      <a:pt x="454" y="456"/>
                    </a:lnTo>
                    <a:lnTo>
                      <a:pt x="454" y="455"/>
                    </a:lnTo>
                    <a:lnTo>
                      <a:pt x="452" y="454"/>
                    </a:lnTo>
                    <a:lnTo>
                      <a:pt x="450" y="454"/>
                    </a:lnTo>
                    <a:lnTo>
                      <a:pt x="450" y="448"/>
                    </a:lnTo>
                    <a:lnTo>
                      <a:pt x="448" y="446"/>
                    </a:lnTo>
                    <a:lnTo>
                      <a:pt x="447" y="443"/>
                    </a:lnTo>
                    <a:lnTo>
                      <a:pt x="447" y="442"/>
                    </a:lnTo>
                    <a:lnTo>
                      <a:pt x="449" y="441"/>
                    </a:lnTo>
                    <a:lnTo>
                      <a:pt x="449" y="440"/>
                    </a:lnTo>
                    <a:lnTo>
                      <a:pt x="448" y="440"/>
                    </a:lnTo>
                    <a:lnTo>
                      <a:pt x="447" y="438"/>
                    </a:lnTo>
                    <a:lnTo>
                      <a:pt x="448" y="436"/>
                    </a:lnTo>
                    <a:lnTo>
                      <a:pt x="450" y="434"/>
                    </a:lnTo>
                    <a:lnTo>
                      <a:pt x="458" y="430"/>
                    </a:lnTo>
                    <a:lnTo>
                      <a:pt x="462" y="429"/>
                    </a:lnTo>
                    <a:lnTo>
                      <a:pt x="461" y="426"/>
                    </a:lnTo>
                    <a:lnTo>
                      <a:pt x="453" y="429"/>
                    </a:lnTo>
                    <a:lnTo>
                      <a:pt x="448" y="434"/>
                    </a:lnTo>
                    <a:lnTo>
                      <a:pt x="446" y="434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4" y="431"/>
                    </a:lnTo>
                    <a:lnTo>
                      <a:pt x="435" y="429"/>
                    </a:lnTo>
                    <a:lnTo>
                      <a:pt x="435" y="428"/>
                    </a:lnTo>
                    <a:lnTo>
                      <a:pt x="436" y="426"/>
                    </a:lnTo>
                    <a:lnTo>
                      <a:pt x="435" y="425"/>
                    </a:lnTo>
                    <a:lnTo>
                      <a:pt x="441" y="425"/>
                    </a:lnTo>
                    <a:lnTo>
                      <a:pt x="442" y="426"/>
                    </a:lnTo>
                    <a:lnTo>
                      <a:pt x="443" y="426"/>
                    </a:lnTo>
                    <a:lnTo>
                      <a:pt x="443" y="429"/>
                    </a:lnTo>
                    <a:lnTo>
                      <a:pt x="445" y="428"/>
                    </a:lnTo>
                    <a:lnTo>
                      <a:pt x="445" y="426"/>
                    </a:lnTo>
                    <a:lnTo>
                      <a:pt x="442" y="424"/>
                    </a:lnTo>
                    <a:lnTo>
                      <a:pt x="442" y="423"/>
                    </a:lnTo>
                    <a:lnTo>
                      <a:pt x="443" y="423"/>
                    </a:lnTo>
                    <a:lnTo>
                      <a:pt x="442" y="422"/>
                    </a:lnTo>
                    <a:lnTo>
                      <a:pt x="442" y="420"/>
                    </a:lnTo>
                    <a:lnTo>
                      <a:pt x="441" y="420"/>
                    </a:lnTo>
                    <a:lnTo>
                      <a:pt x="441" y="423"/>
                    </a:lnTo>
                    <a:lnTo>
                      <a:pt x="437" y="423"/>
                    </a:lnTo>
                    <a:lnTo>
                      <a:pt x="437" y="422"/>
                    </a:lnTo>
                    <a:lnTo>
                      <a:pt x="436" y="422"/>
                    </a:lnTo>
                    <a:lnTo>
                      <a:pt x="434" y="423"/>
                    </a:lnTo>
                    <a:lnTo>
                      <a:pt x="433" y="423"/>
                    </a:lnTo>
                    <a:lnTo>
                      <a:pt x="433" y="419"/>
                    </a:lnTo>
                    <a:lnTo>
                      <a:pt x="437" y="414"/>
                    </a:lnTo>
                    <a:lnTo>
                      <a:pt x="436" y="413"/>
                    </a:lnTo>
                    <a:lnTo>
                      <a:pt x="437" y="411"/>
                    </a:lnTo>
                    <a:lnTo>
                      <a:pt x="441" y="412"/>
                    </a:lnTo>
                    <a:lnTo>
                      <a:pt x="442" y="414"/>
                    </a:lnTo>
                    <a:lnTo>
                      <a:pt x="448" y="416"/>
                    </a:lnTo>
                    <a:lnTo>
                      <a:pt x="447" y="414"/>
                    </a:lnTo>
                    <a:lnTo>
                      <a:pt x="447" y="413"/>
                    </a:lnTo>
                    <a:lnTo>
                      <a:pt x="453" y="416"/>
                    </a:lnTo>
                    <a:lnTo>
                      <a:pt x="449" y="412"/>
                    </a:lnTo>
                    <a:lnTo>
                      <a:pt x="448" y="412"/>
                    </a:lnTo>
                    <a:lnTo>
                      <a:pt x="446" y="413"/>
                    </a:lnTo>
                    <a:lnTo>
                      <a:pt x="445" y="412"/>
                    </a:lnTo>
                    <a:lnTo>
                      <a:pt x="442" y="408"/>
                    </a:lnTo>
                    <a:lnTo>
                      <a:pt x="450" y="407"/>
                    </a:lnTo>
                    <a:lnTo>
                      <a:pt x="453" y="408"/>
                    </a:lnTo>
                    <a:lnTo>
                      <a:pt x="459" y="416"/>
                    </a:lnTo>
                    <a:lnTo>
                      <a:pt x="460" y="416"/>
                    </a:lnTo>
                    <a:lnTo>
                      <a:pt x="460" y="413"/>
                    </a:lnTo>
                    <a:lnTo>
                      <a:pt x="459" y="413"/>
                    </a:lnTo>
                    <a:lnTo>
                      <a:pt x="458" y="412"/>
                    </a:lnTo>
                    <a:lnTo>
                      <a:pt x="458" y="410"/>
                    </a:lnTo>
                    <a:lnTo>
                      <a:pt x="453" y="406"/>
                    </a:lnTo>
                    <a:lnTo>
                      <a:pt x="452" y="406"/>
                    </a:lnTo>
                    <a:lnTo>
                      <a:pt x="452" y="405"/>
                    </a:lnTo>
                    <a:lnTo>
                      <a:pt x="453" y="404"/>
                    </a:lnTo>
                    <a:lnTo>
                      <a:pt x="453" y="403"/>
                    </a:lnTo>
                    <a:lnTo>
                      <a:pt x="450" y="405"/>
                    </a:lnTo>
                    <a:lnTo>
                      <a:pt x="442" y="403"/>
                    </a:lnTo>
                    <a:lnTo>
                      <a:pt x="442" y="400"/>
                    </a:lnTo>
                    <a:lnTo>
                      <a:pt x="443" y="398"/>
                    </a:lnTo>
                    <a:lnTo>
                      <a:pt x="443" y="395"/>
                    </a:lnTo>
                    <a:lnTo>
                      <a:pt x="442" y="395"/>
                    </a:lnTo>
                    <a:lnTo>
                      <a:pt x="442" y="399"/>
                    </a:lnTo>
                    <a:lnTo>
                      <a:pt x="441" y="395"/>
                    </a:lnTo>
                    <a:lnTo>
                      <a:pt x="441" y="394"/>
                    </a:lnTo>
                    <a:lnTo>
                      <a:pt x="440" y="397"/>
                    </a:lnTo>
                    <a:lnTo>
                      <a:pt x="441" y="400"/>
                    </a:lnTo>
                    <a:lnTo>
                      <a:pt x="441" y="401"/>
                    </a:lnTo>
                    <a:lnTo>
                      <a:pt x="437" y="405"/>
                    </a:lnTo>
                    <a:lnTo>
                      <a:pt x="436" y="407"/>
                    </a:lnTo>
                    <a:lnTo>
                      <a:pt x="434" y="408"/>
                    </a:lnTo>
                    <a:lnTo>
                      <a:pt x="433" y="411"/>
                    </a:lnTo>
                    <a:lnTo>
                      <a:pt x="431" y="412"/>
                    </a:lnTo>
                    <a:lnTo>
                      <a:pt x="427" y="416"/>
                    </a:lnTo>
                    <a:lnTo>
                      <a:pt x="423" y="417"/>
                    </a:lnTo>
                    <a:lnTo>
                      <a:pt x="422" y="418"/>
                    </a:lnTo>
                    <a:lnTo>
                      <a:pt x="418" y="419"/>
                    </a:lnTo>
                    <a:lnTo>
                      <a:pt x="417" y="418"/>
                    </a:lnTo>
                    <a:lnTo>
                      <a:pt x="415" y="419"/>
                    </a:lnTo>
                    <a:lnTo>
                      <a:pt x="414" y="417"/>
                    </a:lnTo>
                    <a:lnTo>
                      <a:pt x="419" y="413"/>
                    </a:lnTo>
                    <a:lnTo>
                      <a:pt x="419" y="412"/>
                    </a:lnTo>
                    <a:lnTo>
                      <a:pt x="416" y="411"/>
                    </a:lnTo>
                    <a:lnTo>
                      <a:pt x="416" y="410"/>
                    </a:lnTo>
                    <a:lnTo>
                      <a:pt x="419" y="410"/>
                    </a:lnTo>
                    <a:lnTo>
                      <a:pt x="430" y="408"/>
                    </a:lnTo>
                    <a:lnTo>
                      <a:pt x="429" y="407"/>
                    </a:lnTo>
                    <a:lnTo>
                      <a:pt x="425" y="407"/>
                    </a:lnTo>
                    <a:lnTo>
                      <a:pt x="424" y="405"/>
                    </a:lnTo>
                    <a:lnTo>
                      <a:pt x="425" y="405"/>
                    </a:lnTo>
                    <a:lnTo>
                      <a:pt x="427" y="404"/>
                    </a:lnTo>
                    <a:lnTo>
                      <a:pt x="419" y="405"/>
                    </a:lnTo>
                    <a:lnTo>
                      <a:pt x="417" y="405"/>
                    </a:lnTo>
                    <a:lnTo>
                      <a:pt x="417" y="403"/>
                    </a:lnTo>
                    <a:lnTo>
                      <a:pt x="416" y="403"/>
                    </a:lnTo>
                    <a:lnTo>
                      <a:pt x="416" y="404"/>
                    </a:lnTo>
                    <a:lnTo>
                      <a:pt x="415" y="403"/>
                    </a:lnTo>
                    <a:lnTo>
                      <a:pt x="415" y="400"/>
                    </a:lnTo>
                    <a:lnTo>
                      <a:pt x="416" y="399"/>
                    </a:lnTo>
                    <a:lnTo>
                      <a:pt x="419" y="399"/>
                    </a:lnTo>
                    <a:lnTo>
                      <a:pt x="423" y="398"/>
                    </a:lnTo>
                    <a:lnTo>
                      <a:pt x="428" y="398"/>
                    </a:lnTo>
                    <a:lnTo>
                      <a:pt x="429" y="397"/>
                    </a:lnTo>
                    <a:lnTo>
                      <a:pt x="428" y="395"/>
                    </a:lnTo>
                    <a:lnTo>
                      <a:pt x="418" y="397"/>
                    </a:lnTo>
                    <a:lnTo>
                      <a:pt x="424" y="391"/>
                    </a:lnTo>
                    <a:lnTo>
                      <a:pt x="427" y="391"/>
                    </a:lnTo>
                    <a:lnTo>
                      <a:pt x="428" y="392"/>
                    </a:lnTo>
                    <a:lnTo>
                      <a:pt x="433" y="392"/>
                    </a:lnTo>
                    <a:lnTo>
                      <a:pt x="435" y="394"/>
                    </a:lnTo>
                    <a:lnTo>
                      <a:pt x="434" y="394"/>
                    </a:lnTo>
                    <a:lnTo>
                      <a:pt x="434" y="395"/>
                    </a:lnTo>
                    <a:lnTo>
                      <a:pt x="433" y="397"/>
                    </a:lnTo>
                    <a:lnTo>
                      <a:pt x="433" y="398"/>
                    </a:lnTo>
                    <a:lnTo>
                      <a:pt x="437" y="392"/>
                    </a:lnTo>
                    <a:lnTo>
                      <a:pt x="437" y="391"/>
                    </a:lnTo>
                    <a:lnTo>
                      <a:pt x="437" y="392"/>
                    </a:lnTo>
                    <a:lnTo>
                      <a:pt x="440" y="392"/>
                    </a:lnTo>
                    <a:lnTo>
                      <a:pt x="446" y="388"/>
                    </a:lnTo>
                    <a:lnTo>
                      <a:pt x="448" y="388"/>
                    </a:lnTo>
                    <a:lnTo>
                      <a:pt x="447" y="392"/>
                    </a:lnTo>
                    <a:lnTo>
                      <a:pt x="448" y="391"/>
                    </a:lnTo>
                    <a:lnTo>
                      <a:pt x="448" y="389"/>
                    </a:lnTo>
                    <a:lnTo>
                      <a:pt x="449" y="389"/>
                    </a:lnTo>
                    <a:lnTo>
                      <a:pt x="450" y="388"/>
                    </a:lnTo>
                    <a:lnTo>
                      <a:pt x="450" y="387"/>
                    </a:lnTo>
                    <a:lnTo>
                      <a:pt x="456" y="385"/>
                    </a:lnTo>
                    <a:lnTo>
                      <a:pt x="458" y="385"/>
                    </a:lnTo>
                    <a:lnTo>
                      <a:pt x="460" y="386"/>
                    </a:lnTo>
                    <a:lnTo>
                      <a:pt x="460" y="391"/>
                    </a:lnTo>
                    <a:lnTo>
                      <a:pt x="461" y="391"/>
                    </a:lnTo>
                    <a:lnTo>
                      <a:pt x="461" y="387"/>
                    </a:lnTo>
                    <a:lnTo>
                      <a:pt x="465" y="383"/>
                    </a:lnTo>
                    <a:lnTo>
                      <a:pt x="465" y="382"/>
                    </a:lnTo>
                    <a:lnTo>
                      <a:pt x="466" y="380"/>
                    </a:lnTo>
                    <a:lnTo>
                      <a:pt x="465" y="380"/>
                    </a:lnTo>
                    <a:lnTo>
                      <a:pt x="467" y="377"/>
                    </a:lnTo>
                    <a:lnTo>
                      <a:pt x="470" y="379"/>
                    </a:lnTo>
                    <a:lnTo>
                      <a:pt x="470" y="377"/>
                    </a:lnTo>
                    <a:lnTo>
                      <a:pt x="462" y="376"/>
                    </a:lnTo>
                    <a:lnTo>
                      <a:pt x="461" y="375"/>
                    </a:lnTo>
                    <a:lnTo>
                      <a:pt x="461" y="374"/>
                    </a:lnTo>
                    <a:lnTo>
                      <a:pt x="462" y="373"/>
                    </a:lnTo>
                    <a:lnTo>
                      <a:pt x="462" y="371"/>
                    </a:lnTo>
                    <a:lnTo>
                      <a:pt x="461" y="371"/>
                    </a:lnTo>
                    <a:lnTo>
                      <a:pt x="460" y="374"/>
                    </a:lnTo>
                    <a:lnTo>
                      <a:pt x="459" y="374"/>
                    </a:lnTo>
                    <a:lnTo>
                      <a:pt x="458" y="375"/>
                    </a:lnTo>
                    <a:lnTo>
                      <a:pt x="450" y="375"/>
                    </a:lnTo>
                    <a:lnTo>
                      <a:pt x="449" y="374"/>
                    </a:lnTo>
                    <a:lnTo>
                      <a:pt x="449" y="373"/>
                    </a:lnTo>
                    <a:lnTo>
                      <a:pt x="448" y="371"/>
                    </a:lnTo>
                    <a:lnTo>
                      <a:pt x="448" y="370"/>
                    </a:lnTo>
                    <a:lnTo>
                      <a:pt x="447" y="371"/>
                    </a:lnTo>
                    <a:lnTo>
                      <a:pt x="447" y="373"/>
                    </a:lnTo>
                    <a:lnTo>
                      <a:pt x="441" y="376"/>
                    </a:lnTo>
                    <a:lnTo>
                      <a:pt x="441" y="377"/>
                    </a:lnTo>
                    <a:lnTo>
                      <a:pt x="442" y="379"/>
                    </a:lnTo>
                    <a:lnTo>
                      <a:pt x="442" y="377"/>
                    </a:lnTo>
                    <a:lnTo>
                      <a:pt x="443" y="379"/>
                    </a:lnTo>
                    <a:lnTo>
                      <a:pt x="442" y="380"/>
                    </a:lnTo>
                    <a:lnTo>
                      <a:pt x="440" y="380"/>
                    </a:lnTo>
                    <a:lnTo>
                      <a:pt x="437" y="379"/>
                    </a:lnTo>
                    <a:lnTo>
                      <a:pt x="436" y="375"/>
                    </a:lnTo>
                    <a:lnTo>
                      <a:pt x="437" y="374"/>
                    </a:lnTo>
                    <a:lnTo>
                      <a:pt x="437" y="373"/>
                    </a:lnTo>
                    <a:lnTo>
                      <a:pt x="440" y="373"/>
                    </a:lnTo>
                    <a:lnTo>
                      <a:pt x="440" y="370"/>
                    </a:lnTo>
                    <a:lnTo>
                      <a:pt x="446" y="364"/>
                    </a:lnTo>
                    <a:lnTo>
                      <a:pt x="446" y="368"/>
                    </a:lnTo>
                    <a:lnTo>
                      <a:pt x="447" y="368"/>
                    </a:lnTo>
                    <a:lnTo>
                      <a:pt x="447" y="367"/>
                    </a:lnTo>
                    <a:lnTo>
                      <a:pt x="449" y="367"/>
                    </a:lnTo>
                    <a:lnTo>
                      <a:pt x="452" y="364"/>
                    </a:lnTo>
                    <a:lnTo>
                      <a:pt x="452" y="361"/>
                    </a:lnTo>
                    <a:lnTo>
                      <a:pt x="453" y="361"/>
                    </a:lnTo>
                    <a:lnTo>
                      <a:pt x="453" y="362"/>
                    </a:lnTo>
                    <a:lnTo>
                      <a:pt x="455" y="363"/>
                    </a:lnTo>
                    <a:lnTo>
                      <a:pt x="455" y="364"/>
                    </a:lnTo>
                    <a:lnTo>
                      <a:pt x="454" y="365"/>
                    </a:lnTo>
                    <a:lnTo>
                      <a:pt x="455" y="365"/>
                    </a:lnTo>
                    <a:lnTo>
                      <a:pt x="455" y="367"/>
                    </a:lnTo>
                    <a:lnTo>
                      <a:pt x="456" y="368"/>
                    </a:lnTo>
                    <a:lnTo>
                      <a:pt x="455" y="369"/>
                    </a:lnTo>
                    <a:lnTo>
                      <a:pt x="455" y="370"/>
                    </a:lnTo>
                    <a:lnTo>
                      <a:pt x="452" y="368"/>
                    </a:lnTo>
                    <a:lnTo>
                      <a:pt x="450" y="369"/>
                    </a:lnTo>
                    <a:lnTo>
                      <a:pt x="452" y="370"/>
                    </a:lnTo>
                    <a:lnTo>
                      <a:pt x="452" y="371"/>
                    </a:lnTo>
                    <a:lnTo>
                      <a:pt x="450" y="373"/>
                    </a:lnTo>
                    <a:lnTo>
                      <a:pt x="452" y="374"/>
                    </a:lnTo>
                    <a:lnTo>
                      <a:pt x="453" y="374"/>
                    </a:lnTo>
                    <a:lnTo>
                      <a:pt x="453" y="371"/>
                    </a:lnTo>
                    <a:lnTo>
                      <a:pt x="455" y="371"/>
                    </a:lnTo>
                    <a:lnTo>
                      <a:pt x="456" y="370"/>
                    </a:lnTo>
                    <a:lnTo>
                      <a:pt x="456" y="369"/>
                    </a:lnTo>
                    <a:lnTo>
                      <a:pt x="460" y="369"/>
                    </a:lnTo>
                    <a:lnTo>
                      <a:pt x="460" y="368"/>
                    </a:lnTo>
                    <a:lnTo>
                      <a:pt x="461" y="368"/>
                    </a:lnTo>
                    <a:lnTo>
                      <a:pt x="462" y="365"/>
                    </a:lnTo>
                    <a:lnTo>
                      <a:pt x="464" y="364"/>
                    </a:lnTo>
                    <a:lnTo>
                      <a:pt x="461" y="360"/>
                    </a:lnTo>
                    <a:lnTo>
                      <a:pt x="461" y="358"/>
                    </a:lnTo>
                    <a:lnTo>
                      <a:pt x="462" y="357"/>
                    </a:lnTo>
                    <a:lnTo>
                      <a:pt x="464" y="358"/>
                    </a:lnTo>
                    <a:lnTo>
                      <a:pt x="465" y="358"/>
                    </a:lnTo>
                    <a:lnTo>
                      <a:pt x="465" y="352"/>
                    </a:lnTo>
                    <a:lnTo>
                      <a:pt x="466" y="351"/>
                    </a:lnTo>
                    <a:lnTo>
                      <a:pt x="468" y="351"/>
                    </a:lnTo>
                    <a:lnTo>
                      <a:pt x="468" y="354"/>
                    </a:lnTo>
                    <a:lnTo>
                      <a:pt x="470" y="355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8" y="361"/>
                    </a:lnTo>
                    <a:lnTo>
                      <a:pt x="470" y="361"/>
                    </a:lnTo>
                    <a:lnTo>
                      <a:pt x="471" y="360"/>
                    </a:lnTo>
                    <a:lnTo>
                      <a:pt x="472" y="361"/>
                    </a:lnTo>
                    <a:lnTo>
                      <a:pt x="471" y="363"/>
                    </a:lnTo>
                    <a:lnTo>
                      <a:pt x="471" y="365"/>
                    </a:lnTo>
                    <a:lnTo>
                      <a:pt x="470" y="367"/>
                    </a:lnTo>
                    <a:lnTo>
                      <a:pt x="470" y="368"/>
                    </a:lnTo>
                    <a:lnTo>
                      <a:pt x="471" y="371"/>
                    </a:lnTo>
                    <a:lnTo>
                      <a:pt x="471" y="373"/>
                    </a:lnTo>
                    <a:lnTo>
                      <a:pt x="470" y="374"/>
                    </a:lnTo>
                    <a:lnTo>
                      <a:pt x="470" y="375"/>
                    </a:lnTo>
                    <a:lnTo>
                      <a:pt x="468" y="376"/>
                    </a:lnTo>
                    <a:lnTo>
                      <a:pt x="473" y="380"/>
                    </a:lnTo>
                    <a:lnTo>
                      <a:pt x="476" y="381"/>
                    </a:lnTo>
                    <a:lnTo>
                      <a:pt x="476" y="389"/>
                    </a:lnTo>
                    <a:lnTo>
                      <a:pt x="477" y="392"/>
                    </a:lnTo>
                    <a:lnTo>
                      <a:pt x="477" y="393"/>
                    </a:lnTo>
                    <a:lnTo>
                      <a:pt x="479" y="393"/>
                    </a:lnTo>
                    <a:lnTo>
                      <a:pt x="479" y="394"/>
                    </a:lnTo>
                    <a:lnTo>
                      <a:pt x="480" y="395"/>
                    </a:lnTo>
                    <a:lnTo>
                      <a:pt x="485" y="401"/>
                    </a:lnTo>
                    <a:lnTo>
                      <a:pt x="487" y="403"/>
                    </a:lnTo>
                    <a:lnTo>
                      <a:pt x="489" y="401"/>
                    </a:lnTo>
                    <a:lnTo>
                      <a:pt x="487" y="401"/>
                    </a:lnTo>
                    <a:lnTo>
                      <a:pt x="486" y="400"/>
                    </a:lnTo>
                    <a:lnTo>
                      <a:pt x="486" y="397"/>
                    </a:lnTo>
                    <a:lnTo>
                      <a:pt x="480" y="393"/>
                    </a:lnTo>
                    <a:lnTo>
                      <a:pt x="478" y="392"/>
                    </a:lnTo>
                    <a:lnTo>
                      <a:pt x="478" y="388"/>
                    </a:lnTo>
                    <a:lnTo>
                      <a:pt x="479" y="387"/>
                    </a:lnTo>
                    <a:lnTo>
                      <a:pt x="479" y="386"/>
                    </a:lnTo>
                    <a:lnTo>
                      <a:pt x="478" y="383"/>
                    </a:lnTo>
                    <a:lnTo>
                      <a:pt x="479" y="382"/>
                    </a:lnTo>
                    <a:lnTo>
                      <a:pt x="476" y="379"/>
                    </a:lnTo>
                    <a:lnTo>
                      <a:pt x="479" y="379"/>
                    </a:lnTo>
                    <a:lnTo>
                      <a:pt x="480" y="380"/>
                    </a:lnTo>
                    <a:lnTo>
                      <a:pt x="484" y="388"/>
                    </a:lnTo>
                    <a:lnTo>
                      <a:pt x="484" y="389"/>
                    </a:lnTo>
                    <a:lnTo>
                      <a:pt x="486" y="391"/>
                    </a:lnTo>
                    <a:lnTo>
                      <a:pt x="486" y="386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3" y="382"/>
                    </a:lnTo>
                    <a:lnTo>
                      <a:pt x="481" y="380"/>
                    </a:lnTo>
                    <a:lnTo>
                      <a:pt x="481" y="379"/>
                    </a:lnTo>
                    <a:lnTo>
                      <a:pt x="484" y="379"/>
                    </a:lnTo>
                    <a:lnTo>
                      <a:pt x="485" y="382"/>
                    </a:lnTo>
                    <a:lnTo>
                      <a:pt x="487" y="385"/>
                    </a:lnTo>
                    <a:lnTo>
                      <a:pt x="489" y="385"/>
                    </a:lnTo>
                    <a:lnTo>
                      <a:pt x="490" y="383"/>
                    </a:lnTo>
                    <a:lnTo>
                      <a:pt x="489" y="383"/>
                    </a:lnTo>
                    <a:lnTo>
                      <a:pt x="487" y="382"/>
                    </a:lnTo>
                    <a:lnTo>
                      <a:pt x="486" y="382"/>
                    </a:lnTo>
                    <a:lnTo>
                      <a:pt x="486" y="381"/>
                    </a:lnTo>
                    <a:lnTo>
                      <a:pt x="487" y="380"/>
                    </a:lnTo>
                    <a:lnTo>
                      <a:pt x="489" y="377"/>
                    </a:lnTo>
                    <a:lnTo>
                      <a:pt x="483" y="376"/>
                    </a:lnTo>
                    <a:lnTo>
                      <a:pt x="483" y="374"/>
                    </a:lnTo>
                    <a:lnTo>
                      <a:pt x="484" y="373"/>
                    </a:lnTo>
                    <a:lnTo>
                      <a:pt x="484" y="371"/>
                    </a:lnTo>
                    <a:lnTo>
                      <a:pt x="485" y="371"/>
                    </a:lnTo>
                    <a:lnTo>
                      <a:pt x="486" y="370"/>
                    </a:lnTo>
                    <a:lnTo>
                      <a:pt x="486" y="369"/>
                    </a:lnTo>
                    <a:lnTo>
                      <a:pt x="487" y="369"/>
                    </a:lnTo>
                    <a:lnTo>
                      <a:pt x="490" y="371"/>
                    </a:lnTo>
                    <a:lnTo>
                      <a:pt x="495" y="374"/>
                    </a:lnTo>
                    <a:lnTo>
                      <a:pt x="496" y="373"/>
                    </a:lnTo>
                    <a:lnTo>
                      <a:pt x="495" y="373"/>
                    </a:lnTo>
                    <a:lnTo>
                      <a:pt x="496" y="371"/>
                    </a:lnTo>
                    <a:lnTo>
                      <a:pt x="491" y="369"/>
                    </a:lnTo>
                    <a:lnTo>
                      <a:pt x="490" y="369"/>
                    </a:lnTo>
                    <a:lnTo>
                      <a:pt x="489" y="367"/>
                    </a:lnTo>
                    <a:lnTo>
                      <a:pt x="489" y="365"/>
                    </a:lnTo>
                    <a:lnTo>
                      <a:pt x="486" y="367"/>
                    </a:lnTo>
                    <a:lnTo>
                      <a:pt x="481" y="370"/>
                    </a:lnTo>
                    <a:lnTo>
                      <a:pt x="479" y="369"/>
                    </a:lnTo>
                    <a:lnTo>
                      <a:pt x="479" y="368"/>
                    </a:lnTo>
                    <a:lnTo>
                      <a:pt x="480" y="367"/>
                    </a:lnTo>
                    <a:lnTo>
                      <a:pt x="478" y="365"/>
                    </a:lnTo>
                    <a:lnTo>
                      <a:pt x="477" y="364"/>
                    </a:lnTo>
                    <a:lnTo>
                      <a:pt x="479" y="365"/>
                    </a:lnTo>
                    <a:lnTo>
                      <a:pt x="480" y="365"/>
                    </a:lnTo>
                    <a:lnTo>
                      <a:pt x="483" y="363"/>
                    </a:lnTo>
                    <a:lnTo>
                      <a:pt x="484" y="364"/>
                    </a:lnTo>
                    <a:lnTo>
                      <a:pt x="484" y="362"/>
                    </a:lnTo>
                    <a:lnTo>
                      <a:pt x="487" y="362"/>
                    </a:lnTo>
                    <a:lnTo>
                      <a:pt x="486" y="361"/>
                    </a:lnTo>
                    <a:lnTo>
                      <a:pt x="486" y="360"/>
                    </a:lnTo>
                    <a:lnTo>
                      <a:pt x="484" y="358"/>
                    </a:lnTo>
                    <a:lnTo>
                      <a:pt x="490" y="361"/>
                    </a:lnTo>
                    <a:lnTo>
                      <a:pt x="492" y="361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6" y="356"/>
                    </a:lnTo>
                    <a:lnTo>
                      <a:pt x="486" y="354"/>
                    </a:lnTo>
                    <a:lnTo>
                      <a:pt x="485" y="354"/>
                    </a:lnTo>
                    <a:lnTo>
                      <a:pt x="485" y="356"/>
                    </a:lnTo>
                    <a:lnTo>
                      <a:pt x="474" y="356"/>
                    </a:lnTo>
                    <a:lnTo>
                      <a:pt x="474" y="355"/>
                    </a:lnTo>
                    <a:lnTo>
                      <a:pt x="476" y="354"/>
                    </a:lnTo>
                    <a:lnTo>
                      <a:pt x="481" y="354"/>
                    </a:lnTo>
                    <a:lnTo>
                      <a:pt x="481" y="351"/>
                    </a:lnTo>
                    <a:lnTo>
                      <a:pt x="476" y="350"/>
                    </a:lnTo>
                    <a:lnTo>
                      <a:pt x="472" y="349"/>
                    </a:lnTo>
                    <a:lnTo>
                      <a:pt x="472" y="346"/>
                    </a:lnTo>
                    <a:lnTo>
                      <a:pt x="473" y="344"/>
                    </a:lnTo>
                    <a:lnTo>
                      <a:pt x="474" y="343"/>
                    </a:lnTo>
                    <a:lnTo>
                      <a:pt x="476" y="344"/>
                    </a:lnTo>
                    <a:lnTo>
                      <a:pt x="477" y="344"/>
                    </a:lnTo>
                    <a:lnTo>
                      <a:pt x="478" y="345"/>
                    </a:lnTo>
                    <a:lnTo>
                      <a:pt x="478" y="344"/>
                    </a:lnTo>
                    <a:lnTo>
                      <a:pt x="479" y="344"/>
                    </a:lnTo>
                    <a:lnTo>
                      <a:pt x="479" y="345"/>
                    </a:lnTo>
                    <a:lnTo>
                      <a:pt x="480" y="345"/>
                    </a:lnTo>
                    <a:lnTo>
                      <a:pt x="480" y="348"/>
                    </a:lnTo>
                    <a:lnTo>
                      <a:pt x="484" y="348"/>
                    </a:lnTo>
                    <a:lnTo>
                      <a:pt x="489" y="350"/>
                    </a:lnTo>
                    <a:lnTo>
                      <a:pt x="491" y="352"/>
                    </a:lnTo>
                    <a:lnTo>
                      <a:pt x="491" y="357"/>
                    </a:lnTo>
                    <a:lnTo>
                      <a:pt x="498" y="363"/>
                    </a:lnTo>
                    <a:lnTo>
                      <a:pt x="499" y="364"/>
                    </a:lnTo>
                    <a:lnTo>
                      <a:pt x="501" y="364"/>
                    </a:lnTo>
                    <a:lnTo>
                      <a:pt x="498" y="362"/>
                    </a:lnTo>
                    <a:lnTo>
                      <a:pt x="498" y="360"/>
                    </a:lnTo>
                    <a:lnTo>
                      <a:pt x="493" y="355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4" y="345"/>
                    </a:lnTo>
                    <a:lnTo>
                      <a:pt x="480" y="342"/>
                    </a:lnTo>
                    <a:lnTo>
                      <a:pt x="478" y="343"/>
                    </a:lnTo>
                    <a:lnTo>
                      <a:pt x="477" y="342"/>
                    </a:lnTo>
                    <a:lnTo>
                      <a:pt x="479" y="340"/>
                    </a:lnTo>
                    <a:lnTo>
                      <a:pt x="477" y="340"/>
                    </a:lnTo>
                    <a:lnTo>
                      <a:pt x="477" y="339"/>
                    </a:lnTo>
                    <a:lnTo>
                      <a:pt x="478" y="338"/>
                    </a:lnTo>
                    <a:lnTo>
                      <a:pt x="481" y="337"/>
                    </a:lnTo>
                    <a:lnTo>
                      <a:pt x="485" y="334"/>
                    </a:lnTo>
                    <a:lnTo>
                      <a:pt x="496" y="333"/>
                    </a:lnTo>
                    <a:lnTo>
                      <a:pt x="497" y="333"/>
                    </a:lnTo>
                    <a:lnTo>
                      <a:pt x="501" y="336"/>
                    </a:lnTo>
                    <a:lnTo>
                      <a:pt x="503" y="337"/>
                    </a:lnTo>
                    <a:lnTo>
                      <a:pt x="504" y="337"/>
                    </a:lnTo>
                    <a:lnTo>
                      <a:pt x="504" y="339"/>
                    </a:lnTo>
                    <a:lnTo>
                      <a:pt x="502" y="342"/>
                    </a:lnTo>
                    <a:lnTo>
                      <a:pt x="502" y="343"/>
                    </a:lnTo>
                    <a:lnTo>
                      <a:pt x="503" y="343"/>
                    </a:lnTo>
                    <a:lnTo>
                      <a:pt x="509" y="340"/>
                    </a:lnTo>
                    <a:lnTo>
                      <a:pt x="510" y="338"/>
                    </a:lnTo>
                    <a:lnTo>
                      <a:pt x="511" y="338"/>
                    </a:lnTo>
                    <a:lnTo>
                      <a:pt x="515" y="337"/>
                    </a:lnTo>
                    <a:lnTo>
                      <a:pt x="516" y="340"/>
                    </a:lnTo>
                    <a:lnTo>
                      <a:pt x="517" y="340"/>
                    </a:lnTo>
                    <a:lnTo>
                      <a:pt x="517" y="345"/>
                    </a:lnTo>
                    <a:lnTo>
                      <a:pt x="518" y="348"/>
                    </a:lnTo>
                    <a:lnTo>
                      <a:pt x="523" y="350"/>
                    </a:lnTo>
                    <a:lnTo>
                      <a:pt x="522" y="352"/>
                    </a:lnTo>
                    <a:lnTo>
                      <a:pt x="522" y="354"/>
                    </a:lnTo>
                    <a:lnTo>
                      <a:pt x="523" y="355"/>
                    </a:lnTo>
                    <a:lnTo>
                      <a:pt x="523" y="361"/>
                    </a:lnTo>
                    <a:lnTo>
                      <a:pt x="524" y="360"/>
                    </a:lnTo>
                    <a:lnTo>
                      <a:pt x="524" y="352"/>
                    </a:lnTo>
                    <a:lnTo>
                      <a:pt x="527" y="352"/>
                    </a:lnTo>
                    <a:lnTo>
                      <a:pt x="526" y="349"/>
                    </a:lnTo>
                    <a:lnTo>
                      <a:pt x="524" y="346"/>
                    </a:lnTo>
                    <a:lnTo>
                      <a:pt x="521" y="344"/>
                    </a:lnTo>
                    <a:lnTo>
                      <a:pt x="520" y="343"/>
                    </a:lnTo>
                    <a:lnTo>
                      <a:pt x="520" y="342"/>
                    </a:lnTo>
                    <a:lnTo>
                      <a:pt x="518" y="340"/>
                    </a:lnTo>
                    <a:lnTo>
                      <a:pt x="518" y="337"/>
                    </a:lnTo>
                    <a:lnTo>
                      <a:pt x="520" y="336"/>
                    </a:lnTo>
                    <a:lnTo>
                      <a:pt x="520" y="333"/>
                    </a:lnTo>
                    <a:lnTo>
                      <a:pt x="523" y="333"/>
                    </a:lnTo>
                    <a:lnTo>
                      <a:pt x="530" y="338"/>
                    </a:lnTo>
                    <a:lnTo>
                      <a:pt x="534" y="338"/>
                    </a:lnTo>
                    <a:lnTo>
                      <a:pt x="533" y="337"/>
                    </a:lnTo>
                    <a:lnTo>
                      <a:pt x="524" y="332"/>
                    </a:lnTo>
                    <a:lnTo>
                      <a:pt x="526" y="331"/>
                    </a:lnTo>
                    <a:lnTo>
                      <a:pt x="532" y="331"/>
                    </a:lnTo>
                    <a:lnTo>
                      <a:pt x="539" y="332"/>
                    </a:lnTo>
                    <a:lnTo>
                      <a:pt x="543" y="336"/>
                    </a:lnTo>
                    <a:lnTo>
                      <a:pt x="546" y="334"/>
                    </a:lnTo>
                    <a:lnTo>
                      <a:pt x="543" y="334"/>
                    </a:lnTo>
                    <a:lnTo>
                      <a:pt x="535" y="328"/>
                    </a:lnTo>
                    <a:lnTo>
                      <a:pt x="529" y="328"/>
                    </a:lnTo>
                    <a:lnTo>
                      <a:pt x="533" y="320"/>
                    </a:lnTo>
                    <a:lnTo>
                      <a:pt x="533" y="319"/>
                    </a:lnTo>
                    <a:lnTo>
                      <a:pt x="532" y="319"/>
                    </a:lnTo>
                    <a:lnTo>
                      <a:pt x="529" y="320"/>
                    </a:lnTo>
                    <a:lnTo>
                      <a:pt x="528" y="321"/>
                    </a:lnTo>
                    <a:lnTo>
                      <a:pt x="524" y="322"/>
                    </a:lnTo>
                    <a:lnTo>
                      <a:pt x="520" y="327"/>
                    </a:lnTo>
                    <a:lnTo>
                      <a:pt x="511" y="330"/>
                    </a:lnTo>
                    <a:lnTo>
                      <a:pt x="509" y="328"/>
                    </a:lnTo>
                    <a:lnTo>
                      <a:pt x="510" y="327"/>
                    </a:lnTo>
                    <a:lnTo>
                      <a:pt x="512" y="327"/>
                    </a:lnTo>
                    <a:lnTo>
                      <a:pt x="514" y="326"/>
                    </a:lnTo>
                    <a:lnTo>
                      <a:pt x="514" y="325"/>
                    </a:lnTo>
                    <a:lnTo>
                      <a:pt x="511" y="322"/>
                    </a:lnTo>
                    <a:lnTo>
                      <a:pt x="510" y="322"/>
                    </a:lnTo>
                    <a:lnTo>
                      <a:pt x="509" y="321"/>
                    </a:lnTo>
                    <a:lnTo>
                      <a:pt x="508" y="321"/>
                    </a:lnTo>
                    <a:lnTo>
                      <a:pt x="505" y="325"/>
                    </a:lnTo>
                    <a:lnTo>
                      <a:pt x="504" y="326"/>
                    </a:lnTo>
                    <a:lnTo>
                      <a:pt x="503" y="328"/>
                    </a:lnTo>
                    <a:lnTo>
                      <a:pt x="498" y="327"/>
                    </a:lnTo>
                    <a:lnTo>
                      <a:pt x="496" y="330"/>
                    </a:lnTo>
                    <a:lnTo>
                      <a:pt x="490" y="330"/>
                    </a:lnTo>
                    <a:lnTo>
                      <a:pt x="489" y="328"/>
                    </a:lnTo>
                    <a:lnTo>
                      <a:pt x="489" y="326"/>
                    </a:lnTo>
                    <a:lnTo>
                      <a:pt x="487" y="325"/>
                    </a:lnTo>
                    <a:lnTo>
                      <a:pt x="487" y="322"/>
                    </a:lnTo>
                    <a:lnTo>
                      <a:pt x="486" y="321"/>
                    </a:lnTo>
                    <a:lnTo>
                      <a:pt x="487" y="320"/>
                    </a:lnTo>
                    <a:lnTo>
                      <a:pt x="487" y="319"/>
                    </a:lnTo>
                    <a:lnTo>
                      <a:pt x="490" y="318"/>
                    </a:lnTo>
                    <a:lnTo>
                      <a:pt x="491" y="318"/>
                    </a:lnTo>
                    <a:lnTo>
                      <a:pt x="492" y="319"/>
                    </a:lnTo>
                    <a:lnTo>
                      <a:pt x="493" y="319"/>
                    </a:lnTo>
                    <a:lnTo>
                      <a:pt x="493" y="317"/>
                    </a:lnTo>
                    <a:lnTo>
                      <a:pt x="492" y="315"/>
                    </a:lnTo>
                    <a:lnTo>
                      <a:pt x="491" y="315"/>
                    </a:lnTo>
                    <a:lnTo>
                      <a:pt x="491" y="309"/>
                    </a:lnTo>
                    <a:lnTo>
                      <a:pt x="492" y="307"/>
                    </a:lnTo>
                    <a:lnTo>
                      <a:pt x="493" y="306"/>
                    </a:lnTo>
                    <a:lnTo>
                      <a:pt x="497" y="305"/>
                    </a:lnTo>
                    <a:lnTo>
                      <a:pt x="502" y="301"/>
                    </a:lnTo>
                    <a:lnTo>
                      <a:pt x="506" y="300"/>
                    </a:lnTo>
                    <a:lnTo>
                      <a:pt x="508" y="299"/>
                    </a:lnTo>
                    <a:lnTo>
                      <a:pt x="509" y="299"/>
                    </a:lnTo>
                    <a:lnTo>
                      <a:pt x="510" y="300"/>
                    </a:lnTo>
                    <a:lnTo>
                      <a:pt x="511" y="302"/>
                    </a:lnTo>
                    <a:lnTo>
                      <a:pt x="512" y="303"/>
                    </a:lnTo>
                    <a:lnTo>
                      <a:pt x="512" y="306"/>
                    </a:lnTo>
                    <a:lnTo>
                      <a:pt x="515" y="307"/>
                    </a:lnTo>
                    <a:lnTo>
                      <a:pt x="516" y="307"/>
                    </a:lnTo>
                    <a:lnTo>
                      <a:pt x="517" y="306"/>
                    </a:lnTo>
                    <a:lnTo>
                      <a:pt x="516" y="305"/>
                    </a:lnTo>
                    <a:lnTo>
                      <a:pt x="515" y="305"/>
                    </a:lnTo>
                    <a:lnTo>
                      <a:pt x="514" y="303"/>
                    </a:lnTo>
                    <a:lnTo>
                      <a:pt x="514" y="300"/>
                    </a:lnTo>
                    <a:lnTo>
                      <a:pt x="518" y="297"/>
                    </a:lnTo>
                    <a:lnTo>
                      <a:pt x="520" y="296"/>
                    </a:lnTo>
                    <a:lnTo>
                      <a:pt x="521" y="296"/>
                    </a:lnTo>
                    <a:lnTo>
                      <a:pt x="522" y="299"/>
                    </a:lnTo>
                    <a:lnTo>
                      <a:pt x="523" y="299"/>
                    </a:lnTo>
                    <a:lnTo>
                      <a:pt x="524" y="297"/>
                    </a:lnTo>
                    <a:lnTo>
                      <a:pt x="527" y="301"/>
                    </a:lnTo>
                    <a:lnTo>
                      <a:pt x="527" y="302"/>
                    </a:lnTo>
                    <a:lnTo>
                      <a:pt x="528" y="302"/>
                    </a:lnTo>
                    <a:lnTo>
                      <a:pt x="529" y="303"/>
                    </a:lnTo>
                    <a:lnTo>
                      <a:pt x="530" y="303"/>
                    </a:lnTo>
                    <a:lnTo>
                      <a:pt x="534" y="302"/>
                    </a:lnTo>
                    <a:lnTo>
                      <a:pt x="536" y="305"/>
                    </a:lnTo>
                    <a:lnTo>
                      <a:pt x="537" y="303"/>
                    </a:lnTo>
                    <a:lnTo>
                      <a:pt x="535" y="301"/>
                    </a:lnTo>
                    <a:lnTo>
                      <a:pt x="530" y="300"/>
                    </a:lnTo>
                    <a:lnTo>
                      <a:pt x="527" y="296"/>
                    </a:lnTo>
                    <a:lnTo>
                      <a:pt x="527" y="294"/>
                    </a:lnTo>
                    <a:lnTo>
                      <a:pt x="524" y="294"/>
                    </a:lnTo>
                    <a:lnTo>
                      <a:pt x="524" y="295"/>
                    </a:lnTo>
                    <a:lnTo>
                      <a:pt x="522" y="295"/>
                    </a:lnTo>
                    <a:lnTo>
                      <a:pt x="520" y="293"/>
                    </a:lnTo>
                    <a:lnTo>
                      <a:pt x="523" y="289"/>
                    </a:lnTo>
                    <a:lnTo>
                      <a:pt x="526" y="288"/>
                    </a:lnTo>
                    <a:lnTo>
                      <a:pt x="527" y="287"/>
                    </a:lnTo>
                    <a:lnTo>
                      <a:pt x="529" y="285"/>
                    </a:lnTo>
                    <a:lnTo>
                      <a:pt x="533" y="289"/>
                    </a:lnTo>
                    <a:lnTo>
                      <a:pt x="540" y="290"/>
                    </a:lnTo>
                    <a:lnTo>
                      <a:pt x="542" y="294"/>
                    </a:lnTo>
                    <a:lnTo>
                      <a:pt x="542" y="290"/>
                    </a:lnTo>
                    <a:lnTo>
                      <a:pt x="540" y="289"/>
                    </a:lnTo>
                    <a:lnTo>
                      <a:pt x="536" y="288"/>
                    </a:lnTo>
                    <a:lnTo>
                      <a:pt x="529" y="284"/>
                    </a:lnTo>
                    <a:lnTo>
                      <a:pt x="533" y="282"/>
                    </a:lnTo>
                    <a:lnTo>
                      <a:pt x="536" y="278"/>
                    </a:lnTo>
                    <a:lnTo>
                      <a:pt x="537" y="278"/>
                    </a:lnTo>
                    <a:lnTo>
                      <a:pt x="539" y="277"/>
                    </a:lnTo>
                    <a:lnTo>
                      <a:pt x="540" y="277"/>
                    </a:lnTo>
                    <a:lnTo>
                      <a:pt x="540" y="278"/>
                    </a:lnTo>
                    <a:lnTo>
                      <a:pt x="541" y="279"/>
                    </a:lnTo>
                    <a:lnTo>
                      <a:pt x="545" y="279"/>
                    </a:lnTo>
                    <a:lnTo>
                      <a:pt x="543" y="276"/>
                    </a:lnTo>
                    <a:lnTo>
                      <a:pt x="539" y="275"/>
                    </a:lnTo>
                    <a:lnTo>
                      <a:pt x="539" y="274"/>
                    </a:lnTo>
                    <a:lnTo>
                      <a:pt x="540" y="272"/>
                    </a:lnTo>
                    <a:lnTo>
                      <a:pt x="532" y="274"/>
                    </a:lnTo>
                    <a:lnTo>
                      <a:pt x="528" y="276"/>
                    </a:lnTo>
                    <a:lnTo>
                      <a:pt x="527" y="276"/>
                    </a:lnTo>
                    <a:lnTo>
                      <a:pt x="528" y="275"/>
                    </a:lnTo>
                    <a:lnTo>
                      <a:pt x="529" y="270"/>
                    </a:lnTo>
                    <a:lnTo>
                      <a:pt x="530" y="269"/>
                    </a:lnTo>
                    <a:lnTo>
                      <a:pt x="532" y="269"/>
                    </a:lnTo>
                    <a:lnTo>
                      <a:pt x="532" y="265"/>
                    </a:lnTo>
                    <a:lnTo>
                      <a:pt x="530" y="265"/>
                    </a:lnTo>
                    <a:lnTo>
                      <a:pt x="530" y="264"/>
                    </a:lnTo>
                    <a:lnTo>
                      <a:pt x="535" y="257"/>
                    </a:lnTo>
                    <a:lnTo>
                      <a:pt x="537" y="254"/>
                    </a:lnTo>
                    <a:lnTo>
                      <a:pt x="537" y="253"/>
                    </a:lnTo>
                    <a:lnTo>
                      <a:pt x="536" y="252"/>
                    </a:lnTo>
                    <a:lnTo>
                      <a:pt x="537" y="250"/>
                    </a:lnTo>
                    <a:lnTo>
                      <a:pt x="546" y="250"/>
                    </a:lnTo>
                    <a:lnTo>
                      <a:pt x="549" y="246"/>
                    </a:lnTo>
                    <a:lnTo>
                      <a:pt x="558" y="246"/>
                    </a:lnTo>
                    <a:lnTo>
                      <a:pt x="554" y="242"/>
                    </a:lnTo>
                    <a:lnTo>
                      <a:pt x="554" y="239"/>
                    </a:lnTo>
                    <a:lnTo>
                      <a:pt x="555" y="239"/>
                    </a:lnTo>
                    <a:lnTo>
                      <a:pt x="555" y="237"/>
                    </a:lnTo>
                    <a:lnTo>
                      <a:pt x="554" y="235"/>
                    </a:lnTo>
                    <a:lnTo>
                      <a:pt x="552" y="237"/>
                    </a:lnTo>
                    <a:lnTo>
                      <a:pt x="551" y="237"/>
                    </a:lnTo>
                    <a:lnTo>
                      <a:pt x="552" y="234"/>
                    </a:lnTo>
                    <a:lnTo>
                      <a:pt x="552" y="228"/>
                    </a:lnTo>
                    <a:lnTo>
                      <a:pt x="553" y="226"/>
                    </a:lnTo>
                    <a:lnTo>
                      <a:pt x="557" y="225"/>
                    </a:lnTo>
                    <a:lnTo>
                      <a:pt x="558" y="222"/>
                    </a:lnTo>
                    <a:lnTo>
                      <a:pt x="557" y="220"/>
                    </a:lnTo>
                    <a:lnTo>
                      <a:pt x="559" y="217"/>
                    </a:lnTo>
                    <a:lnTo>
                      <a:pt x="559" y="213"/>
                    </a:lnTo>
                    <a:lnTo>
                      <a:pt x="558" y="211"/>
                    </a:lnTo>
                    <a:lnTo>
                      <a:pt x="558" y="209"/>
                    </a:lnTo>
                    <a:lnTo>
                      <a:pt x="559" y="209"/>
                    </a:lnTo>
                    <a:lnTo>
                      <a:pt x="559" y="208"/>
                    </a:lnTo>
                    <a:lnTo>
                      <a:pt x="561" y="208"/>
                    </a:lnTo>
                    <a:lnTo>
                      <a:pt x="561" y="207"/>
                    </a:lnTo>
                    <a:lnTo>
                      <a:pt x="563" y="207"/>
                    </a:lnTo>
                    <a:lnTo>
                      <a:pt x="563" y="205"/>
                    </a:lnTo>
                    <a:lnTo>
                      <a:pt x="564" y="205"/>
                    </a:lnTo>
                    <a:lnTo>
                      <a:pt x="566" y="208"/>
                    </a:lnTo>
                    <a:lnTo>
                      <a:pt x="567" y="213"/>
                    </a:lnTo>
                    <a:lnTo>
                      <a:pt x="567" y="217"/>
                    </a:lnTo>
                    <a:lnTo>
                      <a:pt x="571" y="217"/>
                    </a:lnTo>
                    <a:lnTo>
                      <a:pt x="572" y="219"/>
                    </a:lnTo>
                    <a:lnTo>
                      <a:pt x="572" y="220"/>
                    </a:lnTo>
                    <a:lnTo>
                      <a:pt x="573" y="222"/>
                    </a:lnTo>
                    <a:lnTo>
                      <a:pt x="573" y="223"/>
                    </a:lnTo>
                    <a:lnTo>
                      <a:pt x="572" y="228"/>
                    </a:lnTo>
                    <a:lnTo>
                      <a:pt x="572" y="229"/>
                    </a:lnTo>
                    <a:lnTo>
                      <a:pt x="573" y="231"/>
                    </a:lnTo>
                    <a:lnTo>
                      <a:pt x="573" y="233"/>
                    </a:lnTo>
                    <a:lnTo>
                      <a:pt x="572" y="233"/>
                    </a:lnTo>
                    <a:lnTo>
                      <a:pt x="572" y="237"/>
                    </a:lnTo>
                    <a:lnTo>
                      <a:pt x="573" y="233"/>
                    </a:lnTo>
                    <a:lnTo>
                      <a:pt x="574" y="231"/>
                    </a:lnTo>
                    <a:lnTo>
                      <a:pt x="574" y="221"/>
                    </a:lnTo>
                    <a:lnTo>
                      <a:pt x="576" y="221"/>
                    </a:lnTo>
                    <a:lnTo>
                      <a:pt x="576" y="225"/>
                    </a:lnTo>
                    <a:lnTo>
                      <a:pt x="577" y="227"/>
                    </a:lnTo>
                    <a:lnTo>
                      <a:pt x="577" y="228"/>
                    </a:lnTo>
                    <a:lnTo>
                      <a:pt x="578" y="229"/>
                    </a:lnTo>
                    <a:lnTo>
                      <a:pt x="579" y="229"/>
                    </a:lnTo>
                    <a:lnTo>
                      <a:pt x="579" y="231"/>
                    </a:lnTo>
                    <a:lnTo>
                      <a:pt x="580" y="232"/>
                    </a:lnTo>
                    <a:lnTo>
                      <a:pt x="580" y="233"/>
                    </a:lnTo>
                    <a:lnTo>
                      <a:pt x="582" y="233"/>
                    </a:lnTo>
                    <a:lnTo>
                      <a:pt x="582" y="229"/>
                    </a:lnTo>
                    <a:lnTo>
                      <a:pt x="580" y="229"/>
                    </a:lnTo>
                    <a:lnTo>
                      <a:pt x="579" y="228"/>
                    </a:lnTo>
                    <a:lnTo>
                      <a:pt x="580" y="226"/>
                    </a:lnTo>
                    <a:lnTo>
                      <a:pt x="588" y="226"/>
                    </a:lnTo>
                    <a:lnTo>
                      <a:pt x="591" y="229"/>
                    </a:lnTo>
                    <a:lnTo>
                      <a:pt x="594" y="231"/>
                    </a:lnTo>
                    <a:lnTo>
                      <a:pt x="595" y="231"/>
                    </a:lnTo>
                    <a:lnTo>
                      <a:pt x="595" y="228"/>
                    </a:lnTo>
                    <a:lnTo>
                      <a:pt x="594" y="228"/>
                    </a:lnTo>
                    <a:lnTo>
                      <a:pt x="591" y="225"/>
                    </a:lnTo>
                    <a:lnTo>
                      <a:pt x="579" y="220"/>
                    </a:lnTo>
                    <a:lnTo>
                      <a:pt x="578" y="219"/>
                    </a:lnTo>
                    <a:lnTo>
                      <a:pt x="577" y="219"/>
                    </a:lnTo>
                    <a:lnTo>
                      <a:pt x="577" y="214"/>
                    </a:lnTo>
                    <a:lnTo>
                      <a:pt x="576" y="213"/>
                    </a:lnTo>
                    <a:lnTo>
                      <a:pt x="576" y="211"/>
                    </a:lnTo>
                    <a:lnTo>
                      <a:pt x="571" y="211"/>
                    </a:lnTo>
                    <a:lnTo>
                      <a:pt x="571" y="208"/>
                    </a:lnTo>
                    <a:lnTo>
                      <a:pt x="572" y="207"/>
                    </a:lnTo>
                    <a:lnTo>
                      <a:pt x="571" y="204"/>
                    </a:lnTo>
                    <a:lnTo>
                      <a:pt x="571" y="202"/>
                    </a:lnTo>
                    <a:lnTo>
                      <a:pt x="572" y="202"/>
                    </a:lnTo>
                    <a:lnTo>
                      <a:pt x="576" y="201"/>
                    </a:lnTo>
                    <a:lnTo>
                      <a:pt x="578" y="199"/>
                    </a:lnTo>
                    <a:lnTo>
                      <a:pt x="588" y="198"/>
                    </a:lnTo>
                    <a:lnTo>
                      <a:pt x="588" y="204"/>
                    </a:lnTo>
                    <a:lnTo>
                      <a:pt x="589" y="204"/>
                    </a:lnTo>
                    <a:lnTo>
                      <a:pt x="590" y="205"/>
                    </a:lnTo>
                    <a:lnTo>
                      <a:pt x="590" y="209"/>
                    </a:lnTo>
                    <a:lnTo>
                      <a:pt x="591" y="211"/>
                    </a:lnTo>
                    <a:lnTo>
                      <a:pt x="594" y="213"/>
                    </a:lnTo>
                    <a:lnTo>
                      <a:pt x="594" y="215"/>
                    </a:lnTo>
                    <a:lnTo>
                      <a:pt x="595" y="216"/>
                    </a:lnTo>
                    <a:lnTo>
                      <a:pt x="596" y="219"/>
                    </a:lnTo>
                    <a:lnTo>
                      <a:pt x="599" y="222"/>
                    </a:lnTo>
                    <a:lnTo>
                      <a:pt x="608" y="223"/>
                    </a:lnTo>
                    <a:lnTo>
                      <a:pt x="609" y="226"/>
                    </a:lnTo>
                    <a:lnTo>
                      <a:pt x="609" y="228"/>
                    </a:lnTo>
                    <a:lnTo>
                      <a:pt x="605" y="232"/>
                    </a:lnTo>
                    <a:lnTo>
                      <a:pt x="603" y="231"/>
                    </a:lnTo>
                    <a:lnTo>
                      <a:pt x="601" y="233"/>
                    </a:lnTo>
                    <a:lnTo>
                      <a:pt x="601" y="234"/>
                    </a:lnTo>
                    <a:lnTo>
                      <a:pt x="602" y="234"/>
                    </a:lnTo>
                    <a:lnTo>
                      <a:pt x="604" y="232"/>
                    </a:lnTo>
                    <a:lnTo>
                      <a:pt x="605" y="233"/>
                    </a:lnTo>
                    <a:lnTo>
                      <a:pt x="605" y="234"/>
                    </a:lnTo>
                    <a:lnTo>
                      <a:pt x="604" y="235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8"/>
                    </a:lnTo>
                    <a:lnTo>
                      <a:pt x="609" y="235"/>
                    </a:lnTo>
                    <a:lnTo>
                      <a:pt x="611" y="235"/>
                    </a:lnTo>
                    <a:lnTo>
                      <a:pt x="614" y="238"/>
                    </a:lnTo>
                    <a:lnTo>
                      <a:pt x="615" y="237"/>
                    </a:lnTo>
                    <a:lnTo>
                      <a:pt x="614" y="235"/>
                    </a:lnTo>
                    <a:lnTo>
                      <a:pt x="614" y="234"/>
                    </a:lnTo>
                    <a:lnTo>
                      <a:pt x="613" y="233"/>
                    </a:lnTo>
                    <a:lnTo>
                      <a:pt x="613" y="226"/>
                    </a:lnTo>
                    <a:lnTo>
                      <a:pt x="611" y="223"/>
                    </a:lnTo>
                    <a:lnTo>
                      <a:pt x="608" y="219"/>
                    </a:lnTo>
                    <a:lnTo>
                      <a:pt x="598" y="219"/>
                    </a:lnTo>
                    <a:lnTo>
                      <a:pt x="598" y="217"/>
                    </a:lnTo>
                    <a:lnTo>
                      <a:pt x="597" y="215"/>
                    </a:lnTo>
                    <a:lnTo>
                      <a:pt x="597" y="211"/>
                    </a:lnTo>
                    <a:lnTo>
                      <a:pt x="596" y="211"/>
                    </a:lnTo>
                    <a:lnTo>
                      <a:pt x="594" y="209"/>
                    </a:lnTo>
                    <a:lnTo>
                      <a:pt x="594" y="203"/>
                    </a:lnTo>
                    <a:lnTo>
                      <a:pt x="596" y="201"/>
                    </a:lnTo>
                    <a:lnTo>
                      <a:pt x="601" y="198"/>
                    </a:lnTo>
                    <a:lnTo>
                      <a:pt x="602" y="198"/>
                    </a:lnTo>
                    <a:lnTo>
                      <a:pt x="603" y="201"/>
                    </a:lnTo>
                    <a:lnTo>
                      <a:pt x="604" y="202"/>
                    </a:lnTo>
                    <a:lnTo>
                      <a:pt x="604" y="199"/>
                    </a:lnTo>
                    <a:lnTo>
                      <a:pt x="603" y="198"/>
                    </a:lnTo>
                    <a:lnTo>
                      <a:pt x="603" y="196"/>
                    </a:lnTo>
                    <a:lnTo>
                      <a:pt x="599" y="197"/>
                    </a:lnTo>
                    <a:lnTo>
                      <a:pt x="598" y="197"/>
                    </a:lnTo>
                    <a:lnTo>
                      <a:pt x="596" y="198"/>
                    </a:lnTo>
                    <a:lnTo>
                      <a:pt x="595" y="199"/>
                    </a:lnTo>
                    <a:lnTo>
                      <a:pt x="595" y="201"/>
                    </a:lnTo>
                    <a:lnTo>
                      <a:pt x="592" y="198"/>
                    </a:lnTo>
                    <a:lnTo>
                      <a:pt x="592" y="197"/>
                    </a:lnTo>
                    <a:lnTo>
                      <a:pt x="591" y="190"/>
                    </a:lnTo>
                    <a:lnTo>
                      <a:pt x="597" y="180"/>
                    </a:lnTo>
                    <a:lnTo>
                      <a:pt x="598" y="176"/>
                    </a:lnTo>
                    <a:lnTo>
                      <a:pt x="598" y="174"/>
                    </a:lnTo>
                    <a:lnTo>
                      <a:pt x="602" y="174"/>
                    </a:lnTo>
                    <a:lnTo>
                      <a:pt x="602" y="173"/>
                    </a:lnTo>
                    <a:lnTo>
                      <a:pt x="604" y="171"/>
                    </a:lnTo>
                    <a:lnTo>
                      <a:pt x="607" y="170"/>
                    </a:lnTo>
                    <a:lnTo>
                      <a:pt x="613" y="171"/>
                    </a:lnTo>
                    <a:lnTo>
                      <a:pt x="614" y="170"/>
                    </a:lnTo>
                    <a:lnTo>
                      <a:pt x="624" y="166"/>
                    </a:lnTo>
                    <a:lnTo>
                      <a:pt x="627" y="167"/>
                    </a:lnTo>
                    <a:lnTo>
                      <a:pt x="627" y="168"/>
                    </a:lnTo>
                    <a:lnTo>
                      <a:pt x="626" y="170"/>
                    </a:lnTo>
                    <a:lnTo>
                      <a:pt x="624" y="173"/>
                    </a:lnTo>
                    <a:lnTo>
                      <a:pt x="624" y="177"/>
                    </a:lnTo>
                    <a:lnTo>
                      <a:pt x="622" y="182"/>
                    </a:lnTo>
                    <a:lnTo>
                      <a:pt x="622" y="183"/>
                    </a:lnTo>
                    <a:lnTo>
                      <a:pt x="624" y="188"/>
                    </a:lnTo>
                    <a:lnTo>
                      <a:pt x="623" y="191"/>
                    </a:lnTo>
                    <a:lnTo>
                      <a:pt x="623" y="194"/>
                    </a:lnTo>
                    <a:lnTo>
                      <a:pt x="621" y="199"/>
                    </a:lnTo>
                    <a:lnTo>
                      <a:pt x="621" y="201"/>
                    </a:lnTo>
                    <a:lnTo>
                      <a:pt x="620" y="202"/>
                    </a:lnTo>
                    <a:lnTo>
                      <a:pt x="620" y="207"/>
                    </a:lnTo>
                    <a:lnTo>
                      <a:pt x="621" y="208"/>
                    </a:lnTo>
                    <a:lnTo>
                      <a:pt x="621" y="210"/>
                    </a:lnTo>
                    <a:lnTo>
                      <a:pt x="620" y="210"/>
                    </a:lnTo>
                    <a:lnTo>
                      <a:pt x="619" y="211"/>
                    </a:lnTo>
                    <a:lnTo>
                      <a:pt x="616" y="216"/>
                    </a:lnTo>
                    <a:lnTo>
                      <a:pt x="622" y="211"/>
                    </a:lnTo>
                    <a:lnTo>
                      <a:pt x="623" y="209"/>
                    </a:lnTo>
                    <a:lnTo>
                      <a:pt x="623" y="205"/>
                    </a:lnTo>
                    <a:lnTo>
                      <a:pt x="624" y="202"/>
                    </a:lnTo>
                    <a:lnTo>
                      <a:pt x="623" y="201"/>
                    </a:lnTo>
                    <a:lnTo>
                      <a:pt x="626" y="192"/>
                    </a:lnTo>
                    <a:lnTo>
                      <a:pt x="626" y="191"/>
                    </a:lnTo>
                    <a:lnTo>
                      <a:pt x="633" y="191"/>
                    </a:lnTo>
                    <a:lnTo>
                      <a:pt x="635" y="194"/>
                    </a:lnTo>
                    <a:lnTo>
                      <a:pt x="639" y="195"/>
                    </a:lnTo>
                    <a:lnTo>
                      <a:pt x="638" y="194"/>
                    </a:lnTo>
                    <a:lnTo>
                      <a:pt x="635" y="192"/>
                    </a:lnTo>
                    <a:lnTo>
                      <a:pt x="633" y="190"/>
                    </a:lnTo>
                    <a:lnTo>
                      <a:pt x="632" y="190"/>
                    </a:lnTo>
                    <a:lnTo>
                      <a:pt x="629" y="189"/>
                    </a:lnTo>
                    <a:lnTo>
                      <a:pt x="629" y="185"/>
                    </a:lnTo>
                    <a:lnTo>
                      <a:pt x="628" y="184"/>
                    </a:lnTo>
                    <a:lnTo>
                      <a:pt x="628" y="179"/>
                    </a:lnTo>
                    <a:lnTo>
                      <a:pt x="629" y="177"/>
                    </a:lnTo>
                    <a:lnTo>
                      <a:pt x="629" y="176"/>
                    </a:lnTo>
                    <a:lnTo>
                      <a:pt x="630" y="174"/>
                    </a:lnTo>
                    <a:lnTo>
                      <a:pt x="630" y="172"/>
                    </a:lnTo>
                    <a:lnTo>
                      <a:pt x="633" y="170"/>
                    </a:lnTo>
                    <a:lnTo>
                      <a:pt x="633" y="168"/>
                    </a:lnTo>
                    <a:lnTo>
                      <a:pt x="635" y="164"/>
                    </a:lnTo>
                    <a:lnTo>
                      <a:pt x="636" y="162"/>
                    </a:lnTo>
                    <a:lnTo>
                      <a:pt x="636" y="165"/>
                    </a:lnTo>
                    <a:lnTo>
                      <a:pt x="634" y="172"/>
                    </a:lnTo>
                    <a:lnTo>
                      <a:pt x="636" y="172"/>
                    </a:lnTo>
                    <a:lnTo>
                      <a:pt x="638" y="170"/>
                    </a:lnTo>
                    <a:lnTo>
                      <a:pt x="639" y="162"/>
                    </a:lnTo>
                    <a:lnTo>
                      <a:pt x="641" y="159"/>
                    </a:lnTo>
                    <a:lnTo>
                      <a:pt x="642" y="153"/>
                    </a:lnTo>
                    <a:lnTo>
                      <a:pt x="642" y="158"/>
                    </a:lnTo>
                    <a:lnTo>
                      <a:pt x="644" y="159"/>
                    </a:lnTo>
                    <a:lnTo>
                      <a:pt x="644" y="160"/>
                    </a:lnTo>
                    <a:lnTo>
                      <a:pt x="645" y="161"/>
                    </a:lnTo>
                    <a:lnTo>
                      <a:pt x="645" y="152"/>
                    </a:lnTo>
                    <a:lnTo>
                      <a:pt x="646" y="151"/>
                    </a:lnTo>
                    <a:lnTo>
                      <a:pt x="647" y="147"/>
                    </a:lnTo>
                    <a:lnTo>
                      <a:pt x="648" y="147"/>
                    </a:lnTo>
                    <a:lnTo>
                      <a:pt x="650" y="148"/>
                    </a:lnTo>
                    <a:lnTo>
                      <a:pt x="653" y="156"/>
                    </a:lnTo>
                    <a:lnTo>
                      <a:pt x="654" y="159"/>
                    </a:lnTo>
                    <a:lnTo>
                      <a:pt x="653" y="160"/>
                    </a:lnTo>
                    <a:lnTo>
                      <a:pt x="653" y="162"/>
                    </a:lnTo>
                    <a:lnTo>
                      <a:pt x="652" y="164"/>
                    </a:lnTo>
                    <a:lnTo>
                      <a:pt x="652" y="170"/>
                    </a:lnTo>
                    <a:lnTo>
                      <a:pt x="651" y="171"/>
                    </a:lnTo>
                    <a:lnTo>
                      <a:pt x="651" y="176"/>
                    </a:lnTo>
                    <a:lnTo>
                      <a:pt x="650" y="177"/>
                    </a:lnTo>
                    <a:lnTo>
                      <a:pt x="650" y="185"/>
                    </a:lnTo>
                    <a:lnTo>
                      <a:pt x="652" y="188"/>
                    </a:lnTo>
                    <a:lnTo>
                      <a:pt x="652" y="194"/>
                    </a:lnTo>
                    <a:lnTo>
                      <a:pt x="651" y="194"/>
                    </a:lnTo>
                    <a:lnTo>
                      <a:pt x="647" y="197"/>
                    </a:lnTo>
                    <a:lnTo>
                      <a:pt x="648" y="199"/>
                    </a:lnTo>
                    <a:lnTo>
                      <a:pt x="647" y="201"/>
                    </a:lnTo>
                    <a:lnTo>
                      <a:pt x="647" y="208"/>
                    </a:lnTo>
                    <a:lnTo>
                      <a:pt x="646" y="209"/>
                    </a:lnTo>
                    <a:lnTo>
                      <a:pt x="645" y="208"/>
                    </a:lnTo>
                    <a:lnTo>
                      <a:pt x="645" y="211"/>
                    </a:lnTo>
                    <a:lnTo>
                      <a:pt x="644" y="215"/>
                    </a:lnTo>
                    <a:lnTo>
                      <a:pt x="642" y="217"/>
                    </a:lnTo>
                    <a:lnTo>
                      <a:pt x="641" y="219"/>
                    </a:lnTo>
                    <a:lnTo>
                      <a:pt x="638" y="221"/>
                    </a:lnTo>
                    <a:lnTo>
                      <a:pt x="635" y="222"/>
                    </a:lnTo>
                    <a:lnTo>
                      <a:pt x="635" y="225"/>
                    </a:lnTo>
                    <a:lnTo>
                      <a:pt x="636" y="226"/>
                    </a:lnTo>
                    <a:lnTo>
                      <a:pt x="633" y="229"/>
                    </a:lnTo>
                    <a:lnTo>
                      <a:pt x="633" y="232"/>
                    </a:lnTo>
                    <a:lnTo>
                      <a:pt x="634" y="233"/>
                    </a:lnTo>
                    <a:lnTo>
                      <a:pt x="634" y="232"/>
                    </a:lnTo>
                    <a:lnTo>
                      <a:pt x="635" y="231"/>
                    </a:lnTo>
                    <a:lnTo>
                      <a:pt x="638" y="226"/>
                    </a:lnTo>
                    <a:lnTo>
                      <a:pt x="645" y="219"/>
                    </a:lnTo>
                    <a:lnTo>
                      <a:pt x="647" y="217"/>
                    </a:lnTo>
                    <a:lnTo>
                      <a:pt x="651" y="208"/>
                    </a:lnTo>
                    <a:lnTo>
                      <a:pt x="652" y="207"/>
                    </a:lnTo>
                    <a:lnTo>
                      <a:pt x="653" y="203"/>
                    </a:lnTo>
                    <a:lnTo>
                      <a:pt x="654" y="202"/>
                    </a:lnTo>
                    <a:lnTo>
                      <a:pt x="654" y="197"/>
                    </a:lnTo>
                    <a:lnTo>
                      <a:pt x="655" y="197"/>
                    </a:lnTo>
                    <a:lnTo>
                      <a:pt x="655" y="196"/>
                    </a:lnTo>
                    <a:lnTo>
                      <a:pt x="657" y="195"/>
                    </a:lnTo>
                    <a:lnTo>
                      <a:pt x="658" y="196"/>
                    </a:lnTo>
                    <a:lnTo>
                      <a:pt x="658" y="197"/>
                    </a:lnTo>
                    <a:lnTo>
                      <a:pt x="663" y="202"/>
                    </a:lnTo>
                    <a:lnTo>
                      <a:pt x="669" y="203"/>
                    </a:lnTo>
                    <a:lnTo>
                      <a:pt x="671" y="205"/>
                    </a:lnTo>
                    <a:lnTo>
                      <a:pt x="672" y="205"/>
                    </a:lnTo>
                    <a:lnTo>
                      <a:pt x="670" y="203"/>
                    </a:lnTo>
                    <a:lnTo>
                      <a:pt x="666" y="201"/>
                    </a:lnTo>
                    <a:lnTo>
                      <a:pt x="665" y="198"/>
                    </a:lnTo>
                    <a:lnTo>
                      <a:pt x="664" y="195"/>
                    </a:lnTo>
                    <a:lnTo>
                      <a:pt x="663" y="194"/>
                    </a:lnTo>
                    <a:lnTo>
                      <a:pt x="659" y="191"/>
                    </a:lnTo>
                    <a:lnTo>
                      <a:pt x="657" y="189"/>
                    </a:lnTo>
                    <a:lnTo>
                      <a:pt x="657" y="186"/>
                    </a:lnTo>
                    <a:lnTo>
                      <a:pt x="659" y="179"/>
                    </a:lnTo>
                    <a:lnTo>
                      <a:pt x="658" y="177"/>
                    </a:lnTo>
                    <a:lnTo>
                      <a:pt x="658" y="174"/>
                    </a:lnTo>
                    <a:lnTo>
                      <a:pt x="657" y="173"/>
                    </a:lnTo>
                    <a:lnTo>
                      <a:pt x="657" y="172"/>
                    </a:lnTo>
                    <a:lnTo>
                      <a:pt x="658" y="172"/>
                    </a:lnTo>
                    <a:lnTo>
                      <a:pt x="663" y="171"/>
                    </a:lnTo>
                    <a:lnTo>
                      <a:pt x="669" y="167"/>
                    </a:lnTo>
                    <a:lnTo>
                      <a:pt x="671" y="165"/>
                    </a:lnTo>
                    <a:lnTo>
                      <a:pt x="671" y="162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69" y="158"/>
                    </a:lnTo>
                    <a:lnTo>
                      <a:pt x="671" y="158"/>
                    </a:lnTo>
                    <a:lnTo>
                      <a:pt x="681" y="151"/>
                    </a:lnTo>
                    <a:lnTo>
                      <a:pt x="682" y="149"/>
                    </a:lnTo>
                    <a:lnTo>
                      <a:pt x="682" y="151"/>
                    </a:lnTo>
                    <a:lnTo>
                      <a:pt x="677" y="155"/>
                    </a:lnTo>
                    <a:lnTo>
                      <a:pt x="675" y="160"/>
                    </a:lnTo>
                    <a:lnTo>
                      <a:pt x="673" y="160"/>
                    </a:lnTo>
                    <a:lnTo>
                      <a:pt x="673" y="161"/>
                    </a:lnTo>
                    <a:lnTo>
                      <a:pt x="675" y="162"/>
                    </a:lnTo>
                    <a:lnTo>
                      <a:pt x="676" y="162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6" y="166"/>
                    </a:lnTo>
                    <a:lnTo>
                      <a:pt x="679" y="170"/>
                    </a:lnTo>
                    <a:lnTo>
                      <a:pt x="681" y="168"/>
                    </a:lnTo>
                    <a:lnTo>
                      <a:pt x="678" y="166"/>
                    </a:lnTo>
                    <a:lnTo>
                      <a:pt x="678" y="165"/>
                    </a:lnTo>
                    <a:lnTo>
                      <a:pt x="681" y="164"/>
                    </a:lnTo>
                    <a:lnTo>
                      <a:pt x="681" y="160"/>
                    </a:lnTo>
                    <a:lnTo>
                      <a:pt x="682" y="160"/>
                    </a:lnTo>
                    <a:lnTo>
                      <a:pt x="685" y="159"/>
                    </a:lnTo>
                    <a:lnTo>
                      <a:pt x="686" y="159"/>
                    </a:lnTo>
                    <a:lnTo>
                      <a:pt x="685" y="161"/>
                    </a:lnTo>
                    <a:lnTo>
                      <a:pt x="684" y="165"/>
                    </a:lnTo>
                    <a:lnTo>
                      <a:pt x="683" y="166"/>
                    </a:lnTo>
                    <a:lnTo>
                      <a:pt x="685" y="166"/>
                    </a:lnTo>
                    <a:lnTo>
                      <a:pt x="686" y="164"/>
                    </a:lnTo>
                    <a:lnTo>
                      <a:pt x="688" y="162"/>
                    </a:lnTo>
                    <a:lnTo>
                      <a:pt x="688" y="161"/>
                    </a:lnTo>
                    <a:lnTo>
                      <a:pt x="686" y="155"/>
                    </a:lnTo>
                    <a:lnTo>
                      <a:pt x="691" y="155"/>
                    </a:lnTo>
                    <a:lnTo>
                      <a:pt x="691" y="153"/>
                    </a:lnTo>
                    <a:lnTo>
                      <a:pt x="689" y="152"/>
                    </a:lnTo>
                    <a:lnTo>
                      <a:pt x="686" y="152"/>
                    </a:lnTo>
                    <a:lnTo>
                      <a:pt x="688" y="147"/>
                    </a:lnTo>
                    <a:lnTo>
                      <a:pt x="689" y="143"/>
                    </a:lnTo>
                    <a:lnTo>
                      <a:pt x="690" y="141"/>
                    </a:lnTo>
                    <a:lnTo>
                      <a:pt x="692" y="140"/>
                    </a:lnTo>
                    <a:lnTo>
                      <a:pt x="695" y="140"/>
                    </a:lnTo>
                    <a:lnTo>
                      <a:pt x="702" y="145"/>
                    </a:lnTo>
                    <a:lnTo>
                      <a:pt x="702" y="148"/>
                    </a:lnTo>
                    <a:lnTo>
                      <a:pt x="703" y="149"/>
                    </a:lnTo>
                    <a:lnTo>
                      <a:pt x="702" y="152"/>
                    </a:lnTo>
                    <a:lnTo>
                      <a:pt x="703" y="154"/>
                    </a:lnTo>
                    <a:lnTo>
                      <a:pt x="706" y="155"/>
                    </a:lnTo>
                    <a:lnTo>
                      <a:pt x="707" y="156"/>
                    </a:lnTo>
                    <a:lnTo>
                      <a:pt x="710" y="158"/>
                    </a:lnTo>
                    <a:lnTo>
                      <a:pt x="716" y="165"/>
                    </a:lnTo>
                    <a:lnTo>
                      <a:pt x="717" y="167"/>
                    </a:lnTo>
                    <a:lnTo>
                      <a:pt x="717" y="170"/>
                    </a:lnTo>
                    <a:lnTo>
                      <a:pt x="722" y="174"/>
                    </a:lnTo>
                    <a:lnTo>
                      <a:pt x="719" y="174"/>
                    </a:lnTo>
                    <a:lnTo>
                      <a:pt x="720" y="176"/>
                    </a:lnTo>
                    <a:lnTo>
                      <a:pt x="723" y="176"/>
                    </a:lnTo>
                    <a:lnTo>
                      <a:pt x="725" y="174"/>
                    </a:lnTo>
                    <a:lnTo>
                      <a:pt x="725" y="173"/>
                    </a:lnTo>
                    <a:lnTo>
                      <a:pt x="722" y="172"/>
                    </a:lnTo>
                    <a:lnTo>
                      <a:pt x="722" y="168"/>
                    </a:lnTo>
                    <a:lnTo>
                      <a:pt x="721" y="166"/>
                    </a:lnTo>
                    <a:lnTo>
                      <a:pt x="716" y="164"/>
                    </a:lnTo>
                    <a:lnTo>
                      <a:pt x="717" y="162"/>
                    </a:lnTo>
                    <a:lnTo>
                      <a:pt x="720" y="164"/>
                    </a:lnTo>
                    <a:lnTo>
                      <a:pt x="721" y="162"/>
                    </a:lnTo>
                    <a:lnTo>
                      <a:pt x="721" y="160"/>
                    </a:lnTo>
                    <a:lnTo>
                      <a:pt x="720" y="160"/>
                    </a:lnTo>
                    <a:lnTo>
                      <a:pt x="717" y="159"/>
                    </a:lnTo>
                    <a:lnTo>
                      <a:pt x="717" y="153"/>
                    </a:lnTo>
                    <a:lnTo>
                      <a:pt x="716" y="151"/>
                    </a:lnTo>
                    <a:lnTo>
                      <a:pt x="717" y="148"/>
                    </a:lnTo>
                    <a:lnTo>
                      <a:pt x="717" y="147"/>
                    </a:lnTo>
                    <a:lnTo>
                      <a:pt x="716" y="146"/>
                    </a:lnTo>
                    <a:lnTo>
                      <a:pt x="717" y="146"/>
                    </a:lnTo>
                    <a:lnTo>
                      <a:pt x="717" y="145"/>
                    </a:lnTo>
                    <a:lnTo>
                      <a:pt x="720" y="146"/>
                    </a:lnTo>
                    <a:lnTo>
                      <a:pt x="721" y="145"/>
                    </a:lnTo>
                    <a:lnTo>
                      <a:pt x="721" y="149"/>
                    </a:lnTo>
                    <a:lnTo>
                      <a:pt x="722" y="151"/>
                    </a:lnTo>
                    <a:lnTo>
                      <a:pt x="722" y="141"/>
                    </a:lnTo>
                    <a:lnTo>
                      <a:pt x="723" y="141"/>
                    </a:lnTo>
                    <a:lnTo>
                      <a:pt x="725" y="140"/>
                    </a:lnTo>
                    <a:lnTo>
                      <a:pt x="719" y="142"/>
                    </a:lnTo>
                    <a:lnTo>
                      <a:pt x="714" y="142"/>
                    </a:lnTo>
                    <a:lnTo>
                      <a:pt x="711" y="139"/>
                    </a:lnTo>
                    <a:lnTo>
                      <a:pt x="714" y="136"/>
                    </a:lnTo>
                    <a:lnTo>
                      <a:pt x="720" y="136"/>
                    </a:lnTo>
                    <a:lnTo>
                      <a:pt x="721" y="135"/>
                    </a:lnTo>
                    <a:lnTo>
                      <a:pt x="722" y="133"/>
                    </a:lnTo>
                    <a:lnTo>
                      <a:pt x="725" y="130"/>
                    </a:lnTo>
                    <a:lnTo>
                      <a:pt x="725" y="129"/>
                    </a:lnTo>
                    <a:lnTo>
                      <a:pt x="721" y="130"/>
                    </a:lnTo>
                    <a:lnTo>
                      <a:pt x="720" y="133"/>
                    </a:lnTo>
                    <a:lnTo>
                      <a:pt x="719" y="133"/>
                    </a:lnTo>
                    <a:lnTo>
                      <a:pt x="714" y="131"/>
                    </a:lnTo>
                    <a:lnTo>
                      <a:pt x="713" y="133"/>
                    </a:lnTo>
                    <a:lnTo>
                      <a:pt x="713" y="134"/>
                    </a:lnTo>
                    <a:lnTo>
                      <a:pt x="711" y="135"/>
                    </a:lnTo>
                    <a:lnTo>
                      <a:pt x="708" y="136"/>
                    </a:lnTo>
                    <a:lnTo>
                      <a:pt x="707" y="135"/>
                    </a:lnTo>
                    <a:lnTo>
                      <a:pt x="704" y="131"/>
                    </a:lnTo>
                    <a:lnTo>
                      <a:pt x="700" y="133"/>
                    </a:lnTo>
                    <a:lnTo>
                      <a:pt x="697" y="130"/>
                    </a:lnTo>
                    <a:lnTo>
                      <a:pt x="696" y="127"/>
                    </a:lnTo>
                    <a:lnTo>
                      <a:pt x="696" y="124"/>
                    </a:lnTo>
                    <a:lnTo>
                      <a:pt x="697" y="124"/>
                    </a:lnTo>
                    <a:lnTo>
                      <a:pt x="698" y="123"/>
                    </a:lnTo>
                    <a:lnTo>
                      <a:pt x="698" y="122"/>
                    </a:lnTo>
                    <a:lnTo>
                      <a:pt x="694" y="123"/>
                    </a:lnTo>
                    <a:lnTo>
                      <a:pt x="691" y="123"/>
                    </a:lnTo>
                    <a:lnTo>
                      <a:pt x="689" y="121"/>
                    </a:lnTo>
                    <a:lnTo>
                      <a:pt x="689" y="118"/>
                    </a:lnTo>
                    <a:lnTo>
                      <a:pt x="686" y="118"/>
                    </a:lnTo>
                    <a:lnTo>
                      <a:pt x="686" y="117"/>
                    </a:lnTo>
                    <a:lnTo>
                      <a:pt x="688" y="116"/>
                    </a:lnTo>
                    <a:lnTo>
                      <a:pt x="689" y="113"/>
                    </a:lnTo>
                    <a:lnTo>
                      <a:pt x="691" y="112"/>
                    </a:lnTo>
                    <a:lnTo>
                      <a:pt x="692" y="112"/>
                    </a:lnTo>
                    <a:lnTo>
                      <a:pt x="695" y="110"/>
                    </a:lnTo>
                    <a:lnTo>
                      <a:pt x="696" y="110"/>
                    </a:lnTo>
                    <a:lnTo>
                      <a:pt x="696" y="112"/>
                    </a:lnTo>
                    <a:lnTo>
                      <a:pt x="697" y="113"/>
                    </a:lnTo>
                    <a:lnTo>
                      <a:pt x="698" y="117"/>
                    </a:lnTo>
                    <a:lnTo>
                      <a:pt x="698" y="113"/>
                    </a:lnTo>
                    <a:lnTo>
                      <a:pt x="700" y="112"/>
                    </a:lnTo>
                    <a:lnTo>
                      <a:pt x="700" y="105"/>
                    </a:lnTo>
                    <a:lnTo>
                      <a:pt x="701" y="104"/>
                    </a:lnTo>
                    <a:lnTo>
                      <a:pt x="703" y="104"/>
                    </a:lnTo>
                    <a:lnTo>
                      <a:pt x="703" y="108"/>
                    </a:lnTo>
                    <a:lnTo>
                      <a:pt x="704" y="110"/>
                    </a:lnTo>
                    <a:lnTo>
                      <a:pt x="704" y="111"/>
                    </a:lnTo>
                    <a:lnTo>
                      <a:pt x="707" y="111"/>
                    </a:lnTo>
                    <a:lnTo>
                      <a:pt x="708" y="112"/>
                    </a:lnTo>
                    <a:lnTo>
                      <a:pt x="711" y="118"/>
                    </a:lnTo>
                    <a:lnTo>
                      <a:pt x="711" y="119"/>
                    </a:lnTo>
                    <a:lnTo>
                      <a:pt x="713" y="122"/>
                    </a:lnTo>
                    <a:lnTo>
                      <a:pt x="713" y="123"/>
                    </a:lnTo>
                    <a:lnTo>
                      <a:pt x="715" y="125"/>
                    </a:lnTo>
                    <a:lnTo>
                      <a:pt x="715" y="119"/>
                    </a:lnTo>
                    <a:lnTo>
                      <a:pt x="714" y="119"/>
                    </a:lnTo>
                    <a:lnTo>
                      <a:pt x="714" y="118"/>
                    </a:lnTo>
                    <a:lnTo>
                      <a:pt x="715" y="117"/>
                    </a:lnTo>
                    <a:lnTo>
                      <a:pt x="711" y="113"/>
                    </a:lnTo>
                    <a:lnTo>
                      <a:pt x="711" y="111"/>
                    </a:lnTo>
                    <a:lnTo>
                      <a:pt x="720" y="103"/>
                    </a:lnTo>
                    <a:lnTo>
                      <a:pt x="721" y="103"/>
                    </a:lnTo>
                    <a:lnTo>
                      <a:pt x="721" y="105"/>
                    </a:lnTo>
                    <a:lnTo>
                      <a:pt x="720" y="106"/>
                    </a:lnTo>
                    <a:lnTo>
                      <a:pt x="720" y="108"/>
                    </a:lnTo>
                    <a:lnTo>
                      <a:pt x="721" y="108"/>
                    </a:lnTo>
                    <a:lnTo>
                      <a:pt x="723" y="105"/>
                    </a:lnTo>
                    <a:lnTo>
                      <a:pt x="725" y="105"/>
                    </a:lnTo>
                    <a:lnTo>
                      <a:pt x="725" y="115"/>
                    </a:lnTo>
                    <a:lnTo>
                      <a:pt x="727" y="112"/>
                    </a:lnTo>
                    <a:lnTo>
                      <a:pt x="727" y="111"/>
                    </a:lnTo>
                    <a:lnTo>
                      <a:pt x="726" y="108"/>
                    </a:lnTo>
                    <a:lnTo>
                      <a:pt x="732" y="106"/>
                    </a:lnTo>
                    <a:lnTo>
                      <a:pt x="733" y="108"/>
                    </a:lnTo>
                    <a:lnTo>
                      <a:pt x="733" y="111"/>
                    </a:lnTo>
                    <a:lnTo>
                      <a:pt x="732" y="113"/>
                    </a:lnTo>
                    <a:lnTo>
                      <a:pt x="731" y="115"/>
                    </a:lnTo>
                    <a:lnTo>
                      <a:pt x="732" y="116"/>
                    </a:lnTo>
                    <a:lnTo>
                      <a:pt x="732" y="121"/>
                    </a:lnTo>
                    <a:lnTo>
                      <a:pt x="733" y="123"/>
                    </a:lnTo>
                    <a:lnTo>
                      <a:pt x="732" y="124"/>
                    </a:lnTo>
                    <a:lnTo>
                      <a:pt x="731" y="124"/>
                    </a:lnTo>
                    <a:lnTo>
                      <a:pt x="731" y="125"/>
                    </a:lnTo>
                    <a:lnTo>
                      <a:pt x="732" y="127"/>
                    </a:lnTo>
                    <a:lnTo>
                      <a:pt x="738" y="125"/>
                    </a:lnTo>
                    <a:lnTo>
                      <a:pt x="742" y="128"/>
                    </a:lnTo>
                    <a:lnTo>
                      <a:pt x="744" y="128"/>
                    </a:lnTo>
                    <a:lnTo>
                      <a:pt x="741" y="125"/>
                    </a:lnTo>
                    <a:lnTo>
                      <a:pt x="734" y="123"/>
                    </a:lnTo>
                    <a:lnTo>
                      <a:pt x="734" y="121"/>
                    </a:lnTo>
                    <a:lnTo>
                      <a:pt x="735" y="117"/>
                    </a:lnTo>
                    <a:lnTo>
                      <a:pt x="737" y="112"/>
                    </a:lnTo>
                    <a:lnTo>
                      <a:pt x="735" y="112"/>
                    </a:lnTo>
                    <a:lnTo>
                      <a:pt x="737" y="111"/>
                    </a:lnTo>
                    <a:lnTo>
                      <a:pt x="740" y="111"/>
                    </a:lnTo>
                    <a:lnTo>
                      <a:pt x="741" y="112"/>
                    </a:lnTo>
                    <a:lnTo>
                      <a:pt x="744" y="113"/>
                    </a:lnTo>
                    <a:lnTo>
                      <a:pt x="745" y="113"/>
                    </a:lnTo>
                    <a:lnTo>
                      <a:pt x="745" y="116"/>
                    </a:lnTo>
                    <a:lnTo>
                      <a:pt x="748" y="116"/>
                    </a:lnTo>
                    <a:lnTo>
                      <a:pt x="760" y="117"/>
                    </a:lnTo>
                    <a:lnTo>
                      <a:pt x="762" y="118"/>
                    </a:lnTo>
                    <a:lnTo>
                      <a:pt x="762" y="119"/>
                    </a:lnTo>
                    <a:lnTo>
                      <a:pt x="757" y="128"/>
                    </a:lnTo>
                    <a:lnTo>
                      <a:pt x="756" y="129"/>
                    </a:lnTo>
                    <a:lnTo>
                      <a:pt x="754" y="129"/>
                    </a:lnTo>
                    <a:lnTo>
                      <a:pt x="744" y="133"/>
                    </a:lnTo>
                    <a:lnTo>
                      <a:pt x="739" y="133"/>
                    </a:lnTo>
                    <a:lnTo>
                      <a:pt x="737" y="135"/>
                    </a:lnTo>
                    <a:lnTo>
                      <a:pt x="732" y="137"/>
                    </a:lnTo>
                    <a:lnTo>
                      <a:pt x="733" y="139"/>
                    </a:lnTo>
                    <a:lnTo>
                      <a:pt x="734" y="139"/>
                    </a:lnTo>
                    <a:lnTo>
                      <a:pt x="737" y="136"/>
                    </a:lnTo>
                    <a:lnTo>
                      <a:pt x="747" y="134"/>
                    </a:lnTo>
                    <a:lnTo>
                      <a:pt x="751" y="131"/>
                    </a:lnTo>
                    <a:lnTo>
                      <a:pt x="757" y="130"/>
                    </a:lnTo>
                    <a:lnTo>
                      <a:pt x="762" y="125"/>
                    </a:lnTo>
                    <a:lnTo>
                      <a:pt x="763" y="125"/>
                    </a:lnTo>
                    <a:lnTo>
                      <a:pt x="763" y="139"/>
                    </a:lnTo>
                    <a:lnTo>
                      <a:pt x="764" y="140"/>
                    </a:lnTo>
                    <a:lnTo>
                      <a:pt x="765" y="140"/>
                    </a:lnTo>
                    <a:lnTo>
                      <a:pt x="766" y="139"/>
                    </a:lnTo>
                    <a:lnTo>
                      <a:pt x="768" y="139"/>
                    </a:lnTo>
                    <a:lnTo>
                      <a:pt x="768" y="145"/>
                    </a:lnTo>
                    <a:lnTo>
                      <a:pt x="769" y="147"/>
                    </a:lnTo>
                    <a:lnTo>
                      <a:pt x="768" y="147"/>
                    </a:lnTo>
                    <a:lnTo>
                      <a:pt x="768" y="148"/>
                    </a:lnTo>
                    <a:lnTo>
                      <a:pt x="766" y="149"/>
                    </a:lnTo>
                    <a:lnTo>
                      <a:pt x="768" y="151"/>
                    </a:lnTo>
                    <a:lnTo>
                      <a:pt x="769" y="149"/>
                    </a:lnTo>
                    <a:lnTo>
                      <a:pt x="775" y="145"/>
                    </a:lnTo>
                    <a:lnTo>
                      <a:pt x="775" y="143"/>
                    </a:lnTo>
                    <a:lnTo>
                      <a:pt x="776" y="143"/>
                    </a:lnTo>
                    <a:lnTo>
                      <a:pt x="776" y="146"/>
                    </a:lnTo>
                    <a:lnTo>
                      <a:pt x="777" y="146"/>
                    </a:lnTo>
                    <a:lnTo>
                      <a:pt x="777" y="147"/>
                    </a:lnTo>
                    <a:lnTo>
                      <a:pt x="776" y="149"/>
                    </a:lnTo>
                    <a:lnTo>
                      <a:pt x="781" y="146"/>
                    </a:lnTo>
                    <a:lnTo>
                      <a:pt x="782" y="145"/>
                    </a:lnTo>
                    <a:lnTo>
                      <a:pt x="783" y="145"/>
                    </a:lnTo>
                    <a:lnTo>
                      <a:pt x="783" y="142"/>
                    </a:lnTo>
                    <a:lnTo>
                      <a:pt x="784" y="141"/>
                    </a:lnTo>
                    <a:lnTo>
                      <a:pt x="785" y="141"/>
                    </a:lnTo>
                    <a:lnTo>
                      <a:pt x="783" y="139"/>
                    </a:lnTo>
                    <a:lnTo>
                      <a:pt x="775" y="139"/>
                    </a:lnTo>
                    <a:lnTo>
                      <a:pt x="773" y="137"/>
                    </a:lnTo>
                    <a:lnTo>
                      <a:pt x="770" y="131"/>
                    </a:lnTo>
                    <a:lnTo>
                      <a:pt x="772" y="131"/>
                    </a:lnTo>
                    <a:lnTo>
                      <a:pt x="772" y="130"/>
                    </a:lnTo>
                    <a:lnTo>
                      <a:pt x="773" y="130"/>
                    </a:lnTo>
                    <a:lnTo>
                      <a:pt x="773" y="129"/>
                    </a:lnTo>
                    <a:lnTo>
                      <a:pt x="777" y="129"/>
                    </a:lnTo>
                    <a:lnTo>
                      <a:pt x="778" y="128"/>
                    </a:lnTo>
                    <a:lnTo>
                      <a:pt x="779" y="125"/>
                    </a:lnTo>
                    <a:lnTo>
                      <a:pt x="778" y="124"/>
                    </a:lnTo>
                    <a:lnTo>
                      <a:pt x="776" y="123"/>
                    </a:lnTo>
                    <a:lnTo>
                      <a:pt x="775" y="123"/>
                    </a:lnTo>
                    <a:lnTo>
                      <a:pt x="776" y="122"/>
                    </a:lnTo>
                    <a:lnTo>
                      <a:pt x="779" y="121"/>
                    </a:lnTo>
                    <a:lnTo>
                      <a:pt x="781" y="119"/>
                    </a:lnTo>
                    <a:lnTo>
                      <a:pt x="776" y="119"/>
                    </a:lnTo>
                    <a:lnTo>
                      <a:pt x="775" y="118"/>
                    </a:lnTo>
                    <a:lnTo>
                      <a:pt x="772" y="117"/>
                    </a:lnTo>
                    <a:lnTo>
                      <a:pt x="773" y="116"/>
                    </a:lnTo>
                    <a:lnTo>
                      <a:pt x="778" y="115"/>
                    </a:lnTo>
                    <a:lnTo>
                      <a:pt x="783" y="115"/>
                    </a:lnTo>
                    <a:lnTo>
                      <a:pt x="783" y="113"/>
                    </a:lnTo>
                    <a:lnTo>
                      <a:pt x="784" y="113"/>
                    </a:lnTo>
                    <a:lnTo>
                      <a:pt x="782" y="111"/>
                    </a:lnTo>
                    <a:lnTo>
                      <a:pt x="775" y="113"/>
                    </a:lnTo>
                    <a:lnTo>
                      <a:pt x="776" y="111"/>
                    </a:lnTo>
                    <a:lnTo>
                      <a:pt x="779" y="109"/>
                    </a:lnTo>
                    <a:lnTo>
                      <a:pt x="787" y="108"/>
                    </a:lnTo>
                    <a:lnTo>
                      <a:pt x="788" y="105"/>
                    </a:lnTo>
                    <a:lnTo>
                      <a:pt x="784" y="106"/>
                    </a:lnTo>
                    <a:lnTo>
                      <a:pt x="784" y="105"/>
                    </a:lnTo>
                    <a:lnTo>
                      <a:pt x="785" y="103"/>
                    </a:lnTo>
                    <a:lnTo>
                      <a:pt x="784" y="103"/>
                    </a:lnTo>
                    <a:lnTo>
                      <a:pt x="783" y="104"/>
                    </a:lnTo>
                    <a:lnTo>
                      <a:pt x="782" y="104"/>
                    </a:lnTo>
                    <a:lnTo>
                      <a:pt x="783" y="103"/>
                    </a:lnTo>
                    <a:lnTo>
                      <a:pt x="784" y="98"/>
                    </a:lnTo>
                    <a:lnTo>
                      <a:pt x="785" y="97"/>
                    </a:lnTo>
                    <a:lnTo>
                      <a:pt x="787" y="97"/>
                    </a:lnTo>
                    <a:lnTo>
                      <a:pt x="788" y="96"/>
                    </a:lnTo>
                    <a:lnTo>
                      <a:pt x="789" y="92"/>
                    </a:lnTo>
                    <a:lnTo>
                      <a:pt x="794" y="87"/>
                    </a:lnTo>
                    <a:lnTo>
                      <a:pt x="797" y="82"/>
                    </a:lnTo>
                    <a:lnTo>
                      <a:pt x="797" y="81"/>
                    </a:lnTo>
                    <a:lnTo>
                      <a:pt x="801" y="80"/>
                    </a:lnTo>
                    <a:lnTo>
                      <a:pt x="813" y="81"/>
                    </a:lnTo>
                    <a:lnTo>
                      <a:pt x="818" y="84"/>
                    </a:lnTo>
                    <a:lnTo>
                      <a:pt x="818" y="85"/>
                    </a:lnTo>
                    <a:lnTo>
                      <a:pt x="819" y="86"/>
                    </a:lnTo>
                    <a:lnTo>
                      <a:pt x="820" y="86"/>
                    </a:lnTo>
                    <a:lnTo>
                      <a:pt x="820" y="85"/>
                    </a:lnTo>
                    <a:lnTo>
                      <a:pt x="818" y="82"/>
                    </a:lnTo>
                    <a:lnTo>
                      <a:pt x="815" y="79"/>
                    </a:lnTo>
                    <a:lnTo>
                      <a:pt x="814" y="78"/>
                    </a:lnTo>
                    <a:lnTo>
                      <a:pt x="809" y="76"/>
                    </a:lnTo>
                    <a:lnTo>
                      <a:pt x="809" y="74"/>
                    </a:lnTo>
                    <a:lnTo>
                      <a:pt x="814" y="70"/>
                    </a:lnTo>
                    <a:lnTo>
                      <a:pt x="814" y="68"/>
                    </a:lnTo>
                    <a:lnTo>
                      <a:pt x="815" y="68"/>
                    </a:lnTo>
                    <a:lnTo>
                      <a:pt x="815" y="67"/>
                    </a:lnTo>
                    <a:lnTo>
                      <a:pt x="816" y="67"/>
                    </a:lnTo>
                    <a:lnTo>
                      <a:pt x="816" y="60"/>
                    </a:lnTo>
                    <a:lnTo>
                      <a:pt x="820" y="56"/>
                    </a:lnTo>
                    <a:lnTo>
                      <a:pt x="822" y="57"/>
                    </a:lnTo>
                    <a:lnTo>
                      <a:pt x="825" y="57"/>
                    </a:lnTo>
                    <a:lnTo>
                      <a:pt x="826" y="59"/>
                    </a:lnTo>
                    <a:lnTo>
                      <a:pt x="831" y="65"/>
                    </a:lnTo>
                    <a:lnTo>
                      <a:pt x="833" y="67"/>
                    </a:lnTo>
                    <a:lnTo>
                      <a:pt x="835" y="66"/>
                    </a:lnTo>
                    <a:lnTo>
                      <a:pt x="835" y="60"/>
                    </a:lnTo>
                    <a:lnTo>
                      <a:pt x="832" y="57"/>
                    </a:lnTo>
                    <a:lnTo>
                      <a:pt x="832" y="54"/>
                    </a:lnTo>
                    <a:lnTo>
                      <a:pt x="829" y="53"/>
                    </a:lnTo>
                    <a:lnTo>
                      <a:pt x="828" y="51"/>
                    </a:lnTo>
                    <a:lnTo>
                      <a:pt x="827" y="49"/>
                    </a:lnTo>
                    <a:lnTo>
                      <a:pt x="824" y="49"/>
                    </a:lnTo>
                    <a:lnTo>
                      <a:pt x="819" y="48"/>
                    </a:lnTo>
                    <a:lnTo>
                      <a:pt x="816" y="47"/>
                    </a:lnTo>
                    <a:lnTo>
                      <a:pt x="815" y="47"/>
                    </a:lnTo>
                    <a:lnTo>
                      <a:pt x="815" y="44"/>
                    </a:lnTo>
                    <a:lnTo>
                      <a:pt x="816" y="43"/>
                    </a:lnTo>
                    <a:lnTo>
                      <a:pt x="816" y="37"/>
                    </a:lnTo>
                    <a:lnTo>
                      <a:pt x="820" y="35"/>
                    </a:lnTo>
                    <a:lnTo>
                      <a:pt x="821" y="33"/>
                    </a:lnTo>
                    <a:lnTo>
                      <a:pt x="822" y="36"/>
                    </a:lnTo>
                    <a:lnTo>
                      <a:pt x="822" y="37"/>
                    </a:lnTo>
                    <a:lnTo>
                      <a:pt x="824" y="37"/>
                    </a:lnTo>
                    <a:lnTo>
                      <a:pt x="825" y="38"/>
                    </a:lnTo>
                    <a:lnTo>
                      <a:pt x="824" y="41"/>
                    </a:lnTo>
                    <a:lnTo>
                      <a:pt x="826" y="41"/>
                    </a:lnTo>
                    <a:lnTo>
                      <a:pt x="831" y="45"/>
                    </a:lnTo>
                    <a:lnTo>
                      <a:pt x="832" y="45"/>
                    </a:lnTo>
                    <a:lnTo>
                      <a:pt x="832" y="42"/>
                    </a:lnTo>
                    <a:lnTo>
                      <a:pt x="829" y="39"/>
                    </a:lnTo>
                    <a:lnTo>
                      <a:pt x="831" y="37"/>
                    </a:lnTo>
                    <a:lnTo>
                      <a:pt x="831" y="33"/>
                    </a:lnTo>
                    <a:lnTo>
                      <a:pt x="832" y="35"/>
                    </a:lnTo>
                    <a:lnTo>
                      <a:pt x="834" y="35"/>
                    </a:lnTo>
                    <a:lnTo>
                      <a:pt x="835" y="33"/>
                    </a:lnTo>
                    <a:lnTo>
                      <a:pt x="832" y="31"/>
                    </a:lnTo>
                    <a:lnTo>
                      <a:pt x="831" y="30"/>
                    </a:lnTo>
                    <a:lnTo>
                      <a:pt x="831" y="29"/>
                    </a:lnTo>
                    <a:lnTo>
                      <a:pt x="829" y="27"/>
                    </a:lnTo>
                    <a:lnTo>
                      <a:pt x="829" y="26"/>
                    </a:lnTo>
                    <a:lnTo>
                      <a:pt x="828" y="25"/>
                    </a:lnTo>
                    <a:lnTo>
                      <a:pt x="829" y="24"/>
                    </a:lnTo>
                    <a:lnTo>
                      <a:pt x="831" y="24"/>
                    </a:lnTo>
                    <a:lnTo>
                      <a:pt x="832" y="23"/>
                    </a:lnTo>
                    <a:lnTo>
                      <a:pt x="829" y="23"/>
                    </a:lnTo>
                    <a:lnTo>
                      <a:pt x="829" y="22"/>
                    </a:lnTo>
                    <a:lnTo>
                      <a:pt x="831" y="20"/>
                    </a:lnTo>
                    <a:lnTo>
                      <a:pt x="832" y="20"/>
                    </a:lnTo>
                    <a:lnTo>
                      <a:pt x="833" y="19"/>
                    </a:lnTo>
                    <a:lnTo>
                      <a:pt x="837" y="20"/>
                    </a:lnTo>
                    <a:lnTo>
                      <a:pt x="838" y="22"/>
                    </a:lnTo>
                    <a:lnTo>
                      <a:pt x="838" y="23"/>
                    </a:lnTo>
                    <a:lnTo>
                      <a:pt x="839" y="24"/>
                    </a:lnTo>
                    <a:lnTo>
                      <a:pt x="840" y="24"/>
                    </a:lnTo>
                    <a:lnTo>
                      <a:pt x="840" y="27"/>
                    </a:lnTo>
                    <a:lnTo>
                      <a:pt x="839" y="29"/>
                    </a:lnTo>
                    <a:lnTo>
                      <a:pt x="846" y="27"/>
                    </a:lnTo>
                    <a:lnTo>
                      <a:pt x="845" y="26"/>
                    </a:lnTo>
                    <a:lnTo>
                      <a:pt x="846" y="24"/>
                    </a:lnTo>
                    <a:lnTo>
                      <a:pt x="846" y="23"/>
                    </a:lnTo>
                    <a:lnTo>
                      <a:pt x="845" y="22"/>
                    </a:lnTo>
                    <a:lnTo>
                      <a:pt x="846" y="20"/>
                    </a:lnTo>
                    <a:lnTo>
                      <a:pt x="849" y="20"/>
                    </a:lnTo>
                    <a:lnTo>
                      <a:pt x="850" y="23"/>
                    </a:lnTo>
                    <a:lnTo>
                      <a:pt x="849" y="26"/>
                    </a:lnTo>
                    <a:lnTo>
                      <a:pt x="846" y="31"/>
                    </a:lnTo>
                    <a:lnTo>
                      <a:pt x="845" y="32"/>
                    </a:lnTo>
                    <a:lnTo>
                      <a:pt x="843" y="33"/>
                    </a:lnTo>
                    <a:lnTo>
                      <a:pt x="844" y="33"/>
                    </a:lnTo>
                    <a:lnTo>
                      <a:pt x="845" y="32"/>
                    </a:lnTo>
                    <a:lnTo>
                      <a:pt x="847" y="35"/>
                    </a:lnTo>
                    <a:lnTo>
                      <a:pt x="849" y="35"/>
                    </a:lnTo>
                    <a:lnTo>
                      <a:pt x="850" y="36"/>
                    </a:lnTo>
                    <a:lnTo>
                      <a:pt x="850" y="32"/>
                    </a:lnTo>
                    <a:lnTo>
                      <a:pt x="851" y="29"/>
                    </a:lnTo>
                    <a:lnTo>
                      <a:pt x="852" y="27"/>
                    </a:lnTo>
                    <a:lnTo>
                      <a:pt x="853" y="27"/>
                    </a:lnTo>
                    <a:lnTo>
                      <a:pt x="853" y="29"/>
                    </a:lnTo>
                    <a:lnTo>
                      <a:pt x="855" y="29"/>
                    </a:lnTo>
                    <a:lnTo>
                      <a:pt x="857" y="33"/>
                    </a:lnTo>
                    <a:lnTo>
                      <a:pt x="857" y="35"/>
                    </a:lnTo>
                    <a:lnTo>
                      <a:pt x="858" y="39"/>
                    </a:lnTo>
                    <a:lnTo>
                      <a:pt x="857" y="44"/>
                    </a:lnTo>
                    <a:lnTo>
                      <a:pt x="858" y="44"/>
                    </a:lnTo>
                    <a:lnTo>
                      <a:pt x="858" y="42"/>
                    </a:lnTo>
                    <a:lnTo>
                      <a:pt x="859" y="41"/>
                    </a:lnTo>
                    <a:lnTo>
                      <a:pt x="862" y="41"/>
                    </a:lnTo>
                    <a:lnTo>
                      <a:pt x="863" y="32"/>
                    </a:lnTo>
                    <a:lnTo>
                      <a:pt x="863" y="27"/>
                    </a:lnTo>
                    <a:lnTo>
                      <a:pt x="862" y="26"/>
                    </a:lnTo>
                    <a:lnTo>
                      <a:pt x="862" y="20"/>
                    </a:lnTo>
                    <a:lnTo>
                      <a:pt x="864" y="22"/>
                    </a:lnTo>
                    <a:lnTo>
                      <a:pt x="869" y="26"/>
                    </a:lnTo>
                    <a:lnTo>
                      <a:pt x="869" y="31"/>
                    </a:lnTo>
                    <a:lnTo>
                      <a:pt x="865" y="35"/>
                    </a:lnTo>
                    <a:lnTo>
                      <a:pt x="864" y="35"/>
                    </a:lnTo>
                    <a:lnTo>
                      <a:pt x="865" y="37"/>
                    </a:lnTo>
                    <a:lnTo>
                      <a:pt x="866" y="37"/>
                    </a:lnTo>
                    <a:lnTo>
                      <a:pt x="869" y="33"/>
                    </a:lnTo>
                    <a:lnTo>
                      <a:pt x="870" y="36"/>
                    </a:lnTo>
                    <a:lnTo>
                      <a:pt x="870" y="35"/>
                    </a:lnTo>
                    <a:lnTo>
                      <a:pt x="871" y="32"/>
                    </a:lnTo>
                    <a:lnTo>
                      <a:pt x="872" y="31"/>
                    </a:lnTo>
                    <a:lnTo>
                      <a:pt x="875" y="30"/>
                    </a:lnTo>
                    <a:lnTo>
                      <a:pt x="876" y="30"/>
                    </a:lnTo>
                    <a:lnTo>
                      <a:pt x="877" y="32"/>
                    </a:lnTo>
                    <a:lnTo>
                      <a:pt x="878" y="33"/>
                    </a:lnTo>
                    <a:lnTo>
                      <a:pt x="878" y="35"/>
                    </a:lnTo>
                    <a:lnTo>
                      <a:pt x="880" y="35"/>
                    </a:lnTo>
                    <a:lnTo>
                      <a:pt x="880" y="32"/>
                    </a:lnTo>
                    <a:lnTo>
                      <a:pt x="882" y="31"/>
                    </a:lnTo>
                    <a:lnTo>
                      <a:pt x="883" y="31"/>
                    </a:lnTo>
                    <a:lnTo>
                      <a:pt x="884" y="30"/>
                    </a:lnTo>
                    <a:lnTo>
                      <a:pt x="886" y="32"/>
                    </a:lnTo>
                    <a:lnTo>
                      <a:pt x="886" y="36"/>
                    </a:lnTo>
                    <a:lnTo>
                      <a:pt x="884" y="36"/>
                    </a:lnTo>
                    <a:lnTo>
                      <a:pt x="883" y="38"/>
                    </a:lnTo>
                    <a:lnTo>
                      <a:pt x="881" y="41"/>
                    </a:lnTo>
                    <a:lnTo>
                      <a:pt x="878" y="44"/>
                    </a:lnTo>
                    <a:lnTo>
                      <a:pt x="877" y="45"/>
                    </a:lnTo>
                    <a:lnTo>
                      <a:pt x="874" y="48"/>
                    </a:lnTo>
                    <a:lnTo>
                      <a:pt x="874" y="49"/>
                    </a:lnTo>
                    <a:lnTo>
                      <a:pt x="875" y="51"/>
                    </a:lnTo>
                    <a:lnTo>
                      <a:pt x="872" y="54"/>
                    </a:lnTo>
                    <a:lnTo>
                      <a:pt x="872" y="55"/>
                    </a:lnTo>
                    <a:lnTo>
                      <a:pt x="870" y="55"/>
                    </a:lnTo>
                    <a:lnTo>
                      <a:pt x="869" y="59"/>
                    </a:lnTo>
                    <a:lnTo>
                      <a:pt x="865" y="60"/>
                    </a:lnTo>
                    <a:lnTo>
                      <a:pt x="865" y="63"/>
                    </a:lnTo>
                    <a:lnTo>
                      <a:pt x="862" y="67"/>
                    </a:lnTo>
                    <a:lnTo>
                      <a:pt x="859" y="68"/>
                    </a:lnTo>
                    <a:lnTo>
                      <a:pt x="859" y="69"/>
                    </a:lnTo>
                    <a:lnTo>
                      <a:pt x="857" y="72"/>
                    </a:lnTo>
                    <a:lnTo>
                      <a:pt x="857" y="73"/>
                    </a:lnTo>
                    <a:lnTo>
                      <a:pt x="851" y="78"/>
                    </a:lnTo>
                    <a:lnTo>
                      <a:pt x="850" y="80"/>
                    </a:lnTo>
                    <a:lnTo>
                      <a:pt x="857" y="78"/>
                    </a:lnTo>
                    <a:lnTo>
                      <a:pt x="859" y="80"/>
                    </a:lnTo>
                    <a:lnTo>
                      <a:pt x="857" y="82"/>
                    </a:lnTo>
                    <a:lnTo>
                      <a:pt x="850" y="82"/>
                    </a:lnTo>
                    <a:lnTo>
                      <a:pt x="851" y="85"/>
                    </a:lnTo>
                    <a:lnTo>
                      <a:pt x="857" y="84"/>
                    </a:lnTo>
                    <a:lnTo>
                      <a:pt x="859" y="86"/>
                    </a:lnTo>
                    <a:lnTo>
                      <a:pt x="858" y="86"/>
                    </a:lnTo>
                    <a:lnTo>
                      <a:pt x="857" y="87"/>
                    </a:lnTo>
                    <a:lnTo>
                      <a:pt x="857" y="90"/>
                    </a:lnTo>
                    <a:lnTo>
                      <a:pt x="858" y="93"/>
                    </a:lnTo>
                    <a:lnTo>
                      <a:pt x="858" y="96"/>
                    </a:lnTo>
                    <a:lnTo>
                      <a:pt x="855" y="93"/>
                    </a:lnTo>
                    <a:lnTo>
                      <a:pt x="853" y="94"/>
                    </a:lnTo>
                    <a:lnTo>
                      <a:pt x="850" y="99"/>
                    </a:lnTo>
                    <a:lnTo>
                      <a:pt x="852" y="99"/>
                    </a:lnTo>
                    <a:lnTo>
                      <a:pt x="852" y="100"/>
                    </a:lnTo>
                    <a:lnTo>
                      <a:pt x="851" y="102"/>
                    </a:lnTo>
                    <a:lnTo>
                      <a:pt x="851" y="103"/>
                    </a:lnTo>
                    <a:lnTo>
                      <a:pt x="852" y="104"/>
                    </a:lnTo>
                    <a:lnTo>
                      <a:pt x="852" y="103"/>
                    </a:lnTo>
                    <a:lnTo>
                      <a:pt x="853" y="102"/>
                    </a:lnTo>
                    <a:lnTo>
                      <a:pt x="856" y="102"/>
                    </a:lnTo>
                    <a:lnTo>
                      <a:pt x="856" y="105"/>
                    </a:lnTo>
                    <a:lnTo>
                      <a:pt x="849" y="112"/>
                    </a:lnTo>
                    <a:lnTo>
                      <a:pt x="847" y="112"/>
                    </a:lnTo>
                    <a:lnTo>
                      <a:pt x="847" y="113"/>
                    </a:lnTo>
                    <a:lnTo>
                      <a:pt x="846" y="115"/>
                    </a:lnTo>
                    <a:lnTo>
                      <a:pt x="846" y="117"/>
                    </a:lnTo>
                    <a:lnTo>
                      <a:pt x="845" y="118"/>
                    </a:lnTo>
                    <a:lnTo>
                      <a:pt x="845" y="124"/>
                    </a:lnTo>
                    <a:lnTo>
                      <a:pt x="844" y="125"/>
                    </a:lnTo>
                    <a:lnTo>
                      <a:pt x="844" y="130"/>
                    </a:lnTo>
                    <a:lnTo>
                      <a:pt x="845" y="134"/>
                    </a:lnTo>
                    <a:lnTo>
                      <a:pt x="847" y="135"/>
                    </a:lnTo>
                    <a:lnTo>
                      <a:pt x="849" y="135"/>
                    </a:lnTo>
                    <a:lnTo>
                      <a:pt x="849" y="131"/>
                    </a:lnTo>
                    <a:lnTo>
                      <a:pt x="847" y="131"/>
                    </a:lnTo>
                    <a:lnTo>
                      <a:pt x="847" y="125"/>
                    </a:lnTo>
                    <a:lnTo>
                      <a:pt x="851" y="124"/>
                    </a:lnTo>
                    <a:lnTo>
                      <a:pt x="851" y="125"/>
                    </a:lnTo>
                    <a:lnTo>
                      <a:pt x="850" y="128"/>
                    </a:lnTo>
                    <a:lnTo>
                      <a:pt x="851" y="128"/>
                    </a:lnTo>
                    <a:lnTo>
                      <a:pt x="851" y="129"/>
                    </a:lnTo>
                    <a:lnTo>
                      <a:pt x="850" y="130"/>
                    </a:lnTo>
                    <a:lnTo>
                      <a:pt x="851" y="131"/>
                    </a:lnTo>
                    <a:lnTo>
                      <a:pt x="851" y="133"/>
                    </a:lnTo>
                    <a:lnTo>
                      <a:pt x="852" y="134"/>
                    </a:lnTo>
                    <a:lnTo>
                      <a:pt x="853" y="134"/>
                    </a:lnTo>
                    <a:lnTo>
                      <a:pt x="856" y="133"/>
                    </a:lnTo>
                    <a:lnTo>
                      <a:pt x="857" y="131"/>
                    </a:lnTo>
                    <a:lnTo>
                      <a:pt x="858" y="128"/>
                    </a:lnTo>
                    <a:lnTo>
                      <a:pt x="859" y="122"/>
                    </a:lnTo>
                    <a:lnTo>
                      <a:pt x="862" y="119"/>
                    </a:lnTo>
                    <a:lnTo>
                      <a:pt x="863" y="119"/>
                    </a:lnTo>
                    <a:lnTo>
                      <a:pt x="863" y="118"/>
                    </a:lnTo>
                    <a:lnTo>
                      <a:pt x="865" y="116"/>
                    </a:lnTo>
                    <a:lnTo>
                      <a:pt x="865" y="112"/>
                    </a:lnTo>
                    <a:lnTo>
                      <a:pt x="869" y="109"/>
                    </a:lnTo>
                    <a:lnTo>
                      <a:pt x="870" y="106"/>
                    </a:lnTo>
                    <a:lnTo>
                      <a:pt x="869" y="105"/>
                    </a:lnTo>
                    <a:lnTo>
                      <a:pt x="864" y="103"/>
                    </a:lnTo>
                    <a:lnTo>
                      <a:pt x="865" y="100"/>
                    </a:lnTo>
                    <a:lnTo>
                      <a:pt x="875" y="88"/>
                    </a:lnTo>
                    <a:lnTo>
                      <a:pt x="883" y="73"/>
                    </a:lnTo>
                    <a:lnTo>
                      <a:pt x="884" y="72"/>
                    </a:lnTo>
                    <a:lnTo>
                      <a:pt x="886" y="72"/>
                    </a:lnTo>
                    <a:lnTo>
                      <a:pt x="887" y="69"/>
                    </a:lnTo>
                    <a:lnTo>
                      <a:pt x="889" y="67"/>
                    </a:lnTo>
                    <a:lnTo>
                      <a:pt x="889" y="65"/>
                    </a:lnTo>
                    <a:lnTo>
                      <a:pt x="891" y="56"/>
                    </a:lnTo>
                    <a:lnTo>
                      <a:pt x="891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49"/>
                    </a:lnTo>
                    <a:lnTo>
                      <a:pt x="896" y="48"/>
                    </a:lnTo>
                    <a:lnTo>
                      <a:pt x="897" y="45"/>
                    </a:lnTo>
                    <a:lnTo>
                      <a:pt x="900" y="43"/>
                    </a:lnTo>
                    <a:lnTo>
                      <a:pt x="905" y="33"/>
                    </a:lnTo>
                    <a:lnTo>
                      <a:pt x="915" y="24"/>
                    </a:lnTo>
                    <a:lnTo>
                      <a:pt x="918" y="23"/>
                    </a:lnTo>
                    <a:lnTo>
                      <a:pt x="918" y="24"/>
                    </a:lnTo>
                    <a:lnTo>
                      <a:pt x="920" y="26"/>
                    </a:lnTo>
                    <a:lnTo>
                      <a:pt x="919" y="27"/>
                    </a:lnTo>
                    <a:lnTo>
                      <a:pt x="919" y="29"/>
                    </a:lnTo>
                    <a:lnTo>
                      <a:pt x="920" y="29"/>
                    </a:lnTo>
                    <a:lnTo>
                      <a:pt x="920" y="31"/>
                    </a:lnTo>
                    <a:lnTo>
                      <a:pt x="919" y="32"/>
                    </a:lnTo>
                    <a:lnTo>
                      <a:pt x="919" y="33"/>
                    </a:lnTo>
                    <a:lnTo>
                      <a:pt x="916" y="36"/>
                    </a:lnTo>
                    <a:lnTo>
                      <a:pt x="916" y="38"/>
                    </a:lnTo>
                    <a:lnTo>
                      <a:pt x="918" y="38"/>
                    </a:lnTo>
                    <a:lnTo>
                      <a:pt x="918" y="39"/>
                    </a:lnTo>
                    <a:lnTo>
                      <a:pt x="919" y="39"/>
                    </a:lnTo>
                    <a:lnTo>
                      <a:pt x="919" y="38"/>
                    </a:lnTo>
                    <a:lnTo>
                      <a:pt x="920" y="37"/>
                    </a:lnTo>
                    <a:lnTo>
                      <a:pt x="920" y="41"/>
                    </a:lnTo>
                    <a:lnTo>
                      <a:pt x="919" y="42"/>
                    </a:lnTo>
                    <a:lnTo>
                      <a:pt x="919" y="44"/>
                    </a:lnTo>
                    <a:lnTo>
                      <a:pt x="918" y="47"/>
                    </a:lnTo>
                    <a:lnTo>
                      <a:pt x="918" y="51"/>
                    </a:lnTo>
                    <a:lnTo>
                      <a:pt x="916" y="55"/>
                    </a:lnTo>
                    <a:lnTo>
                      <a:pt x="903" y="62"/>
                    </a:lnTo>
                    <a:lnTo>
                      <a:pt x="905" y="63"/>
                    </a:lnTo>
                    <a:lnTo>
                      <a:pt x="911" y="61"/>
                    </a:lnTo>
                    <a:lnTo>
                      <a:pt x="912" y="60"/>
                    </a:lnTo>
                    <a:lnTo>
                      <a:pt x="915" y="62"/>
                    </a:lnTo>
                    <a:lnTo>
                      <a:pt x="916" y="63"/>
                    </a:lnTo>
                    <a:lnTo>
                      <a:pt x="914" y="73"/>
                    </a:lnTo>
                    <a:lnTo>
                      <a:pt x="914" y="76"/>
                    </a:lnTo>
                    <a:lnTo>
                      <a:pt x="913" y="78"/>
                    </a:lnTo>
                    <a:lnTo>
                      <a:pt x="913" y="84"/>
                    </a:lnTo>
                    <a:lnTo>
                      <a:pt x="912" y="86"/>
                    </a:lnTo>
                    <a:lnTo>
                      <a:pt x="911" y="87"/>
                    </a:lnTo>
                    <a:lnTo>
                      <a:pt x="911" y="99"/>
                    </a:lnTo>
                    <a:lnTo>
                      <a:pt x="913" y="99"/>
                    </a:lnTo>
                    <a:lnTo>
                      <a:pt x="913" y="97"/>
                    </a:lnTo>
                    <a:lnTo>
                      <a:pt x="914" y="96"/>
                    </a:lnTo>
                    <a:lnTo>
                      <a:pt x="915" y="97"/>
                    </a:lnTo>
                    <a:lnTo>
                      <a:pt x="916" y="96"/>
                    </a:lnTo>
                    <a:lnTo>
                      <a:pt x="915" y="93"/>
                    </a:lnTo>
                    <a:lnTo>
                      <a:pt x="915" y="92"/>
                    </a:lnTo>
                    <a:lnTo>
                      <a:pt x="916" y="91"/>
                    </a:lnTo>
                    <a:lnTo>
                      <a:pt x="916" y="90"/>
                    </a:lnTo>
                    <a:lnTo>
                      <a:pt x="918" y="91"/>
                    </a:lnTo>
                    <a:lnTo>
                      <a:pt x="919" y="91"/>
                    </a:lnTo>
                    <a:lnTo>
                      <a:pt x="921" y="90"/>
                    </a:lnTo>
                    <a:lnTo>
                      <a:pt x="921" y="88"/>
                    </a:lnTo>
                    <a:lnTo>
                      <a:pt x="922" y="86"/>
                    </a:lnTo>
                    <a:lnTo>
                      <a:pt x="922" y="85"/>
                    </a:lnTo>
                    <a:lnTo>
                      <a:pt x="924" y="84"/>
                    </a:lnTo>
                    <a:lnTo>
                      <a:pt x="928" y="82"/>
                    </a:lnTo>
                    <a:lnTo>
                      <a:pt x="928" y="86"/>
                    </a:lnTo>
                    <a:lnTo>
                      <a:pt x="933" y="84"/>
                    </a:lnTo>
                    <a:lnTo>
                      <a:pt x="934" y="84"/>
                    </a:lnTo>
                    <a:lnTo>
                      <a:pt x="936" y="85"/>
                    </a:lnTo>
                    <a:lnTo>
                      <a:pt x="933" y="82"/>
                    </a:lnTo>
                    <a:lnTo>
                      <a:pt x="932" y="80"/>
                    </a:lnTo>
                    <a:lnTo>
                      <a:pt x="930" y="78"/>
                    </a:lnTo>
                    <a:lnTo>
                      <a:pt x="930" y="76"/>
                    </a:lnTo>
                    <a:lnTo>
                      <a:pt x="931" y="75"/>
                    </a:lnTo>
                    <a:lnTo>
                      <a:pt x="931" y="73"/>
                    </a:lnTo>
                    <a:lnTo>
                      <a:pt x="930" y="73"/>
                    </a:lnTo>
                    <a:lnTo>
                      <a:pt x="932" y="68"/>
                    </a:lnTo>
                    <a:lnTo>
                      <a:pt x="933" y="67"/>
                    </a:lnTo>
                    <a:lnTo>
                      <a:pt x="934" y="67"/>
                    </a:lnTo>
                    <a:lnTo>
                      <a:pt x="936" y="68"/>
                    </a:lnTo>
                    <a:lnTo>
                      <a:pt x="938" y="68"/>
                    </a:lnTo>
                    <a:lnTo>
                      <a:pt x="942" y="70"/>
                    </a:lnTo>
                    <a:lnTo>
                      <a:pt x="943" y="70"/>
                    </a:lnTo>
                    <a:lnTo>
                      <a:pt x="942" y="68"/>
                    </a:lnTo>
                    <a:lnTo>
                      <a:pt x="937" y="65"/>
                    </a:lnTo>
                    <a:lnTo>
                      <a:pt x="936" y="63"/>
                    </a:lnTo>
                    <a:lnTo>
                      <a:pt x="936" y="61"/>
                    </a:lnTo>
                    <a:lnTo>
                      <a:pt x="938" y="57"/>
                    </a:lnTo>
                    <a:lnTo>
                      <a:pt x="937" y="57"/>
                    </a:lnTo>
                    <a:lnTo>
                      <a:pt x="934" y="55"/>
                    </a:lnTo>
                    <a:lnTo>
                      <a:pt x="936" y="51"/>
                    </a:lnTo>
                    <a:lnTo>
                      <a:pt x="937" y="50"/>
                    </a:lnTo>
                    <a:lnTo>
                      <a:pt x="945" y="50"/>
                    </a:lnTo>
                    <a:lnTo>
                      <a:pt x="945" y="48"/>
                    </a:lnTo>
                    <a:lnTo>
                      <a:pt x="944" y="48"/>
                    </a:lnTo>
                    <a:lnTo>
                      <a:pt x="943" y="45"/>
                    </a:lnTo>
                    <a:lnTo>
                      <a:pt x="944" y="43"/>
                    </a:lnTo>
                    <a:lnTo>
                      <a:pt x="944" y="41"/>
                    </a:lnTo>
                    <a:lnTo>
                      <a:pt x="945" y="39"/>
                    </a:lnTo>
                    <a:lnTo>
                      <a:pt x="946" y="39"/>
                    </a:lnTo>
                    <a:lnTo>
                      <a:pt x="958" y="42"/>
                    </a:lnTo>
                    <a:lnTo>
                      <a:pt x="951" y="39"/>
                    </a:lnTo>
                    <a:lnTo>
                      <a:pt x="951" y="38"/>
                    </a:lnTo>
                    <a:lnTo>
                      <a:pt x="952" y="38"/>
                    </a:lnTo>
                    <a:lnTo>
                      <a:pt x="953" y="37"/>
                    </a:lnTo>
                    <a:lnTo>
                      <a:pt x="953" y="36"/>
                    </a:lnTo>
                    <a:lnTo>
                      <a:pt x="952" y="35"/>
                    </a:lnTo>
                    <a:lnTo>
                      <a:pt x="952" y="33"/>
                    </a:lnTo>
                    <a:lnTo>
                      <a:pt x="951" y="35"/>
                    </a:lnTo>
                    <a:lnTo>
                      <a:pt x="951" y="33"/>
                    </a:lnTo>
                    <a:lnTo>
                      <a:pt x="950" y="33"/>
                    </a:lnTo>
                    <a:lnTo>
                      <a:pt x="950" y="32"/>
                    </a:lnTo>
                    <a:lnTo>
                      <a:pt x="947" y="32"/>
                    </a:lnTo>
                    <a:lnTo>
                      <a:pt x="947" y="31"/>
                    </a:lnTo>
                    <a:lnTo>
                      <a:pt x="949" y="29"/>
                    </a:lnTo>
                    <a:lnTo>
                      <a:pt x="949" y="27"/>
                    </a:lnTo>
                    <a:lnTo>
                      <a:pt x="947" y="29"/>
                    </a:lnTo>
                    <a:lnTo>
                      <a:pt x="946" y="31"/>
                    </a:lnTo>
                    <a:lnTo>
                      <a:pt x="945" y="32"/>
                    </a:lnTo>
                    <a:lnTo>
                      <a:pt x="939" y="30"/>
                    </a:lnTo>
                    <a:lnTo>
                      <a:pt x="937" y="27"/>
                    </a:lnTo>
                    <a:lnTo>
                      <a:pt x="937" y="23"/>
                    </a:lnTo>
                    <a:lnTo>
                      <a:pt x="938" y="22"/>
                    </a:lnTo>
                    <a:lnTo>
                      <a:pt x="946" y="24"/>
                    </a:lnTo>
                    <a:lnTo>
                      <a:pt x="945" y="23"/>
                    </a:lnTo>
                    <a:lnTo>
                      <a:pt x="945" y="22"/>
                    </a:lnTo>
                    <a:lnTo>
                      <a:pt x="940" y="17"/>
                    </a:lnTo>
                    <a:lnTo>
                      <a:pt x="940" y="14"/>
                    </a:lnTo>
                    <a:lnTo>
                      <a:pt x="942" y="13"/>
                    </a:lnTo>
                    <a:lnTo>
                      <a:pt x="951" y="16"/>
                    </a:lnTo>
                    <a:lnTo>
                      <a:pt x="952" y="18"/>
                    </a:lnTo>
                    <a:lnTo>
                      <a:pt x="952" y="20"/>
                    </a:lnTo>
                    <a:lnTo>
                      <a:pt x="953" y="23"/>
                    </a:lnTo>
                    <a:lnTo>
                      <a:pt x="955" y="23"/>
                    </a:lnTo>
                    <a:lnTo>
                      <a:pt x="956" y="20"/>
                    </a:lnTo>
                    <a:lnTo>
                      <a:pt x="955" y="19"/>
                    </a:lnTo>
                    <a:lnTo>
                      <a:pt x="955" y="16"/>
                    </a:lnTo>
                    <a:lnTo>
                      <a:pt x="956" y="14"/>
                    </a:lnTo>
                    <a:lnTo>
                      <a:pt x="955" y="14"/>
                    </a:lnTo>
                    <a:lnTo>
                      <a:pt x="953" y="13"/>
                    </a:lnTo>
                    <a:lnTo>
                      <a:pt x="953" y="6"/>
                    </a:lnTo>
                    <a:lnTo>
                      <a:pt x="955" y="4"/>
                    </a:lnTo>
                    <a:lnTo>
                      <a:pt x="957" y="5"/>
                    </a:lnTo>
                    <a:lnTo>
                      <a:pt x="958" y="5"/>
                    </a:lnTo>
                    <a:lnTo>
                      <a:pt x="958" y="0"/>
                    </a:lnTo>
                    <a:close/>
                  </a:path>
                </a:pathLst>
              </a:custGeom>
              <a:grpFill/>
              <a:ln w="1270" cap="rnd" cmpd="dbl">
                <a:solidFill>
                  <a:schemeClr val="bg1">
                    <a:lumMod val="85000"/>
                    <a:alpha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Freeform 11">
              <a:extLst>
                <a:ext uri="{FF2B5EF4-FFF2-40B4-BE49-F238E27FC236}">
                  <a16:creationId xmlns="" xmlns:a16="http://schemas.microsoft.com/office/drawing/2014/main" id="{8A9A9591-DCEA-4E86-A3D4-C115161E9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103" y="4514839"/>
              <a:ext cx="303213" cy="19208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5" y="4"/>
                </a:cxn>
                <a:cxn ang="0">
                  <a:pos x="121" y="6"/>
                </a:cxn>
                <a:cxn ang="0">
                  <a:pos x="129" y="7"/>
                </a:cxn>
                <a:cxn ang="0">
                  <a:pos x="156" y="21"/>
                </a:cxn>
                <a:cxn ang="0">
                  <a:pos x="149" y="37"/>
                </a:cxn>
                <a:cxn ang="0">
                  <a:pos x="150" y="45"/>
                </a:cxn>
                <a:cxn ang="0">
                  <a:pos x="164" y="49"/>
                </a:cxn>
                <a:cxn ang="0">
                  <a:pos x="177" y="58"/>
                </a:cxn>
                <a:cxn ang="0">
                  <a:pos x="185" y="51"/>
                </a:cxn>
                <a:cxn ang="0">
                  <a:pos x="191" y="57"/>
                </a:cxn>
                <a:cxn ang="0">
                  <a:pos x="189" y="64"/>
                </a:cxn>
                <a:cxn ang="0">
                  <a:pos x="189" y="77"/>
                </a:cxn>
                <a:cxn ang="0">
                  <a:pos x="179" y="72"/>
                </a:cxn>
                <a:cxn ang="0">
                  <a:pos x="171" y="81"/>
                </a:cxn>
                <a:cxn ang="0">
                  <a:pos x="176" y="88"/>
                </a:cxn>
                <a:cxn ang="0">
                  <a:pos x="173" y="96"/>
                </a:cxn>
                <a:cxn ang="0">
                  <a:pos x="164" y="88"/>
                </a:cxn>
                <a:cxn ang="0">
                  <a:pos x="150" y="92"/>
                </a:cxn>
                <a:cxn ang="0">
                  <a:pos x="146" y="80"/>
                </a:cxn>
                <a:cxn ang="0">
                  <a:pos x="143" y="80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1" y="107"/>
                </a:cxn>
                <a:cxn ang="0">
                  <a:pos x="129" y="113"/>
                </a:cxn>
                <a:cxn ang="0">
                  <a:pos x="129" y="121"/>
                </a:cxn>
                <a:cxn ang="0">
                  <a:pos x="124" y="114"/>
                </a:cxn>
                <a:cxn ang="0">
                  <a:pos x="121" y="106"/>
                </a:cxn>
                <a:cxn ang="0">
                  <a:pos x="115" y="105"/>
                </a:cxn>
                <a:cxn ang="0">
                  <a:pos x="107" y="98"/>
                </a:cxn>
                <a:cxn ang="0">
                  <a:pos x="99" y="84"/>
                </a:cxn>
                <a:cxn ang="0">
                  <a:pos x="90" y="94"/>
                </a:cxn>
                <a:cxn ang="0">
                  <a:pos x="89" y="105"/>
                </a:cxn>
                <a:cxn ang="0">
                  <a:pos x="81" y="112"/>
                </a:cxn>
                <a:cxn ang="0">
                  <a:pos x="71" y="112"/>
                </a:cxn>
                <a:cxn ang="0">
                  <a:pos x="61" y="115"/>
                </a:cxn>
                <a:cxn ang="0">
                  <a:pos x="44" y="113"/>
                </a:cxn>
                <a:cxn ang="0">
                  <a:pos x="38" y="102"/>
                </a:cxn>
                <a:cxn ang="0">
                  <a:pos x="33" y="89"/>
                </a:cxn>
                <a:cxn ang="0">
                  <a:pos x="23" y="83"/>
                </a:cxn>
                <a:cxn ang="0">
                  <a:pos x="12" y="90"/>
                </a:cxn>
                <a:cxn ang="0">
                  <a:pos x="7" y="102"/>
                </a:cxn>
                <a:cxn ang="0">
                  <a:pos x="1" y="99"/>
                </a:cxn>
                <a:cxn ang="0">
                  <a:pos x="6" y="92"/>
                </a:cxn>
                <a:cxn ang="0">
                  <a:pos x="5" y="84"/>
                </a:cxn>
                <a:cxn ang="0">
                  <a:pos x="7" y="75"/>
                </a:cxn>
                <a:cxn ang="0">
                  <a:pos x="20" y="64"/>
                </a:cxn>
                <a:cxn ang="0">
                  <a:pos x="21" y="52"/>
                </a:cxn>
                <a:cxn ang="0">
                  <a:pos x="33" y="43"/>
                </a:cxn>
                <a:cxn ang="0">
                  <a:pos x="43" y="34"/>
                </a:cxn>
                <a:cxn ang="0">
                  <a:pos x="44" y="26"/>
                </a:cxn>
                <a:cxn ang="0">
                  <a:pos x="43" y="22"/>
                </a:cxn>
                <a:cxn ang="0">
                  <a:pos x="45" y="18"/>
                </a:cxn>
                <a:cxn ang="0">
                  <a:pos x="53" y="24"/>
                </a:cxn>
                <a:cxn ang="0">
                  <a:pos x="64" y="18"/>
                </a:cxn>
                <a:cxn ang="0">
                  <a:pos x="69" y="13"/>
                </a:cxn>
                <a:cxn ang="0">
                  <a:pos x="76" y="15"/>
                </a:cxn>
                <a:cxn ang="0">
                  <a:pos x="90" y="14"/>
                </a:cxn>
                <a:cxn ang="0">
                  <a:pos x="99" y="10"/>
                </a:cxn>
                <a:cxn ang="0">
                  <a:pos x="111" y="13"/>
                </a:cxn>
                <a:cxn ang="0">
                  <a:pos x="105" y="9"/>
                </a:cxn>
                <a:cxn ang="0">
                  <a:pos x="105" y="3"/>
                </a:cxn>
              </a:cxnLst>
              <a:rect l="0" t="0" r="r" b="b"/>
              <a:pathLst>
                <a:path w="191" h="121">
                  <a:moveTo>
                    <a:pt x="110" y="0"/>
                  </a:moveTo>
                  <a:lnTo>
                    <a:pt x="112" y="0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3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9" y="7"/>
                  </a:lnTo>
                  <a:lnTo>
                    <a:pt x="130" y="7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1" y="9"/>
                  </a:lnTo>
                  <a:lnTo>
                    <a:pt x="151" y="16"/>
                  </a:lnTo>
                  <a:lnTo>
                    <a:pt x="156" y="21"/>
                  </a:lnTo>
                  <a:lnTo>
                    <a:pt x="156" y="25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9" y="37"/>
                  </a:lnTo>
                  <a:lnTo>
                    <a:pt x="149" y="39"/>
                  </a:lnTo>
                  <a:lnTo>
                    <a:pt x="150" y="40"/>
                  </a:lnTo>
                  <a:lnTo>
                    <a:pt x="150" y="44"/>
                  </a:lnTo>
                  <a:lnTo>
                    <a:pt x="149" y="44"/>
                  </a:lnTo>
                  <a:lnTo>
                    <a:pt x="149" y="45"/>
                  </a:lnTo>
                  <a:lnTo>
                    <a:pt x="150" y="45"/>
                  </a:lnTo>
                  <a:lnTo>
                    <a:pt x="152" y="46"/>
                  </a:lnTo>
                  <a:lnTo>
                    <a:pt x="154" y="45"/>
                  </a:lnTo>
                  <a:lnTo>
                    <a:pt x="154" y="46"/>
                  </a:lnTo>
                  <a:lnTo>
                    <a:pt x="156" y="45"/>
                  </a:lnTo>
                  <a:lnTo>
                    <a:pt x="157" y="46"/>
                  </a:lnTo>
                  <a:lnTo>
                    <a:pt x="164" y="49"/>
                  </a:lnTo>
                  <a:lnTo>
                    <a:pt x="166" y="49"/>
                  </a:lnTo>
                  <a:lnTo>
                    <a:pt x="166" y="53"/>
                  </a:lnTo>
                  <a:lnTo>
                    <a:pt x="167" y="55"/>
                  </a:lnTo>
                  <a:lnTo>
                    <a:pt x="171" y="56"/>
                  </a:lnTo>
                  <a:lnTo>
                    <a:pt x="174" y="58"/>
                  </a:lnTo>
                  <a:lnTo>
                    <a:pt x="177" y="58"/>
                  </a:lnTo>
                  <a:lnTo>
                    <a:pt x="180" y="57"/>
                  </a:lnTo>
                  <a:lnTo>
                    <a:pt x="180" y="55"/>
                  </a:lnTo>
                  <a:lnTo>
                    <a:pt x="181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51"/>
                  </a:lnTo>
                  <a:lnTo>
                    <a:pt x="185" y="50"/>
                  </a:lnTo>
                  <a:lnTo>
                    <a:pt x="187" y="50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91" y="57"/>
                  </a:lnTo>
                  <a:lnTo>
                    <a:pt x="189" y="59"/>
                  </a:lnTo>
                  <a:lnTo>
                    <a:pt x="189" y="61"/>
                  </a:lnTo>
                  <a:lnTo>
                    <a:pt x="188" y="62"/>
                  </a:lnTo>
                  <a:lnTo>
                    <a:pt x="188" y="63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7" y="66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91" y="72"/>
                  </a:lnTo>
                  <a:lnTo>
                    <a:pt x="191" y="76"/>
                  </a:lnTo>
                  <a:lnTo>
                    <a:pt x="189" y="77"/>
                  </a:lnTo>
                  <a:lnTo>
                    <a:pt x="183" y="77"/>
                  </a:lnTo>
                  <a:lnTo>
                    <a:pt x="183" y="76"/>
                  </a:lnTo>
                  <a:lnTo>
                    <a:pt x="182" y="76"/>
                  </a:lnTo>
                  <a:lnTo>
                    <a:pt x="181" y="75"/>
                  </a:lnTo>
                  <a:lnTo>
                    <a:pt x="181" y="72"/>
                  </a:lnTo>
                  <a:lnTo>
                    <a:pt x="179" y="72"/>
                  </a:lnTo>
                  <a:lnTo>
                    <a:pt x="175" y="74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3" y="77"/>
                  </a:lnTo>
                  <a:lnTo>
                    <a:pt x="173" y="80"/>
                  </a:lnTo>
                  <a:lnTo>
                    <a:pt x="171" y="81"/>
                  </a:lnTo>
                  <a:lnTo>
                    <a:pt x="173" y="81"/>
                  </a:lnTo>
                  <a:lnTo>
                    <a:pt x="173" y="82"/>
                  </a:lnTo>
                  <a:lnTo>
                    <a:pt x="171" y="83"/>
                  </a:lnTo>
                  <a:lnTo>
                    <a:pt x="173" y="84"/>
                  </a:lnTo>
                  <a:lnTo>
                    <a:pt x="176" y="84"/>
                  </a:lnTo>
                  <a:lnTo>
                    <a:pt x="176" y="88"/>
                  </a:lnTo>
                  <a:lnTo>
                    <a:pt x="175" y="88"/>
                  </a:lnTo>
                  <a:lnTo>
                    <a:pt x="175" y="92"/>
                  </a:lnTo>
                  <a:lnTo>
                    <a:pt x="177" y="93"/>
                  </a:lnTo>
                  <a:lnTo>
                    <a:pt x="177" y="95"/>
                  </a:lnTo>
                  <a:lnTo>
                    <a:pt x="176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0" y="93"/>
                  </a:lnTo>
                  <a:lnTo>
                    <a:pt x="169" y="90"/>
                  </a:lnTo>
                  <a:lnTo>
                    <a:pt x="169" y="89"/>
                  </a:lnTo>
                  <a:lnTo>
                    <a:pt x="168" y="88"/>
                  </a:lnTo>
                  <a:lnTo>
                    <a:pt x="164" y="88"/>
                  </a:lnTo>
                  <a:lnTo>
                    <a:pt x="162" y="89"/>
                  </a:lnTo>
                  <a:lnTo>
                    <a:pt x="158" y="89"/>
                  </a:lnTo>
                  <a:lnTo>
                    <a:pt x="158" y="93"/>
                  </a:lnTo>
                  <a:lnTo>
                    <a:pt x="152" y="93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8" y="88"/>
                  </a:lnTo>
                  <a:lnTo>
                    <a:pt x="148" y="81"/>
                  </a:lnTo>
                  <a:lnTo>
                    <a:pt x="146" y="80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4" y="82"/>
                  </a:lnTo>
                  <a:lnTo>
                    <a:pt x="143" y="81"/>
                  </a:lnTo>
                  <a:lnTo>
                    <a:pt x="143" y="80"/>
                  </a:lnTo>
                  <a:lnTo>
                    <a:pt x="141" y="80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8" y="83"/>
                  </a:lnTo>
                  <a:lnTo>
                    <a:pt x="139" y="84"/>
                  </a:lnTo>
                  <a:lnTo>
                    <a:pt x="139" y="87"/>
                  </a:lnTo>
                  <a:lnTo>
                    <a:pt x="141" y="89"/>
                  </a:lnTo>
                  <a:lnTo>
                    <a:pt x="141" y="92"/>
                  </a:lnTo>
                  <a:lnTo>
                    <a:pt x="138" y="96"/>
                  </a:lnTo>
                  <a:lnTo>
                    <a:pt x="137" y="98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2" y="102"/>
                  </a:lnTo>
                  <a:lnTo>
                    <a:pt x="132" y="104"/>
                  </a:lnTo>
                  <a:lnTo>
                    <a:pt x="131" y="104"/>
                  </a:lnTo>
                  <a:lnTo>
                    <a:pt x="132" y="105"/>
                  </a:lnTo>
                  <a:lnTo>
                    <a:pt x="131" y="106"/>
                  </a:lnTo>
                  <a:lnTo>
                    <a:pt x="131" y="107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30" y="111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4"/>
                  </a:lnTo>
                  <a:lnTo>
                    <a:pt x="130" y="115"/>
                  </a:lnTo>
                  <a:lnTo>
                    <a:pt x="131" y="115"/>
                  </a:lnTo>
                  <a:lnTo>
                    <a:pt x="131" y="118"/>
                  </a:lnTo>
                  <a:lnTo>
                    <a:pt x="130" y="119"/>
                  </a:lnTo>
                  <a:lnTo>
                    <a:pt x="129" y="121"/>
                  </a:lnTo>
                  <a:lnTo>
                    <a:pt x="127" y="121"/>
                  </a:lnTo>
                  <a:lnTo>
                    <a:pt x="126" y="120"/>
                  </a:lnTo>
                  <a:lnTo>
                    <a:pt x="125" y="120"/>
                  </a:lnTo>
                  <a:lnTo>
                    <a:pt x="125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3" y="113"/>
                  </a:lnTo>
                  <a:lnTo>
                    <a:pt x="120" y="112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18" y="105"/>
                  </a:lnTo>
                  <a:lnTo>
                    <a:pt x="118" y="104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5" y="105"/>
                  </a:lnTo>
                  <a:lnTo>
                    <a:pt x="113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0" y="99"/>
                  </a:lnTo>
                  <a:lnTo>
                    <a:pt x="108" y="98"/>
                  </a:lnTo>
                  <a:lnTo>
                    <a:pt x="107" y="98"/>
                  </a:lnTo>
                  <a:lnTo>
                    <a:pt x="106" y="96"/>
                  </a:lnTo>
                  <a:lnTo>
                    <a:pt x="105" y="96"/>
                  </a:lnTo>
                  <a:lnTo>
                    <a:pt x="105" y="83"/>
                  </a:lnTo>
                  <a:lnTo>
                    <a:pt x="101" y="83"/>
                  </a:lnTo>
                  <a:lnTo>
                    <a:pt x="100" y="84"/>
                  </a:lnTo>
                  <a:lnTo>
                    <a:pt x="99" y="84"/>
                  </a:lnTo>
                  <a:lnTo>
                    <a:pt x="99" y="88"/>
                  </a:lnTo>
                  <a:lnTo>
                    <a:pt x="98" y="88"/>
                  </a:lnTo>
                  <a:lnTo>
                    <a:pt x="94" y="92"/>
                  </a:lnTo>
                  <a:lnTo>
                    <a:pt x="92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89" y="94"/>
                  </a:lnTo>
                  <a:lnTo>
                    <a:pt x="89" y="95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77" y="115"/>
                  </a:lnTo>
                  <a:lnTo>
                    <a:pt x="75" y="114"/>
                  </a:lnTo>
                  <a:lnTo>
                    <a:pt x="74" y="114"/>
                  </a:lnTo>
                  <a:lnTo>
                    <a:pt x="71" y="112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56" y="115"/>
                  </a:lnTo>
                  <a:lnTo>
                    <a:pt x="55" y="117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7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0" y="107"/>
                  </a:lnTo>
                  <a:lnTo>
                    <a:pt x="38" y="107"/>
                  </a:lnTo>
                  <a:lnTo>
                    <a:pt x="38" y="105"/>
                  </a:lnTo>
                  <a:lnTo>
                    <a:pt x="39" y="104"/>
                  </a:lnTo>
                  <a:lnTo>
                    <a:pt x="38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28" y="82"/>
                  </a:lnTo>
                  <a:lnTo>
                    <a:pt x="25" y="82"/>
                  </a:lnTo>
                  <a:lnTo>
                    <a:pt x="23" y="83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5" y="87"/>
                  </a:lnTo>
                  <a:lnTo>
                    <a:pt x="13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7" y="102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95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8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7" y="78"/>
                  </a:lnTo>
                  <a:lnTo>
                    <a:pt x="8" y="77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13" y="69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7" y="50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5" y="24"/>
                  </a:lnTo>
                  <a:lnTo>
                    <a:pt x="56" y="22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9" y="10"/>
                  </a:lnTo>
                  <a:lnTo>
                    <a:pt x="99" y="13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1" y="13"/>
                  </a:lnTo>
                  <a:lnTo>
                    <a:pt x="111" y="9"/>
                  </a:lnTo>
                  <a:lnTo>
                    <a:pt x="112" y="9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6" y="2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="" xmlns:a16="http://schemas.microsoft.com/office/drawing/2014/main" id="{AB62AC75-30D5-49FA-8D15-EBCD9CF0F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1178" y="1690684"/>
              <a:ext cx="874713" cy="2008184"/>
            </a:xfrm>
            <a:custGeom>
              <a:avLst/>
              <a:gdLst/>
              <a:ahLst/>
              <a:cxnLst>
                <a:cxn ang="0">
                  <a:pos x="240" y="1154"/>
                </a:cxn>
                <a:cxn ang="0">
                  <a:pos x="319" y="1067"/>
                </a:cxn>
                <a:cxn ang="0">
                  <a:pos x="329" y="1106"/>
                </a:cxn>
                <a:cxn ang="0">
                  <a:pos x="298" y="1128"/>
                </a:cxn>
                <a:cxn ang="0">
                  <a:pos x="336" y="1063"/>
                </a:cxn>
                <a:cxn ang="0">
                  <a:pos x="346" y="1031"/>
                </a:cxn>
                <a:cxn ang="0">
                  <a:pos x="299" y="980"/>
                </a:cxn>
                <a:cxn ang="0">
                  <a:pos x="323" y="958"/>
                </a:cxn>
                <a:cxn ang="0">
                  <a:pos x="330" y="947"/>
                </a:cxn>
                <a:cxn ang="0">
                  <a:pos x="329" y="932"/>
                </a:cxn>
                <a:cxn ang="0">
                  <a:pos x="256" y="772"/>
                </a:cxn>
                <a:cxn ang="0">
                  <a:pos x="412" y="559"/>
                </a:cxn>
                <a:cxn ang="0">
                  <a:pos x="474" y="387"/>
                </a:cxn>
                <a:cxn ang="0">
                  <a:pos x="534" y="367"/>
                </a:cxn>
                <a:cxn ang="0">
                  <a:pos x="458" y="59"/>
                </a:cxn>
                <a:cxn ang="0">
                  <a:pos x="523" y="133"/>
                </a:cxn>
                <a:cxn ang="0">
                  <a:pos x="541" y="253"/>
                </a:cxn>
                <a:cxn ang="0">
                  <a:pos x="546" y="357"/>
                </a:cxn>
                <a:cxn ang="0">
                  <a:pos x="503" y="361"/>
                </a:cxn>
                <a:cxn ang="0">
                  <a:pos x="468" y="363"/>
                </a:cxn>
                <a:cxn ang="0">
                  <a:pos x="456" y="372"/>
                </a:cxn>
                <a:cxn ang="0">
                  <a:pos x="437" y="400"/>
                </a:cxn>
                <a:cxn ang="0">
                  <a:pos x="439" y="436"/>
                </a:cxn>
                <a:cxn ang="0">
                  <a:pos x="424" y="467"/>
                </a:cxn>
                <a:cxn ang="0">
                  <a:pos x="442" y="490"/>
                </a:cxn>
                <a:cxn ang="0">
                  <a:pos x="402" y="554"/>
                </a:cxn>
                <a:cxn ang="0">
                  <a:pos x="358" y="584"/>
                </a:cxn>
                <a:cxn ang="0">
                  <a:pos x="337" y="611"/>
                </a:cxn>
                <a:cxn ang="0">
                  <a:pos x="317" y="620"/>
                </a:cxn>
                <a:cxn ang="0">
                  <a:pos x="299" y="643"/>
                </a:cxn>
                <a:cxn ang="0">
                  <a:pos x="288" y="650"/>
                </a:cxn>
                <a:cxn ang="0">
                  <a:pos x="262" y="680"/>
                </a:cxn>
                <a:cxn ang="0">
                  <a:pos x="262" y="736"/>
                </a:cxn>
                <a:cxn ang="0">
                  <a:pos x="257" y="757"/>
                </a:cxn>
                <a:cxn ang="0">
                  <a:pos x="256" y="791"/>
                </a:cxn>
                <a:cxn ang="0">
                  <a:pos x="263" y="841"/>
                </a:cxn>
                <a:cxn ang="0">
                  <a:pos x="307" y="874"/>
                </a:cxn>
                <a:cxn ang="0">
                  <a:pos x="329" y="903"/>
                </a:cxn>
                <a:cxn ang="0">
                  <a:pos x="302" y="941"/>
                </a:cxn>
                <a:cxn ang="0">
                  <a:pos x="316" y="950"/>
                </a:cxn>
                <a:cxn ang="0">
                  <a:pos x="302" y="970"/>
                </a:cxn>
                <a:cxn ang="0">
                  <a:pos x="274" y="977"/>
                </a:cxn>
                <a:cxn ang="0">
                  <a:pos x="251" y="1001"/>
                </a:cxn>
                <a:cxn ang="0">
                  <a:pos x="241" y="1017"/>
                </a:cxn>
                <a:cxn ang="0">
                  <a:pos x="241" y="1043"/>
                </a:cxn>
                <a:cxn ang="0">
                  <a:pos x="236" y="1069"/>
                </a:cxn>
                <a:cxn ang="0">
                  <a:pos x="230" y="1093"/>
                </a:cxn>
                <a:cxn ang="0">
                  <a:pos x="226" y="1136"/>
                </a:cxn>
                <a:cxn ang="0">
                  <a:pos x="198" y="1203"/>
                </a:cxn>
                <a:cxn ang="0">
                  <a:pos x="154" y="1203"/>
                </a:cxn>
                <a:cxn ang="0">
                  <a:pos x="123" y="1261"/>
                </a:cxn>
                <a:cxn ang="0">
                  <a:pos x="75" y="1227"/>
                </a:cxn>
                <a:cxn ang="0">
                  <a:pos x="66" y="1164"/>
                </a:cxn>
                <a:cxn ang="0">
                  <a:pos x="40" y="1113"/>
                </a:cxn>
                <a:cxn ang="0">
                  <a:pos x="24" y="1073"/>
                </a:cxn>
                <a:cxn ang="0">
                  <a:pos x="29" y="1037"/>
                </a:cxn>
                <a:cxn ang="0">
                  <a:pos x="12" y="1030"/>
                </a:cxn>
                <a:cxn ang="0">
                  <a:pos x="0" y="984"/>
                </a:cxn>
                <a:cxn ang="0">
                  <a:pos x="43" y="906"/>
                </a:cxn>
                <a:cxn ang="0">
                  <a:pos x="50" y="697"/>
                </a:cxn>
                <a:cxn ang="0">
                  <a:pos x="143" y="406"/>
                </a:cxn>
                <a:cxn ang="0">
                  <a:pos x="296" y="72"/>
                </a:cxn>
              </a:cxnLst>
              <a:rect l="0" t="0" r="r" b="b"/>
              <a:pathLst>
                <a:path w="551" h="1265">
                  <a:moveTo>
                    <a:pt x="192" y="1207"/>
                  </a:moveTo>
                  <a:lnTo>
                    <a:pt x="194" y="1207"/>
                  </a:lnTo>
                  <a:lnTo>
                    <a:pt x="194" y="1208"/>
                  </a:lnTo>
                  <a:lnTo>
                    <a:pt x="193" y="1208"/>
                  </a:lnTo>
                  <a:lnTo>
                    <a:pt x="193" y="1210"/>
                  </a:lnTo>
                  <a:lnTo>
                    <a:pt x="191" y="1209"/>
                  </a:lnTo>
                  <a:lnTo>
                    <a:pt x="191" y="1208"/>
                  </a:lnTo>
                  <a:lnTo>
                    <a:pt x="192" y="1207"/>
                  </a:lnTo>
                  <a:close/>
                  <a:moveTo>
                    <a:pt x="225" y="1155"/>
                  </a:moveTo>
                  <a:lnTo>
                    <a:pt x="226" y="1155"/>
                  </a:lnTo>
                  <a:lnTo>
                    <a:pt x="226" y="1156"/>
                  </a:lnTo>
                  <a:lnTo>
                    <a:pt x="225" y="1158"/>
                  </a:lnTo>
                  <a:lnTo>
                    <a:pt x="224" y="1156"/>
                  </a:lnTo>
                  <a:lnTo>
                    <a:pt x="225" y="1155"/>
                  </a:lnTo>
                  <a:close/>
                  <a:moveTo>
                    <a:pt x="250" y="1111"/>
                  </a:moveTo>
                  <a:lnTo>
                    <a:pt x="251" y="1111"/>
                  </a:lnTo>
                  <a:lnTo>
                    <a:pt x="251" y="1112"/>
                  </a:lnTo>
                  <a:lnTo>
                    <a:pt x="253" y="1112"/>
                  </a:lnTo>
                  <a:lnTo>
                    <a:pt x="253" y="1113"/>
                  </a:lnTo>
                  <a:lnTo>
                    <a:pt x="254" y="1115"/>
                  </a:lnTo>
                  <a:lnTo>
                    <a:pt x="253" y="1115"/>
                  </a:lnTo>
                  <a:lnTo>
                    <a:pt x="251" y="1116"/>
                  </a:lnTo>
                  <a:lnTo>
                    <a:pt x="250" y="1118"/>
                  </a:lnTo>
                  <a:lnTo>
                    <a:pt x="251" y="1121"/>
                  </a:lnTo>
                  <a:lnTo>
                    <a:pt x="251" y="1122"/>
                  </a:lnTo>
                  <a:lnTo>
                    <a:pt x="250" y="1124"/>
                  </a:lnTo>
                  <a:lnTo>
                    <a:pt x="250" y="1125"/>
                  </a:lnTo>
                  <a:lnTo>
                    <a:pt x="249" y="1125"/>
                  </a:lnTo>
                  <a:lnTo>
                    <a:pt x="249" y="1128"/>
                  </a:lnTo>
                  <a:lnTo>
                    <a:pt x="247" y="1131"/>
                  </a:lnTo>
                  <a:lnTo>
                    <a:pt x="247" y="1135"/>
                  </a:lnTo>
                  <a:lnTo>
                    <a:pt x="245" y="1135"/>
                  </a:lnTo>
                  <a:lnTo>
                    <a:pt x="244" y="1136"/>
                  </a:lnTo>
                  <a:lnTo>
                    <a:pt x="244" y="1137"/>
                  </a:lnTo>
                  <a:lnTo>
                    <a:pt x="245" y="1137"/>
                  </a:lnTo>
                  <a:lnTo>
                    <a:pt x="245" y="1138"/>
                  </a:lnTo>
                  <a:lnTo>
                    <a:pt x="244" y="1138"/>
                  </a:lnTo>
                  <a:lnTo>
                    <a:pt x="244" y="1140"/>
                  </a:lnTo>
                  <a:lnTo>
                    <a:pt x="243" y="1142"/>
                  </a:lnTo>
                  <a:lnTo>
                    <a:pt x="243" y="1147"/>
                  </a:lnTo>
                  <a:lnTo>
                    <a:pt x="242" y="1147"/>
                  </a:lnTo>
                  <a:lnTo>
                    <a:pt x="242" y="1152"/>
                  </a:lnTo>
                  <a:lnTo>
                    <a:pt x="240" y="1154"/>
                  </a:lnTo>
                  <a:lnTo>
                    <a:pt x="238" y="1154"/>
                  </a:lnTo>
                  <a:lnTo>
                    <a:pt x="238" y="1159"/>
                  </a:lnTo>
                  <a:lnTo>
                    <a:pt x="236" y="1167"/>
                  </a:lnTo>
                  <a:lnTo>
                    <a:pt x="235" y="1168"/>
                  </a:lnTo>
                  <a:lnTo>
                    <a:pt x="235" y="1172"/>
                  </a:lnTo>
                  <a:lnTo>
                    <a:pt x="234" y="1172"/>
                  </a:lnTo>
                  <a:lnTo>
                    <a:pt x="234" y="1173"/>
                  </a:lnTo>
                  <a:lnTo>
                    <a:pt x="232" y="1173"/>
                  </a:lnTo>
                  <a:lnTo>
                    <a:pt x="232" y="1180"/>
                  </a:lnTo>
                  <a:lnTo>
                    <a:pt x="231" y="1181"/>
                  </a:lnTo>
                  <a:lnTo>
                    <a:pt x="231" y="1184"/>
                  </a:lnTo>
                  <a:lnTo>
                    <a:pt x="230" y="1185"/>
                  </a:lnTo>
                  <a:lnTo>
                    <a:pt x="230" y="1190"/>
                  </a:lnTo>
                  <a:lnTo>
                    <a:pt x="229" y="1191"/>
                  </a:lnTo>
                  <a:lnTo>
                    <a:pt x="229" y="1192"/>
                  </a:lnTo>
                  <a:lnTo>
                    <a:pt x="226" y="1198"/>
                  </a:lnTo>
                  <a:lnTo>
                    <a:pt x="225" y="1199"/>
                  </a:lnTo>
                  <a:lnTo>
                    <a:pt x="224" y="1199"/>
                  </a:lnTo>
                  <a:lnTo>
                    <a:pt x="223" y="1198"/>
                  </a:lnTo>
                  <a:lnTo>
                    <a:pt x="223" y="1186"/>
                  </a:lnTo>
                  <a:lnTo>
                    <a:pt x="224" y="1185"/>
                  </a:lnTo>
                  <a:lnTo>
                    <a:pt x="223" y="1184"/>
                  </a:lnTo>
                  <a:lnTo>
                    <a:pt x="223" y="1173"/>
                  </a:lnTo>
                  <a:lnTo>
                    <a:pt x="224" y="1171"/>
                  </a:lnTo>
                  <a:lnTo>
                    <a:pt x="225" y="1169"/>
                  </a:lnTo>
                  <a:lnTo>
                    <a:pt x="225" y="1167"/>
                  </a:lnTo>
                  <a:lnTo>
                    <a:pt x="232" y="1149"/>
                  </a:lnTo>
                  <a:lnTo>
                    <a:pt x="232" y="1148"/>
                  </a:lnTo>
                  <a:lnTo>
                    <a:pt x="236" y="1148"/>
                  </a:lnTo>
                  <a:lnTo>
                    <a:pt x="237" y="1147"/>
                  </a:lnTo>
                  <a:lnTo>
                    <a:pt x="237" y="1144"/>
                  </a:lnTo>
                  <a:lnTo>
                    <a:pt x="242" y="1135"/>
                  </a:lnTo>
                  <a:lnTo>
                    <a:pt x="243" y="1130"/>
                  </a:lnTo>
                  <a:lnTo>
                    <a:pt x="244" y="1124"/>
                  </a:lnTo>
                  <a:lnTo>
                    <a:pt x="244" y="1123"/>
                  </a:lnTo>
                  <a:lnTo>
                    <a:pt x="245" y="1123"/>
                  </a:lnTo>
                  <a:lnTo>
                    <a:pt x="247" y="1122"/>
                  </a:lnTo>
                  <a:lnTo>
                    <a:pt x="247" y="1116"/>
                  </a:lnTo>
                  <a:lnTo>
                    <a:pt x="248" y="1115"/>
                  </a:lnTo>
                  <a:lnTo>
                    <a:pt x="249" y="1112"/>
                  </a:lnTo>
                  <a:lnTo>
                    <a:pt x="250" y="1112"/>
                  </a:lnTo>
                  <a:lnTo>
                    <a:pt x="250" y="1111"/>
                  </a:lnTo>
                  <a:close/>
                  <a:moveTo>
                    <a:pt x="319" y="1067"/>
                  </a:moveTo>
                  <a:lnTo>
                    <a:pt x="322" y="1067"/>
                  </a:lnTo>
                  <a:lnTo>
                    <a:pt x="322" y="1068"/>
                  </a:lnTo>
                  <a:lnTo>
                    <a:pt x="323" y="1069"/>
                  </a:lnTo>
                  <a:lnTo>
                    <a:pt x="323" y="1074"/>
                  </a:lnTo>
                  <a:lnTo>
                    <a:pt x="324" y="1075"/>
                  </a:lnTo>
                  <a:lnTo>
                    <a:pt x="324" y="1073"/>
                  </a:lnTo>
                  <a:lnTo>
                    <a:pt x="327" y="1070"/>
                  </a:lnTo>
                  <a:lnTo>
                    <a:pt x="327" y="1069"/>
                  </a:lnTo>
                  <a:lnTo>
                    <a:pt x="325" y="1068"/>
                  </a:lnTo>
                  <a:lnTo>
                    <a:pt x="327" y="1068"/>
                  </a:lnTo>
                  <a:lnTo>
                    <a:pt x="329" y="1067"/>
                  </a:lnTo>
                  <a:lnTo>
                    <a:pt x="329" y="1068"/>
                  </a:lnTo>
                  <a:lnTo>
                    <a:pt x="328" y="1069"/>
                  </a:lnTo>
                  <a:lnTo>
                    <a:pt x="330" y="1069"/>
                  </a:lnTo>
                  <a:lnTo>
                    <a:pt x="331" y="1068"/>
                  </a:lnTo>
                  <a:lnTo>
                    <a:pt x="333" y="1068"/>
                  </a:lnTo>
                  <a:lnTo>
                    <a:pt x="333" y="1069"/>
                  </a:lnTo>
                  <a:lnTo>
                    <a:pt x="334" y="1070"/>
                  </a:lnTo>
                  <a:lnTo>
                    <a:pt x="334" y="1072"/>
                  </a:lnTo>
                  <a:lnTo>
                    <a:pt x="335" y="1072"/>
                  </a:lnTo>
                  <a:lnTo>
                    <a:pt x="336" y="1074"/>
                  </a:lnTo>
                  <a:lnTo>
                    <a:pt x="336" y="1075"/>
                  </a:lnTo>
                  <a:lnTo>
                    <a:pt x="334" y="1075"/>
                  </a:lnTo>
                  <a:lnTo>
                    <a:pt x="333" y="1076"/>
                  </a:lnTo>
                  <a:lnTo>
                    <a:pt x="331" y="1079"/>
                  </a:lnTo>
                  <a:lnTo>
                    <a:pt x="331" y="1078"/>
                  </a:lnTo>
                  <a:lnTo>
                    <a:pt x="330" y="1078"/>
                  </a:lnTo>
                  <a:lnTo>
                    <a:pt x="330" y="1082"/>
                  </a:lnTo>
                  <a:lnTo>
                    <a:pt x="325" y="1082"/>
                  </a:lnTo>
                  <a:lnTo>
                    <a:pt x="325" y="1081"/>
                  </a:lnTo>
                  <a:lnTo>
                    <a:pt x="324" y="1082"/>
                  </a:lnTo>
                  <a:lnTo>
                    <a:pt x="324" y="1087"/>
                  </a:lnTo>
                  <a:lnTo>
                    <a:pt x="323" y="1088"/>
                  </a:lnTo>
                  <a:lnTo>
                    <a:pt x="323" y="1092"/>
                  </a:lnTo>
                  <a:lnTo>
                    <a:pt x="324" y="1092"/>
                  </a:lnTo>
                  <a:lnTo>
                    <a:pt x="324" y="1097"/>
                  </a:lnTo>
                  <a:lnTo>
                    <a:pt x="323" y="1098"/>
                  </a:lnTo>
                  <a:lnTo>
                    <a:pt x="323" y="1103"/>
                  </a:lnTo>
                  <a:lnTo>
                    <a:pt x="324" y="1103"/>
                  </a:lnTo>
                  <a:lnTo>
                    <a:pt x="324" y="1104"/>
                  </a:lnTo>
                  <a:lnTo>
                    <a:pt x="325" y="1105"/>
                  </a:lnTo>
                  <a:lnTo>
                    <a:pt x="329" y="1105"/>
                  </a:lnTo>
                  <a:lnTo>
                    <a:pt x="329" y="1106"/>
                  </a:lnTo>
                  <a:lnTo>
                    <a:pt x="330" y="1107"/>
                  </a:lnTo>
                  <a:lnTo>
                    <a:pt x="329" y="1109"/>
                  </a:lnTo>
                  <a:lnTo>
                    <a:pt x="327" y="1109"/>
                  </a:lnTo>
                  <a:lnTo>
                    <a:pt x="325" y="1110"/>
                  </a:lnTo>
                  <a:lnTo>
                    <a:pt x="324" y="1110"/>
                  </a:lnTo>
                  <a:lnTo>
                    <a:pt x="321" y="1113"/>
                  </a:lnTo>
                  <a:lnTo>
                    <a:pt x="319" y="1116"/>
                  </a:lnTo>
                  <a:lnTo>
                    <a:pt x="318" y="1116"/>
                  </a:lnTo>
                  <a:lnTo>
                    <a:pt x="318" y="1118"/>
                  </a:lnTo>
                  <a:lnTo>
                    <a:pt x="321" y="1118"/>
                  </a:lnTo>
                  <a:lnTo>
                    <a:pt x="321" y="1121"/>
                  </a:lnTo>
                  <a:lnTo>
                    <a:pt x="319" y="1122"/>
                  </a:lnTo>
                  <a:lnTo>
                    <a:pt x="316" y="1123"/>
                  </a:lnTo>
                  <a:lnTo>
                    <a:pt x="315" y="1123"/>
                  </a:lnTo>
                  <a:lnTo>
                    <a:pt x="315" y="1124"/>
                  </a:lnTo>
                  <a:lnTo>
                    <a:pt x="313" y="1124"/>
                  </a:lnTo>
                  <a:lnTo>
                    <a:pt x="309" y="1128"/>
                  </a:lnTo>
                  <a:lnTo>
                    <a:pt x="307" y="1128"/>
                  </a:lnTo>
                  <a:lnTo>
                    <a:pt x="306" y="1129"/>
                  </a:lnTo>
                  <a:lnTo>
                    <a:pt x="310" y="1129"/>
                  </a:lnTo>
                  <a:lnTo>
                    <a:pt x="309" y="1130"/>
                  </a:lnTo>
                  <a:lnTo>
                    <a:pt x="305" y="1132"/>
                  </a:lnTo>
                  <a:lnTo>
                    <a:pt x="305" y="1140"/>
                  </a:lnTo>
                  <a:lnTo>
                    <a:pt x="304" y="1141"/>
                  </a:lnTo>
                  <a:lnTo>
                    <a:pt x="304" y="1143"/>
                  </a:lnTo>
                  <a:lnTo>
                    <a:pt x="303" y="1144"/>
                  </a:lnTo>
                  <a:lnTo>
                    <a:pt x="299" y="1146"/>
                  </a:lnTo>
                  <a:lnTo>
                    <a:pt x="297" y="1146"/>
                  </a:lnTo>
                  <a:lnTo>
                    <a:pt x="299" y="1141"/>
                  </a:lnTo>
                  <a:lnTo>
                    <a:pt x="299" y="1137"/>
                  </a:lnTo>
                  <a:lnTo>
                    <a:pt x="302" y="1137"/>
                  </a:lnTo>
                  <a:lnTo>
                    <a:pt x="302" y="1135"/>
                  </a:lnTo>
                  <a:lnTo>
                    <a:pt x="303" y="1132"/>
                  </a:lnTo>
                  <a:lnTo>
                    <a:pt x="302" y="1132"/>
                  </a:lnTo>
                  <a:lnTo>
                    <a:pt x="300" y="1134"/>
                  </a:lnTo>
                  <a:lnTo>
                    <a:pt x="300" y="1135"/>
                  </a:lnTo>
                  <a:lnTo>
                    <a:pt x="299" y="1135"/>
                  </a:lnTo>
                  <a:lnTo>
                    <a:pt x="299" y="1132"/>
                  </a:lnTo>
                  <a:lnTo>
                    <a:pt x="300" y="1132"/>
                  </a:lnTo>
                  <a:lnTo>
                    <a:pt x="300" y="1131"/>
                  </a:lnTo>
                  <a:lnTo>
                    <a:pt x="299" y="1130"/>
                  </a:lnTo>
                  <a:lnTo>
                    <a:pt x="300" y="1129"/>
                  </a:lnTo>
                  <a:lnTo>
                    <a:pt x="298" y="1128"/>
                  </a:lnTo>
                  <a:lnTo>
                    <a:pt x="297" y="1122"/>
                  </a:lnTo>
                  <a:lnTo>
                    <a:pt x="294" y="1119"/>
                  </a:lnTo>
                  <a:lnTo>
                    <a:pt x="294" y="1118"/>
                  </a:lnTo>
                  <a:lnTo>
                    <a:pt x="296" y="1116"/>
                  </a:lnTo>
                  <a:lnTo>
                    <a:pt x="298" y="1113"/>
                  </a:lnTo>
                  <a:lnTo>
                    <a:pt x="298" y="1109"/>
                  </a:lnTo>
                  <a:lnTo>
                    <a:pt x="297" y="1109"/>
                  </a:lnTo>
                  <a:lnTo>
                    <a:pt x="297" y="1106"/>
                  </a:lnTo>
                  <a:lnTo>
                    <a:pt x="296" y="1105"/>
                  </a:lnTo>
                  <a:lnTo>
                    <a:pt x="296" y="1097"/>
                  </a:lnTo>
                  <a:lnTo>
                    <a:pt x="297" y="1094"/>
                  </a:lnTo>
                  <a:lnTo>
                    <a:pt x="304" y="1087"/>
                  </a:lnTo>
                  <a:lnTo>
                    <a:pt x="310" y="1076"/>
                  </a:lnTo>
                  <a:lnTo>
                    <a:pt x="311" y="1075"/>
                  </a:lnTo>
                  <a:lnTo>
                    <a:pt x="313" y="1074"/>
                  </a:lnTo>
                  <a:lnTo>
                    <a:pt x="316" y="1074"/>
                  </a:lnTo>
                  <a:lnTo>
                    <a:pt x="316" y="1073"/>
                  </a:lnTo>
                  <a:lnTo>
                    <a:pt x="317" y="1072"/>
                  </a:lnTo>
                  <a:lnTo>
                    <a:pt x="317" y="1070"/>
                  </a:lnTo>
                  <a:lnTo>
                    <a:pt x="319" y="1068"/>
                  </a:lnTo>
                  <a:lnTo>
                    <a:pt x="319" y="1067"/>
                  </a:lnTo>
                  <a:close/>
                  <a:moveTo>
                    <a:pt x="337" y="1062"/>
                  </a:moveTo>
                  <a:lnTo>
                    <a:pt x="342" y="1062"/>
                  </a:lnTo>
                  <a:lnTo>
                    <a:pt x="342" y="1063"/>
                  </a:lnTo>
                  <a:lnTo>
                    <a:pt x="347" y="1063"/>
                  </a:lnTo>
                  <a:lnTo>
                    <a:pt x="347" y="1064"/>
                  </a:lnTo>
                  <a:lnTo>
                    <a:pt x="346" y="1064"/>
                  </a:lnTo>
                  <a:lnTo>
                    <a:pt x="346" y="1066"/>
                  </a:lnTo>
                  <a:lnTo>
                    <a:pt x="343" y="1064"/>
                  </a:lnTo>
                  <a:lnTo>
                    <a:pt x="342" y="1066"/>
                  </a:lnTo>
                  <a:lnTo>
                    <a:pt x="341" y="1066"/>
                  </a:lnTo>
                  <a:lnTo>
                    <a:pt x="338" y="1068"/>
                  </a:lnTo>
                  <a:lnTo>
                    <a:pt x="338" y="1069"/>
                  </a:lnTo>
                  <a:lnTo>
                    <a:pt x="340" y="1069"/>
                  </a:lnTo>
                  <a:lnTo>
                    <a:pt x="340" y="1070"/>
                  </a:lnTo>
                  <a:lnTo>
                    <a:pt x="338" y="1073"/>
                  </a:lnTo>
                  <a:lnTo>
                    <a:pt x="337" y="1073"/>
                  </a:lnTo>
                  <a:lnTo>
                    <a:pt x="336" y="1072"/>
                  </a:lnTo>
                  <a:lnTo>
                    <a:pt x="334" y="1068"/>
                  </a:lnTo>
                  <a:lnTo>
                    <a:pt x="335" y="1067"/>
                  </a:lnTo>
                  <a:lnTo>
                    <a:pt x="335" y="1066"/>
                  </a:lnTo>
                  <a:lnTo>
                    <a:pt x="336" y="1064"/>
                  </a:lnTo>
                  <a:lnTo>
                    <a:pt x="336" y="1063"/>
                  </a:lnTo>
                  <a:lnTo>
                    <a:pt x="337" y="1063"/>
                  </a:lnTo>
                  <a:lnTo>
                    <a:pt x="337" y="1062"/>
                  </a:lnTo>
                  <a:close/>
                  <a:moveTo>
                    <a:pt x="25" y="1056"/>
                  </a:moveTo>
                  <a:lnTo>
                    <a:pt x="26" y="1056"/>
                  </a:lnTo>
                  <a:lnTo>
                    <a:pt x="26" y="1061"/>
                  </a:lnTo>
                  <a:lnTo>
                    <a:pt x="25" y="1062"/>
                  </a:lnTo>
                  <a:lnTo>
                    <a:pt x="25" y="1060"/>
                  </a:lnTo>
                  <a:lnTo>
                    <a:pt x="24" y="1060"/>
                  </a:lnTo>
                  <a:lnTo>
                    <a:pt x="24" y="1061"/>
                  </a:lnTo>
                  <a:lnTo>
                    <a:pt x="23" y="1062"/>
                  </a:lnTo>
                  <a:lnTo>
                    <a:pt x="23" y="1064"/>
                  </a:lnTo>
                  <a:lnTo>
                    <a:pt x="20" y="1064"/>
                  </a:lnTo>
                  <a:lnTo>
                    <a:pt x="20" y="1066"/>
                  </a:lnTo>
                  <a:lnTo>
                    <a:pt x="19" y="1066"/>
                  </a:lnTo>
                  <a:lnTo>
                    <a:pt x="19" y="1064"/>
                  </a:lnTo>
                  <a:lnTo>
                    <a:pt x="18" y="1064"/>
                  </a:lnTo>
                  <a:lnTo>
                    <a:pt x="17" y="1063"/>
                  </a:lnTo>
                  <a:lnTo>
                    <a:pt x="17" y="1061"/>
                  </a:lnTo>
                  <a:lnTo>
                    <a:pt x="19" y="1061"/>
                  </a:lnTo>
                  <a:lnTo>
                    <a:pt x="18" y="1060"/>
                  </a:lnTo>
                  <a:lnTo>
                    <a:pt x="17" y="1060"/>
                  </a:lnTo>
                  <a:lnTo>
                    <a:pt x="15" y="1058"/>
                  </a:lnTo>
                  <a:lnTo>
                    <a:pt x="17" y="1057"/>
                  </a:lnTo>
                  <a:lnTo>
                    <a:pt x="24" y="1057"/>
                  </a:lnTo>
                  <a:lnTo>
                    <a:pt x="25" y="1056"/>
                  </a:lnTo>
                  <a:close/>
                  <a:moveTo>
                    <a:pt x="12" y="1038"/>
                  </a:moveTo>
                  <a:lnTo>
                    <a:pt x="13" y="1038"/>
                  </a:lnTo>
                  <a:lnTo>
                    <a:pt x="12" y="1039"/>
                  </a:lnTo>
                  <a:lnTo>
                    <a:pt x="12" y="1038"/>
                  </a:lnTo>
                  <a:close/>
                  <a:moveTo>
                    <a:pt x="13" y="1037"/>
                  </a:moveTo>
                  <a:lnTo>
                    <a:pt x="14" y="1037"/>
                  </a:lnTo>
                  <a:lnTo>
                    <a:pt x="13" y="1038"/>
                  </a:lnTo>
                  <a:lnTo>
                    <a:pt x="13" y="1037"/>
                  </a:lnTo>
                  <a:close/>
                  <a:moveTo>
                    <a:pt x="242" y="1036"/>
                  </a:moveTo>
                  <a:lnTo>
                    <a:pt x="243" y="1037"/>
                  </a:lnTo>
                  <a:lnTo>
                    <a:pt x="243" y="1039"/>
                  </a:lnTo>
                  <a:lnTo>
                    <a:pt x="242" y="1039"/>
                  </a:lnTo>
                  <a:lnTo>
                    <a:pt x="241" y="1038"/>
                  </a:lnTo>
                  <a:lnTo>
                    <a:pt x="241" y="1037"/>
                  </a:lnTo>
                  <a:lnTo>
                    <a:pt x="242" y="1036"/>
                  </a:lnTo>
                  <a:close/>
                  <a:moveTo>
                    <a:pt x="341" y="1030"/>
                  </a:moveTo>
                  <a:lnTo>
                    <a:pt x="343" y="1030"/>
                  </a:lnTo>
                  <a:lnTo>
                    <a:pt x="346" y="1031"/>
                  </a:lnTo>
                  <a:lnTo>
                    <a:pt x="347" y="1031"/>
                  </a:lnTo>
                  <a:lnTo>
                    <a:pt x="344" y="1033"/>
                  </a:lnTo>
                  <a:lnTo>
                    <a:pt x="343" y="1033"/>
                  </a:lnTo>
                  <a:lnTo>
                    <a:pt x="342" y="1032"/>
                  </a:lnTo>
                  <a:lnTo>
                    <a:pt x="341" y="1030"/>
                  </a:lnTo>
                  <a:close/>
                  <a:moveTo>
                    <a:pt x="241" y="1029"/>
                  </a:moveTo>
                  <a:lnTo>
                    <a:pt x="242" y="1029"/>
                  </a:lnTo>
                  <a:lnTo>
                    <a:pt x="242" y="1030"/>
                  </a:lnTo>
                  <a:lnTo>
                    <a:pt x="241" y="1030"/>
                  </a:lnTo>
                  <a:lnTo>
                    <a:pt x="242" y="1031"/>
                  </a:lnTo>
                  <a:lnTo>
                    <a:pt x="241" y="1031"/>
                  </a:lnTo>
                  <a:lnTo>
                    <a:pt x="241" y="1032"/>
                  </a:lnTo>
                  <a:lnTo>
                    <a:pt x="243" y="1035"/>
                  </a:lnTo>
                  <a:lnTo>
                    <a:pt x="244" y="1033"/>
                  </a:lnTo>
                  <a:lnTo>
                    <a:pt x="244" y="1036"/>
                  </a:lnTo>
                  <a:lnTo>
                    <a:pt x="242" y="1036"/>
                  </a:lnTo>
                  <a:lnTo>
                    <a:pt x="241" y="1035"/>
                  </a:lnTo>
                  <a:lnTo>
                    <a:pt x="241" y="1033"/>
                  </a:lnTo>
                  <a:lnTo>
                    <a:pt x="240" y="1033"/>
                  </a:lnTo>
                  <a:lnTo>
                    <a:pt x="240" y="1030"/>
                  </a:lnTo>
                  <a:lnTo>
                    <a:pt x="241" y="1029"/>
                  </a:lnTo>
                  <a:close/>
                  <a:moveTo>
                    <a:pt x="276" y="987"/>
                  </a:moveTo>
                  <a:lnTo>
                    <a:pt x="278" y="988"/>
                  </a:lnTo>
                  <a:lnTo>
                    <a:pt x="276" y="988"/>
                  </a:lnTo>
                  <a:lnTo>
                    <a:pt x="276" y="987"/>
                  </a:lnTo>
                  <a:close/>
                  <a:moveTo>
                    <a:pt x="304" y="982"/>
                  </a:moveTo>
                  <a:lnTo>
                    <a:pt x="305" y="982"/>
                  </a:lnTo>
                  <a:lnTo>
                    <a:pt x="305" y="983"/>
                  </a:lnTo>
                  <a:lnTo>
                    <a:pt x="304" y="984"/>
                  </a:lnTo>
                  <a:lnTo>
                    <a:pt x="303" y="984"/>
                  </a:lnTo>
                  <a:lnTo>
                    <a:pt x="303" y="986"/>
                  </a:lnTo>
                  <a:lnTo>
                    <a:pt x="304" y="986"/>
                  </a:lnTo>
                  <a:lnTo>
                    <a:pt x="303" y="987"/>
                  </a:lnTo>
                  <a:lnTo>
                    <a:pt x="300" y="987"/>
                  </a:lnTo>
                  <a:lnTo>
                    <a:pt x="299" y="988"/>
                  </a:lnTo>
                  <a:lnTo>
                    <a:pt x="299" y="986"/>
                  </a:lnTo>
                  <a:lnTo>
                    <a:pt x="302" y="983"/>
                  </a:lnTo>
                  <a:lnTo>
                    <a:pt x="303" y="983"/>
                  </a:lnTo>
                  <a:lnTo>
                    <a:pt x="304" y="982"/>
                  </a:lnTo>
                  <a:close/>
                  <a:moveTo>
                    <a:pt x="298" y="977"/>
                  </a:moveTo>
                  <a:lnTo>
                    <a:pt x="299" y="978"/>
                  </a:lnTo>
                  <a:lnTo>
                    <a:pt x="298" y="980"/>
                  </a:lnTo>
                  <a:lnTo>
                    <a:pt x="299" y="980"/>
                  </a:lnTo>
                  <a:lnTo>
                    <a:pt x="299" y="981"/>
                  </a:lnTo>
                  <a:lnTo>
                    <a:pt x="297" y="981"/>
                  </a:lnTo>
                  <a:lnTo>
                    <a:pt x="297" y="982"/>
                  </a:lnTo>
                  <a:lnTo>
                    <a:pt x="296" y="983"/>
                  </a:lnTo>
                  <a:lnTo>
                    <a:pt x="294" y="982"/>
                  </a:lnTo>
                  <a:lnTo>
                    <a:pt x="293" y="983"/>
                  </a:lnTo>
                  <a:lnTo>
                    <a:pt x="292" y="983"/>
                  </a:lnTo>
                  <a:lnTo>
                    <a:pt x="293" y="982"/>
                  </a:lnTo>
                  <a:lnTo>
                    <a:pt x="293" y="981"/>
                  </a:lnTo>
                  <a:lnTo>
                    <a:pt x="294" y="981"/>
                  </a:lnTo>
                  <a:lnTo>
                    <a:pt x="293" y="980"/>
                  </a:lnTo>
                  <a:lnTo>
                    <a:pt x="294" y="980"/>
                  </a:lnTo>
                  <a:lnTo>
                    <a:pt x="294" y="978"/>
                  </a:lnTo>
                  <a:lnTo>
                    <a:pt x="297" y="978"/>
                  </a:lnTo>
                  <a:lnTo>
                    <a:pt x="298" y="977"/>
                  </a:lnTo>
                  <a:close/>
                  <a:moveTo>
                    <a:pt x="310" y="970"/>
                  </a:moveTo>
                  <a:lnTo>
                    <a:pt x="311" y="970"/>
                  </a:lnTo>
                  <a:lnTo>
                    <a:pt x="311" y="974"/>
                  </a:lnTo>
                  <a:lnTo>
                    <a:pt x="309" y="976"/>
                  </a:lnTo>
                  <a:lnTo>
                    <a:pt x="309" y="978"/>
                  </a:lnTo>
                  <a:lnTo>
                    <a:pt x="307" y="980"/>
                  </a:lnTo>
                  <a:lnTo>
                    <a:pt x="306" y="980"/>
                  </a:lnTo>
                  <a:lnTo>
                    <a:pt x="305" y="978"/>
                  </a:lnTo>
                  <a:lnTo>
                    <a:pt x="305" y="976"/>
                  </a:lnTo>
                  <a:lnTo>
                    <a:pt x="306" y="975"/>
                  </a:lnTo>
                  <a:lnTo>
                    <a:pt x="306" y="974"/>
                  </a:lnTo>
                  <a:lnTo>
                    <a:pt x="309" y="971"/>
                  </a:lnTo>
                  <a:lnTo>
                    <a:pt x="310" y="971"/>
                  </a:lnTo>
                  <a:lnTo>
                    <a:pt x="310" y="970"/>
                  </a:lnTo>
                  <a:close/>
                  <a:moveTo>
                    <a:pt x="319" y="963"/>
                  </a:moveTo>
                  <a:lnTo>
                    <a:pt x="322" y="963"/>
                  </a:lnTo>
                  <a:lnTo>
                    <a:pt x="322" y="964"/>
                  </a:lnTo>
                  <a:lnTo>
                    <a:pt x="318" y="965"/>
                  </a:lnTo>
                  <a:lnTo>
                    <a:pt x="318" y="964"/>
                  </a:lnTo>
                  <a:lnTo>
                    <a:pt x="319" y="964"/>
                  </a:lnTo>
                  <a:lnTo>
                    <a:pt x="319" y="963"/>
                  </a:lnTo>
                  <a:close/>
                  <a:moveTo>
                    <a:pt x="305" y="960"/>
                  </a:moveTo>
                  <a:lnTo>
                    <a:pt x="309" y="964"/>
                  </a:lnTo>
                  <a:lnTo>
                    <a:pt x="305" y="960"/>
                  </a:lnTo>
                  <a:close/>
                  <a:moveTo>
                    <a:pt x="322" y="956"/>
                  </a:moveTo>
                  <a:lnTo>
                    <a:pt x="324" y="956"/>
                  </a:lnTo>
                  <a:lnTo>
                    <a:pt x="324" y="958"/>
                  </a:lnTo>
                  <a:lnTo>
                    <a:pt x="323" y="958"/>
                  </a:lnTo>
                  <a:lnTo>
                    <a:pt x="323" y="959"/>
                  </a:lnTo>
                  <a:lnTo>
                    <a:pt x="322" y="959"/>
                  </a:lnTo>
                  <a:lnTo>
                    <a:pt x="321" y="958"/>
                  </a:lnTo>
                  <a:lnTo>
                    <a:pt x="322" y="957"/>
                  </a:lnTo>
                  <a:lnTo>
                    <a:pt x="322" y="956"/>
                  </a:lnTo>
                  <a:close/>
                  <a:moveTo>
                    <a:pt x="305" y="956"/>
                  </a:moveTo>
                  <a:lnTo>
                    <a:pt x="312" y="956"/>
                  </a:lnTo>
                  <a:lnTo>
                    <a:pt x="316" y="959"/>
                  </a:lnTo>
                  <a:lnTo>
                    <a:pt x="313" y="959"/>
                  </a:lnTo>
                  <a:lnTo>
                    <a:pt x="313" y="958"/>
                  </a:lnTo>
                  <a:lnTo>
                    <a:pt x="312" y="958"/>
                  </a:lnTo>
                  <a:lnTo>
                    <a:pt x="312" y="960"/>
                  </a:lnTo>
                  <a:lnTo>
                    <a:pt x="315" y="960"/>
                  </a:lnTo>
                  <a:lnTo>
                    <a:pt x="313" y="962"/>
                  </a:lnTo>
                  <a:lnTo>
                    <a:pt x="312" y="962"/>
                  </a:lnTo>
                  <a:lnTo>
                    <a:pt x="310" y="959"/>
                  </a:lnTo>
                  <a:lnTo>
                    <a:pt x="309" y="959"/>
                  </a:lnTo>
                  <a:lnTo>
                    <a:pt x="309" y="958"/>
                  </a:lnTo>
                  <a:lnTo>
                    <a:pt x="307" y="958"/>
                  </a:lnTo>
                  <a:lnTo>
                    <a:pt x="307" y="957"/>
                  </a:lnTo>
                  <a:lnTo>
                    <a:pt x="305" y="956"/>
                  </a:lnTo>
                  <a:close/>
                  <a:moveTo>
                    <a:pt x="317" y="950"/>
                  </a:moveTo>
                  <a:lnTo>
                    <a:pt x="321" y="950"/>
                  </a:lnTo>
                  <a:lnTo>
                    <a:pt x="322" y="951"/>
                  </a:lnTo>
                  <a:lnTo>
                    <a:pt x="322" y="953"/>
                  </a:lnTo>
                  <a:lnTo>
                    <a:pt x="319" y="956"/>
                  </a:lnTo>
                  <a:lnTo>
                    <a:pt x="318" y="954"/>
                  </a:lnTo>
                  <a:lnTo>
                    <a:pt x="319" y="954"/>
                  </a:lnTo>
                  <a:lnTo>
                    <a:pt x="319" y="952"/>
                  </a:lnTo>
                  <a:lnTo>
                    <a:pt x="317" y="950"/>
                  </a:lnTo>
                  <a:close/>
                  <a:moveTo>
                    <a:pt x="294" y="949"/>
                  </a:moveTo>
                  <a:lnTo>
                    <a:pt x="296" y="949"/>
                  </a:lnTo>
                  <a:lnTo>
                    <a:pt x="300" y="950"/>
                  </a:lnTo>
                  <a:lnTo>
                    <a:pt x="299" y="950"/>
                  </a:lnTo>
                  <a:lnTo>
                    <a:pt x="300" y="951"/>
                  </a:lnTo>
                  <a:lnTo>
                    <a:pt x="299" y="952"/>
                  </a:lnTo>
                  <a:lnTo>
                    <a:pt x="298" y="952"/>
                  </a:lnTo>
                  <a:lnTo>
                    <a:pt x="297" y="951"/>
                  </a:lnTo>
                  <a:lnTo>
                    <a:pt x="296" y="951"/>
                  </a:lnTo>
                  <a:lnTo>
                    <a:pt x="296" y="950"/>
                  </a:lnTo>
                  <a:lnTo>
                    <a:pt x="294" y="949"/>
                  </a:lnTo>
                  <a:close/>
                  <a:moveTo>
                    <a:pt x="329" y="946"/>
                  </a:moveTo>
                  <a:lnTo>
                    <a:pt x="330" y="947"/>
                  </a:lnTo>
                  <a:lnTo>
                    <a:pt x="330" y="950"/>
                  </a:lnTo>
                  <a:lnTo>
                    <a:pt x="329" y="949"/>
                  </a:lnTo>
                  <a:lnTo>
                    <a:pt x="329" y="947"/>
                  </a:lnTo>
                  <a:lnTo>
                    <a:pt x="328" y="947"/>
                  </a:lnTo>
                  <a:lnTo>
                    <a:pt x="329" y="946"/>
                  </a:lnTo>
                  <a:close/>
                  <a:moveTo>
                    <a:pt x="329" y="943"/>
                  </a:moveTo>
                  <a:lnTo>
                    <a:pt x="329" y="946"/>
                  </a:lnTo>
                  <a:lnTo>
                    <a:pt x="328" y="946"/>
                  </a:lnTo>
                  <a:lnTo>
                    <a:pt x="327" y="945"/>
                  </a:lnTo>
                  <a:lnTo>
                    <a:pt x="329" y="943"/>
                  </a:lnTo>
                  <a:close/>
                  <a:moveTo>
                    <a:pt x="317" y="934"/>
                  </a:moveTo>
                  <a:lnTo>
                    <a:pt x="318" y="934"/>
                  </a:lnTo>
                  <a:lnTo>
                    <a:pt x="319" y="935"/>
                  </a:lnTo>
                  <a:lnTo>
                    <a:pt x="322" y="935"/>
                  </a:lnTo>
                  <a:lnTo>
                    <a:pt x="319" y="937"/>
                  </a:lnTo>
                  <a:lnTo>
                    <a:pt x="317" y="939"/>
                  </a:lnTo>
                  <a:lnTo>
                    <a:pt x="317" y="940"/>
                  </a:lnTo>
                  <a:lnTo>
                    <a:pt x="316" y="939"/>
                  </a:lnTo>
                  <a:lnTo>
                    <a:pt x="316" y="943"/>
                  </a:lnTo>
                  <a:lnTo>
                    <a:pt x="315" y="943"/>
                  </a:lnTo>
                  <a:lnTo>
                    <a:pt x="315" y="945"/>
                  </a:lnTo>
                  <a:lnTo>
                    <a:pt x="313" y="945"/>
                  </a:lnTo>
                  <a:lnTo>
                    <a:pt x="313" y="944"/>
                  </a:lnTo>
                  <a:lnTo>
                    <a:pt x="312" y="943"/>
                  </a:lnTo>
                  <a:lnTo>
                    <a:pt x="312" y="939"/>
                  </a:lnTo>
                  <a:lnTo>
                    <a:pt x="313" y="939"/>
                  </a:lnTo>
                  <a:lnTo>
                    <a:pt x="313" y="938"/>
                  </a:lnTo>
                  <a:lnTo>
                    <a:pt x="317" y="934"/>
                  </a:lnTo>
                  <a:close/>
                  <a:moveTo>
                    <a:pt x="323" y="932"/>
                  </a:moveTo>
                  <a:lnTo>
                    <a:pt x="324" y="932"/>
                  </a:lnTo>
                  <a:lnTo>
                    <a:pt x="323" y="933"/>
                  </a:lnTo>
                  <a:lnTo>
                    <a:pt x="322" y="933"/>
                  </a:lnTo>
                  <a:lnTo>
                    <a:pt x="323" y="932"/>
                  </a:lnTo>
                  <a:close/>
                  <a:moveTo>
                    <a:pt x="325" y="931"/>
                  </a:moveTo>
                  <a:lnTo>
                    <a:pt x="325" y="932"/>
                  </a:lnTo>
                  <a:lnTo>
                    <a:pt x="324" y="932"/>
                  </a:lnTo>
                  <a:lnTo>
                    <a:pt x="325" y="931"/>
                  </a:lnTo>
                  <a:close/>
                  <a:moveTo>
                    <a:pt x="330" y="926"/>
                  </a:moveTo>
                  <a:lnTo>
                    <a:pt x="331" y="927"/>
                  </a:lnTo>
                  <a:lnTo>
                    <a:pt x="331" y="928"/>
                  </a:lnTo>
                  <a:lnTo>
                    <a:pt x="330" y="929"/>
                  </a:lnTo>
                  <a:lnTo>
                    <a:pt x="329" y="928"/>
                  </a:lnTo>
                  <a:lnTo>
                    <a:pt x="329" y="932"/>
                  </a:lnTo>
                  <a:lnTo>
                    <a:pt x="327" y="932"/>
                  </a:lnTo>
                  <a:lnTo>
                    <a:pt x="327" y="931"/>
                  </a:lnTo>
                  <a:lnTo>
                    <a:pt x="329" y="927"/>
                  </a:lnTo>
                  <a:lnTo>
                    <a:pt x="330" y="926"/>
                  </a:lnTo>
                  <a:close/>
                  <a:moveTo>
                    <a:pt x="329" y="926"/>
                  </a:moveTo>
                  <a:lnTo>
                    <a:pt x="329" y="927"/>
                  </a:lnTo>
                  <a:lnTo>
                    <a:pt x="327" y="929"/>
                  </a:lnTo>
                  <a:lnTo>
                    <a:pt x="327" y="931"/>
                  </a:lnTo>
                  <a:lnTo>
                    <a:pt x="325" y="931"/>
                  </a:lnTo>
                  <a:lnTo>
                    <a:pt x="325" y="929"/>
                  </a:lnTo>
                  <a:lnTo>
                    <a:pt x="329" y="926"/>
                  </a:lnTo>
                  <a:close/>
                  <a:moveTo>
                    <a:pt x="334" y="906"/>
                  </a:moveTo>
                  <a:lnTo>
                    <a:pt x="336" y="906"/>
                  </a:lnTo>
                  <a:lnTo>
                    <a:pt x="335" y="907"/>
                  </a:lnTo>
                  <a:lnTo>
                    <a:pt x="334" y="906"/>
                  </a:lnTo>
                  <a:close/>
                  <a:moveTo>
                    <a:pt x="321" y="878"/>
                  </a:moveTo>
                  <a:lnTo>
                    <a:pt x="322" y="879"/>
                  </a:lnTo>
                  <a:lnTo>
                    <a:pt x="323" y="879"/>
                  </a:lnTo>
                  <a:lnTo>
                    <a:pt x="323" y="880"/>
                  </a:lnTo>
                  <a:lnTo>
                    <a:pt x="324" y="882"/>
                  </a:lnTo>
                  <a:lnTo>
                    <a:pt x="324" y="883"/>
                  </a:lnTo>
                  <a:lnTo>
                    <a:pt x="323" y="884"/>
                  </a:lnTo>
                  <a:lnTo>
                    <a:pt x="321" y="884"/>
                  </a:lnTo>
                  <a:lnTo>
                    <a:pt x="321" y="878"/>
                  </a:lnTo>
                  <a:close/>
                  <a:moveTo>
                    <a:pt x="306" y="853"/>
                  </a:moveTo>
                  <a:lnTo>
                    <a:pt x="309" y="855"/>
                  </a:lnTo>
                  <a:lnTo>
                    <a:pt x="309" y="858"/>
                  </a:lnTo>
                  <a:lnTo>
                    <a:pt x="310" y="859"/>
                  </a:lnTo>
                  <a:lnTo>
                    <a:pt x="310" y="860"/>
                  </a:lnTo>
                  <a:lnTo>
                    <a:pt x="309" y="859"/>
                  </a:lnTo>
                  <a:lnTo>
                    <a:pt x="309" y="860"/>
                  </a:lnTo>
                  <a:lnTo>
                    <a:pt x="310" y="865"/>
                  </a:lnTo>
                  <a:lnTo>
                    <a:pt x="311" y="866"/>
                  </a:lnTo>
                  <a:lnTo>
                    <a:pt x="312" y="866"/>
                  </a:lnTo>
                  <a:lnTo>
                    <a:pt x="312" y="867"/>
                  </a:lnTo>
                  <a:lnTo>
                    <a:pt x="313" y="867"/>
                  </a:lnTo>
                  <a:lnTo>
                    <a:pt x="313" y="870"/>
                  </a:lnTo>
                  <a:lnTo>
                    <a:pt x="315" y="870"/>
                  </a:lnTo>
                  <a:lnTo>
                    <a:pt x="315" y="871"/>
                  </a:lnTo>
                  <a:lnTo>
                    <a:pt x="313" y="871"/>
                  </a:lnTo>
                  <a:lnTo>
                    <a:pt x="306" y="864"/>
                  </a:lnTo>
                  <a:lnTo>
                    <a:pt x="306" y="853"/>
                  </a:lnTo>
                  <a:close/>
                  <a:moveTo>
                    <a:pt x="256" y="772"/>
                  </a:moveTo>
                  <a:lnTo>
                    <a:pt x="257" y="772"/>
                  </a:lnTo>
                  <a:lnTo>
                    <a:pt x="257" y="773"/>
                  </a:lnTo>
                  <a:lnTo>
                    <a:pt x="256" y="773"/>
                  </a:lnTo>
                  <a:lnTo>
                    <a:pt x="256" y="772"/>
                  </a:lnTo>
                  <a:close/>
                  <a:moveTo>
                    <a:pt x="292" y="654"/>
                  </a:moveTo>
                  <a:lnTo>
                    <a:pt x="294" y="654"/>
                  </a:lnTo>
                  <a:lnTo>
                    <a:pt x="294" y="655"/>
                  </a:lnTo>
                  <a:lnTo>
                    <a:pt x="297" y="655"/>
                  </a:lnTo>
                  <a:lnTo>
                    <a:pt x="297" y="658"/>
                  </a:lnTo>
                  <a:lnTo>
                    <a:pt x="296" y="658"/>
                  </a:lnTo>
                  <a:lnTo>
                    <a:pt x="296" y="659"/>
                  </a:lnTo>
                  <a:lnTo>
                    <a:pt x="293" y="661"/>
                  </a:lnTo>
                  <a:lnTo>
                    <a:pt x="292" y="661"/>
                  </a:lnTo>
                  <a:lnTo>
                    <a:pt x="291" y="658"/>
                  </a:lnTo>
                  <a:lnTo>
                    <a:pt x="291" y="657"/>
                  </a:lnTo>
                  <a:lnTo>
                    <a:pt x="292" y="656"/>
                  </a:lnTo>
                  <a:lnTo>
                    <a:pt x="292" y="654"/>
                  </a:lnTo>
                  <a:close/>
                  <a:moveTo>
                    <a:pt x="411" y="568"/>
                  </a:moveTo>
                  <a:lnTo>
                    <a:pt x="411" y="570"/>
                  </a:lnTo>
                  <a:lnTo>
                    <a:pt x="410" y="571"/>
                  </a:lnTo>
                  <a:lnTo>
                    <a:pt x="410" y="570"/>
                  </a:lnTo>
                  <a:lnTo>
                    <a:pt x="411" y="568"/>
                  </a:lnTo>
                  <a:close/>
                  <a:moveTo>
                    <a:pt x="415" y="558"/>
                  </a:moveTo>
                  <a:lnTo>
                    <a:pt x="415" y="560"/>
                  </a:lnTo>
                  <a:lnTo>
                    <a:pt x="414" y="562"/>
                  </a:lnTo>
                  <a:lnTo>
                    <a:pt x="415" y="562"/>
                  </a:lnTo>
                  <a:lnTo>
                    <a:pt x="415" y="563"/>
                  </a:lnTo>
                  <a:lnTo>
                    <a:pt x="414" y="564"/>
                  </a:lnTo>
                  <a:lnTo>
                    <a:pt x="414" y="566"/>
                  </a:lnTo>
                  <a:lnTo>
                    <a:pt x="411" y="566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14" y="560"/>
                  </a:lnTo>
                  <a:lnTo>
                    <a:pt x="414" y="559"/>
                  </a:lnTo>
                  <a:lnTo>
                    <a:pt x="415" y="558"/>
                  </a:lnTo>
                  <a:close/>
                  <a:moveTo>
                    <a:pt x="398" y="557"/>
                  </a:moveTo>
                  <a:lnTo>
                    <a:pt x="398" y="558"/>
                  </a:lnTo>
                  <a:lnTo>
                    <a:pt x="397" y="558"/>
                  </a:lnTo>
                  <a:lnTo>
                    <a:pt x="398" y="557"/>
                  </a:lnTo>
                  <a:close/>
                  <a:moveTo>
                    <a:pt x="411" y="556"/>
                  </a:moveTo>
                  <a:lnTo>
                    <a:pt x="414" y="558"/>
                  </a:lnTo>
                  <a:lnTo>
                    <a:pt x="411" y="560"/>
                  </a:lnTo>
                  <a:lnTo>
                    <a:pt x="412" y="559"/>
                  </a:lnTo>
                  <a:lnTo>
                    <a:pt x="411" y="558"/>
                  </a:lnTo>
                  <a:lnTo>
                    <a:pt x="410" y="559"/>
                  </a:lnTo>
                  <a:lnTo>
                    <a:pt x="411" y="556"/>
                  </a:lnTo>
                  <a:close/>
                  <a:moveTo>
                    <a:pt x="429" y="471"/>
                  </a:moveTo>
                  <a:lnTo>
                    <a:pt x="430" y="471"/>
                  </a:lnTo>
                  <a:lnTo>
                    <a:pt x="430" y="472"/>
                  </a:lnTo>
                  <a:lnTo>
                    <a:pt x="429" y="471"/>
                  </a:lnTo>
                  <a:close/>
                  <a:moveTo>
                    <a:pt x="440" y="398"/>
                  </a:moveTo>
                  <a:lnTo>
                    <a:pt x="442" y="398"/>
                  </a:lnTo>
                  <a:lnTo>
                    <a:pt x="442" y="399"/>
                  </a:lnTo>
                  <a:lnTo>
                    <a:pt x="440" y="398"/>
                  </a:lnTo>
                  <a:close/>
                  <a:moveTo>
                    <a:pt x="474" y="392"/>
                  </a:moveTo>
                  <a:lnTo>
                    <a:pt x="476" y="392"/>
                  </a:lnTo>
                  <a:lnTo>
                    <a:pt x="477" y="393"/>
                  </a:lnTo>
                  <a:lnTo>
                    <a:pt x="477" y="394"/>
                  </a:lnTo>
                  <a:lnTo>
                    <a:pt x="476" y="394"/>
                  </a:lnTo>
                  <a:lnTo>
                    <a:pt x="476" y="396"/>
                  </a:lnTo>
                  <a:lnTo>
                    <a:pt x="471" y="396"/>
                  </a:lnTo>
                  <a:lnTo>
                    <a:pt x="471" y="394"/>
                  </a:lnTo>
                  <a:lnTo>
                    <a:pt x="472" y="393"/>
                  </a:lnTo>
                  <a:lnTo>
                    <a:pt x="473" y="393"/>
                  </a:lnTo>
                  <a:lnTo>
                    <a:pt x="473" y="394"/>
                  </a:lnTo>
                  <a:lnTo>
                    <a:pt x="474" y="393"/>
                  </a:lnTo>
                  <a:lnTo>
                    <a:pt x="474" y="392"/>
                  </a:lnTo>
                  <a:close/>
                  <a:moveTo>
                    <a:pt x="465" y="391"/>
                  </a:moveTo>
                  <a:lnTo>
                    <a:pt x="466" y="391"/>
                  </a:lnTo>
                  <a:lnTo>
                    <a:pt x="468" y="392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5" y="394"/>
                  </a:lnTo>
                  <a:lnTo>
                    <a:pt x="465" y="391"/>
                  </a:lnTo>
                  <a:close/>
                  <a:moveTo>
                    <a:pt x="483" y="384"/>
                  </a:moveTo>
                  <a:lnTo>
                    <a:pt x="485" y="386"/>
                  </a:lnTo>
                  <a:lnTo>
                    <a:pt x="485" y="387"/>
                  </a:lnTo>
                  <a:lnTo>
                    <a:pt x="484" y="387"/>
                  </a:lnTo>
                  <a:lnTo>
                    <a:pt x="483" y="386"/>
                  </a:lnTo>
                  <a:lnTo>
                    <a:pt x="483" y="384"/>
                  </a:lnTo>
                  <a:close/>
                  <a:moveTo>
                    <a:pt x="467" y="384"/>
                  </a:moveTo>
                  <a:lnTo>
                    <a:pt x="468" y="384"/>
                  </a:lnTo>
                  <a:lnTo>
                    <a:pt x="472" y="386"/>
                  </a:lnTo>
                  <a:lnTo>
                    <a:pt x="473" y="386"/>
                  </a:lnTo>
                  <a:lnTo>
                    <a:pt x="473" y="387"/>
                  </a:lnTo>
                  <a:lnTo>
                    <a:pt x="474" y="387"/>
                  </a:lnTo>
                  <a:lnTo>
                    <a:pt x="474" y="388"/>
                  </a:lnTo>
                  <a:lnTo>
                    <a:pt x="473" y="390"/>
                  </a:lnTo>
                  <a:lnTo>
                    <a:pt x="473" y="388"/>
                  </a:lnTo>
                  <a:lnTo>
                    <a:pt x="472" y="387"/>
                  </a:lnTo>
                  <a:lnTo>
                    <a:pt x="471" y="387"/>
                  </a:lnTo>
                  <a:lnTo>
                    <a:pt x="471" y="390"/>
                  </a:lnTo>
                  <a:lnTo>
                    <a:pt x="467" y="386"/>
                  </a:lnTo>
                  <a:lnTo>
                    <a:pt x="467" y="384"/>
                  </a:lnTo>
                  <a:close/>
                  <a:moveTo>
                    <a:pt x="485" y="379"/>
                  </a:moveTo>
                  <a:lnTo>
                    <a:pt x="486" y="379"/>
                  </a:lnTo>
                  <a:lnTo>
                    <a:pt x="486" y="380"/>
                  </a:lnTo>
                  <a:lnTo>
                    <a:pt x="485" y="380"/>
                  </a:lnTo>
                  <a:lnTo>
                    <a:pt x="485" y="382"/>
                  </a:lnTo>
                  <a:lnTo>
                    <a:pt x="483" y="382"/>
                  </a:lnTo>
                  <a:lnTo>
                    <a:pt x="481" y="381"/>
                  </a:lnTo>
                  <a:lnTo>
                    <a:pt x="481" y="380"/>
                  </a:lnTo>
                  <a:lnTo>
                    <a:pt x="484" y="380"/>
                  </a:lnTo>
                  <a:lnTo>
                    <a:pt x="485" y="379"/>
                  </a:lnTo>
                  <a:close/>
                  <a:moveTo>
                    <a:pt x="483" y="376"/>
                  </a:moveTo>
                  <a:lnTo>
                    <a:pt x="484" y="376"/>
                  </a:lnTo>
                  <a:lnTo>
                    <a:pt x="485" y="378"/>
                  </a:lnTo>
                  <a:lnTo>
                    <a:pt x="484" y="379"/>
                  </a:lnTo>
                  <a:lnTo>
                    <a:pt x="483" y="379"/>
                  </a:lnTo>
                  <a:lnTo>
                    <a:pt x="483" y="376"/>
                  </a:lnTo>
                  <a:close/>
                  <a:moveTo>
                    <a:pt x="497" y="363"/>
                  </a:moveTo>
                  <a:lnTo>
                    <a:pt x="498" y="363"/>
                  </a:lnTo>
                  <a:lnTo>
                    <a:pt x="499" y="364"/>
                  </a:lnTo>
                  <a:lnTo>
                    <a:pt x="499" y="366"/>
                  </a:lnTo>
                  <a:lnTo>
                    <a:pt x="501" y="367"/>
                  </a:lnTo>
                  <a:lnTo>
                    <a:pt x="501" y="368"/>
                  </a:lnTo>
                  <a:lnTo>
                    <a:pt x="499" y="368"/>
                  </a:lnTo>
                  <a:lnTo>
                    <a:pt x="499" y="369"/>
                  </a:lnTo>
                  <a:lnTo>
                    <a:pt x="501" y="370"/>
                  </a:lnTo>
                  <a:lnTo>
                    <a:pt x="499" y="370"/>
                  </a:lnTo>
                  <a:lnTo>
                    <a:pt x="498" y="369"/>
                  </a:lnTo>
                  <a:lnTo>
                    <a:pt x="497" y="367"/>
                  </a:lnTo>
                  <a:lnTo>
                    <a:pt x="496" y="366"/>
                  </a:lnTo>
                  <a:lnTo>
                    <a:pt x="497" y="363"/>
                  </a:lnTo>
                  <a:close/>
                  <a:moveTo>
                    <a:pt x="534" y="362"/>
                  </a:moveTo>
                  <a:lnTo>
                    <a:pt x="535" y="363"/>
                  </a:lnTo>
                  <a:lnTo>
                    <a:pt x="535" y="364"/>
                  </a:lnTo>
                  <a:lnTo>
                    <a:pt x="534" y="364"/>
                  </a:lnTo>
                  <a:lnTo>
                    <a:pt x="534" y="367"/>
                  </a:lnTo>
                  <a:lnTo>
                    <a:pt x="533" y="368"/>
                  </a:lnTo>
                  <a:lnTo>
                    <a:pt x="530" y="367"/>
                  </a:lnTo>
                  <a:lnTo>
                    <a:pt x="530" y="363"/>
                  </a:lnTo>
                  <a:lnTo>
                    <a:pt x="534" y="363"/>
                  </a:lnTo>
                  <a:lnTo>
                    <a:pt x="534" y="362"/>
                  </a:lnTo>
                  <a:close/>
                  <a:moveTo>
                    <a:pt x="490" y="361"/>
                  </a:moveTo>
                  <a:lnTo>
                    <a:pt x="491" y="361"/>
                  </a:lnTo>
                  <a:lnTo>
                    <a:pt x="492" y="362"/>
                  </a:lnTo>
                  <a:lnTo>
                    <a:pt x="493" y="364"/>
                  </a:lnTo>
                  <a:lnTo>
                    <a:pt x="493" y="367"/>
                  </a:lnTo>
                  <a:lnTo>
                    <a:pt x="491" y="367"/>
                  </a:lnTo>
                  <a:lnTo>
                    <a:pt x="490" y="366"/>
                  </a:lnTo>
                  <a:lnTo>
                    <a:pt x="490" y="361"/>
                  </a:lnTo>
                  <a:close/>
                  <a:moveTo>
                    <a:pt x="402" y="0"/>
                  </a:moveTo>
                  <a:lnTo>
                    <a:pt x="403" y="3"/>
                  </a:lnTo>
                  <a:lnTo>
                    <a:pt x="409" y="4"/>
                  </a:lnTo>
                  <a:lnTo>
                    <a:pt x="411" y="6"/>
                  </a:lnTo>
                  <a:lnTo>
                    <a:pt x="414" y="7"/>
                  </a:lnTo>
                  <a:lnTo>
                    <a:pt x="415" y="9"/>
                  </a:lnTo>
                  <a:lnTo>
                    <a:pt x="415" y="11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12" y="16"/>
                  </a:lnTo>
                  <a:lnTo>
                    <a:pt x="414" y="17"/>
                  </a:lnTo>
                  <a:lnTo>
                    <a:pt x="420" y="20"/>
                  </a:lnTo>
                  <a:lnTo>
                    <a:pt x="423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29" y="34"/>
                  </a:lnTo>
                  <a:lnTo>
                    <a:pt x="434" y="34"/>
                  </a:lnTo>
                  <a:lnTo>
                    <a:pt x="434" y="35"/>
                  </a:lnTo>
                  <a:lnTo>
                    <a:pt x="435" y="36"/>
                  </a:lnTo>
                  <a:lnTo>
                    <a:pt x="435" y="37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7" y="43"/>
                  </a:lnTo>
                  <a:lnTo>
                    <a:pt x="441" y="44"/>
                  </a:lnTo>
                  <a:lnTo>
                    <a:pt x="445" y="48"/>
                  </a:lnTo>
                  <a:lnTo>
                    <a:pt x="447" y="49"/>
                  </a:lnTo>
                  <a:lnTo>
                    <a:pt x="448" y="53"/>
                  </a:lnTo>
                  <a:lnTo>
                    <a:pt x="455" y="55"/>
                  </a:lnTo>
                  <a:lnTo>
                    <a:pt x="458" y="58"/>
                  </a:lnTo>
                  <a:lnTo>
                    <a:pt x="458" y="59"/>
                  </a:lnTo>
                  <a:lnTo>
                    <a:pt x="460" y="61"/>
                  </a:lnTo>
                  <a:lnTo>
                    <a:pt x="460" y="62"/>
                  </a:lnTo>
                  <a:lnTo>
                    <a:pt x="461" y="62"/>
                  </a:lnTo>
                  <a:lnTo>
                    <a:pt x="461" y="65"/>
                  </a:lnTo>
                  <a:lnTo>
                    <a:pt x="462" y="66"/>
                  </a:lnTo>
                  <a:lnTo>
                    <a:pt x="472" y="66"/>
                  </a:lnTo>
                  <a:lnTo>
                    <a:pt x="474" y="67"/>
                  </a:lnTo>
                  <a:lnTo>
                    <a:pt x="476" y="67"/>
                  </a:lnTo>
                  <a:lnTo>
                    <a:pt x="474" y="68"/>
                  </a:lnTo>
                  <a:lnTo>
                    <a:pt x="478" y="68"/>
                  </a:lnTo>
                  <a:lnTo>
                    <a:pt x="481" y="71"/>
                  </a:lnTo>
                  <a:lnTo>
                    <a:pt x="483" y="71"/>
                  </a:lnTo>
                  <a:lnTo>
                    <a:pt x="485" y="72"/>
                  </a:lnTo>
                  <a:lnTo>
                    <a:pt x="487" y="72"/>
                  </a:lnTo>
                  <a:lnTo>
                    <a:pt x="489" y="73"/>
                  </a:lnTo>
                  <a:lnTo>
                    <a:pt x="490" y="75"/>
                  </a:lnTo>
                  <a:lnTo>
                    <a:pt x="491" y="77"/>
                  </a:lnTo>
                  <a:lnTo>
                    <a:pt x="493" y="75"/>
                  </a:lnTo>
                  <a:lnTo>
                    <a:pt x="495" y="77"/>
                  </a:lnTo>
                  <a:lnTo>
                    <a:pt x="496" y="80"/>
                  </a:lnTo>
                  <a:lnTo>
                    <a:pt x="497" y="83"/>
                  </a:lnTo>
                  <a:lnTo>
                    <a:pt x="503" y="86"/>
                  </a:lnTo>
                  <a:lnTo>
                    <a:pt x="504" y="87"/>
                  </a:lnTo>
                  <a:lnTo>
                    <a:pt x="504" y="90"/>
                  </a:lnTo>
                  <a:lnTo>
                    <a:pt x="505" y="90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08" y="105"/>
                  </a:lnTo>
                  <a:lnTo>
                    <a:pt x="509" y="106"/>
                  </a:lnTo>
                  <a:lnTo>
                    <a:pt x="512" y="104"/>
                  </a:lnTo>
                  <a:lnTo>
                    <a:pt x="515" y="104"/>
                  </a:lnTo>
                  <a:lnTo>
                    <a:pt x="515" y="105"/>
                  </a:lnTo>
                  <a:lnTo>
                    <a:pt x="517" y="112"/>
                  </a:lnTo>
                  <a:lnTo>
                    <a:pt x="517" y="115"/>
                  </a:lnTo>
                  <a:lnTo>
                    <a:pt x="521" y="117"/>
                  </a:lnTo>
                  <a:lnTo>
                    <a:pt x="522" y="118"/>
                  </a:lnTo>
                  <a:lnTo>
                    <a:pt x="526" y="123"/>
                  </a:lnTo>
                  <a:lnTo>
                    <a:pt x="528" y="124"/>
                  </a:lnTo>
                  <a:lnTo>
                    <a:pt x="529" y="126"/>
                  </a:lnTo>
                  <a:lnTo>
                    <a:pt x="529" y="128"/>
                  </a:lnTo>
                  <a:lnTo>
                    <a:pt x="528" y="130"/>
                  </a:lnTo>
                  <a:lnTo>
                    <a:pt x="527" y="132"/>
                  </a:lnTo>
                  <a:lnTo>
                    <a:pt x="523" y="133"/>
                  </a:lnTo>
                  <a:lnTo>
                    <a:pt x="522" y="134"/>
                  </a:lnTo>
                  <a:lnTo>
                    <a:pt x="522" y="153"/>
                  </a:lnTo>
                  <a:lnTo>
                    <a:pt x="523" y="158"/>
                  </a:lnTo>
                  <a:lnTo>
                    <a:pt x="523" y="159"/>
                  </a:lnTo>
                  <a:lnTo>
                    <a:pt x="524" y="163"/>
                  </a:lnTo>
                  <a:lnTo>
                    <a:pt x="524" y="167"/>
                  </a:lnTo>
                  <a:lnTo>
                    <a:pt x="522" y="169"/>
                  </a:lnTo>
                  <a:lnTo>
                    <a:pt x="521" y="170"/>
                  </a:lnTo>
                  <a:lnTo>
                    <a:pt x="522" y="171"/>
                  </a:lnTo>
                  <a:lnTo>
                    <a:pt x="520" y="176"/>
                  </a:lnTo>
                  <a:lnTo>
                    <a:pt x="520" y="181"/>
                  </a:lnTo>
                  <a:lnTo>
                    <a:pt x="522" y="182"/>
                  </a:lnTo>
                  <a:lnTo>
                    <a:pt x="527" y="182"/>
                  </a:lnTo>
                  <a:lnTo>
                    <a:pt x="529" y="183"/>
                  </a:lnTo>
                  <a:lnTo>
                    <a:pt x="533" y="184"/>
                  </a:lnTo>
                  <a:lnTo>
                    <a:pt x="534" y="185"/>
                  </a:lnTo>
                  <a:lnTo>
                    <a:pt x="534" y="188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4" y="194"/>
                  </a:lnTo>
                  <a:lnTo>
                    <a:pt x="534" y="197"/>
                  </a:lnTo>
                  <a:lnTo>
                    <a:pt x="533" y="200"/>
                  </a:lnTo>
                  <a:lnTo>
                    <a:pt x="528" y="201"/>
                  </a:lnTo>
                  <a:lnTo>
                    <a:pt x="527" y="202"/>
                  </a:lnTo>
                  <a:lnTo>
                    <a:pt x="527" y="210"/>
                  </a:lnTo>
                  <a:lnTo>
                    <a:pt x="526" y="212"/>
                  </a:lnTo>
                  <a:lnTo>
                    <a:pt x="526" y="214"/>
                  </a:lnTo>
                  <a:lnTo>
                    <a:pt x="528" y="216"/>
                  </a:lnTo>
                  <a:lnTo>
                    <a:pt x="529" y="219"/>
                  </a:lnTo>
                  <a:lnTo>
                    <a:pt x="529" y="224"/>
                  </a:lnTo>
                  <a:lnTo>
                    <a:pt x="530" y="225"/>
                  </a:lnTo>
                  <a:lnTo>
                    <a:pt x="532" y="228"/>
                  </a:lnTo>
                  <a:lnTo>
                    <a:pt x="533" y="231"/>
                  </a:lnTo>
                  <a:lnTo>
                    <a:pt x="534" y="231"/>
                  </a:lnTo>
                  <a:lnTo>
                    <a:pt x="536" y="233"/>
                  </a:lnTo>
                  <a:lnTo>
                    <a:pt x="539" y="239"/>
                  </a:lnTo>
                  <a:lnTo>
                    <a:pt x="540" y="241"/>
                  </a:lnTo>
                  <a:lnTo>
                    <a:pt x="541" y="243"/>
                  </a:lnTo>
                  <a:lnTo>
                    <a:pt x="542" y="245"/>
                  </a:lnTo>
                  <a:lnTo>
                    <a:pt x="543" y="251"/>
                  </a:lnTo>
                  <a:lnTo>
                    <a:pt x="543" y="252"/>
                  </a:lnTo>
                  <a:lnTo>
                    <a:pt x="542" y="253"/>
                  </a:lnTo>
                  <a:lnTo>
                    <a:pt x="541" y="253"/>
                  </a:lnTo>
                  <a:lnTo>
                    <a:pt x="540" y="255"/>
                  </a:lnTo>
                  <a:lnTo>
                    <a:pt x="539" y="257"/>
                  </a:lnTo>
                  <a:lnTo>
                    <a:pt x="539" y="258"/>
                  </a:lnTo>
                  <a:lnTo>
                    <a:pt x="540" y="262"/>
                  </a:lnTo>
                  <a:lnTo>
                    <a:pt x="540" y="264"/>
                  </a:lnTo>
                  <a:lnTo>
                    <a:pt x="539" y="267"/>
                  </a:lnTo>
                  <a:lnTo>
                    <a:pt x="539" y="277"/>
                  </a:lnTo>
                  <a:lnTo>
                    <a:pt x="538" y="278"/>
                  </a:lnTo>
                  <a:lnTo>
                    <a:pt x="535" y="280"/>
                  </a:lnTo>
                  <a:lnTo>
                    <a:pt x="535" y="281"/>
                  </a:lnTo>
                  <a:lnTo>
                    <a:pt x="533" y="283"/>
                  </a:lnTo>
                  <a:lnTo>
                    <a:pt x="533" y="286"/>
                  </a:lnTo>
                  <a:lnTo>
                    <a:pt x="532" y="286"/>
                  </a:lnTo>
                  <a:lnTo>
                    <a:pt x="529" y="288"/>
                  </a:lnTo>
                  <a:lnTo>
                    <a:pt x="528" y="290"/>
                  </a:lnTo>
                  <a:lnTo>
                    <a:pt x="529" y="292"/>
                  </a:lnTo>
                  <a:lnTo>
                    <a:pt x="529" y="296"/>
                  </a:lnTo>
                  <a:lnTo>
                    <a:pt x="530" y="299"/>
                  </a:lnTo>
                  <a:lnTo>
                    <a:pt x="530" y="300"/>
                  </a:lnTo>
                  <a:lnTo>
                    <a:pt x="529" y="301"/>
                  </a:lnTo>
                  <a:lnTo>
                    <a:pt x="529" y="305"/>
                  </a:lnTo>
                  <a:lnTo>
                    <a:pt x="530" y="307"/>
                  </a:lnTo>
                  <a:lnTo>
                    <a:pt x="530" y="310"/>
                  </a:lnTo>
                  <a:lnTo>
                    <a:pt x="532" y="316"/>
                  </a:lnTo>
                  <a:lnTo>
                    <a:pt x="534" y="318"/>
                  </a:lnTo>
                  <a:lnTo>
                    <a:pt x="539" y="320"/>
                  </a:lnTo>
                  <a:lnTo>
                    <a:pt x="540" y="321"/>
                  </a:lnTo>
                  <a:lnTo>
                    <a:pt x="542" y="329"/>
                  </a:lnTo>
                  <a:lnTo>
                    <a:pt x="543" y="330"/>
                  </a:lnTo>
                  <a:lnTo>
                    <a:pt x="543" y="331"/>
                  </a:lnTo>
                  <a:lnTo>
                    <a:pt x="545" y="331"/>
                  </a:lnTo>
                  <a:lnTo>
                    <a:pt x="545" y="333"/>
                  </a:lnTo>
                  <a:lnTo>
                    <a:pt x="546" y="338"/>
                  </a:lnTo>
                  <a:lnTo>
                    <a:pt x="546" y="342"/>
                  </a:lnTo>
                  <a:lnTo>
                    <a:pt x="548" y="347"/>
                  </a:lnTo>
                  <a:lnTo>
                    <a:pt x="548" y="350"/>
                  </a:lnTo>
                  <a:lnTo>
                    <a:pt x="551" y="353"/>
                  </a:lnTo>
                  <a:lnTo>
                    <a:pt x="551" y="355"/>
                  </a:lnTo>
                  <a:lnTo>
                    <a:pt x="549" y="357"/>
                  </a:lnTo>
                  <a:lnTo>
                    <a:pt x="548" y="357"/>
                  </a:lnTo>
                  <a:lnTo>
                    <a:pt x="545" y="356"/>
                  </a:lnTo>
                  <a:lnTo>
                    <a:pt x="545" y="357"/>
                  </a:lnTo>
                  <a:lnTo>
                    <a:pt x="546" y="357"/>
                  </a:lnTo>
                  <a:lnTo>
                    <a:pt x="545" y="359"/>
                  </a:lnTo>
                  <a:lnTo>
                    <a:pt x="542" y="357"/>
                  </a:lnTo>
                  <a:lnTo>
                    <a:pt x="542" y="359"/>
                  </a:lnTo>
                  <a:lnTo>
                    <a:pt x="541" y="359"/>
                  </a:lnTo>
                  <a:lnTo>
                    <a:pt x="541" y="361"/>
                  </a:lnTo>
                  <a:lnTo>
                    <a:pt x="539" y="361"/>
                  </a:lnTo>
                  <a:lnTo>
                    <a:pt x="539" y="357"/>
                  </a:lnTo>
                  <a:lnTo>
                    <a:pt x="538" y="357"/>
                  </a:lnTo>
                  <a:lnTo>
                    <a:pt x="538" y="359"/>
                  </a:lnTo>
                  <a:lnTo>
                    <a:pt x="534" y="359"/>
                  </a:lnTo>
                  <a:lnTo>
                    <a:pt x="534" y="355"/>
                  </a:lnTo>
                  <a:lnTo>
                    <a:pt x="533" y="354"/>
                  </a:lnTo>
                  <a:lnTo>
                    <a:pt x="530" y="354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7" y="357"/>
                  </a:lnTo>
                  <a:lnTo>
                    <a:pt x="527" y="356"/>
                  </a:lnTo>
                  <a:lnTo>
                    <a:pt x="522" y="356"/>
                  </a:lnTo>
                  <a:lnTo>
                    <a:pt x="522" y="354"/>
                  </a:lnTo>
                  <a:lnTo>
                    <a:pt x="521" y="354"/>
                  </a:lnTo>
                  <a:lnTo>
                    <a:pt x="521" y="356"/>
                  </a:lnTo>
                  <a:lnTo>
                    <a:pt x="520" y="356"/>
                  </a:lnTo>
                  <a:lnTo>
                    <a:pt x="520" y="361"/>
                  </a:lnTo>
                  <a:lnTo>
                    <a:pt x="518" y="361"/>
                  </a:lnTo>
                  <a:lnTo>
                    <a:pt x="517" y="360"/>
                  </a:lnTo>
                  <a:lnTo>
                    <a:pt x="517" y="355"/>
                  </a:lnTo>
                  <a:lnTo>
                    <a:pt x="516" y="355"/>
                  </a:lnTo>
                  <a:lnTo>
                    <a:pt x="516" y="356"/>
                  </a:lnTo>
                  <a:lnTo>
                    <a:pt x="515" y="357"/>
                  </a:lnTo>
                  <a:lnTo>
                    <a:pt x="512" y="357"/>
                  </a:lnTo>
                  <a:lnTo>
                    <a:pt x="511" y="355"/>
                  </a:lnTo>
                  <a:lnTo>
                    <a:pt x="509" y="355"/>
                  </a:lnTo>
                  <a:lnTo>
                    <a:pt x="509" y="359"/>
                  </a:lnTo>
                  <a:lnTo>
                    <a:pt x="511" y="361"/>
                  </a:lnTo>
                  <a:lnTo>
                    <a:pt x="508" y="362"/>
                  </a:lnTo>
                  <a:lnTo>
                    <a:pt x="508" y="363"/>
                  </a:lnTo>
                  <a:lnTo>
                    <a:pt x="507" y="364"/>
                  </a:lnTo>
                  <a:lnTo>
                    <a:pt x="507" y="366"/>
                  </a:lnTo>
                  <a:lnTo>
                    <a:pt x="505" y="367"/>
                  </a:lnTo>
                  <a:lnTo>
                    <a:pt x="504" y="367"/>
                  </a:lnTo>
                  <a:lnTo>
                    <a:pt x="505" y="364"/>
                  </a:lnTo>
                  <a:lnTo>
                    <a:pt x="504" y="362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499" y="360"/>
                  </a:lnTo>
                  <a:lnTo>
                    <a:pt x="498" y="360"/>
                  </a:lnTo>
                  <a:lnTo>
                    <a:pt x="498" y="357"/>
                  </a:lnTo>
                  <a:lnTo>
                    <a:pt x="496" y="357"/>
                  </a:lnTo>
                  <a:lnTo>
                    <a:pt x="495" y="356"/>
                  </a:lnTo>
                  <a:lnTo>
                    <a:pt x="493" y="353"/>
                  </a:lnTo>
                  <a:lnTo>
                    <a:pt x="492" y="350"/>
                  </a:lnTo>
                  <a:lnTo>
                    <a:pt x="487" y="347"/>
                  </a:lnTo>
                  <a:lnTo>
                    <a:pt x="486" y="347"/>
                  </a:lnTo>
                  <a:lnTo>
                    <a:pt x="486" y="348"/>
                  </a:lnTo>
                  <a:lnTo>
                    <a:pt x="487" y="349"/>
                  </a:lnTo>
                  <a:lnTo>
                    <a:pt x="487" y="350"/>
                  </a:lnTo>
                  <a:lnTo>
                    <a:pt x="489" y="351"/>
                  </a:lnTo>
                  <a:lnTo>
                    <a:pt x="489" y="360"/>
                  </a:lnTo>
                  <a:lnTo>
                    <a:pt x="487" y="361"/>
                  </a:lnTo>
                  <a:lnTo>
                    <a:pt x="487" y="362"/>
                  </a:lnTo>
                  <a:lnTo>
                    <a:pt x="486" y="362"/>
                  </a:lnTo>
                  <a:lnTo>
                    <a:pt x="486" y="360"/>
                  </a:lnTo>
                  <a:lnTo>
                    <a:pt x="485" y="359"/>
                  </a:lnTo>
                  <a:lnTo>
                    <a:pt x="483" y="357"/>
                  </a:lnTo>
                  <a:lnTo>
                    <a:pt x="483" y="359"/>
                  </a:lnTo>
                  <a:lnTo>
                    <a:pt x="481" y="360"/>
                  </a:lnTo>
                  <a:lnTo>
                    <a:pt x="480" y="360"/>
                  </a:lnTo>
                  <a:lnTo>
                    <a:pt x="480" y="357"/>
                  </a:lnTo>
                  <a:lnTo>
                    <a:pt x="481" y="357"/>
                  </a:lnTo>
                  <a:lnTo>
                    <a:pt x="481" y="355"/>
                  </a:lnTo>
                  <a:lnTo>
                    <a:pt x="479" y="353"/>
                  </a:lnTo>
                  <a:lnTo>
                    <a:pt x="479" y="351"/>
                  </a:lnTo>
                  <a:lnTo>
                    <a:pt x="477" y="350"/>
                  </a:lnTo>
                  <a:lnTo>
                    <a:pt x="474" y="351"/>
                  </a:lnTo>
                  <a:lnTo>
                    <a:pt x="474" y="353"/>
                  </a:lnTo>
                  <a:lnTo>
                    <a:pt x="473" y="354"/>
                  </a:lnTo>
                  <a:lnTo>
                    <a:pt x="474" y="356"/>
                  </a:lnTo>
                  <a:lnTo>
                    <a:pt x="474" y="357"/>
                  </a:lnTo>
                  <a:lnTo>
                    <a:pt x="473" y="357"/>
                  </a:lnTo>
                  <a:lnTo>
                    <a:pt x="473" y="360"/>
                  </a:lnTo>
                  <a:lnTo>
                    <a:pt x="474" y="361"/>
                  </a:lnTo>
                  <a:lnTo>
                    <a:pt x="473" y="364"/>
                  </a:lnTo>
                  <a:lnTo>
                    <a:pt x="471" y="363"/>
                  </a:lnTo>
                  <a:lnTo>
                    <a:pt x="470" y="361"/>
                  </a:lnTo>
                  <a:lnTo>
                    <a:pt x="468" y="361"/>
                  </a:lnTo>
                  <a:lnTo>
                    <a:pt x="468" y="363"/>
                  </a:lnTo>
                  <a:lnTo>
                    <a:pt x="470" y="364"/>
                  </a:lnTo>
                  <a:lnTo>
                    <a:pt x="471" y="364"/>
                  </a:lnTo>
                  <a:lnTo>
                    <a:pt x="473" y="366"/>
                  </a:lnTo>
                  <a:lnTo>
                    <a:pt x="474" y="366"/>
                  </a:lnTo>
                  <a:lnTo>
                    <a:pt x="476" y="368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3" y="372"/>
                  </a:lnTo>
                  <a:lnTo>
                    <a:pt x="473" y="369"/>
                  </a:lnTo>
                  <a:lnTo>
                    <a:pt x="471" y="367"/>
                  </a:lnTo>
                  <a:lnTo>
                    <a:pt x="470" y="368"/>
                  </a:lnTo>
                  <a:lnTo>
                    <a:pt x="471" y="369"/>
                  </a:lnTo>
                  <a:lnTo>
                    <a:pt x="471" y="370"/>
                  </a:lnTo>
                  <a:lnTo>
                    <a:pt x="470" y="372"/>
                  </a:lnTo>
                  <a:lnTo>
                    <a:pt x="471" y="372"/>
                  </a:lnTo>
                  <a:lnTo>
                    <a:pt x="471" y="375"/>
                  </a:lnTo>
                  <a:lnTo>
                    <a:pt x="467" y="375"/>
                  </a:lnTo>
                  <a:lnTo>
                    <a:pt x="471" y="376"/>
                  </a:lnTo>
                  <a:lnTo>
                    <a:pt x="472" y="376"/>
                  </a:lnTo>
                  <a:lnTo>
                    <a:pt x="473" y="374"/>
                  </a:lnTo>
                  <a:lnTo>
                    <a:pt x="472" y="374"/>
                  </a:lnTo>
                  <a:lnTo>
                    <a:pt x="471" y="372"/>
                  </a:lnTo>
                  <a:lnTo>
                    <a:pt x="472" y="370"/>
                  </a:lnTo>
                  <a:lnTo>
                    <a:pt x="473" y="372"/>
                  </a:lnTo>
                  <a:lnTo>
                    <a:pt x="473" y="373"/>
                  </a:lnTo>
                  <a:lnTo>
                    <a:pt x="476" y="374"/>
                  </a:lnTo>
                  <a:lnTo>
                    <a:pt x="476" y="375"/>
                  </a:lnTo>
                  <a:lnTo>
                    <a:pt x="473" y="376"/>
                  </a:lnTo>
                  <a:lnTo>
                    <a:pt x="473" y="379"/>
                  </a:lnTo>
                  <a:lnTo>
                    <a:pt x="474" y="379"/>
                  </a:lnTo>
                  <a:lnTo>
                    <a:pt x="477" y="380"/>
                  </a:lnTo>
                  <a:lnTo>
                    <a:pt x="477" y="384"/>
                  </a:lnTo>
                  <a:lnTo>
                    <a:pt x="474" y="381"/>
                  </a:lnTo>
                  <a:lnTo>
                    <a:pt x="473" y="381"/>
                  </a:lnTo>
                  <a:lnTo>
                    <a:pt x="471" y="379"/>
                  </a:lnTo>
                  <a:lnTo>
                    <a:pt x="470" y="380"/>
                  </a:lnTo>
                  <a:lnTo>
                    <a:pt x="470" y="381"/>
                  </a:lnTo>
                  <a:lnTo>
                    <a:pt x="468" y="381"/>
                  </a:lnTo>
                  <a:lnTo>
                    <a:pt x="465" y="378"/>
                  </a:lnTo>
                  <a:lnTo>
                    <a:pt x="461" y="376"/>
                  </a:lnTo>
                  <a:lnTo>
                    <a:pt x="460" y="374"/>
                  </a:lnTo>
                  <a:lnTo>
                    <a:pt x="459" y="374"/>
                  </a:lnTo>
                  <a:lnTo>
                    <a:pt x="456" y="372"/>
                  </a:lnTo>
                  <a:lnTo>
                    <a:pt x="454" y="370"/>
                  </a:lnTo>
                  <a:lnTo>
                    <a:pt x="453" y="369"/>
                  </a:lnTo>
                  <a:lnTo>
                    <a:pt x="452" y="367"/>
                  </a:lnTo>
                  <a:lnTo>
                    <a:pt x="449" y="366"/>
                  </a:lnTo>
                  <a:lnTo>
                    <a:pt x="449" y="364"/>
                  </a:lnTo>
                  <a:lnTo>
                    <a:pt x="449" y="366"/>
                  </a:lnTo>
                  <a:lnTo>
                    <a:pt x="450" y="369"/>
                  </a:lnTo>
                  <a:lnTo>
                    <a:pt x="453" y="372"/>
                  </a:lnTo>
                  <a:lnTo>
                    <a:pt x="458" y="374"/>
                  </a:lnTo>
                  <a:lnTo>
                    <a:pt x="464" y="380"/>
                  </a:lnTo>
                  <a:lnTo>
                    <a:pt x="465" y="380"/>
                  </a:lnTo>
                  <a:lnTo>
                    <a:pt x="465" y="381"/>
                  </a:lnTo>
                  <a:lnTo>
                    <a:pt x="467" y="384"/>
                  </a:lnTo>
                  <a:lnTo>
                    <a:pt x="465" y="384"/>
                  </a:lnTo>
                  <a:lnTo>
                    <a:pt x="464" y="385"/>
                  </a:lnTo>
                  <a:lnTo>
                    <a:pt x="462" y="385"/>
                  </a:lnTo>
                  <a:lnTo>
                    <a:pt x="462" y="386"/>
                  </a:lnTo>
                  <a:lnTo>
                    <a:pt x="460" y="386"/>
                  </a:lnTo>
                  <a:lnTo>
                    <a:pt x="454" y="385"/>
                  </a:lnTo>
                  <a:lnTo>
                    <a:pt x="453" y="385"/>
                  </a:lnTo>
                  <a:lnTo>
                    <a:pt x="455" y="388"/>
                  </a:lnTo>
                  <a:lnTo>
                    <a:pt x="456" y="390"/>
                  </a:lnTo>
                  <a:lnTo>
                    <a:pt x="456" y="387"/>
                  </a:lnTo>
                  <a:lnTo>
                    <a:pt x="459" y="391"/>
                  </a:lnTo>
                  <a:lnTo>
                    <a:pt x="460" y="392"/>
                  </a:lnTo>
                  <a:lnTo>
                    <a:pt x="460" y="394"/>
                  </a:lnTo>
                  <a:lnTo>
                    <a:pt x="459" y="396"/>
                  </a:lnTo>
                  <a:lnTo>
                    <a:pt x="456" y="393"/>
                  </a:lnTo>
                  <a:lnTo>
                    <a:pt x="456" y="398"/>
                  </a:lnTo>
                  <a:lnTo>
                    <a:pt x="454" y="398"/>
                  </a:lnTo>
                  <a:lnTo>
                    <a:pt x="454" y="397"/>
                  </a:lnTo>
                  <a:lnTo>
                    <a:pt x="453" y="398"/>
                  </a:lnTo>
                  <a:lnTo>
                    <a:pt x="450" y="398"/>
                  </a:lnTo>
                  <a:lnTo>
                    <a:pt x="447" y="397"/>
                  </a:lnTo>
                  <a:lnTo>
                    <a:pt x="446" y="397"/>
                  </a:lnTo>
                  <a:lnTo>
                    <a:pt x="447" y="398"/>
                  </a:lnTo>
                  <a:lnTo>
                    <a:pt x="443" y="398"/>
                  </a:lnTo>
                  <a:lnTo>
                    <a:pt x="442" y="397"/>
                  </a:lnTo>
                  <a:lnTo>
                    <a:pt x="440" y="397"/>
                  </a:lnTo>
                  <a:lnTo>
                    <a:pt x="440" y="398"/>
                  </a:lnTo>
                  <a:lnTo>
                    <a:pt x="437" y="399"/>
                  </a:lnTo>
                  <a:lnTo>
                    <a:pt x="436" y="400"/>
                  </a:lnTo>
                  <a:lnTo>
                    <a:pt x="437" y="400"/>
                  </a:lnTo>
                  <a:lnTo>
                    <a:pt x="437" y="402"/>
                  </a:lnTo>
                  <a:lnTo>
                    <a:pt x="436" y="403"/>
                  </a:lnTo>
                  <a:lnTo>
                    <a:pt x="437" y="404"/>
                  </a:lnTo>
                  <a:lnTo>
                    <a:pt x="439" y="404"/>
                  </a:lnTo>
                  <a:lnTo>
                    <a:pt x="440" y="405"/>
                  </a:lnTo>
                  <a:lnTo>
                    <a:pt x="440" y="406"/>
                  </a:lnTo>
                  <a:lnTo>
                    <a:pt x="442" y="406"/>
                  </a:lnTo>
                  <a:lnTo>
                    <a:pt x="442" y="405"/>
                  </a:lnTo>
                  <a:lnTo>
                    <a:pt x="443" y="405"/>
                  </a:lnTo>
                  <a:lnTo>
                    <a:pt x="445" y="407"/>
                  </a:lnTo>
                  <a:lnTo>
                    <a:pt x="447" y="410"/>
                  </a:lnTo>
                  <a:lnTo>
                    <a:pt x="447" y="411"/>
                  </a:lnTo>
                  <a:lnTo>
                    <a:pt x="443" y="415"/>
                  </a:lnTo>
                  <a:lnTo>
                    <a:pt x="441" y="415"/>
                  </a:lnTo>
                  <a:lnTo>
                    <a:pt x="440" y="413"/>
                  </a:lnTo>
                  <a:lnTo>
                    <a:pt x="440" y="412"/>
                  </a:lnTo>
                  <a:lnTo>
                    <a:pt x="439" y="410"/>
                  </a:lnTo>
                  <a:lnTo>
                    <a:pt x="439" y="409"/>
                  </a:lnTo>
                  <a:lnTo>
                    <a:pt x="436" y="406"/>
                  </a:lnTo>
                  <a:lnTo>
                    <a:pt x="435" y="406"/>
                  </a:lnTo>
                  <a:lnTo>
                    <a:pt x="434" y="405"/>
                  </a:lnTo>
                  <a:lnTo>
                    <a:pt x="433" y="403"/>
                  </a:lnTo>
                  <a:lnTo>
                    <a:pt x="431" y="402"/>
                  </a:lnTo>
                  <a:lnTo>
                    <a:pt x="430" y="403"/>
                  </a:lnTo>
                  <a:lnTo>
                    <a:pt x="429" y="403"/>
                  </a:lnTo>
                  <a:lnTo>
                    <a:pt x="428" y="405"/>
                  </a:lnTo>
                  <a:lnTo>
                    <a:pt x="434" y="406"/>
                  </a:lnTo>
                  <a:lnTo>
                    <a:pt x="435" y="407"/>
                  </a:lnTo>
                  <a:lnTo>
                    <a:pt x="437" y="412"/>
                  </a:lnTo>
                  <a:lnTo>
                    <a:pt x="440" y="416"/>
                  </a:lnTo>
                  <a:lnTo>
                    <a:pt x="442" y="422"/>
                  </a:lnTo>
                  <a:lnTo>
                    <a:pt x="443" y="424"/>
                  </a:lnTo>
                  <a:lnTo>
                    <a:pt x="440" y="424"/>
                  </a:lnTo>
                  <a:lnTo>
                    <a:pt x="441" y="425"/>
                  </a:lnTo>
                  <a:lnTo>
                    <a:pt x="441" y="428"/>
                  </a:lnTo>
                  <a:lnTo>
                    <a:pt x="440" y="430"/>
                  </a:lnTo>
                  <a:lnTo>
                    <a:pt x="441" y="431"/>
                  </a:lnTo>
                  <a:lnTo>
                    <a:pt x="442" y="431"/>
                  </a:lnTo>
                  <a:lnTo>
                    <a:pt x="441" y="433"/>
                  </a:lnTo>
                  <a:lnTo>
                    <a:pt x="436" y="433"/>
                  </a:lnTo>
                  <a:lnTo>
                    <a:pt x="437" y="435"/>
                  </a:lnTo>
                  <a:lnTo>
                    <a:pt x="437" y="436"/>
                  </a:lnTo>
                  <a:lnTo>
                    <a:pt x="439" y="436"/>
                  </a:lnTo>
                  <a:lnTo>
                    <a:pt x="437" y="437"/>
                  </a:lnTo>
                  <a:lnTo>
                    <a:pt x="435" y="437"/>
                  </a:lnTo>
                  <a:lnTo>
                    <a:pt x="435" y="439"/>
                  </a:lnTo>
                  <a:lnTo>
                    <a:pt x="434" y="439"/>
                  </a:lnTo>
                  <a:lnTo>
                    <a:pt x="433" y="440"/>
                  </a:lnTo>
                  <a:lnTo>
                    <a:pt x="433" y="441"/>
                  </a:lnTo>
                  <a:lnTo>
                    <a:pt x="434" y="442"/>
                  </a:lnTo>
                  <a:lnTo>
                    <a:pt x="433" y="442"/>
                  </a:lnTo>
                  <a:lnTo>
                    <a:pt x="428" y="443"/>
                  </a:lnTo>
                  <a:lnTo>
                    <a:pt x="427" y="443"/>
                  </a:lnTo>
                  <a:lnTo>
                    <a:pt x="427" y="445"/>
                  </a:lnTo>
                  <a:lnTo>
                    <a:pt x="428" y="445"/>
                  </a:lnTo>
                  <a:lnTo>
                    <a:pt x="428" y="446"/>
                  </a:lnTo>
                  <a:lnTo>
                    <a:pt x="427" y="447"/>
                  </a:lnTo>
                  <a:lnTo>
                    <a:pt x="427" y="448"/>
                  </a:lnTo>
                  <a:lnTo>
                    <a:pt x="425" y="448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424" y="455"/>
                  </a:lnTo>
                  <a:lnTo>
                    <a:pt x="422" y="456"/>
                  </a:lnTo>
                  <a:lnTo>
                    <a:pt x="421" y="455"/>
                  </a:lnTo>
                  <a:lnTo>
                    <a:pt x="421" y="453"/>
                  </a:lnTo>
                  <a:lnTo>
                    <a:pt x="420" y="453"/>
                  </a:lnTo>
                  <a:lnTo>
                    <a:pt x="418" y="454"/>
                  </a:lnTo>
                  <a:lnTo>
                    <a:pt x="418" y="456"/>
                  </a:lnTo>
                  <a:lnTo>
                    <a:pt x="420" y="456"/>
                  </a:lnTo>
                  <a:lnTo>
                    <a:pt x="421" y="458"/>
                  </a:lnTo>
                  <a:lnTo>
                    <a:pt x="421" y="460"/>
                  </a:lnTo>
                  <a:lnTo>
                    <a:pt x="427" y="460"/>
                  </a:lnTo>
                  <a:lnTo>
                    <a:pt x="429" y="461"/>
                  </a:lnTo>
                  <a:lnTo>
                    <a:pt x="430" y="461"/>
                  </a:lnTo>
                  <a:lnTo>
                    <a:pt x="430" y="462"/>
                  </a:lnTo>
                  <a:lnTo>
                    <a:pt x="429" y="464"/>
                  </a:lnTo>
                  <a:lnTo>
                    <a:pt x="427" y="464"/>
                  </a:lnTo>
                  <a:lnTo>
                    <a:pt x="428" y="465"/>
                  </a:lnTo>
                  <a:lnTo>
                    <a:pt x="428" y="466"/>
                  </a:lnTo>
                  <a:lnTo>
                    <a:pt x="430" y="468"/>
                  </a:lnTo>
                  <a:lnTo>
                    <a:pt x="430" y="470"/>
                  </a:lnTo>
                  <a:lnTo>
                    <a:pt x="429" y="470"/>
                  </a:lnTo>
                  <a:lnTo>
                    <a:pt x="429" y="471"/>
                  </a:lnTo>
                  <a:lnTo>
                    <a:pt x="427" y="468"/>
                  </a:lnTo>
                  <a:lnTo>
                    <a:pt x="425" y="468"/>
                  </a:lnTo>
                  <a:lnTo>
                    <a:pt x="424" y="467"/>
                  </a:lnTo>
                  <a:lnTo>
                    <a:pt x="424" y="466"/>
                  </a:lnTo>
                  <a:lnTo>
                    <a:pt x="423" y="465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4" y="472"/>
                  </a:lnTo>
                  <a:lnTo>
                    <a:pt x="427" y="472"/>
                  </a:lnTo>
                  <a:lnTo>
                    <a:pt x="428" y="474"/>
                  </a:lnTo>
                  <a:lnTo>
                    <a:pt x="427" y="474"/>
                  </a:lnTo>
                  <a:lnTo>
                    <a:pt x="428" y="476"/>
                  </a:lnTo>
                  <a:lnTo>
                    <a:pt x="428" y="477"/>
                  </a:lnTo>
                  <a:lnTo>
                    <a:pt x="430" y="477"/>
                  </a:lnTo>
                  <a:lnTo>
                    <a:pt x="430" y="479"/>
                  </a:lnTo>
                  <a:lnTo>
                    <a:pt x="431" y="479"/>
                  </a:lnTo>
                  <a:lnTo>
                    <a:pt x="431" y="482"/>
                  </a:lnTo>
                  <a:lnTo>
                    <a:pt x="433" y="480"/>
                  </a:lnTo>
                  <a:lnTo>
                    <a:pt x="433" y="477"/>
                  </a:lnTo>
                  <a:lnTo>
                    <a:pt x="435" y="479"/>
                  </a:lnTo>
                  <a:lnTo>
                    <a:pt x="435" y="482"/>
                  </a:lnTo>
                  <a:lnTo>
                    <a:pt x="436" y="482"/>
                  </a:lnTo>
                  <a:lnTo>
                    <a:pt x="436" y="479"/>
                  </a:lnTo>
                  <a:lnTo>
                    <a:pt x="437" y="479"/>
                  </a:lnTo>
                  <a:lnTo>
                    <a:pt x="437" y="483"/>
                  </a:lnTo>
                  <a:lnTo>
                    <a:pt x="440" y="485"/>
                  </a:lnTo>
                  <a:lnTo>
                    <a:pt x="439" y="486"/>
                  </a:lnTo>
                  <a:lnTo>
                    <a:pt x="437" y="485"/>
                  </a:lnTo>
                  <a:lnTo>
                    <a:pt x="437" y="484"/>
                  </a:lnTo>
                  <a:lnTo>
                    <a:pt x="436" y="483"/>
                  </a:lnTo>
                  <a:lnTo>
                    <a:pt x="435" y="485"/>
                  </a:lnTo>
                  <a:lnTo>
                    <a:pt x="434" y="486"/>
                  </a:lnTo>
                  <a:lnTo>
                    <a:pt x="433" y="485"/>
                  </a:lnTo>
                  <a:lnTo>
                    <a:pt x="433" y="484"/>
                  </a:lnTo>
                  <a:lnTo>
                    <a:pt x="431" y="484"/>
                  </a:lnTo>
                  <a:lnTo>
                    <a:pt x="431" y="485"/>
                  </a:lnTo>
                  <a:lnTo>
                    <a:pt x="433" y="485"/>
                  </a:lnTo>
                  <a:lnTo>
                    <a:pt x="434" y="487"/>
                  </a:lnTo>
                  <a:lnTo>
                    <a:pt x="434" y="486"/>
                  </a:lnTo>
                  <a:lnTo>
                    <a:pt x="437" y="486"/>
                  </a:lnTo>
                  <a:lnTo>
                    <a:pt x="437" y="492"/>
                  </a:lnTo>
                  <a:lnTo>
                    <a:pt x="439" y="492"/>
                  </a:lnTo>
                  <a:lnTo>
                    <a:pt x="440" y="491"/>
                  </a:lnTo>
                  <a:lnTo>
                    <a:pt x="441" y="491"/>
                  </a:lnTo>
                  <a:lnTo>
                    <a:pt x="441" y="490"/>
                  </a:lnTo>
                  <a:lnTo>
                    <a:pt x="442" y="490"/>
                  </a:lnTo>
                  <a:lnTo>
                    <a:pt x="442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0" y="495"/>
                  </a:lnTo>
                  <a:lnTo>
                    <a:pt x="439" y="496"/>
                  </a:lnTo>
                  <a:lnTo>
                    <a:pt x="436" y="501"/>
                  </a:lnTo>
                  <a:lnTo>
                    <a:pt x="433" y="504"/>
                  </a:lnTo>
                  <a:lnTo>
                    <a:pt x="431" y="503"/>
                  </a:lnTo>
                  <a:lnTo>
                    <a:pt x="431" y="502"/>
                  </a:lnTo>
                  <a:lnTo>
                    <a:pt x="430" y="502"/>
                  </a:lnTo>
                  <a:lnTo>
                    <a:pt x="430" y="505"/>
                  </a:lnTo>
                  <a:lnTo>
                    <a:pt x="431" y="505"/>
                  </a:lnTo>
                  <a:lnTo>
                    <a:pt x="431" y="507"/>
                  </a:lnTo>
                  <a:lnTo>
                    <a:pt x="430" y="507"/>
                  </a:lnTo>
                  <a:lnTo>
                    <a:pt x="429" y="508"/>
                  </a:lnTo>
                  <a:lnTo>
                    <a:pt x="428" y="508"/>
                  </a:lnTo>
                  <a:lnTo>
                    <a:pt x="428" y="507"/>
                  </a:lnTo>
                  <a:lnTo>
                    <a:pt x="427" y="507"/>
                  </a:lnTo>
                  <a:lnTo>
                    <a:pt x="422" y="515"/>
                  </a:lnTo>
                  <a:lnTo>
                    <a:pt x="420" y="515"/>
                  </a:lnTo>
                  <a:lnTo>
                    <a:pt x="418" y="519"/>
                  </a:lnTo>
                  <a:lnTo>
                    <a:pt x="416" y="522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4" y="530"/>
                  </a:lnTo>
                  <a:lnTo>
                    <a:pt x="414" y="534"/>
                  </a:lnTo>
                  <a:lnTo>
                    <a:pt x="412" y="535"/>
                  </a:lnTo>
                  <a:lnTo>
                    <a:pt x="412" y="539"/>
                  </a:lnTo>
                  <a:lnTo>
                    <a:pt x="411" y="539"/>
                  </a:lnTo>
                  <a:lnTo>
                    <a:pt x="411" y="540"/>
                  </a:lnTo>
                  <a:lnTo>
                    <a:pt x="410" y="540"/>
                  </a:lnTo>
                  <a:lnTo>
                    <a:pt x="410" y="542"/>
                  </a:lnTo>
                  <a:lnTo>
                    <a:pt x="409" y="545"/>
                  </a:lnTo>
                  <a:lnTo>
                    <a:pt x="408" y="548"/>
                  </a:lnTo>
                  <a:lnTo>
                    <a:pt x="408" y="550"/>
                  </a:lnTo>
                  <a:lnTo>
                    <a:pt x="405" y="551"/>
                  </a:lnTo>
                  <a:lnTo>
                    <a:pt x="404" y="551"/>
                  </a:lnTo>
                  <a:lnTo>
                    <a:pt x="403" y="552"/>
                  </a:lnTo>
                  <a:lnTo>
                    <a:pt x="403" y="553"/>
                  </a:lnTo>
                  <a:lnTo>
                    <a:pt x="405" y="553"/>
                  </a:lnTo>
                  <a:lnTo>
                    <a:pt x="404" y="556"/>
                  </a:lnTo>
                  <a:lnTo>
                    <a:pt x="403" y="557"/>
                  </a:lnTo>
                  <a:lnTo>
                    <a:pt x="402" y="554"/>
                  </a:lnTo>
                  <a:lnTo>
                    <a:pt x="402" y="553"/>
                  </a:lnTo>
                  <a:lnTo>
                    <a:pt x="400" y="553"/>
                  </a:lnTo>
                  <a:lnTo>
                    <a:pt x="398" y="556"/>
                  </a:lnTo>
                  <a:lnTo>
                    <a:pt x="396" y="553"/>
                  </a:lnTo>
                  <a:lnTo>
                    <a:pt x="394" y="558"/>
                  </a:lnTo>
                  <a:lnTo>
                    <a:pt x="393" y="559"/>
                  </a:lnTo>
                  <a:lnTo>
                    <a:pt x="392" y="559"/>
                  </a:lnTo>
                  <a:lnTo>
                    <a:pt x="392" y="566"/>
                  </a:lnTo>
                  <a:lnTo>
                    <a:pt x="391" y="568"/>
                  </a:lnTo>
                  <a:lnTo>
                    <a:pt x="390" y="568"/>
                  </a:lnTo>
                  <a:lnTo>
                    <a:pt x="390" y="562"/>
                  </a:lnTo>
                  <a:lnTo>
                    <a:pt x="389" y="560"/>
                  </a:lnTo>
                  <a:lnTo>
                    <a:pt x="389" y="568"/>
                  </a:lnTo>
                  <a:lnTo>
                    <a:pt x="387" y="570"/>
                  </a:lnTo>
                  <a:lnTo>
                    <a:pt x="386" y="569"/>
                  </a:lnTo>
                  <a:lnTo>
                    <a:pt x="386" y="565"/>
                  </a:lnTo>
                  <a:lnTo>
                    <a:pt x="387" y="563"/>
                  </a:lnTo>
                  <a:lnTo>
                    <a:pt x="385" y="565"/>
                  </a:lnTo>
                  <a:lnTo>
                    <a:pt x="385" y="570"/>
                  </a:lnTo>
                  <a:lnTo>
                    <a:pt x="381" y="570"/>
                  </a:lnTo>
                  <a:lnTo>
                    <a:pt x="380" y="571"/>
                  </a:lnTo>
                  <a:lnTo>
                    <a:pt x="379" y="570"/>
                  </a:lnTo>
                  <a:lnTo>
                    <a:pt x="379" y="569"/>
                  </a:lnTo>
                  <a:lnTo>
                    <a:pt x="377" y="569"/>
                  </a:lnTo>
                  <a:lnTo>
                    <a:pt x="377" y="570"/>
                  </a:lnTo>
                  <a:lnTo>
                    <a:pt x="375" y="570"/>
                  </a:lnTo>
                  <a:lnTo>
                    <a:pt x="375" y="572"/>
                  </a:lnTo>
                  <a:lnTo>
                    <a:pt x="377" y="575"/>
                  </a:lnTo>
                  <a:lnTo>
                    <a:pt x="373" y="573"/>
                  </a:lnTo>
                  <a:lnTo>
                    <a:pt x="372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5" y="582"/>
                  </a:lnTo>
                  <a:lnTo>
                    <a:pt x="365" y="588"/>
                  </a:lnTo>
                  <a:lnTo>
                    <a:pt x="363" y="588"/>
                  </a:lnTo>
                  <a:lnTo>
                    <a:pt x="363" y="589"/>
                  </a:lnTo>
                  <a:lnTo>
                    <a:pt x="362" y="590"/>
                  </a:lnTo>
                  <a:lnTo>
                    <a:pt x="361" y="590"/>
                  </a:lnTo>
                  <a:lnTo>
                    <a:pt x="360" y="589"/>
                  </a:lnTo>
                  <a:lnTo>
                    <a:pt x="360" y="587"/>
                  </a:lnTo>
                  <a:lnTo>
                    <a:pt x="359" y="585"/>
                  </a:lnTo>
                  <a:lnTo>
                    <a:pt x="359" y="584"/>
                  </a:lnTo>
                  <a:lnTo>
                    <a:pt x="358" y="584"/>
                  </a:lnTo>
                  <a:lnTo>
                    <a:pt x="358" y="582"/>
                  </a:lnTo>
                  <a:lnTo>
                    <a:pt x="355" y="582"/>
                  </a:lnTo>
                  <a:lnTo>
                    <a:pt x="353" y="579"/>
                  </a:lnTo>
                  <a:lnTo>
                    <a:pt x="353" y="578"/>
                  </a:lnTo>
                  <a:lnTo>
                    <a:pt x="352" y="578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3" y="581"/>
                  </a:lnTo>
                  <a:lnTo>
                    <a:pt x="352" y="583"/>
                  </a:lnTo>
                  <a:lnTo>
                    <a:pt x="353" y="584"/>
                  </a:lnTo>
                  <a:lnTo>
                    <a:pt x="354" y="584"/>
                  </a:lnTo>
                  <a:lnTo>
                    <a:pt x="355" y="585"/>
                  </a:lnTo>
                  <a:lnTo>
                    <a:pt x="354" y="587"/>
                  </a:lnTo>
                  <a:lnTo>
                    <a:pt x="352" y="587"/>
                  </a:lnTo>
                  <a:lnTo>
                    <a:pt x="353" y="588"/>
                  </a:lnTo>
                  <a:lnTo>
                    <a:pt x="354" y="590"/>
                  </a:lnTo>
                  <a:lnTo>
                    <a:pt x="354" y="593"/>
                  </a:lnTo>
                  <a:lnTo>
                    <a:pt x="353" y="593"/>
                  </a:lnTo>
                  <a:lnTo>
                    <a:pt x="352" y="590"/>
                  </a:lnTo>
                  <a:lnTo>
                    <a:pt x="347" y="585"/>
                  </a:lnTo>
                  <a:lnTo>
                    <a:pt x="347" y="587"/>
                  </a:lnTo>
                  <a:lnTo>
                    <a:pt x="348" y="589"/>
                  </a:lnTo>
                  <a:lnTo>
                    <a:pt x="347" y="590"/>
                  </a:lnTo>
                  <a:lnTo>
                    <a:pt x="347" y="589"/>
                  </a:lnTo>
                  <a:lnTo>
                    <a:pt x="346" y="588"/>
                  </a:lnTo>
                  <a:lnTo>
                    <a:pt x="344" y="588"/>
                  </a:lnTo>
                  <a:lnTo>
                    <a:pt x="344" y="599"/>
                  </a:lnTo>
                  <a:lnTo>
                    <a:pt x="343" y="601"/>
                  </a:lnTo>
                  <a:lnTo>
                    <a:pt x="342" y="601"/>
                  </a:lnTo>
                  <a:lnTo>
                    <a:pt x="342" y="599"/>
                  </a:lnTo>
                  <a:lnTo>
                    <a:pt x="341" y="601"/>
                  </a:lnTo>
                  <a:lnTo>
                    <a:pt x="340" y="601"/>
                  </a:lnTo>
                  <a:lnTo>
                    <a:pt x="338" y="602"/>
                  </a:lnTo>
                  <a:lnTo>
                    <a:pt x="338" y="605"/>
                  </a:lnTo>
                  <a:lnTo>
                    <a:pt x="337" y="607"/>
                  </a:lnTo>
                  <a:lnTo>
                    <a:pt x="337" y="608"/>
                  </a:lnTo>
                  <a:lnTo>
                    <a:pt x="338" y="608"/>
                  </a:lnTo>
                  <a:lnTo>
                    <a:pt x="337" y="609"/>
                  </a:lnTo>
                  <a:lnTo>
                    <a:pt x="336" y="609"/>
                  </a:lnTo>
                  <a:lnTo>
                    <a:pt x="335" y="607"/>
                  </a:lnTo>
                  <a:lnTo>
                    <a:pt x="334" y="609"/>
                  </a:lnTo>
                  <a:lnTo>
                    <a:pt x="335" y="611"/>
                  </a:lnTo>
                  <a:lnTo>
                    <a:pt x="337" y="611"/>
                  </a:lnTo>
                  <a:lnTo>
                    <a:pt x="337" y="612"/>
                  </a:lnTo>
                  <a:lnTo>
                    <a:pt x="336" y="612"/>
                  </a:lnTo>
                  <a:lnTo>
                    <a:pt x="335" y="613"/>
                  </a:lnTo>
                  <a:lnTo>
                    <a:pt x="335" y="614"/>
                  </a:lnTo>
                  <a:lnTo>
                    <a:pt x="334" y="614"/>
                  </a:lnTo>
                  <a:lnTo>
                    <a:pt x="333" y="613"/>
                  </a:lnTo>
                  <a:lnTo>
                    <a:pt x="333" y="612"/>
                  </a:lnTo>
                  <a:lnTo>
                    <a:pt x="331" y="611"/>
                  </a:lnTo>
                  <a:lnTo>
                    <a:pt x="331" y="609"/>
                  </a:lnTo>
                  <a:lnTo>
                    <a:pt x="329" y="607"/>
                  </a:lnTo>
                  <a:lnTo>
                    <a:pt x="329" y="606"/>
                  </a:lnTo>
                  <a:lnTo>
                    <a:pt x="328" y="606"/>
                  </a:lnTo>
                  <a:lnTo>
                    <a:pt x="328" y="608"/>
                  </a:lnTo>
                  <a:lnTo>
                    <a:pt x="327" y="608"/>
                  </a:lnTo>
                  <a:lnTo>
                    <a:pt x="324" y="607"/>
                  </a:lnTo>
                  <a:lnTo>
                    <a:pt x="322" y="607"/>
                  </a:lnTo>
                  <a:lnTo>
                    <a:pt x="322" y="608"/>
                  </a:lnTo>
                  <a:lnTo>
                    <a:pt x="329" y="612"/>
                  </a:lnTo>
                  <a:lnTo>
                    <a:pt x="328" y="613"/>
                  </a:lnTo>
                  <a:lnTo>
                    <a:pt x="324" y="613"/>
                  </a:lnTo>
                  <a:lnTo>
                    <a:pt x="324" y="615"/>
                  </a:lnTo>
                  <a:lnTo>
                    <a:pt x="323" y="615"/>
                  </a:lnTo>
                  <a:lnTo>
                    <a:pt x="323" y="614"/>
                  </a:lnTo>
                  <a:lnTo>
                    <a:pt x="322" y="613"/>
                  </a:lnTo>
                  <a:lnTo>
                    <a:pt x="322" y="612"/>
                  </a:lnTo>
                  <a:lnTo>
                    <a:pt x="325" y="612"/>
                  </a:lnTo>
                  <a:lnTo>
                    <a:pt x="325" y="611"/>
                  </a:lnTo>
                  <a:lnTo>
                    <a:pt x="321" y="609"/>
                  </a:lnTo>
                  <a:lnTo>
                    <a:pt x="319" y="611"/>
                  </a:lnTo>
                  <a:lnTo>
                    <a:pt x="321" y="611"/>
                  </a:lnTo>
                  <a:lnTo>
                    <a:pt x="321" y="613"/>
                  </a:lnTo>
                  <a:lnTo>
                    <a:pt x="322" y="615"/>
                  </a:lnTo>
                  <a:lnTo>
                    <a:pt x="322" y="616"/>
                  </a:lnTo>
                  <a:lnTo>
                    <a:pt x="316" y="614"/>
                  </a:lnTo>
                  <a:lnTo>
                    <a:pt x="315" y="614"/>
                  </a:lnTo>
                  <a:lnTo>
                    <a:pt x="315" y="615"/>
                  </a:lnTo>
                  <a:lnTo>
                    <a:pt x="316" y="615"/>
                  </a:lnTo>
                  <a:lnTo>
                    <a:pt x="317" y="616"/>
                  </a:lnTo>
                  <a:lnTo>
                    <a:pt x="317" y="618"/>
                  </a:lnTo>
                  <a:lnTo>
                    <a:pt x="318" y="619"/>
                  </a:lnTo>
                  <a:lnTo>
                    <a:pt x="318" y="620"/>
                  </a:lnTo>
                  <a:lnTo>
                    <a:pt x="317" y="621"/>
                  </a:lnTo>
                  <a:lnTo>
                    <a:pt x="317" y="620"/>
                  </a:lnTo>
                  <a:lnTo>
                    <a:pt x="313" y="620"/>
                  </a:lnTo>
                  <a:lnTo>
                    <a:pt x="313" y="624"/>
                  </a:lnTo>
                  <a:lnTo>
                    <a:pt x="312" y="626"/>
                  </a:lnTo>
                  <a:lnTo>
                    <a:pt x="311" y="626"/>
                  </a:lnTo>
                  <a:lnTo>
                    <a:pt x="311" y="630"/>
                  </a:lnTo>
                  <a:lnTo>
                    <a:pt x="307" y="626"/>
                  </a:lnTo>
                  <a:lnTo>
                    <a:pt x="306" y="626"/>
                  </a:lnTo>
                  <a:lnTo>
                    <a:pt x="306" y="627"/>
                  </a:lnTo>
                  <a:lnTo>
                    <a:pt x="307" y="628"/>
                  </a:lnTo>
                  <a:lnTo>
                    <a:pt x="309" y="628"/>
                  </a:lnTo>
                  <a:lnTo>
                    <a:pt x="309" y="630"/>
                  </a:lnTo>
                  <a:lnTo>
                    <a:pt x="306" y="630"/>
                  </a:lnTo>
                  <a:lnTo>
                    <a:pt x="305" y="628"/>
                  </a:lnTo>
                  <a:lnTo>
                    <a:pt x="303" y="631"/>
                  </a:lnTo>
                  <a:lnTo>
                    <a:pt x="300" y="631"/>
                  </a:lnTo>
                  <a:lnTo>
                    <a:pt x="302" y="632"/>
                  </a:lnTo>
                  <a:lnTo>
                    <a:pt x="313" y="632"/>
                  </a:lnTo>
                  <a:lnTo>
                    <a:pt x="315" y="633"/>
                  </a:lnTo>
                  <a:lnTo>
                    <a:pt x="315" y="636"/>
                  </a:lnTo>
                  <a:lnTo>
                    <a:pt x="313" y="636"/>
                  </a:lnTo>
                  <a:lnTo>
                    <a:pt x="313" y="633"/>
                  </a:lnTo>
                  <a:lnTo>
                    <a:pt x="312" y="636"/>
                  </a:lnTo>
                  <a:lnTo>
                    <a:pt x="311" y="636"/>
                  </a:lnTo>
                  <a:lnTo>
                    <a:pt x="307" y="634"/>
                  </a:lnTo>
                  <a:lnTo>
                    <a:pt x="307" y="637"/>
                  </a:lnTo>
                  <a:lnTo>
                    <a:pt x="309" y="638"/>
                  </a:lnTo>
                  <a:lnTo>
                    <a:pt x="312" y="638"/>
                  </a:lnTo>
                  <a:lnTo>
                    <a:pt x="312" y="640"/>
                  </a:lnTo>
                  <a:lnTo>
                    <a:pt x="310" y="640"/>
                  </a:lnTo>
                  <a:lnTo>
                    <a:pt x="307" y="639"/>
                  </a:lnTo>
                  <a:lnTo>
                    <a:pt x="307" y="640"/>
                  </a:lnTo>
                  <a:lnTo>
                    <a:pt x="310" y="642"/>
                  </a:lnTo>
                  <a:lnTo>
                    <a:pt x="310" y="644"/>
                  </a:lnTo>
                  <a:lnTo>
                    <a:pt x="309" y="645"/>
                  </a:lnTo>
                  <a:lnTo>
                    <a:pt x="307" y="645"/>
                  </a:lnTo>
                  <a:lnTo>
                    <a:pt x="307" y="646"/>
                  </a:lnTo>
                  <a:lnTo>
                    <a:pt x="304" y="646"/>
                  </a:lnTo>
                  <a:lnTo>
                    <a:pt x="304" y="645"/>
                  </a:lnTo>
                  <a:lnTo>
                    <a:pt x="303" y="643"/>
                  </a:lnTo>
                  <a:lnTo>
                    <a:pt x="302" y="642"/>
                  </a:lnTo>
                  <a:lnTo>
                    <a:pt x="300" y="642"/>
                  </a:lnTo>
                  <a:lnTo>
                    <a:pt x="302" y="643"/>
                  </a:lnTo>
                  <a:lnTo>
                    <a:pt x="299" y="643"/>
                  </a:lnTo>
                  <a:lnTo>
                    <a:pt x="299" y="646"/>
                  </a:lnTo>
                  <a:lnTo>
                    <a:pt x="300" y="648"/>
                  </a:lnTo>
                  <a:lnTo>
                    <a:pt x="302" y="645"/>
                  </a:lnTo>
                  <a:lnTo>
                    <a:pt x="303" y="646"/>
                  </a:lnTo>
                  <a:lnTo>
                    <a:pt x="302" y="649"/>
                  </a:lnTo>
                  <a:lnTo>
                    <a:pt x="299" y="651"/>
                  </a:lnTo>
                  <a:lnTo>
                    <a:pt x="299" y="652"/>
                  </a:lnTo>
                  <a:lnTo>
                    <a:pt x="298" y="651"/>
                  </a:lnTo>
                  <a:lnTo>
                    <a:pt x="298" y="650"/>
                  </a:lnTo>
                  <a:lnTo>
                    <a:pt x="299" y="649"/>
                  </a:lnTo>
                  <a:lnTo>
                    <a:pt x="298" y="649"/>
                  </a:lnTo>
                  <a:lnTo>
                    <a:pt x="298" y="650"/>
                  </a:lnTo>
                  <a:lnTo>
                    <a:pt x="297" y="651"/>
                  </a:lnTo>
                  <a:lnTo>
                    <a:pt x="297" y="652"/>
                  </a:lnTo>
                  <a:lnTo>
                    <a:pt x="293" y="652"/>
                  </a:lnTo>
                  <a:lnTo>
                    <a:pt x="294" y="651"/>
                  </a:lnTo>
                  <a:lnTo>
                    <a:pt x="293" y="650"/>
                  </a:lnTo>
                  <a:lnTo>
                    <a:pt x="291" y="650"/>
                  </a:lnTo>
                  <a:lnTo>
                    <a:pt x="292" y="649"/>
                  </a:lnTo>
                  <a:lnTo>
                    <a:pt x="296" y="649"/>
                  </a:lnTo>
                  <a:lnTo>
                    <a:pt x="297" y="648"/>
                  </a:lnTo>
                  <a:lnTo>
                    <a:pt x="294" y="646"/>
                  </a:lnTo>
                  <a:lnTo>
                    <a:pt x="293" y="645"/>
                  </a:lnTo>
                  <a:lnTo>
                    <a:pt x="291" y="646"/>
                  </a:lnTo>
                  <a:lnTo>
                    <a:pt x="290" y="648"/>
                  </a:lnTo>
                  <a:lnTo>
                    <a:pt x="290" y="649"/>
                  </a:lnTo>
                  <a:lnTo>
                    <a:pt x="287" y="649"/>
                  </a:lnTo>
                  <a:lnTo>
                    <a:pt x="287" y="639"/>
                  </a:lnTo>
                  <a:lnTo>
                    <a:pt x="285" y="639"/>
                  </a:lnTo>
                  <a:lnTo>
                    <a:pt x="284" y="636"/>
                  </a:lnTo>
                  <a:lnTo>
                    <a:pt x="284" y="634"/>
                  </a:lnTo>
                  <a:lnTo>
                    <a:pt x="282" y="633"/>
                  </a:lnTo>
                  <a:lnTo>
                    <a:pt x="284" y="631"/>
                  </a:lnTo>
                  <a:lnTo>
                    <a:pt x="282" y="631"/>
                  </a:lnTo>
                  <a:lnTo>
                    <a:pt x="281" y="633"/>
                  </a:lnTo>
                  <a:lnTo>
                    <a:pt x="280" y="633"/>
                  </a:lnTo>
                  <a:lnTo>
                    <a:pt x="278" y="631"/>
                  </a:lnTo>
                  <a:lnTo>
                    <a:pt x="278" y="632"/>
                  </a:lnTo>
                  <a:lnTo>
                    <a:pt x="284" y="638"/>
                  </a:lnTo>
                  <a:lnTo>
                    <a:pt x="286" y="643"/>
                  </a:lnTo>
                  <a:lnTo>
                    <a:pt x="286" y="649"/>
                  </a:lnTo>
                  <a:lnTo>
                    <a:pt x="287" y="650"/>
                  </a:lnTo>
                  <a:lnTo>
                    <a:pt x="288" y="650"/>
                  </a:lnTo>
                  <a:lnTo>
                    <a:pt x="288" y="655"/>
                  </a:lnTo>
                  <a:lnTo>
                    <a:pt x="290" y="656"/>
                  </a:lnTo>
                  <a:lnTo>
                    <a:pt x="291" y="658"/>
                  </a:lnTo>
                  <a:lnTo>
                    <a:pt x="291" y="659"/>
                  </a:lnTo>
                  <a:lnTo>
                    <a:pt x="290" y="661"/>
                  </a:lnTo>
                  <a:lnTo>
                    <a:pt x="290" y="662"/>
                  </a:lnTo>
                  <a:lnTo>
                    <a:pt x="291" y="662"/>
                  </a:lnTo>
                  <a:lnTo>
                    <a:pt x="290" y="663"/>
                  </a:lnTo>
                  <a:lnTo>
                    <a:pt x="288" y="662"/>
                  </a:lnTo>
                  <a:lnTo>
                    <a:pt x="285" y="662"/>
                  </a:lnTo>
                  <a:lnTo>
                    <a:pt x="286" y="663"/>
                  </a:lnTo>
                  <a:lnTo>
                    <a:pt x="292" y="665"/>
                  </a:lnTo>
                  <a:lnTo>
                    <a:pt x="292" y="668"/>
                  </a:lnTo>
                  <a:lnTo>
                    <a:pt x="293" y="668"/>
                  </a:lnTo>
                  <a:lnTo>
                    <a:pt x="293" y="669"/>
                  </a:lnTo>
                  <a:lnTo>
                    <a:pt x="292" y="669"/>
                  </a:lnTo>
                  <a:lnTo>
                    <a:pt x="290" y="671"/>
                  </a:lnTo>
                  <a:lnTo>
                    <a:pt x="288" y="671"/>
                  </a:lnTo>
                  <a:lnTo>
                    <a:pt x="288" y="667"/>
                  </a:lnTo>
                  <a:lnTo>
                    <a:pt x="287" y="667"/>
                  </a:lnTo>
                  <a:lnTo>
                    <a:pt x="287" y="673"/>
                  </a:lnTo>
                  <a:lnTo>
                    <a:pt x="286" y="673"/>
                  </a:lnTo>
                  <a:lnTo>
                    <a:pt x="285" y="674"/>
                  </a:lnTo>
                  <a:lnTo>
                    <a:pt x="286" y="675"/>
                  </a:lnTo>
                  <a:lnTo>
                    <a:pt x="285" y="677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81" y="677"/>
                  </a:lnTo>
                  <a:lnTo>
                    <a:pt x="281" y="676"/>
                  </a:lnTo>
                  <a:lnTo>
                    <a:pt x="279" y="676"/>
                  </a:lnTo>
                  <a:lnTo>
                    <a:pt x="276" y="679"/>
                  </a:lnTo>
                  <a:lnTo>
                    <a:pt x="276" y="681"/>
                  </a:lnTo>
                  <a:lnTo>
                    <a:pt x="278" y="682"/>
                  </a:lnTo>
                  <a:lnTo>
                    <a:pt x="278" y="683"/>
                  </a:lnTo>
                  <a:lnTo>
                    <a:pt x="273" y="682"/>
                  </a:lnTo>
                  <a:lnTo>
                    <a:pt x="272" y="682"/>
                  </a:lnTo>
                  <a:lnTo>
                    <a:pt x="271" y="681"/>
                  </a:lnTo>
                  <a:lnTo>
                    <a:pt x="267" y="674"/>
                  </a:lnTo>
                  <a:lnTo>
                    <a:pt x="266" y="674"/>
                  </a:lnTo>
                  <a:lnTo>
                    <a:pt x="265" y="676"/>
                  </a:lnTo>
                  <a:lnTo>
                    <a:pt x="263" y="677"/>
                  </a:lnTo>
                  <a:lnTo>
                    <a:pt x="262" y="677"/>
                  </a:lnTo>
                  <a:lnTo>
                    <a:pt x="262" y="680"/>
                  </a:lnTo>
                  <a:lnTo>
                    <a:pt x="265" y="683"/>
                  </a:lnTo>
                  <a:lnTo>
                    <a:pt x="265" y="686"/>
                  </a:lnTo>
                  <a:lnTo>
                    <a:pt x="262" y="686"/>
                  </a:lnTo>
                  <a:lnTo>
                    <a:pt x="263" y="687"/>
                  </a:lnTo>
                  <a:lnTo>
                    <a:pt x="263" y="692"/>
                  </a:lnTo>
                  <a:lnTo>
                    <a:pt x="265" y="693"/>
                  </a:lnTo>
                  <a:lnTo>
                    <a:pt x="267" y="693"/>
                  </a:lnTo>
                  <a:lnTo>
                    <a:pt x="267" y="694"/>
                  </a:lnTo>
                  <a:lnTo>
                    <a:pt x="268" y="694"/>
                  </a:lnTo>
                  <a:lnTo>
                    <a:pt x="268" y="697"/>
                  </a:lnTo>
                  <a:lnTo>
                    <a:pt x="269" y="697"/>
                  </a:lnTo>
                  <a:lnTo>
                    <a:pt x="269" y="698"/>
                  </a:lnTo>
                  <a:lnTo>
                    <a:pt x="268" y="698"/>
                  </a:lnTo>
                  <a:lnTo>
                    <a:pt x="272" y="700"/>
                  </a:lnTo>
                  <a:lnTo>
                    <a:pt x="273" y="700"/>
                  </a:lnTo>
                  <a:lnTo>
                    <a:pt x="275" y="701"/>
                  </a:lnTo>
                  <a:lnTo>
                    <a:pt x="272" y="704"/>
                  </a:lnTo>
                  <a:lnTo>
                    <a:pt x="272" y="705"/>
                  </a:lnTo>
                  <a:lnTo>
                    <a:pt x="271" y="704"/>
                  </a:lnTo>
                  <a:lnTo>
                    <a:pt x="272" y="701"/>
                  </a:lnTo>
                  <a:lnTo>
                    <a:pt x="271" y="701"/>
                  </a:lnTo>
                  <a:lnTo>
                    <a:pt x="271" y="702"/>
                  </a:lnTo>
                  <a:lnTo>
                    <a:pt x="269" y="702"/>
                  </a:lnTo>
                  <a:lnTo>
                    <a:pt x="269" y="710"/>
                  </a:lnTo>
                  <a:lnTo>
                    <a:pt x="268" y="711"/>
                  </a:lnTo>
                  <a:lnTo>
                    <a:pt x="268" y="716"/>
                  </a:lnTo>
                  <a:lnTo>
                    <a:pt x="267" y="717"/>
                  </a:lnTo>
                  <a:lnTo>
                    <a:pt x="268" y="717"/>
                  </a:lnTo>
                  <a:lnTo>
                    <a:pt x="268" y="718"/>
                  </a:lnTo>
                  <a:lnTo>
                    <a:pt x="266" y="720"/>
                  </a:lnTo>
                  <a:lnTo>
                    <a:pt x="267" y="720"/>
                  </a:lnTo>
                  <a:lnTo>
                    <a:pt x="267" y="722"/>
                  </a:lnTo>
                  <a:lnTo>
                    <a:pt x="268" y="723"/>
                  </a:lnTo>
                  <a:lnTo>
                    <a:pt x="265" y="723"/>
                  </a:lnTo>
                  <a:lnTo>
                    <a:pt x="265" y="726"/>
                  </a:lnTo>
                  <a:lnTo>
                    <a:pt x="263" y="726"/>
                  </a:lnTo>
                  <a:lnTo>
                    <a:pt x="263" y="728"/>
                  </a:lnTo>
                  <a:lnTo>
                    <a:pt x="262" y="729"/>
                  </a:lnTo>
                  <a:lnTo>
                    <a:pt x="262" y="730"/>
                  </a:lnTo>
                  <a:lnTo>
                    <a:pt x="263" y="731"/>
                  </a:lnTo>
                  <a:lnTo>
                    <a:pt x="263" y="734"/>
                  </a:lnTo>
                  <a:lnTo>
                    <a:pt x="262" y="735"/>
                  </a:lnTo>
                  <a:lnTo>
                    <a:pt x="262" y="736"/>
                  </a:lnTo>
                  <a:lnTo>
                    <a:pt x="263" y="736"/>
                  </a:lnTo>
                  <a:lnTo>
                    <a:pt x="263" y="737"/>
                  </a:lnTo>
                  <a:lnTo>
                    <a:pt x="262" y="737"/>
                  </a:lnTo>
                  <a:lnTo>
                    <a:pt x="262" y="740"/>
                  </a:lnTo>
                  <a:lnTo>
                    <a:pt x="263" y="740"/>
                  </a:lnTo>
                  <a:lnTo>
                    <a:pt x="266" y="738"/>
                  </a:lnTo>
                  <a:lnTo>
                    <a:pt x="265" y="740"/>
                  </a:lnTo>
                  <a:lnTo>
                    <a:pt x="265" y="741"/>
                  </a:lnTo>
                  <a:lnTo>
                    <a:pt x="263" y="741"/>
                  </a:lnTo>
                  <a:lnTo>
                    <a:pt x="265" y="742"/>
                  </a:lnTo>
                  <a:lnTo>
                    <a:pt x="265" y="748"/>
                  </a:lnTo>
                  <a:lnTo>
                    <a:pt x="267" y="747"/>
                  </a:lnTo>
                  <a:lnTo>
                    <a:pt x="269" y="747"/>
                  </a:lnTo>
                  <a:lnTo>
                    <a:pt x="269" y="748"/>
                  </a:lnTo>
                  <a:lnTo>
                    <a:pt x="271" y="749"/>
                  </a:lnTo>
                  <a:lnTo>
                    <a:pt x="271" y="750"/>
                  </a:lnTo>
                  <a:lnTo>
                    <a:pt x="269" y="751"/>
                  </a:lnTo>
                  <a:lnTo>
                    <a:pt x="269" y="755"/>
                  </a:lnTo>
                  <a:lnTo>
                    <a:pt x="268" y="756"/>
                  </a:lnTo>
                  <a:lnTo>
                    <a:pt x="266" y="754"/>
                  </a:lnTo>
                  <a:lnTo>
                    <a:pt x="265" y="750"/>
                  </a:lnTo>
                  <a:lnTo>
                    <a:pt x="262" y="748"/>
                  </a:lnTo>
                  <a:lnTo>
                    <a:pt x="262" y="750"/>
                  </a:lnTo>
                  <a:lnTo>
                    <a:pt x="263" y="751"/>
                  </a:lnTo>
                  <a:lnTo>
                    <a:pt x="261" y="751"/>
                  </a:lnTo>
                  <a:lnTo>
                    <a:pt x="261" y="749"/>
                  </a:lnTo>
                  <a:lnTo>
                    <a:pt x="260" y="748"/>
                  </a:lnTo>
                  <a:lnTo>
                    <a:pt x="257" y="747"/>
                  </a:lnTo>
                  <a:lnTo>
                    <a:pt x="254" y="747"/>
                  </a:lnTo>
                  <a:lnTo>
                    <a:pt x="255" y="748"/>
                  </a:lnTo>
                  <a:lnTo>
                    <a:pt x="255" y="749"/>
                  </a:lnTo>
                  <a:lnTo>
                    <a:pt x="256" y="749"/>
                  </a:lnTo>
                  <a:lnTo>
                    <a:pt x="260" y="750"/>
                  </a:lnTo>
                  <a:lnTo>
                    <a:pt x="256" y="754"/>
                  </a:lnTo>
                  <a:lnTo>
                    <a:pt x="255" y="754"/>
                  </a:lnTo>
                  <a:lnTo>
                    <a:pt x="256" y="755"/>
                  </a:lnTo>
                  <a:lnTo>
                    <a:pt x="255" y="755"/>
                  </a:lnTo>
                  <a:lnTo>
                    <a:pt x="253" y="754"/>
                  </a:lnTo>
                  <a:lnTo>
                    <a:pt x="253" y="755"/>
                  </a:lnTo>
                  <a:lnTo>
                    <a:pt x="257" y="756"/>
                  </a:lnTo>
                  <a:lnTo>
                    <a:pt x="259" y="757"/>
                  </a:lnTo>
                  <a:lnTo>
                    <a:pt x="257" y="759"/>
                  </a:lnTo>
                  <a:lnTo>
                    <a:pt x="257" y="757"/>
                  </a:lnTo>
                  <a:lnTo>
                    <a:pt x="255" y="757"/>
                  </a:lnTo>
                  <a:lnTo>
                    <a:pt x="255" y="756"/>
                  </a:lnTo>
                  <a:lnTo>
                    <a:pt x="251" y="757"/>
                  </a:lnTo>
                  <a:lnTo>
                    <a:pt x="254" y="757"/>
                  </a:lnTo>
                  <a:lnTo>
                    <a:pt x="254" y="759"/>
                  </a:lnTo>
                  <a:lnTo>
                    <a:pt x="253" y="760"/>
                  </a:lnTo>
                  <a:lnTo>
                    <a:pt x="250" y="760"/>
                  </a:lnTo>
                  <a:lnTo>
                    <a:pt x="251" y="761"/>
                  </a:lnTo>
                  <a:lnTo>
                    <a:pt x="256" y="762"/>
                  </a:lnTo>
                  <a:lnTo>
                    <a:pt x="251" y="762"/>
                  </a:lnTo>
                  <a:lnTo>
                    <a:pt x="251" y="763"/>
                  </a:lnTo>
                  <a:lnTo>
                    <a:pt x="253" y="763"/>
                  </a:lnTo>
                  <a:lnTo>
                    <a:pt x="254" y="765"/>
                  </a:lnTo>
                  <a:lnTo>
                    <a:pt x="255" y="765"/>
                  </a:lnTo>
                  <a:lnTo>
                    <a:pt x="255" y="766"/>
                  </a:lnTo>
                  <a:lnTo>
                    <a:pt x="254" y="766"/>
                  </a:lnTo>
                  <a:lnTo>
                    <a:pt x="256" y="768"/>
                  </a:lnTo>
                  <a:lnTo>
                    <a:pt x="255" y="769"/>
                  </a:lnTo>
                  <a:lnTo>
                    <a:pt x="255" y="773"/>
                  </a:lnTo>
                  <a:lnTo>
                    <a:pt x="256" y="773"/>
                  </a:lnTo>
                  <a:lnTo>
                    <a:pt x="256" y="774"/>
                  </a:lnTo>
                  <a:lnTo>
                    <a:pt x="255" y="774"/>
                  </a:lnTo>
                  <a:lnTo>
                    <a:pt x="254" y="773"/>
                  </a:lnTo>
                  <a:lnTo>
                    <a:pt x="254" y="774"/>
                  </a:lnTo>
                  <a:lnTo>
                    <a:pt x="253" y="775"/>
                  </a:lnTo>
                  <a:lnTo>
                    <a:pt x="253" y="777"/>
                  </a:lnTo>
                  <a:lnTo>
                    <a:pt x="254" y="779"/>
                  </a:lnTo>
                  <a:lnTo>
                    <a:pt x="255" y="780"/>
                  </a:lnTo>
                  <a:lnTo>
                    <a:pt x="256" y="780"/>
                  </a:lnTo>
                  <a:lnTo>
                    <a:pt x="256" y="781"/>
                  </a:lnTo>
                  <a:lnTo>
                    <a:pt x="260" y="784"/>
                  </a:lnTo>
                  <a:lnTo>
                    <a:pt x="257" y="784"/>
                  </a:lnTo>
                  <a:lnTo>
                    <a:pt x="255" y="783"/>
                  </a:lnTo>
                  <a:lnTo>
                    <a:pt x="255" y="784"/>
                  </a:lnTo>
                  <a:lnTo>
                    <a:pt x="256" y="785"/>
                  </a:lnTo>
                  <a:lnTo>
                    <a:pt x="257" y="785"/>
                  </a:lnTo>
                  <a:lnTo>
                    <a:pt x="259" y="786"/>
                  </a:lnTo>
                  <a:lnTo>
                    <a:pt x="256" y="786"/>
                  </a:lnTo>
                  <a:lnTo>
                    <a:pt x="255" y="785"/>
                  </a:lnTo>
                  <a:lnTo>
                    <a:pt x="256" y="787"/>
                  </a:lnTo>
                  <a:lnTo>
                    <a:pt x="256" y="788"/>
                  </a:lnTo>
                  <a:lnTo>
                    <a:pt x="257" y="791"/>
                  </a:lnTo>
                  <a:lnTo>
                    <a:pt x="256" y="791"/>
                  </a:lnTo>
                  <a:lnTo>
                    <a:pt x="255" y="792"/>
                  </a:lnTo>
                  <a:lnTo>
                    <a:pt x="255" y="793"/>
                  </a:lnTo>
                  <a:lnTo>
                    <a:pt x="256" y="794"/>
                  </a:lnTo>
                  <a:lnTo>
                    <a:pt x="256" y="797"/>
                  </a:lnTo>
                  <a:lnTo>
                    <a:pt x="255" y="797"/>
                  </a:lnTo>
                  <a:lnTo>
                    <a:pt x="255" y="798"/>
                  </a:lnTo>
                  <a:lnTo>
                    <a:pt x="256" y="799"/>
                  </a:lnTo>
                  <a:lnTo>
                    <a:pt x="256" y="800"/>
                  </a:lnTo>
                  <a:lnTo>
                    <a:pt x="255" y="802"/>
                  </a:lnTo>
                  <a:lnTo>
                    <a:pt x="256" y="802"/>
                  </a:lnTo>
                  <a:lnTo>
                    <a:pt x="256" y="804"/>
                  </a:lnTo>
                  <a:lnTo>
                    <a:pt x="255" y="805"/>
                  </a:lnTo>
                  <a:lnTo>
                    <a:pt x="255" y="808"/>
                  </a:lnTo>
                  <a:lnTo>
                    <a:pt x="256" y="808"/>
                  </a:lnTo>
                  <a:lnTo>
                    <a:pt x="256" y="809"/>
                  </a:lnTo>
                  <a:lnTo>
                    <a:pt x="255" y="809"/>
                  </a:lnTo>
                  <a:lnTo>
                    <a:pt x="255" y="810"/>
                  </a:lnTo>
                  <a:lnTo>
                    <a:pt x="257" y="809"/>
                  </a:lnTo>
                  <a:lnTo>
                    <a:pt x="259" y="809"/>
                  </a:lnTo>
                  <a:lnTo>
                    <a:pt x="259" y="810"/>
                  </a:lnTo>
                  <a:lnTo>
                    <a:pt x="256" y="811"/>
                  </a:lnTo>
                  <a:lnTo>
                    <a:pt x="255" y="812"/>
                  </a:lnTo>
                  <a:lnTo>
                    <a:pt x="255" y="816"/>
                  </a:lnTo>
                  <a:lnTo>
                    <a:pt x="256" y="817"/>
                  </a:lnTo>
                  <a:lnTo>
                    <a:pt x="257" y="817"/>
                  </a:lnTo>
                  <a:lnTo>
                    <a:pt x="256" y="818"/>
                  </a:lnTo>
                  <a:lnTo>
                    <a:pt x="257" y="818"/>
                  </a:lnTo>
                  <a:lnTo>
                    <a:pt x="257" y="820"/>
                  </a:lnTo>
                  <a:lnTo>
                    <a:pt x="259" y="820"/>
                  </a:lnTo>
                  <a:lnTo>
                    <a:pt x="260" y="826"/>
                  </a:lnTo>
                  <a:lnTo>
                    <a:pt x="259" y="826"/>
                  </a:lnTo>
                  <a:lnTo>
                    <a:pt x="259" y="827"/>
                  </a:lnTo>
                  <a:lnTo>
                    <a:pt x="260" y="827"/>
                  </a:lnTo>
                  <a:lnTo>
                    <a:pt x="260" y="830"/>
                  </a:lnTo>
                  <a:lnTo>
                    <a:pt x="261" y="830"/>
                  </a:lnTo>
                  <a:lnTo>
                    <a:pt x="261" y="831"/>
                  </a:lnTo>
                  <a:lnTo>
                    <a:pt x="262" y="831"/>
                  </a:lnTo>
                  <a:lnTo>
                    <a:pt x="262" y="833"/>
                  </a:lnTo>
                  <a:lnTo>
                    <a:pt x="261" y="833"/>
                  </a:lnTo>
                  <a:lnTo>
                    <a:pt x="256" y="837"/>
                  </a:lnTo>
                  <a:lnTo>
                    <a:pt x="259" y="837"/>
                  </a:lnTo>
                  <a:lnTo>
                    <a:pt x="261" y="840"/>
                  </a:lnTo>
                  <a:lnTo>
                    <a:pt x="263" y="841"/>
                  </a:lnTo>
                  <a:lnTo>
                    <a:pt x="262" y="842"/>
                  </a:lnTo>
                  <a:lnTo>
                    <a:pt x="262" y="843"/>
                  </a:lnTo>
                  <a:lnTo>
                    <a:pt x="265" y="843"/>
                  </a:lnTo>
                  <a:lnTo>
                    <a:pt x="266" y="842"/>
                  </a:lnTo>
                  <a:lnTo>
                    <a:pt x="272" y="841"/>
                  </a:lnTo>
                  <a:lnTo>
                    <a:pt x="273" y="841"/>
                  </a:lnTo>
                  <a:lnTo>
                    <a:pt x="273" y="842"/>
                  </a:lnTo>
                  <a:lnTo>
                    <a:pt x="275" y="845"/>
                  </a:lnTo>
                  <a:lnTo>
                    <a:pt x="276" y="845"/>
                  </a:lnTo>
                  <a:lnTo>
                    <a:pt x="274" y="847"/>
                  </a:lnTo>
                  <a:lnTo>
                    <a:pt x="274" y="852"/>
                  </a:lnTo>
                  <a:lnTo>
                    <a:pt x="276" y="854"/>
                  </a:lnTo>
                  <a:lnTo>
                    <a:pt x="279" y="854"/>
                  </a:lnTo>
                  <a:lnTo>
                    <a:pt x="279" y="852"/>
                  </a:lnTo>
                  <a:lnTo>
                    <a:pt x="280" y="849"/>
                  </a:lnTo>
                  <a:lnTo>
                    <a:pt x="282" y="847"/>
                  </a:lnTo>
                  <a:lnTo>
                    <a:pt x="287" y="846"/>
                  </a:lnTo>
                  <a:lnTo>
                    <a:pt x="288" y="846"/>
                  </a:lnTo>
                  <a:lnTo>
                    <a:pt x="290" y="847"/>
                  </a:lnTo>
                  <a:lnTo>
                    <a:pt x="290" y="852"/>
                  </a:lnTo>
                  <a:lnTo>
                    <a:pt x="288" y="853"/>
                  </a:lnTo>
                  <a:lnTo>
                    <a:pt x="290" y="853"/>
                  </a:lnTo>
                  <a:lnTo>
                    <a:pt x="294" y="858"/>
                  </a:lnTo>
                  <a:lnTo>
                    <a:pt x="294" y="859"/>
                  </a:lnTo>
                  <a:lnTo>
                    <a:pt x="298" y="863"/>
                  </a:lnTo>
                  <a:lnTo>
                    <a:pt x="302" y="865"/>
                  </a:lnTo>
                  <a:lnTo>
                    <a:pt x="300" y="865"/>
                  </a:lnTo>
                  <a:lnTo>
                    <a:pt x="299" y="866"/>
                  </a:lnTo>
                  <a:lnTo>
                    <a:pt x="299" y="869"/>
                  </a:lnTo>
                  <a:lnTo>
                    <a:pt x="302" y="869"/>
                  </a:lnTo>
                  <a:lnTo>
                    <a:pt x="302" y="867"/>
                  </a:lnTo>
                  <a:lnTo>
                    <a:pt x="303" y="866"/>
                  </a:lnTo>
                  <a:lnTo>
                    <a:pt x="304" y="866"/>
                  </a:lnTo>
                  <a:lnTo>
                    <a:pt x="305" y="867"/>
                  </a:lnTo>
                  <a:lnTo>
                    <a:pt x="309" y="867"/>
                  </a:lnTo>
                  <a:lnTo>
                    <a:pt x="309" y="870"/>
                  </a:lnTo>
                  <a:lnTo>
                    <a:pt x="310" y="871"/>
                  </a:lnTo>
                  <a:lnTo>
                    <a:pt x="310" y="872"/>
                  </a:lnTo>
                  <a:lnTo>
                    <a:pt x="309" y="872"/>
                  </a:lnTo>
                  <a:lnTo>
                    <a:pt x="315" y="874"/>
                  </a:lnTo>
                  <a:lnTo>
                    <a:pt x="316" y="877"/>
                  </a:lnTo>
                  <a:lnTo>
                    <a:pt x="315" y="878"/>
                  </a:lnTo>
                  <a:lnTo>
                    <a:pt x="307" y="874"/>
                  </a:lnTo>
                  <a:lnTo>
                    <a:pt x="306" y="873"/>
                  </a:lnTo>
                  <a:lnTo>
                    <a:pt x="304" y="870"/>
                  </a:lnTo>
                  <a:lnTo>
                    <a:pt x="304" y="872"/>
                  </a:lnTo>
                  <a:lnTo>
                    <a:pt x="306" y="874"/>
                  </a:lnTo>
                  <a:lnTo>
                    <a:pt x="309" y="879"/>
                  </a:lnTo>
                  <a:lnTo>
                    <a:pt x="307" y="878"/>
                  </a:lnTo>
                  <a:lnTo>
                    <a:pt x="307" y="879"/>
                  </a:lnTo>
                  <a:lnTo>
                    <a:pt x="312" y="884"/>
                  </a:lnTo>
                  <a:lnTo>
                    <a:pt x="313" y="883"/>
                  </a:lnTo>
                  <a:lnTo>
                    <a:pt x="313" y="886"/>
                  </a:lnTo>
                  <a:lnTo>
                    <a:pt x="315" y="889"/>
                  </a:lnTo>
                  <a:lnTo>
                    <a:pt x="315" y="890"/>
                  </a:lnTo>
                  <a:lnTo>
                    <a:pt x="316" y="889"/>
                  </a:lnTo>
                  <a:lnTo>
                    <a:pt x="316" y="888"/>
                  </a:lnTo>
                  <a:lnTo>
                    <a:pt x="315" y="886"/>
                  </a:lnTo>
                  <a:lnTo>
                    <a:pt x="315" y="885"/>
                  </a:lnTo>
                  <a:lnTo>
                    <a:pt x="316" y="884"/>
                  </a:lnTo>
                  <a:lnTo>
                    <a:pt x="318" y="884"/>
                  </a:lnTo>
                  <a:lnTo>
                    <a:pt x="322" y="888"/>
                  </a:lnTo>
                  <a:lnTo>
                    <a:pt x="322" y="892"/>
                  </a:lnTo>
                  <a:lnTo>
                    <a:pt x="323" y="894"/>
                  </a:lnTo>
                  <a:lnTo>
                    <a:pt x="323" y="895"/>
                  </a:lnTo>
                  <a:lnTo>
                    <a:pt x="324" y="896"/>
                  </a:lnTo>
                  <a:lnTo>
                    <a:pt x="324" y="895"/>
                  </a:lnTo>
                  <a:lnTo>
                    <a:pt x="323" y="894"/>
                  </a:lnTo>
                  <a:lnTo>
                    <a:pt x="323" y="892"/>
                  </a:lnTo>
                  <a:lnTo>
                    <a:pt x="322" y="890"/>
                  </a:lnTo>
                  <a:lnTo>
                    <a:pt x="323" y="888"/>
                  </a:lnTo>
                  <a:lnTo>
                    <a:pt x="324" y="886"/>
                  </a:lnTo>
                  <a:lnTo>
                    <a:pt x="325" y="886"/>
                  </a:lnTo>
                  <a:lnTo>
                    <a:pt x="325" y="891"/>
                  </a:lnTo>
                  <a:lnTo>
                    <a:pt x="327" y="897"/>
                  </a:lnTo>
                  <a:lnTo>
                    <a:pt x="329" y="901"/>
                  </a:lnTo>
                  <a:lnTo>
                    <a:pt x="329" y="902"/>
                  </a:lnTo>
                  <a:lnTo>
                    <a:pt x="331" y="903"/>
                  </a:lnTo>
                  <a:lnTo>
                    <a:pt x="333" y="903"/>
                  </a:lnTo>
                  <a:lnTo>
                    <a:pt x="333" y="906"/>
                  </a:lnTo>
                  <a:lnTo>
                    <a:pt x="334" y="907"/>
                  </a:lnTo>
                  <a:lnTo>
                    <a:pt x="335" y="907"/>
                  </a:lnTo>
                  <a:lnTo>
                    <a:pt x="335" y="910"/>
                  </a:lnTo>
                  <a:lnTo>
                    <a:pt x="334" y="910"/>
                  </a:lnTo>
                  <a:lnTo>
                    <a:pt x="330" y="906"/>
                  </a:lnTo>
                  <a:lnTo>
                    <a:pt x="329" y="903"/>
                  </a:lnTo>
                  <a:lnTo>
                    <a:pt x="328" y="903"/>
                  </a:lnTo>
                  <a:lnTo>
                    <a:pt x="328" y="904"/>
                  </a:lnTo>
                  <a:lnTo>
                    <a:pt x="330" y="907"/>
                  </a:lnTo>
                  <a:lnTo>
                    <a:pt x="330" y="908"/>
                  </a:lnTo>
                  <a:lnTo>
                    <a:pt x="329" y="909"/>
                  </a:lnTo>
                  <a:lnTo>
                    <a:pt x="327" y="914"/>
                  </a:lnTo>
                  <a:lnTo>
                    <a:pt x="322" y="914"/>
                  </a:lnTo>
                  <a:lnTo>
                    <a:pt x="322" y="916"/>
                  </a:lnTo>
                  <a:lnTo>
                    <a:pt x="324" y="915"/>
                  </a:lnTo>
                  <a:lnTo>
                    <a:pt x="328" y="915"/>
                  </a:lnTo>
                  <a:lnTo>
                    <a:pt x="328" y="913"/>
                  </a:lnTo>
                  <a:lnTo>
                    <a:pt x="330" y="909"/>
                  </a:lnTo>
                  <a:lnTo>
                    <a:pt x="331" y="908"/>
                  </a:lnTo>
                  <a:lnTo>
                    <a:pt x="331" y="909"/>
                  </a:lnTo>
                  <a:lnTo>
                    <a:pt x="333" y="909"/>
                  </a:lnTo>
                  <a:lnTo>
                    <a:pt x="333" y="915"/>
                  </a:lnTo>
                  <a:lnTo>
                    <a:pt x="335" y="915"/>
                  </a:lnTo>
                  <a:lnTo>
                    <a:pt x="336" y="916"/>
                  </a:lnTo>
                  <a:lnTo>
                    <a:pt x="336" y="917"/>
                  </a:lnTo>
                  <a:lnTo>
                    <a:pt x="334" y="920"/>
                  </a:lnTo>
                  <a:lnTo>
                    <a:pt x="331" y="921"/>
                  </a:lnTo>
                  <a:lnTo>
                    <a:pt x="331" y="920"/>
                  </a:lnTo>
                  <a:lnTo>
                    <a:pt x="330" y="920"/>
                  </a:lnTo>
                  <a:lnTo>
                    <a:pt x="329" y="919"/>
                  </a:lnTo>
                  <a:lnTo>
                    <a:pt x="327" y="921"/>
                  </a:lnTo>
                  <a:lnTo>
                    <a:pt x="323" y="922"/>
                  </a:lnTo>
                  <a:lnTo>
                    <a:pt x="322" y="922"/>
                  </a:lnTo>
                  <a:lnTo>
                    <a:pt x="322" y="923"/>
                  </a:lnTo>
                  <a:lnTo>
                    <a:pt x="321" y="925"/>
                  </a:lnTo>
                  <a:lnTo>
                    <a:pt x="321" y="926"/>
                  </a:lnTo>
                  <a:lnTo>
                    <a:pt x="322" y="926"/>
                  </a:lnTo>
                  <a:lnTo>
                    <a:pt x="322" y="927"/>
                  </a:lnTo>
                  <a:lnTo>
                    <a:pt x="321" y="928"/>
                  </a:lnTo>
                  <a:lnTo>
                    <a:pt x="319" y="928"/>
                  </a:lnTo>
                  <a:lnTo>
                    <a:pt x="318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18" y="931"/>
                  </a:lnTo>
                  <a:lnTo>
                    <a:pt x="313" y="935"/>
                  </a:lnTo>
                  <a:lnTo>
                    <a:pt x="311" y="935"/>
                  </a:lnTo>
                  <a:lnTo>
                    <a:pt x="305" y="941"/>
                  </a:lnTo>
                  <a:lnTo>
                    <a:pt x="302" y="940"/>
                  </a:lnTo>
                  <a:lnTo>
                    <a:pt x="302" y="941"/>
                  </a:lnTo>
                  <a:lnTo>
                    <a:pt x="303" y="943"/>
                  </a:lnTo>
                  <a:lnTo>
                    <a:pt x="300" y="943"/>
                  </a:lnTo>
                  <a:lnTo>
                    <a:pt x="302" y="944"/>
                  </a:lnTo>
                  <a:lnTo>
                    <a:pt x="303" y="944"/>
                  </a:lnTo>
                  <a:lnTo>
                    <a:pt x="302" y="945"/>
                  </a:lnTo>
                  <a:lnTo>
                    <a:pt x="303" y="946"/>
                  </a:lnTo>
                  <a:lnTo>
                    <a:pt x="305" y="946"/>
                  </a:lnTo>
                  <a:lnTo>
                    <a:pt x="304" y="947"/>
                  </a:lnTo>
                  <a:lnTo>
                    <a:pt x="300" y="947"/>
                  </a:lnTo>
                  <a:lnTo>
                    <a:pt x="298" y="946"/>
                  </a:lnTo>
                  <a:lnTo>
                    <a:pt x="297" y="945"/>
                  </a:lnTo>
                  <a:lnTo>
                    <a:pt x="299" y="945"/>
                  </a:lnTo>
                  <a:lnTo>
                    <a:pt x="299" y="943"/>
                  </a:lnTo>
                  <a:lnTo>
                    <a:pt x="297" y="943"/>
                  </a:lnTo>
                  <a:lnTo>
                    <a:pt x="297" y="944"/>
                  </a:lnTo>
                  <a:lnTo>
                    <a:pt x="296" y="943"/>
                  </a:lnTo>
                  <a:lnTo>
                    <a:pt x="294" y="944"/>
                  </a:lnTo>
                  <a:lnTo>
                    <a:pt x="294" y="946"/>
                  </a:lnTo>
                  <a:lnTo>
                    <a:pt x="293" y="947"/>
                  </a:lnTo>
                  <a:lnTo>
                    <a:pt x="292" y="947"/>
                  </a:lnTo>
                  <a:lnTo>
                    <a:pt x="291" y="946"/>
                  </a:lnTo>
                  <a:lnTo>
                    <a:pt x="297" y="952"/>
                  </a:lnTo>
                  <a:lnTo>
                    <a:pt x="294" y="952"/>
                  </a:lnTo>
                  <a:lnTo>
                    <a:pt x="294" y="953"/>
                  </a:lnTo>
                  <a:lnTo>
                    <a:pt x="298" y="953"/>
                  </a:lnTo>
                  <a:lnTo>
                    <a:pt x="299" y="952"/>
                  </a:lnTo>
                  <a:lnTo>
                    <a:pt x="299" y="953"/>
                  </a:lnTo>
                  <a:lnTo>
                    <a:pt x="302" y="950"/>
                  </a:lnTo>
                  <a:lnTo>
                    <a:pt x="304" y="949"/>
                  </a:lnTo>
                  <a:lnTo>
                    <a:pt x="309" y="951"/>
                  </a:lnTo>
                  <a:lnTo>
                    <a:pt x="309" y="952"/>
                  </a:lnTo>
                  <a:lnTo>
                    <a:pt x="310" y="952"/>
                  </a:lnTo>
                  <a:lnTo>
                    <a:pt x="311" y="951"/>
                  </a:lnTo>
                  <a:lnTo>
                    <a:pt x="310" y="949"/>
                  </a:lnTo>
                  <a:lnTo>
                    <a:pt x="309" y="947"/>
                  </a:lnTo>
                  <a:lnTo>
                    <a:pt x="311" y="947"/>
                  </a:lnTo>
                  <a:lnTo>
                    <a:pt x="309" y="945"/>
                  </a:lnTo>
                  <a:lnTo>
                    <a:pt x="309" y="944"/>
                  </a:lnTo>
                  <a:lnTo>
                    <a:pt x="311" y="944"/>
                  </a:lnTo>
                  <a:lnTo>
                    <a:pt x="313" y="946"/>
                  </a:lnTo>
                  <a:lnTo>
                    <a:pt x="313" y="947"/>
                  </a:lnTo>
                  <a:lnTo>
                    <a:pt x="316" y="949"/>
                  </a:lnTo>
                  <a:lnTo>
                    <a:pt x="316" y="950"/>
                  </a:lnTo>
                  <a:lnTo>
                    <a:pt x="315" y="950"/>
                  </a:lnTo>
                  <a:lnTo>
                    <a:pt x="316" y="951"/>
                  </a:lnTo>
                  <a:lnTo>
                    <a:pt x="317" y="951"/>
                  </a:lnTo>
                  <a:lnTo>
                    <a:pt x="318" y="953"/>
                  </a:lnTo>
                  <a:lnTo>
                    <a:pt x="317" y="954"/>
                  </a:lnTo>
                  <a:lnTo>
                    <a:pt x="313" y="954"/>
                  </a:lnTo>
                  <a:lnTo>
                    <a:pt x="313" y="956"/>
                  </a:lnTo>
                  <a:lnTo>
                    <a:pt x="312" y="956"/>
                  </a:lnTo>
                  <a:lnTo>
                    <a:pt x="311" y="954"/>
                  </a:lnTo>
                  <a:lnTo>
                    <a:pt x="305" y="954"/>
                  </a:lnTo>
                  <a:lnTo>
                    <a:pt x="305" y="952"/>
                  </a:lnTo>
                  <a:lnTo>
                    <a:pt x="304" y="952"/>
                  </a:lnTo>
                  <a:lnTo>
                    <a:pt x="304" y="953"/>
                  </a:lnTo>
                  <a:lnTo>
                    <a:pt x="303" y="953"/>
                  </a:lnTo>
                  <a:lnTo>
                    <a:pt x="302" y="954"/>
                  </a:lnTo>
                  <a:lnTo>
                    <a:pt x="303" y="954"/>
                  </a:lnTo>
                  <a:lnTo>
                    <a:pt x="303" y="956"/>
                  </a:lnTo>
                  <a:lnTo>
                    <a:pt x="304" y="956"/>
                  </a:lnTo>
                  <a:lnTo>
                    <a:pt x="304" y="957"/>
                  </a:lnTo>
                  <a:lnTo>
                    <a:pt x="302" y="957"/>
                  </a:lnTo>
                  <a:lnTo>
                    <a:pt x="305" y="960"/>
                  </a:lnTo>
                  <a:lnTo>
                    <a:pt x="304" y="960"/>
                  </a:lnTo>
                  <a:lnTo>
                    <a:pt x="304" y="963"/>
                  </a:lnTo>
                  <a:lnTo>
                    <a:pt x="306" y="963"/>
                  </a:lnTo>
                  <a:lnTo>
                    <a:pt x="306" y="965"/>
                  </a:lnTo>
                  <a:lnTo>
                    <a:pt x="307" y="964"/>
                  </a:lnTo>
                  <a:lnTo>
                    <a:pt x="307" y="965"/>
                  </a:lnTo>
                  <a:lnTo>
                    <a:pt x="309" y="965"/>
                  </a:lnTo>
                  <a:lnTo>
                    <a:pt x="309" y="968"/>
                  </a:lnTo>
                  <a:lnTo>
                    <a:pt x="307" y="969"/>
                  </a:lnTo>
                  <a:lnTo>
                    <a:pt x="307" y="968"/>
                  </a:lnTo>
                  <a:lnTo>
                    <a:pt x="306" y="968"/>
                  </a:lnTo>
                  <a:lnTo>
                    <a:pt x="305" y="969"/>
                  </a:lnTo>
                  <a:lnTo>
                    <a:pt x="304" y="969"/>
                  </a:lnTo>
                  <a:lnTo>
                    <a:pt x="303" y="970"/>
                  </a:lnTo>
                  <a:lnTo>
                    <a:pt x="304" y="970"/>
                  </a:lnTo>
                  <a:lnTo>
                    <a:pt x="304" y="971"/>
                  </a:lnTo>
                  <a:lnTo>
                    <a:pt x="300" y="974"/>
                  </a:lnTo>
                  <a:lnTo>
                    <a:pt x="299" y="974"/>
                  </a:lnTo>
                  <a:lnTo>
                    <a:pt x="299" y="972"/>
                  </a:lnTo>
                  <a:lnTo>
                    <a:pt x="300" y="972"/>
                  </a:lnTo>
                  <a:lnTo>
                    <a:pt x="302" y="971"/>
                  </a:lnTo>
                  <a:lnTo>
                    <a:pt x="302" y="970"/>
                  </a:lnTo>
                  <a:lnTo>
                    <a:pt x="300" y="970"/>
                  </a:lnTo>
                  <a:lnTo>
                    <a:pt x="298" y="972"/>
                  </a:lnTo>
                  <a:lnTo>
                    <a:pt x="296" y="972"/>
                  </a:lnTo>
                  <a:lnTo>
                    <a:pt x="294" y="975"/>
                  </a:lnTo>
                  <a:lnTo>
                    <a:pt x="292" y="975"/>
                  </a:lnTo>
                  <a:lnTo>
                    <a:pt x="292" y="976"/>
                  </a:lnTo>
                  <a:lnTo>
                    <a:pt x="291" y="976"/>
                  </a:lnTo>
                  <a:lnTo>
                    <a:pt x="291" y="980"/>
                  </a:lnTo>
                  <a:lnTo>
                    <a:pt x="290" y="981"/>
                  </a:lnTo>
                  <a:lnTo>
                    <a:pt x="288" y="983"/>
                  </a:lnTo>
                  <a:lnTo>
                    <a:pt x="288" y="984"/>
                  </a:lnTo>
                  <a:lnTo>
                    <a:pt x="290" y="984"/>
                  </a:lnTo>
                  <a:lnTo>
                    <a:pt x="290" y="986"/>
                  </a:lnTo>
                  <a:lnTo>
                    <a:pt x="287" y="988"/>
                  </a:lnTo>
                  <a:lnTo>
                    <a:pt x="286" y="987"/>
                  </a:lnTo>
                  <a:lnTo>
                    <a:pt x="286" y="992"/>
                  </a:lnTo>
                  <a:lnTo>
                    <a:pt x="285" y="990"/>
                  </a:lnTo>
                  <a:lnTo>
                    <a:pt x="285" y="987"/>
                  </a:lnTo>
                  <a:lnTo>
                    <a:pt x="284" y="987"/>
                  </a:lnTo>
                  <a:lnTo>
                    <a:pt x="281" y="984"/>
                  </a:lnTo>
                  <a:lnTo>
                    <a:pt x="281" y="986"/>
                  </a:lnTo>
                  <a:lnTo>
                    <a:pt x="282" y="988"/>
                  </a:lnTo>
                  <a:lnTo>
                    <a:pt x="281" y="989"/>
                  </a:lnTo>
                  <a:lnTo>
                    <a:pt x="281" y="987"/>
                  </a:lnTo>
                  <a:lnTo>
                    <a:pt x="280" y="987"/>
                  </a:lnTo>
                  <a:lnTo>
                    <a:pt x="280" y="983"/>
                  </a:lnTo>
                  <a:lnTo>
                    <a:pt x="279" y="981"/>
                  </a:lnTo>
                  <a:lnTo>
                    <a:pt x="280" y="980"/>
                  </a:lnTo>
                  <a:lnTo>
                    <a:pt x="280" y="970"/>
                  </a:lnTo>
                  <a:lnTo>
                    <a:pt x="279" y="970"/>
                  </a:lnTo>
                  <a:lnTo>
                    <a:pt x="279" y="975"/>
                  </a:lnTo>
                  <a:lnTo>
                    <a:pt x="278" y="976"/>
                  </a:lnTo>
                  <a:lnTo>
                    <a:pt x="278" y="975"/>
                  </a:lnTo>
                  <a:lnTo>
                    <a:pt x="276" y="974"/>
                  </a:lnTo>
                  <a:lnTo>
                    <a:pt x="276" y="972"/>
                  </a:lnTo>
                  <a:lnTo>
                    <a:pt x="278" y="970"/>
                  </a:lnTo>
                  <a:lnTo>
                    <a:pt x="278" y="969"/>
                  </a:lnTo>
                  <a:lnTo>
                    <a:pt x="276" y="968"/>
                  </a:lnTo>
                  <a:lnTo>
                    <a:pt x="276" y="970"/>
                  </a:lnTo>
                  <a:lnTo>
                    <a:pt x="275" y="971"/>
                  </a:lnTo>
                  <a:lnTo>
                    <a:pt x="275" y="972"/>
                  </a:lnTo>
                  <a:lnTo>
                    <a:pt x="274" y="972"/>
                  </a:lnTo>
                  <a:lnTo>
                    <a:pt x="274" y="977"/>
                  </a:lnTo>
                  <a:lnTo>
                    <a:pt x="275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5" y="981"/>
                  </a:lnTo>
                  <a:lnTo>
                    <a:pt x="275" y="974"/>
                  </a:lnTo>
                  <a:lnTo>
                    <a:pt x="276" y="974"/>
                  </a:lnTo>
                  <a:lnTo>
                    <a:pt x="276" y="975"/>
                  </a:lnTo>
                  <a:lnTo>
                    <a:pt x="278" y="976"/>
                  </a:lnTo>
                  <a:lnTo>
                    <a:pt x="278" y="987"/>
                  </a:lnTo>
                  <a:lnTo>
                    <a:pt x="275" y="987"/>
                  </a:lnTo>
                  <a:lnTo>
                    <a:pt x="275" y="983"/>
                  </a:lnTo>
                  <a:lnTo>
                    <a:pt x="274" y="983"/>
                  </a:lnTo>
                  <a:lnTo>
                    <a:pt x="273" y="982"/>
                  </a:lnTo>
                  <a:lnTo>
                    <a:pt x="273" y="984"/>
                  </a:lnTo>
                  <a:lnTo>
                    <a:pt x="274" y="984"/>
                  </a:lnTo>
                  <a:lnTo>
                    <a:pt x="274" y="988"/>
                  </a:lnTo>
                  <a:lnTo>
                    <a:pt x="273" y="989"/>
                  </a:lnTo>
                  <a:lnTo>
                    <a:pt x="272" y="988"/>
                  </a:lnTo>
                  <a:lnTo>
                    <a:pt x="271" y="988"/>
                  </a:lnTo>
                  <a:lnTo>
                    <a:pt x="272" y="989"/>
                  </a:lnTo>
                  <a:lnTo>
                    <a:pt x="272" y="990"/>
                  </a:lnTo>
                  <a:lnTo>
                    <a:pt x="273" y="990"/>
                  </a:lnTo>
                  <a:lnTo>
                    <a:pt x="273" y="992"/>
                  </a:lnTo>
                  <a:lnTo>
                    <a:pt x="272" y="992"/>
                  </a:lnTo>
                  <a:lnTo>
                    <a:pt x="268" y="989"/>
                  </a:lnTo>
                  <a:lnTo>
                    <a:pt x="268" y="993"/>
                  </a:lnTo>
                  <a:lnTo>
                    <a:pt x="267" y="994"/>
                  </a:lnTo>
                  <a:lnTo>
                    <a:pt x="267" y="995"/>
                  </a:lnTo>
                  <a:lnTo>
                    <a:pt x="268" y="995"/>
                  </a:lnTo>
                  <a:lnTo>
                    <a:pt x="269" y="996"/>
                  </a:lnTo>
                  <a:lnTo>
                    <a:pt x="268" y="997"/>
                  </a:lnTo>
                  <a:lnTo>
                    <a:pt x="262" y="996"/>
                  </a:lnTo>
                  <a:lnTo>
                    <a:pt x="265" y="999"/>
                  </a:lnTo>
                  <a:lnTo>
                    <a:pt x="263" y="1000"/>
                  </a:lnTo>
                  <a:lnTo>
                    <a:pt x="261" y="1000"/>
                  </a:lnTo>
                  <a:lnTo>
                    <a:pt x="260" y="1001"/>
                  </a:lnTo>
                  <a:lnTo>
                    <a:pt x="260" y="1002"/>
                  </a:lnTo>
                  <a:lnTo>
                    <a:pt x="255" y="1002"/>
                  </a:lnTo>
                  <a:lnTo>
                    <a:pt x="251" y="999"/>
                  </a:lnTo>
                  <a:lnTo>
                    <a:pt x="251" y="1000"/>
                  </a:lnTo>
                  <a:lnTo>
                    <a:pt x="249" y="1000"/>
                  </a:lnTo>
                  <a:lnTo>
                    <a:pt x="250" y="1001"/>
                  </a:lnTo>
                  <a:lnTo>
                    <a:pt x="251" y="1001"/>
                  </a:lnTo>
                  <a:lnTo>
                    <a:pt x="251" y="1003"/>
                  </a:lnTo>
                  <a:lnTo>
                    <a:pt x="250" y="1003"/>
                  </a:lnTo>
                  <a:lnTo>
                    <a:pt x="251" y="1005"/>
                  </a:lnTo>
                  <a:lnTo>
                    <a:pt x="254" y="1003"/>
                  </a:lnTo>
                  <a:lnTo>
                    <a:pt x="254" y="1006"/>
                  </a:lnTo>
                  <a:lnTo>
                    <a:pt x="253" y="1007"/>
                  </a:lnTo>
                  <a:lnTo>
                    <a:pt x="253" y="1008"/>
                  </a:lnTo>
                  <a:lnTo>
                    <a:pt x="251" y="1007"/>
                  </a:lnTo>
                  <a:lnTo>
                    <a:pt x="249" y="1006"/>
                  </a:lnTo>
                  <a:lnTo>
                    <a:pt x="247" y="1006"/>
                  </a:lnTo>
                  <a:lnTo>
                    <a:pt x="247" y="1007"/>
                  </a:lnTo>
                  <a:lnTo>
                    <a:pt x="248" y="1007"/>
                  </a:lnTo>
                  <a:lnTo>
                    <a:pt x="250" y="1009"/>
                  </a:lnTo>
                  <a:lnTo>
                    <a:pt x="249" y="1009"/>
                  </a:lnTo>
                  <a:lnTo>
                    <a:pt x="245" y="1011"/>
                  </a:lnTo>
                  <a:lnTo>
                    <a:pt x="230" y="1008"/>
                  </a:lnTo>
                  <a:lnTo>
                    <a:pt x="216" y="1007"/>
                  </a:lnTo>
                  <a:lnTo>
                    <a:pt x="217" y="1008"/>
                  </a:lnTo>
                  <a:lnTo>
                    <a:pt x="217" y="1009"/>
                  </a:lnTo>
                  <a:lnTo>
                    <a:pt x="213" y="1009"/>
                  </a:lnTo>
                  <a:lnTo>
                    <a:pt x="213" y="1011"/>
                  </a:lnTo>
                  <a:lnTo>
                    <a:pt x="215" y="1009"/>
                  </a:lnTo>
                  <a:lnTo>
                    <a:pt x="215" y="1011"/>
                  </a:lnTo>
                  <a:lnTo>
                    <a:pt x="216" y="1011"/>
                  </a:lnTo>
                  <a:lnTo>
                    <a:pt x="218" y="1012"/>
                  </a:lnTo>
                  <a:lnTo>
                    <a:pt x="219" y="1011"/>
                  </a:lnTo>
                  <a:lnTo>
                    <a:pt x="219" y="1009"/>
                  </a:lnTo>
                  <a:lnTo>
                    <a:pt x="220" y="1009"/>
                  </a:lnTo>
                  <a:lnTo>
                    <a:pt x="222" y="1011"/>
                  </a:lnTo>
                  <a:lnTo>
                    <a:pt x="222" y="1013"/>
                  </a:lnTo>
                  <a:lnTo>
                    <a:pt x="223" y="1013"/>
                  </a:lnTo>
                  <a:lnTo>
                    <a:pt x="224" y="1012"/>
                  </a:lnTo>
                  <a:lnTo>
                    <a:pt x="224" y="1008"/>
                  </a:lnTo>
                  <a:lnTo>
                    <a:pt x="225" y="1009"/>
                  </a:lnTo>
                  <a:lnTo>
                    <a:pt x="228" y="1011"/>
                  </a:lnTo>
                  <a:lnTo>
                    <a:pt x="234" y="1011"/>
                  </a:lnTo>
                  <a:lnTo>
                    <a:pt x="235" y="1012"/>
                  </a:lnTo>
                  <a:lnTo>
                    <a:pt x="240" y="1012"/>
                  </a:lnTo>
                  <a:lnTo>
                    <a:pt x="238" y="1013"/>
                  </a:lnTo>
                  <a:lnTo>
                    <a:pt x="240" y="1014"/>
                  </a:lnTo>
                  <a:lnTo>
                    <a:pt x="240" y="1015"/>
                  </a:lnTo>
                  <a:lnTo>
                    <a:pt x="241" y="1015"/>
                  </a:lnTo>
                  <a:lnTo>
                    <a:pt x="241" y="1017"/>
                  </a:lnTo>
                  <a:lnTo>
                    <a:pt x="242" y="1017"/>
                  </a:lnTo>
                  <a:lnTo>
                    <a:pt x="242" y="1018"/>
                  </a:lnTo>
                  <a:lnTo>
                    <a:pt x="241" y="1018"/>
                  </a:lnTo>
                  <a:lnTo>
                    <a:pt x="242" y="1019"/>
                  </a:lnTo>
                  <a:lnTo>
                    <a:pt x="243" y="1019"/>
                  </a:lnTo>
                  <a:lnTo>
                    <a:pt x="245" y="1021"/>
                  </a:lnTo>
                  <a:lnTo>
                    <a:pt x="244" y="1023"/>
                  </a:lnTo>
                  <a:lnTo>
                    <a:pt x="242" y="1023"/>
                  </a:lnTo>
                  <a:lnTo>
                    <a:pt x="242" y="1024"/>
                  </a:lnTo>
                  <a:lnTo>
                    <a:pt x="241" y="1025"/>
                  </a:lnTo>
                  <a:lnTo>
                    <a:pt x="238" y="1025"/>
                  </a:lnTo>
                  <a:lnTo>
                    <a:pt x="238" y="1026"/>
                  </a:lnTo>
                  <a:lnTo>
                    <a:pt x="236" y="1026"/>
                  </a:lnTo>
                  <a:lnTo>
                    <a:pt x="231" y="1025"/>
                  </a:lnTo>
                  <a:lnTo>
                    <a:pt x="224" y="1021"/>
                  </a:lnTo>
                  <a:lnTo>
                    <a:pt x="223" y="1023"/>
                  </a:lnTo>
                  <a:lnTo>
                    <a:pt x="225" y="1023"/>
                  </a:lnTo>
                  <a:lnTo>
                    <a:pt x="234" y="1027"/>
                  </a:lnTo>
                  <a:lnTo>
                    <a:pt x="235" y="1027"/>
                  </a:lnTo>
                  <a:lnTo>
                    <a:pt x="236" y="1029"/>
                  </a:lnTo>
                  <a:lnTo>
                    <a:pt x="236" y="1032"/>
                  </a:lnTo>
                  <a:lnTo>
                    <a:pt x="237" y="1032"/>
                  </a:lnTo>
                  <a:lnTo>
                    <a:pt x="237" y="1031"/>
                  </a:lnTo>
                  <a:lnTo>
                    <a:pt x="238" y="1031"/>
                  </a:lnTo>
                  <a:lnTo>
                    <a:pt x="238" y="1033"/>
                  </a:lnTo>
                  <a:lnTo>
                    <a:pt x="232" y="1032"/>
                  </a:lnTo>
                  <a:lnTo>
                    <a:pt x="236" y="1036"/>
                  </a:lnTo>
                  <a:lnTo>
                    <a:pt x="235" y="1036"/>
                  </a:lnTo>
                  <a:lnTo>
                    <a:pt x="236" y="1037"/>
                  </a:lnTo>
                  <a:lnTo>
                    <a:pt x="237" y="1037"/>
                  </a:lnTo>
                  <a:lnTo>
                    <a:pt x="237" y="1036"/>
                  </a:lnTo>
                  <a:lnTo>
                    <a:pt x="236" y="1036"/>
                  </a:lnTo>
                  <a:lnTo>
                    <a:pt x="238" y="1035"/>
                  </a:lnTo>
                  <a:lnTo>
                    <a:pt x="240" y="1035"/>
                  </a:lnTo>
                  <a:lnTo>
                    <a:pt x="240" y="1037"/>
                  </a:lnTo>
                  <a:lnTo>
                    <a:pt x="238" y="1037"/>
                  </a:lnTo>
                  <a:lnTo>
                    <a:pt x="238" y="1038"/>
                  </a:lnTo>
                  <a:lnTo>
                    <a:pt x="236" y="1038"/>
                  </a:lnTo>
                  <a:lnTo>
                    <a:pt x="236" y="1039"/>
                  </a:lnTo>
                  <a:lnTo>
                    <a:pt x="237" y="1039"/>
                  </a:lnTo>
                  <a:lnTo>
                    <a:pt x="240" y="1042"/>
                  </a:lnTo>
                  <a:lnTo>
                    <a:pt x="240" y="1043"/>
                  </a:lnTo>
                  <a:lnTo>
                    <a:pt x="241" y="1043"/>
                  </a:lnTo>
                  <a:lnTo>
                    <a:pt x="241" y="1046"/>
                  </a:lnTo>
                  <a:lnTo>
                    <a:pt x="240" y="1046"/>
                  </a:lnTo>
                  <a:lnTo>
                    <a:pt x="240" y="1048"/>
                  </a:lnTo>
                  <a:lnTo>
                    <a:pt x="241" y="1048"/>
                  </a:lnTo>
                  <a:lnTo>
                    <a:pt x="238" y="1050"/>
                  </a:lnTo>
                  <a:lnTo>
                    <a:pt x="236" y="1049"/>
                  </a:lnTo>
                  <a:lnTo>
                    <a:pt x="234" y="1046"/>
                  </a:lnTo>
                  <a:lnTo>
                    <a:pt x="232" y="1044"/>
                  </a:lnTo>
                  <a:lnTo>
                    <a:pt x="232" y="1046"/>
                  </a:lnTo>
                  <a:lnTo>
                    <a:pt x="235" y="1048"/>
                  </a:lnTo>
                  <a:lnTo>
                    <a:pt x="235" y="1049"/>
                  </a:lnTo>
                  <a:lnTo>
                    <a:pt x="234" y="1049"/>
                  </a:lnTo>
                  <a:lnTo>
                    <a:pt x="235" y="1050"/>
                  </a:lnTo>
                  <a:lnTo>
                    <a:pt x="236" y="1052"/>
                  </a:lnTo>
                  <a:lnTo>
                    <a:pt x="237" y="1054"/>
                  </a:lnTo>
                  <a:lnTo>
                    <a:pt x="236" y="1055"/>
                  </a:lnTo>
                  <a:lnTo>
                    <a:pt x="236" y="1056"/>
                  </a:lnTo>
                  <a:lnTo>
                    <a:pt x="235" y="1056"/>
                  </a:lnTo>
                  <a:lnTo>
                    <a:pt x="236" y="1057"/>
                  </a:lnTo>
                  <a:lnTo>
                    <a:pt x="237" y="1057"/>
                  </a:lnTo>
                  <a:lnTo>
                    <a:pt x="238" y="1058"/>
                  </a:lnTo>
                  <a:lnTo>
                    <a:pt x="237" y="1060"/>
                  </a:lnTo>
                  <a:lnTo>
                    <a:pt x="236" y="1058"/>
                  </a:lnTo>
                  <a:lnTo>
                    <a:pt x="235" y="1060"/>
                  </a:lnTo>
                  <a:lnTo>
                    <a:pt x="236" y="1061"/>
                  </a:lnTo>
                  <a:lnTo>
                    <a:pt x="235" y="1061"/>
                  </a:lnTo>
                  <a:lnTo>
                    <a:pt x="234" y="1058"/>
                  </a:lnTo>
                  <a:lnTo>
                    <a:pt x="234" y="1057"/>
                  </a:lnTo>
                  <a:lnTo>
                    <a:pt x="232" y="1058"/>
                  </a:lnTo>
                  <a:lnTo>
                    <a:pt x="232" y="1060"/>
                  </a:lnTo>
                  <a:lnTo>
                    <a:pt x="234" y="1062"/>
                  </a:lnTo>
                  <a:lnTo>
                    <a:pt x="235" y="1062"/>
                  </a:lnTo>
                  <a:lnTo>
                    <a:pt x="236" y="1063"/>
                  </a:lnTo>
                  <a:lnTo>
                    <a:pt x="237" y="1063"/>
                  </a:lnTo>
                  <a:lnTo>
                    <a:pt x="237" y="1066"/>
                  </a:lnTo>
                  <a:lnTo>
                    <a:pt x="240" y="1068"/>
                  </a:lnTo>
                  <a:lnTo>
                    <a:pt x="238" y="1068"/>
                  </a:lnTo>
                  <a:lnTo>
                    <a:pt x="237" y="1067"/>
                  </a:lnTo>
                  <a:lnTo>
                    <a:pt x="237" y="1068"/>
                  </a:lnTo>
                  <a:lnTo>
                    <a:pt x="238" y="1069"/>
                  </a:lnTo>
                  <a:lnTo>
                    <a:pt x="238" y="1070"/>
                  </a:lnTo>
                  <a:lnTo>
                    <a:pt x="236" y="1070"/>
                  </a:lnTo>
                  <a:lnTo>
                    <a:pt x="236" y="1069"/>
                  </a:lnTo>
                  <a:lnTo>
                    <a:pt x="235" y="1068"/>
                  </a:lnTo>
                  <a:lnTo>
                    <a:pt x="235" y="1069"/>
                  </a:lnTo>
                  <a:lnTo>
                    <a:pt x="231" y="1069"/>
                  </a:lnTo>
                  <a:lnTo>
                    <a:pt x="232" y="1068"/>
                  </a:lnTo>
                  <a:lnTo>
                    <a:pt x="231" y="1067"/>
                  </a:lnTo>
                  <a:lnTo>
                    <a:pt x="234" y="1067"/>
                  </a:lnTo>
                  <a:lnTo>
                    <a:pt x="228" y="1061"/>
                  </a:lnTo>
                  <a:lnTo>
                    <a:pt x="226" y="1061"/>
                  </a:lnTo>
                  <a:lnTo>
                    <a:pt x="226" y="1063"/>
                  </a:lnTo>
                  <a:lnTo>
                    <a:pt x="228" y="1063"/>
                  </a:lnTo>
                  <a:lnTo>
                    <a:pt x="229" y="1064"/>
                  </a:lnTo>
                  <a:lnTo>
                    <a:pt x="231" y="1066"/>
                  </a:lnTo>
                  <a:lnTo>
                    <a:pt x="230" y="1067"/>
                  </a:lnTo>
                  <a:lnTo>
                    <a:pt x="230" y="1069"/>
                  </a:lnTo>
                  <a:lnTo>
                    <a:pt x="229" y="1069"/>
                  </a:lnTo>
                  <a:lnTo>
                    <a:pt x="228" y="1068"/>
                  </a:lnTo>
                  <a:lnTo>
                    <a:pt x="226" y="1068"/>
                  </a:lnTo>
                  <a:lnTo>
                    <a:pt x="226" y="1069"/>
                  </a:lnTo>
                  <a:lnTo>
                    <a:pt x="225" y="1069"/>
                  </a:lnTo>
                  <a:lnTo>
                    <a:pt x="235" y="1080"/>
                  </a:lnTo>
                  <a:lnTo>
                    <a:pt x="236" y="1081"/>
                  </a:lnTo>
                  <a:lnTo>
                    <a:pt x="235" y="1081"/>
                  </a:lnTo>
                  <a:lnTo>
                    <a:pt x="232" y="1080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4" y="1069"/>
                  </a:lnTo>
                  <a:lnTo>
                    <a:pt x="224" y="1072"/>
                  </a:lnTo>
                  <a:lnTo>
                    <a:pt x="226" y="1073"/>
                  </a:lnTo>
                  <a:lnTo>
                    <a:pt x="229" y="1075"/>
                  </a:lnTo>
                  <a:lnTo>
                    <a:pt x="230" y="1078"/>
                  </a:lnTo>
                  <a:lnTo>
                    <a:pt x="234" y="1081"/>
                  </a:lnTo>
                  <a:lnTo>
                    <a:pt x="234" y="1082"/>
                  </a:lnTo>
                  <a:lnTo>
                    <a:pt x="235" y="1082"/>
                  </a:lnTo>
                  <a:lnTo>
                    <a:pt x="236" y="1083"/>
                  </a:lnTo>
                  <a:lnTo>
                    <a:pt x="236" y="1086"/>
                  </a:lnTo>
                  <a:lnTo>
                    <a:pt x="232" y="1085"/>
                  </a:lnTo>
                  <a:lnTo>
                    <a:pt x="231" y="1085"/>
                  </a:lnTo>
                  <a:lnTo>
                    <a:pt x="231" y="1086"/>
                  </a:lnTo>
                  <a:lnTo>
                    <a:pt x="232" y="1087"/>
                  </a:lnTo>
                  <a:lnTo>
                    <a:pt x="232" y="1091"/>
                  </a:lnTo>
                  <a:lnTo>
                    <a:pt x="231" y="1091"/>
                  </a:lnTo>
                  <a:lnTo>
                    <a:pt x="231" y="1092"/>
                  </a:lnTo>
                  <a:lnTo>
                    <a:pt x="230" y="1093"/>
                  </a:lnTo>
                  <a:lnTo>
                    <a:pt x="229" y="1092"/>
                  </a:lnTo>
                  <a:lnTo>
                    <a:pt x="229" y="1093"/>
                  </a:lnTo>
                  <a:lnTo>
                    <a:pt x="228" y="1093"/>
                  </a:lnTo>
                  <a:lnTo>
                    <a:pt x="229" y="1094"/>
                  </a:lnTo>
                  <a:lnTo>
                    <a:pt x="228" y="1094"/>
                  </a:lnTo>
                  <a:lnTo>
                    <a:pt x="228" y="1095"/>
                  </a:lnTo>
                  <a:lnTo>
                    <a:pt x="232" y="1095"/>
                  </a:lnTo>
                  <a:lnTo>
                    <a:pt x="234" y="1099"/>
                  </a:lnTo>
                  <a:lnTo>
                    <a:pt x="235" y="1101"/>
                  </a:lnTo>
                  <a:lnTo>
                    <a:pt x="235" y="1103"/>
                  </a:lnTo>
                  <a:lnTo>
                    <a:pt x="234" y="1103"/>
                  </a:lnTo>
                  <a:lnTo>
                    <a:pt x="235" y="1104"/>
                  </a:lnTo>
                  <a:lnTo>
                    <a:pt x="232" y="1104"/>
                  </a:lnTo>
                  <a:lnTo>
                    <a:pt x="232" y="1106"/>
                  </a:lnTo>
                  <a:lnTo>
                    <a:pt x="234" y="1106"/>
                  </a:lnTo>
                  <a:lnTo>
                    <a:pt x="235" y="1107"/>
                  </a:lnTo>
                  <a:lnTo>
                    <a:pt x="232" y="1107"/>
                  </a:lnTo>
                  <a:lnTo>
                    <a:pt x="232" y="1110"/>
                  </a:lnTo>
                  <a:lnTo>
                    <a:pt x="230" y="1109"/>
                  </a:lnTo>
                  <a:lnTo>
                    <a:pt x="229" y="1110"/>
                  </a:lnTo>
                  <a:lnTo>
                    <a:pt x="229" y="1111"/>
                  </a:lnTo>
                  <a:lnTo>
                    <a:pt x="230" y="1112"/>
                  </a:lnTo>
                  <a:lnTo>
                    <a:pt x="230" y="1113"/>
                  </a:lnTo>
                  <a:lnTo>
                    <a:pt x="229" y="1113"/>
                  </a:lnTo>
                  <a:lnTo>
                    <a:pt x="230" y="1115"/>
                  </a:lnTo>
                  <a:lnTo>
                    <a:pt x="226" y="1117"/>
                  </a:lnTo>
                  <a:lnTo>
                    <a:pt x="225" y="1118"/>
                  </a:lnTo>
                  <a:lnTo>
                    <a:pt x="226" y="1121"/>
                  </a:lnTo>
                  <a:lnTo>
                    <a:pt x="225" y="1122"/>
                  </a:lnTo>
                  <a:lnTo>
                    <a:pt x="225" y="1125"/>
                  </a:lnTo>
                  <a:lnTo>
                    <a:pt x="226" y="1128"/>
                  </a:lnTo>
                  <a:lnTo>
                    <a:pt x="228" y="1129"/>
                  </a:lnTo>
                  <a:lnTo>
                    <a:pt x="228" y="1130"/>
                  </a:lnTo>
                  <a:lnTo>
                    <a:pt x="229" y="1130"/>
                  </a:lnTo>
                  <a:lnTo>
                    <a:pt x="229" y="1131"/>
                  </a:lnTo>
                  <a:lnTo>
                    <a:pt x="230" y="1132"/>
                  </a:lnTo>
                  <a:lnTo>
                    <a:pt x="229" y="1134"/>
                  </a:lnTo>
                  <a:lnTo>
                    <a:pt x="230" y="1134"/>
                  </a:lnTo>
                  <a:lnTo>
                    <a:pt x="230" y="1136"/>
                  </a:lnTo>
                  <a:lnTo>
                    <a:pt x="229" y="1135"/>
                  </a:lnTo>
                  <a:lnTo>
                    <a:pt x="228" y="1135"/>
                  </a:lnTo>
                  <a:lnTo>
                    <a:pt x="228" y="1136"/>
                  </a:lnTo>
                  <a:lnTo>
                    <a:pt x="226" y="1136"/>
                  </a:lnTo>
                  <a:lnTo>
                    <a:pt x="225" y="1135"/>
                  </a:lnTo>
                  <a:lnTo>
                    <a:pt x="224" y="1135"/>
                  </a:lnTo>
                  <a:lnTo>
                    <a:pt x="225" y="1136"/>
                  </a:lnTo>
                  <a:lnTo>
                    <a:pt x="225" y="1137"/>
                  </a:lnTo>
                  <a:lnTo>
                    <a:pt x="224" y="1138"/>
                  </a:lnTo>
                  <a:lnTo>
                    <a:pt x="224" y="1141"/>
                  </a:lnTo>
                  <a:lnTo>
                    <a:pt x="225" y="1142"/>
                  </a:lnTo>
                  <a:lnTo>
                    <a:pt x="225" y="1144"/>
                  </a:lnTo>
                  <a:lnTo>
                    <a:pt x="224" y="1147"/>
                  </a:lnTo>
                  <a:lnTo>
                    <a:pt x="224" y="1150"/>
                  </a:lnTo>
                  <a:lnTo>
                    <a:pt x="223" y="1154"/>
                  </a:lnTo>
                  <a:lnTo>
                    <a:pt x="223" y="1155"/>
                  </a:lnTo>
                  <a:lnTo>
                    <a:pt x="224" y="1155"/>
                  </a:lnTo>
                  <a:lnTo>
                    <a:pt x="224" y="1156"/>
                  </a:lnTo>
                  <a:lnTo>
                    <a:pt x="223" y="1156"/>
                  </a:lnTo>
                  <a:lnTo>
                    <a:pt x="222" y="1158"/>
                  </a:lnTo>
                  <a:lnTo>
                    <a:pt x="220" y="1158"/>
                  </a:lnTo>
                  <a:lnTo>
                    <a:pt x="222" y="1159"/>
                  </a:lnTo>
                  <a:lnTo>
                    <a:pt x="222" y="1166"/>
                  </a:lnTo>
                  <a:lnTo>
                    <a:pt x="219" y="1166"/>
                  </a:lnTo>
                  <a:lnTo>
                    <a:pt x="219" y="1165"/>
                  </a:lnTo>
                  <a:lnTo>
                    <a:pt x="218" y="1166"/>
                  </a:lnTo>
                  <a:lnTo>
                    <a:pt x="217" y="1166"/>
                  </a:lnTo>
                  <a:lnTo>
                    <a:pt x="217" y="1167"/>
                  </a:lnTo>
                  <a:lnTo>
                    <a:pt x="216" y="1169"/>
                  </a:lnTo>
                  <a:lnTo>
                    <a:pt x="216" y="1171"/>
                  </a:lnTo>
                  <a:lnTo>
                    <a:pt x="215" y="1172"/>
                  </a:lnTo>
                  <a:lnTo>
                    <a:pt x="215" y="1175"/>
                  </a:lnTo>
                  <a:lnTo>
                    <a:pt x="213" y="1175"/>
                  </a:lnTo>
                  <a:lnTo>
                    <a:pt x="213" y="1177"/>
                  </a:lnTo>
                  <a:lnTo>
                    <a:pt x="210" y="1184"/>
                  </a:lnTo>
                  <a:lnTo>
                    <a:pt x="209" y="1190"/>
                  </a:lnTo>
                  <a:lnTo>
                    <a:pt x="207" y="1197"/>
                  </a:lnTo>
                  <a:lnTo>
                    <a:pt x="206" y="1198"/>
                  </a:lnTo>
                  <a:lnTo>
                    <a:pt x="206" y="1199"/>
                  </a:lnTo>
                  <a:lnTo>
                    <a:pt x="203" y="1203"/>
                  </a:lnTo>
                  <a:lnTo>
                    <a:pt x="200" y="1208"/>
                  </a:lnTo>
                  <a:lnTo>
                    <a:pt x="200" y="1209"/>
                  </a:lnTo>
                  <a:lnTo>
                    <a:pt x="198" y="1209"/>
                  </a:lnTo>
                  <a:lnTo>
                    <a:pt x="197" y="1208"/>
                  </a:lnTo>
                  <a:lnTo>
                    <a:pt x="198" y="1205"/>
                  </a:lnTo>
                  <a:lnTo>
                    <a:pt x="199" y="1204"/>
                  </a:lnTo>
                  <a:lnTo>
                    <a:pt x="198" y="1203"/>
                  </a:lnTo>
                  <a:lnTo>
                    <a:pt x="195" y="1204"/>
                  </a:lnTo>
                  <a:lnTo>
                    <a:pt x="194" y="1204"/>
                  </a:lnTo>
                  <a:lnTo>
                    <a:pt x="194" y="1203"/>
                  </a:lnTo>
                  <a:lnTo>
                    <a:pt x="193" y="1203"/>
                  </a:lnTo>
                  <a:lnTo>
                    <a:pt x="193" y="1202"/>
                  </a:lnTo>
                  <a:lnTo>
                    <a:pt x="192" y="1202"/>
                  </a:lnTo>
                  <a:lnTo>
                    <a:pt x="191" y="1201"/>
                  </a:lnTo>
                  <a:lnTo>
                    <a:pt x="191" y="1202"/>
                  </a:lnTo>
                  <a:lnTo>
                    <a:pt x="188" y="1204"/>
                  </a:lnTo>
                  <a:lnTo>
                    <a:pt x="188" y="1202"/>
                  </a:lnTo>
                  <a:lnTo>
                    <a:pt x="189" y="1201"/>
                  </a:lnTo>
                  <a:lnTo>
                    <a:pt x="188" y="1201"/>
                  </a:lnTo>
                  <a:lnTo>
                    <a:pt x="186" y="1202"/>
                  </a:lnTo>
                  <a:lnTo>
                    <a:pt x="185" y="1203"/>
                  </a:lnTo>
                  <a:lnTo>
                    <a:pt x="185" y="1204"/>
                  </a:lnTo>
                  <a:lnTo>
                    <a:pt x="184" y="1204"/>
                  </a:lnTo>
                  <a:lnTo>
                    <a:pt x="182" y="1203"/>
                  </a:lnTo>
                  <a:lnTo>
                    <a:pt x="182" y="1202"/>
                  </a:lnTo>
                  <a:lnTo>
                    <a:pt x="181" y="1202"/>
                  </a:lnTo>
                  <a:lnTo>
                    <a:pt x="180" y="1203"/>
                  </a:lnTo>
                  <a:lnTo>
                    <a:pt x="180" y="1205"/>
                  </a:lnTo>
                  <a:lnTo>
                    <a:pt x="176" y="1205"/>
                  </a:lnTo>
                  <a:lnTo>
                    <a:pt x="176" y="1202"/>
                  </a:lnTo>
                  <a:lnTo>
                    <a:pt x="174" y="1204"/>
                  </a:lnTo>
                  <a:lnTo>
                    <a:pt x="172" y="1204"/>
                  </a:lnTo>
                  <a:lnTo>
                    <a:pt x="170" y="1203"/>
                  </a:lnTo>
                  <a:lnTo>
                    <a:pt x="169" y="1203"/>
                  </a:lnTo>
                  <a:lnTo>
                    <a:pt x="169" y="1204"/>
                  </a:lnTo>
                  <a:lnTo>
                    <a:pt x="168" y="1204"/>
                  </a:lnTo>
                  <a:lnTo>
                    <a:pt x="167" y="1203"/>
                  </a:lnTo>
                  <a:lnTo>
                    <a:pt x="167" y="1202"/>
                  </a:lnTo>
                  <a:lnTo>
                    <a:pt x="166" y="1202"/>
                  </a:lnTo>
                  <a:lnTo>
                    <a:pt x="166" y="1204"/>
                  </a:lnTo>
                  <a:lnTo>
                    <a:pt x="163" y="1203"/>
                  </a:lnTo>
                  <a:lnTo>
                    <a:pt x="161" y="1203"/>
                  </a:lnTo>
                  <a:lnTo>
                    <a:pt x="160" y="1204"/>
                  </a:lnTo>
                  <a:lnTo>
                    <a:pt x="158" y="1203"/>
                  </a:lnTo>
                  <a:lnTo>
                    <a:pt x="157" y="1203"/>
                  </a:lnTo>
                  <a:lnTo>
                    <a:pt x="157" y="1204"/>
                  </a:lnTo>
                  <a:lnTo>
                    <a:pt x="156" y="1205"/>
                  </a:lnTo>
                  <a:lnTo>
                    <a:pt x="156" y="1204"/>
                  </a:lnTo>
                  <a:lnTo>
                    <a:pt x="155" y="1204"/>
                  </a:lnTo>
                  <a:lnTo>
                    <a:pt x="154" y="1203"/>
                  </a:lnTo>
                  <a:lnTo>
                    <a:pt x="153" y="1203"/>
                  </a:lnTo>
                  <a:lnTo>
                    <a:pt x="151" y="1204"/>
                  </a:lnTo>
                  <a:lnTo>
                    <a:pt x="150" y="1204"/>
                  </a:lnTo>
                  <a:lnTo>
                    <a:pt x="150" y="1208"/>
                  </a:lnTo>
                  <a:lnTo>
                    <a:pt x="151" y="1208"/>
                  </a:lnTo>
                  <a:lnTo>
                    <a:pt x="151" y="1209"/>
                  </a:lnTo>
                  <a:lnTo>
                    <a:pt x="153" y="1209"/>
                  </a:lnTo>
                  <a:lnTo>
                    <a:pt x="154" y="1211"/>
                  </a:lnTo>
                  <a:lnTo>
                    <a:pt x="154" y="1214"/>
                  </a:lnTo>
                  <a:lnTo>
                    <a:pt x="153" y="1214"/>
                  </a:lnTo>
                  <a:lnTo>
                    <a:pt x="153" y="1215"/>
                  </a:lnTo>
                  <a:lnTo>
                    <a:pt x="151" y="1216"/>
                  </a:lnTo>
                  <a:lnTo>
                    <a:pt x="151" y="1215"/>
                  </a:lnTo>
                  <a:lnTo>
                    <a:pt x="148" y="1215"/>
                  </a:lnTo>
                  <a:lnTo>
                    <a:pt x="148" y="1212"/>
                  </a:lnTo>
                  <a:lnTo>
                    <a:pt x="145" y="1212"/>
                  </a:lnTo>
                  <a:lnTo>
                    <a:pt x="145" y="1211"/>
                  </a:lnTo>
                  <a:lnTo>
                    <a:pt x="144" y="1212"/>
                  </a:lnTo>
                  <a:lnTo>
                    <a:pt x="143" y="1212"/>
                  </a:lnTo>
                  <a:lnTo>
                    <a:pt x="142" y="1214"/>
                  </a:lnTo>
                  <a:lnTo>
                    <a:pt x="141" y="1216"/>
                  </a:lnTo>
                  <a:lnTo>
                    <a:pt x="138" y="1217"/>
                  </a:lnTo>
                  <a:lnTo>
                    <a:pt x="138" y="1218"/>
                  </a:lnTo>
                  <a:lnTo>
                    <a:pt x="137" y="1218"/>
                  </a:lnTo>
                  <a:lnTo>
                    <a:pt x="136" y="1220"/>
                  </a:lnTo>
                  <a:lnTo>
                    <a:pt x="136" y="1221"/>
                  </a:lnTo>
                  <a:lnTo>
                    <a:pt x="135" y="1222"/>
                  </a:lnTo>
                  <a:lnTo>
                    <a:pt x="135" y="1223"/>
                  </a:lnTo>
                  <a:lnTo>
                    <a:pt x="133" y="1223"/>
                  </a:lnTo>
                  <a:lnTo>
                    <a:pt x="131" y="1226"/>
                  </a:lnTo>
                  <a:lnTo>
                    <a:pt x="130" y="1229"/>
                  </a:lnTo>
                  <a:lnTo>
                    <a:pt x="130" y="1238"/>
                  </a:lnTo>
                  <a:lnTo>
                    <a:pt x="133" y="1241"/>
                  </a:lnTo>
                  <a:lnTo>
                    <a:pt x="133" y="1245"/>
                  </a:lnTo>
                  <a:lnTo>
                    <a:pt x="137" y="1248"/>
                  </a:lnTo>
                  <a:lnTo>
                    <a:pt x="137" y="1252"/>
                  </a:lnTo>
                  <a:lnTo>
                    <a:pt x="136" y="1252"/>
                  </a:lnTo>
                  <a:lnTo>
                    <a:pt x="133" y="1255"/>
                  </a:lnTo>
                  <a:lnTo>
                    <a:pt x="132" y="1257"/>
                  </a:lnTo>
                  <a:lnTo>
                    <a:pt x="131" y="1260"/>
                  </a:lnTo>
                  <a:lnTo>
                    <a:pt x="130" y="1260"/>
                  </a:lnTo>
                  <a:lnTo>
                    <a:pt x="129" y="1261"/>
                  </a:lnTo>
                  <a:lnTo>
                    <a:pt x="123" y="1261"/>
                  </a:lnTo>
                  <a:lnTo>
                    <a:pt x="120" y="1258"/>
                  </a:lnTo>
                  <a:lnTo>
                    <a:pt x="116" y="1258"/>
                  </a:lnTo>
                  <a:lnTo>
                    <a:pt x="114" y="1259"/>
                  </a:lnTo>
                  <a:lnTo>
                    <a:pt x="112" y="1258"/>
                  </a:lnTo>
                  <a:lnTo>
                    <a:pt x="107" y="1259"/>
                  </a:lnTo>
                  <a:lnTo>
                    <a:pt x="106" y="1259"/>
                  </a:lnTo>
                  <a:lnTo>
                    <a:pt x="106" y="1260"/>
                  </a:lnTo>
                  <a:lnTo>
                    <a:pt x="105" y="1260"/>
                  </a:lnTo>
                  <a:lnTo>
                    <a:pt x="105" y="1261"/>
                  </a:lnTo>
                  <a:lnTo>
                    <a:pt x="100" y="1261"/>
                  </a:lnTo>
                  <a:lnTo>
                    <a:pt x="97" y="1264"/>
                  </a:lnTo>
                  <a:lnTo>
                    <a:pt x="95" y="1265"/>
                  </a:lnTo>
                  <a:lnTo>
                    <a:pt x="92" y="1265"/>
                  </a:lnTo>
                  <a:lnTo>
                    <a:pt x="85" y="1263"/>
                  </a:lnTo>
                  <a:lnTo>
                    <a:pt x="82" y="1263"/>
                  </a:lnTo>
                  <a:lnTo>
                    <a:pt x="81" y="1261"/>
                  </a:lnTo>
                  <a:lnTo>
                    <a:pt x="80" y="1261"/>
                  </a:lnTo>
                  <a:lnTo>
                    <a:pt x="80" y="1260"/>
                  </a:lnTo>
                  <a:lnTo>
                    <a:pt x="77" y="1260"/>
                  </a:lnTo>
                  <a:lnTo>
                    <a:pt x="77" y="1261"/>
                  </a:lnTo>
                  <a:lnTo>
                    <a:pt x="73" y="1261"/>
                  </a:lnTo>
                  <a:lnTo>
                    <a:pt x="73" y="1260"/>
                  </a:lnTo>
                  <a:lnTo>
                    <a:pt x="74" y="1258"/>
                  </a:lnTo>
                  <a:lnTo>
                    <a:pt x="75" y="1258"/>
                  </a:lnTo>
                  <a:lnTo>
                    <a:pt x="75" y="1259"/>
                  </a:lnTo>
                  <a:lnTo>
                    <a:pt x="76" y="1259"/>
                  </a:lnTo>
                  <a:lnTo>
                    <a:pt x="77" y="1258"/>
                  </a:lnTo>
                  <a:lnTo>
                    <a:pt x="77" y="1257"/>
                  </a:lnTo>
                  <a:lnTo>
                    <a:pt x="79" y="1257"/>
                  </a:lnTo>
                  <a:lnTo>
                    <a:pt x="79" y="1255"/>
                  </a:lnTo>
                  <a:lnTo>
                    <a:pt x="76" y="1252"/>
                  </a:lnTo>
                  <a:lnTo>
                    <a:pt x="76" y="1247"/>
                  </a:lnTo>
                  <a:lnTo>
                    <a:pt x="77" y="1246"/>
                  </a:lnTo>
                  <a:lnTo>
                    <a:pt x="81" y="1244"/>
                  </a:lnTo>
                  <a:lnTo>
                    <a:pt x="81" y="1242"/>
                  </a:lnTo>
                  <a:lnTo>
                    <a:pt x="82" y="1241"/>
                  </a:lnTo>
                  <a:lnTo>
                    <a:pt x="82" y="1239"/>
                  </a:lnTo>
                  <a:lnTo>
                    <a:pt x="80" y="1236"/>
                  </a:lnTo>
                  <a:lnTo>
                    <a:pt x="79" y="1236"/>
                  </a:lnTo>
                  <a:lnTo>
                    <a:pt x="77" y="1235"/>
                  </a:lnTo>
                  <a:lnTo>
                    <a:pt x="76" y="1235"/>
                  </a:lnTo>
                  <a:lnTo>
                    <a:pt x="76" y="1228"/>
                  </a:lnTo>
                  <a:lnTo>
                    <a:pt x="75" y="1227"/>
                  </a:lnTo>
                  <a:lnTo>
                    <a:pt x="73" y="1226"/>
                  </a:lnTo>
                  <a:lnTo>
                    <a:pt x="71" y="1224"/>
                  </a:lnTo>
                  <a:lnTo>
                    <a:pt x="71" y="1221"/>
                  </a:lnTo>
                  <a:lnTo>
                    <a:pt x="70" y="1221"/>
                  </a:lnTo>
                  <a:lnTo>
                    <a:pt x="70" y="1220"/>
                  </a:lnTo>
                  <a:lnTo>
                    <a:pt x="69" y="1218"/>
                  </a:lnTo>
                  <a:lnTo>
                    <a:pt x="69" y="1216"/>
                  </a:lnTo>
                  <a:lnTo>
                    <a:pt x="67" y="1214"/>
                  </a:lnTo>
                  <a:lnTo>
                    <a:pt x="67" y="1212"/>
                  </a:lnTo>
                  <a:lnTo>
                    <a:pt x="63" y="1207"/>
                  </a:lnTo>
                  <a:lnTo>
                    <a:pt x="61" y="1203"/>
                  </a:lnTo>
                  <a:lnTo>
                    <a:pt x="61" y="1199"/>
                  </a:lnTo>
                  <a:lnTo>
                    <a:pt x="60" y="1199"/>
                  </a:lnTo>
                  <a:lnTo>
                    <a:pt x="60" y="1197"/>
                  </a:lnTo>
                  <a:lnTo>
                    <a:pt x="58" y="1195"/>
                  </a:lnTo>
                  <a:lnTo>
                    <a:pt x="56" y="1192"/>
                  </a:lnTo>
                  <a:lnTo>
                    <a:pt x="64" y="1196"/>
                  </a:lnTo>
                  <a:lnTo>
                    <a:pt x="64" y="1197"/>
                  </a:lnTo>
                  <a:lnTo>
                    <a:pt x="67" y="1199"/>
                  </a:lnTo>
                  <a:lnTo>
                    <a:pt x="68" y="1199"/>
                  </a:lnTo>
                  <a:lnTo>
                    <a:pt x="68" y="1198"/>
                  </a:lnTo>
                  <a:lnTo>
                    <a:pt x="71" y="1198"/>
                  </a:lnTo>
                  <a:lnTo>
                    <a:pt x="73" y="1197"/>
                  </a:lnTo>
                  <a:lnTo>
                    <a:pt x="73" y="1195"/>
                  </a:lnTo>
                  <a:lnTo>
                    <a:pt x="70" y="1193"/>
                  </a:lnTo>
                  <a:lnTo>
                    <a:pt x="69" y="1192"/>
                  </a:lnTo>
                  <a:lnTo>
                    <a:pt x="68" y="1189"/>
                  </a:lnTo>
                  <a:lnTo>
                    <a:pt x="64" y="1186"/>
                  </a:lnTo>
                  <a:lnTo>
                    <a:pt x="63" y="1184"/>
                  </a:lnTo>
                  <a:lnTo>
                    <a:pt x="66" y="1181"/>
                  </a:lnTo>
                  <a:lnTo>
                    <a:pt x="68" y="1180"/>
                  </a:lnTo>
                  <a:lnTo>
                    <a:pt x="73" y="1183"/>
                  </a:lnTo>
                  <a:lnTo>
                    <a:pt x="75" y="1181"/>
                  </a:lnTo>
                  <a:lnTo>
                    <a:pt x="75" y="1180"/>
                  </a:lnTo>
                  <a:lnTo>
                    <a:pt x="76" y="1179"/>
                  </a:lnTo>
                  <a:lnTo>
                    <a:pt x="76" y="1174"/>
                  </a:lnTo>
                  <a:lnTo>
                    <a:pt x="75" y="1171"/>
                  </a:lnTo>
                  <a:lnTo>
                    <a:pt x="75" y="1167"/>
                  </a:lnTo>
                  <a:lnTo>
                    <a:pt x="74" y="1166"/>
                  </a:lnTo>
                  <a:lnTo>
                    <a:pt x="71" y="1166"/>
                  </a:lnTo>
                  <a:lnTo>
                    <a:pt x="70" y="1167"/>
                  </a:lnTo>
                  <a:lnTo>
                    <a:pt x="68" y="1167"/>
                  </a:lnTo>
                  <a:lnTo>
                    <a:pt x="66" y="1164"/>
                  </a:lnTo>
                  <a:lnTo>
                    <a:pt x="66" y="1161"/>
                  </a:lnTo>
                  <a:lnTo>
                    <a:pt x="64" y="1161"/>
                  </a:lnTo>
                  <a:lnTo>
                    <a:pt x="64" y="1160"/>
                  </a:lnTo>
                  <a:lnTo>
                    <a:pt x="63" y="1159"/>
                  </a:lnTo>
                  <a:lnTo>
                    <a:pt x="62" y="1155"/>
                  </a:lnTo>
                  <a:lnTo>
                    <a:pt x="63" y="1154"/>
                  </a:lnTo>
                  <a:lnTo>
                    <a:pt x="62" y="1153"/>
                  </a:lnTo>
                  <a:lnTo>
                    <a:pt x="60" y="1152"/>
                  </a:lnTo>
                  <a:lnTo>
                    <a:pt x="60" y="1150"/>
                  </a:lnTo>
                  <a:lnTo>
                    <a:pt x="58" y="1150"/>
                  </a:lnTo>
                  <a:lnTo>
                    <a:pt x="58" y="1149"/>
                  </a:lnTo>
                  <a:lnTo>
                    <a:pt x="56" y="1147"/>
                  </a:lnTo>
                  <a:lnTo>
                    <a:pt x="55" y="1147"/>
                  </a:lnTo>
                  <a:lnTo>
                    <a:pt x="54" y="1146"/>
                  </a:lnTo>
                  <a:lnTo>
                    <a:pt x="52" y="1146"/>
                  </a:lnTo>
                  <a:lnTo>
                    <a:pt x="51" y="1144"/>
                  </a:lnTo>
                  <a:lnTo>
                    <a:pt x="51" y="1142"/>
                  </a:lnTo>
                  <a:lnTo>
                    <a:pt x="52" y="1141"/>
                  </a:lnTo>
                  <a:lnTo>
                    <a:pt x="52" y="1138"/>
                  </a:lnTo>
                  <a:lnTo>
                    <a:pt x="51" y="1138"/>
                  </a:lnTo>
                  <a:lnTo>
                    <a:pt x="51" y="1137"/>
                  </a:lnTo>
                  <a:lnTo>
                    <a:pt x="50" y="1137"/>
                  </a:lnTo>
                  <a:lnTo>
                    <a:pt x="48" y="1135"/>
                  </a:lnTo>
                  <a:lnTo>
                    <a:pt x="48" y="1132"/>
                  </a:lnTo>
                  <a:lnTo>
                    <a:pt x="46" y="1132"/>
                  </a:lnTo>
                  <a:lnTo>
                    <a:pt x="48" y="1131"/>
                  </a:lnTo>
                  <a:lnTo>
                    <a:pt x="48" y="1130"/>
                  </a:lnTo>
                  <a:lnTo>
                    <a:pt x="45" y="1128"/>
                  </a:lnTo>
                  <a:lnTo>
                    <a:pt x="45" y="1125"/>
                  </a:lnTo>
                  <a:lnTo>
                    <a:pt x="44" y="1125"/>
                  </a:lnTo>
                  <a:lnTo>
                    <a:pt x="45" y="1123"/>
                  </a:lnTo>
                  <a:lnTo>
                    <a:pt x="44" y="1123"/>
                  </a:lnTo>
                  <a:lnTo>
                    <a:pt x="42" y="1121"/>
                  </a:lnTo>
                  <a:lnTo>
                    <a:pt x="43" y="1121"/>
                  </a:lnTo>
                  <a:lnTo>
                    <a:pt x="43" y="1119"/>
                  </a:lnTo>
                  <a:lnTo>
                    <a:pt x="42" y="1119"/>
                  </a:lnTo>
                  <a:lnTo>
                    <a:pt x="42" y="1118"/>
                  </a:lnTo>
                  <a:lnTo>
                    <a:pt x="43" y="1118"/>
                  </a:lnTo>
                  <a:lnTo>
                    <a:pt x="43" y="1113"/>
                  </a:lnTo>
                  <a:lnTo>
                    <a:pt x="42" y="1113"/>
                  </a:lnTo>
                  <a:lnTo>
                    <a:pt x="42" y="1112"/>
                  </a:lnTo>
                  <a:lnTo>
                    <a:pt x="40" y="1112"/>
                  </a:lnTo>
                  <a:lnTo>
                    <a:pt x="40" y="1113"/>
                  </a:lnTo>
                  <a:lnTo>
                    <a:pt x="39" y="1112"/>
                  </a:lnTo>
                  <a:lnTo>
                    <a:pt x="40" y="1111"/>
                  </a:lnTo>
                  <a:lnTo>
                    <a:pt x="40" y="1110"/>
                  </a:lnTo>
                  <a:lnTo>
                    <a:pt x="42" y="1109"/>
                  </a:lnTo>
                  <a:lnTo>
                    <a:pt x="40" y="1109"/>
                  </a:lnTo>
                  <a:lnTo>
                    <a:pt x="42" y="1107"/>
                  </a:lnTo>
                  <a:lnTo>
                    <a:pt x="40" y="1106"/>
                  </a:lnTo>
                  <a:lnTo>
                    <a:pt x="39" y="1104"/>
                  </a:lnTo>
                  <a:lnTo>
                    <a:pt x="38" y="1104"/>
                  </a:lnTo>
                  <a:lnTo>
                    <a:pt x="37" y="1105"/>
                  </a:lnTo>
                  <a:lnTo>
                    <a:pt x="37" y="1112"/>
                  </a:lnTo>
                  <a:lnTo>
                    <a:pt x="36" y="1111"/>
                  </a:lnTo>
                  <a:lnTo>
                    <a:pt x="35" y="1111"/>
                  </a:lnTo>
                  <a:lnTo>
                    <a:pt x="35" y="1109"/>
                  </a:lnTo>
                  <a:lnTo>
                    <a:pt x="33" y="1109"/>
                  </a:lnTo>
                  <a:lnTo>
                    <a:pt x="33" y="1103"/>
                  </a:lnTo>
                  <a:lnTo>
                    <a:pt x="35" y="1101"/>
                  </a:lnTo>
                  <a:lnTo>
                    <a:pt x="35" y="1100"/>
                  </a:lnTo>
                  <a:lnTo>
                    <a:pt x="33" y="1100"/>
                  </a:lnTo>
                  <a:lnTo>
                    <a:pt x="35" y="1099"/>
                  </a:lnTo>
                  <a:lnTo>
                    <a:pt x="33" y="1099"/>
                  </a:lnTo>
                  <a:lnTo>
                    <a:pt x="33" y="1091"/>
                  </a:lnTo>
                  <a:lnTo>
                    <a:pt x="32" y="1092"/>
                  </a:lnTo>
                  <a:lnTo>
                    <a:pt x="31" y="1091"/>
                  </a:lnTo>
                  <a:lnTo>
                    <a:pt x="31" y="1088"/>
                  </a:lnTo>
                  <a:lnTo>
                    <a:pt x="30" y="1087"/>
                  </a:lnTo>
                  <a:lnTo>
                    <a:pt x="31" y="1086"/>
                  </a:lnTo>
                  <a:lnTo>
                    <a:pt x="33" y="1086"/>
                  </a:lnTo>
                  <a:lnTo>
                    <a:pt x="35" y="1085"/>
                  </a:lnTo>
                  <a:lnTo>
                    <a:pt x="30" y="1085"/>
                  </a:lnTo>
                  <a:lnTo>
                    <a:pt x="27" y="1083"/>
                  </a:lnTo>
                  <a:lnTo>
                    <a:pt x="26" y="1083"/>
                  </a:lnTo>
                  <a:lnTo>
                    <a:pt x="26" y="1085"/>
                  </a:lnTo>
                  <a:lnTo>
                    <a:pt x="25" y="1085"/>
                  </a:lnTo>
                  <a:lnTo>
                    <a:pt x="25" y="1082"/>
                  </a:lnTo>
                  <a:lnTo>
                    <a:pt x="29" y="1079"/>
                  </a:lnTo>
                  <a:lnTo>
                    <a:pt x="30" y="1079"/>
                  </a:lnTo>
                  <a:lnTo>
                    <a:pt x="29" y="1078"/>
                  </a:lnTo>
                  <a:lnTo>
                    <a:pt x="26" y="1078"/>
                  </a:lnTo>
                  <a:lnTo>
                    <a:pt x="26" y="1076"/>
                  </a:lnTo>
                  <a:lnTo>
                    <a:pt x="24" y="1074"/>
                  </a:lnTo>
                  <a:lnTo>
                    <a:pt x="23" y="1074"/>
                  </a:lnTo>
                  <a:lnTo>
                    <a:pt x="24" y="1073"/>
                  </a:lnTo>
                  <a:lnTo>
                    <a:pt x="24" y="1072"/>
                  </a:lnTo>
                  <a:lnTo>
                    <a:pt x="25" y="1072"/>
                  </a:lnTo>
                  <a:lnTo>
                    <a:pt x="24" y="1070"/>
                  </a:lnTo>
                  <a:lnTo>
                    <a:pt x="25" y="1069"/>
                  </a:lnTo>
                  <a:lnTo>
                    <a:pt x="27" y="1069"/>
                  </a:lnTo>
                  <a:lnTo>
                    <a:pt x="27" y="1067"/>
                  </a:lnTo>
                  <a:lnTo>
                    <a:pt x="26" y="1066"/>
                  </a:lnTo>
                  <a:lnTo>
                    <a:pt x="26" y="1064"/>
                  </a:lnTo>
                  <a:lnTo>
                    <a:pt x="29" y="1061"/>
                  </a:lnTo>
                  <a:lnTo>
                    <a:pt x="29" y="1052"/>
                  </a:lnTo>
                  <a:lnTo>
                    <a:pt x="30" y="1052"/>
                  </a:lnTo>
                  <a:lnTo>
                    <a:pt x="30" y="1049"/>
                  </a:lnTo>
                  <a:lnTo>
                    <a:pt x="29" y="1051"/>
                  </a:lnTo>
                  <a:lnTo>
                    <a:pt x="27" y="1051"/>
                  </a:lnTo>
                  <a:lnTo>
                    <a:pt x="25" y="1052"/>
                  </a:lnTo>
                  <a:lnTo>
                    <a:pt x="21" y="1052"/>
                  </a:lnTo>
                  <a:lnTo>
                    <a:pt x="21" y="1051"/>
                  </a:lnTo>
                  <a:lnTo>
                    <a:pt x="19" y="1051"/>
                  </a:lnTo>
                  <a:lnTo>
                    <a:pt x="17" y="1054"/>
                  </a:lnTo>
                  <a:lnTo>
                    <a:pt x="15" y="1054"/>
                  </a:lnTo>
                  <a:lnTo>
                    <a:pt x="12" y="1050"/>
                  </a:lnTo>
                  <a:lnTo>
                    <a:pt x="12" y="1049"/>
                  </a:lnTo>
                  <a:lnTo>
                    <a:pt x="13" y="1048"/>
                  </a:lnTo>
                  <a:lnTo>
                    <a:pt x="18" y="1044"/>
                  </a:lnTo>
                  <a:lnTo>
                    <a:pt x="20" y="1042"/>
                  </a:lnTo>
                  <a:lnTo>
                    <a:pt x="23" y="1042"/>
                  </a:lnTo>
                  <a:lnTo>
                    <a:pt x="23" y="1039"/>
                  </a:lnTo>
                  <a:lnTo>
                    <a:pt x="24" y="1039"/>
                  </a:lnTo>
                  <a:lnTo>
                    <a:pt x="24" y="1038"/>
                  </a:lnTo>
                  <a:lnTo>
                    <a:pt x="25" y="1037"/>
                  </a:lnTo>
                  <a:lnTo>
                    <a:pt x="26" y="1038"/>
                  </a:lnTo>
                  <a:lnTo>
                    <a:pt x="26" y="1039"/>
                  </a:lnTo>
                  <a:lnTo>
                    <a:pt x="29" y="1042"/>
                  </a:lnTo>
                  <a:lnTo>
                    <a:pt x="29" y="1043"/>
                  </a:lnTo>
                  <a:lnTo>
                    <a:pt x="30" y="1044"/>
                  </a:lnTo>
                  <a:lnTo>
                    <a:pt x="30" y="1045"/>
                  </a:lnTo>
                  <a:lnTo>
                    <a:pt x="32" y="1045"/>
                  </a:lnTo>
                  <a:lnTo>
                    <a:pt x="32" y="1044"/>
                  </a:lnTo>
                  <a:lnTo>
                    <a:pt x="31" y="1043"/>
                  </a:lnTo>
                  <a:lnTo>
                    <a:pt x="31" y="1040"/>
                  </a:lnTo>
                  <a:lnTo>
                    <a:pt x="30" y="1039"/>
                  </a:lnTo>
                  <a:lnTo>
                    <a:pt x="30" y="1038"/>
                  </a:lnTo>
                  <a:lnTo>
                    <a:pt x="29" y="1037"/>
                  </a:lnTo>
                  <a:lnTo>
                    <a:pt x="30" y="1036"/>
                  </a:lnTo>
                  <a:lnTo>
                    <a:pt x="32" y="1035"/>
                  </a:lnTo>
                  <a:lnTo>
                    <a:pt x="32" y="1033"/>
                  </a:lnTo>
                  <a:lnTo>
                    <a:pt x="31" y="1033"/>
                  </a:lnTo>
                  <a:lnTo>
                    <a:pt x="29" y="1035"/>
                  </a:lnTo>
                  <a:lnTo>
                    <a:pt x="26" y="1035"/>
                  </a:lnTo>
                  <a:lnTo>
                    <a:pt x="26" y="1036"/>
                  </a:lnTo>
                  <a:lnTo>
                    <a:pt x="24" y="1036"/>
                  </a:lnTo>
                  <a:lnTo>
                    <a:pt x="21" y="1038"/>
                  </a:lnTo>
                  <a:lnTo>
                    <a:pt x="21" y="1039"/>
                  </a:lnTo>
                  <a:lnTo>
                    <a:pt x="20" y="1040"/>
                  </a:lnTo>
                  <a:lnTo>
                    <a:pt x="18" y="1040"/>
                  </a:lnTo>
                  <a:lnTo>
                    <a:pt x="18" y="1042"/>
                  </a:lnTo>
                  <a:lnTo>
                    <a:pt x="17" y="1042"/>
                  </a:lnTo>
                  <a:lnTo>
                    <a:pt x="15" y="1040"/>
                  </a:lnTo>
                  <a:lnTo>
                    <a:pt x="17" y="1038"/>
                  </a:lnTo>
                  <a:lnTo>
                    <a:pt x="17" y="1037"/>
                  </a:lnTo>
                  <a:lnTo>
                    <a:pt x="19" y="1032"/>
                  </a:lnTo>
                  <a:lnTo>
                    <a:pt x="21" y="1030"/>
                  </a:lnTo>
                  <a:lnTo>
                    <a:pt x="20" y="1030"/>
                  </a:lnTo>
                  <a:lnTo>
                    <a:pt x="21" y="1029"/>
                  </a:lnTo>
                  <a:lnTo>
                    <a:pt x="21" y="1027"/>
                  </a:lnTo>
                  <a:lnTo>
                    <a:pt x="24" y="1027"/>
                  </a:lnTo>
                  <a:lnTo>
                    <a:pt x="23" y="1026"/>
                  </a:lnTo>
                  <a:lnTo>
                    <a:pt x="21" y="1026"/>
                  </a:lnTo>
                  <a:lnTo>
                    <a:pt x="20" y="1027"/>
                  </a:lnTo>
                  <a:lnTo>
                    <a:pt x="20" y="1029"/>
                  </a:lnTo>
                  <a:lnTo>
                    <a:pt x="19" y="1027"/>
                  </a:lnTo>
                  <a:lnTo>
                    <a:pt x="19" y="1025"/>
                  </a:lnTo>
                  <a:lnTo>
                    <a:pt x="18" y="1024"/>
                  </a:lnTo>
                  <a:lnTo>
                    <a:pt x="18" y="1032"/>
                  </a:lnTo>
                  <a:lnTo>
                    <a:pt x="17" y="1033"/>
                  </a:lnTo>
                  <a:lnTo>
                    <a:pt x="15" y="1036"/>
                  </a:lnTo>
                  <a:lnTo>
                    <a:pt x="14" y="1037"/>
                  </a:lnTo>
                  <a:lnTo>
                    <a:pt x="14" y="1036"/>
                  </a:lnTo>
                  <a:lnTo>
                    <a:pt x="13" y="1036"/>
                  </a:lnTo>
                  <a:lnTo>
                    <a:pt x="12" y="1037"/>
                  </a:lnTo>
                  <a:lnTo>
                    <a:pt x="11" y="1036"/>
                  </a:lnTo>
                  <a:lnTo>
                    <a:pt x="12" y="1035"/>
                  </a:lnTo>
                  <a:lnTo>
                    <a:pt x="12" y="1033"/>
                  </a:lnTo>
                  <a:lnTo>
                    <a:pt x="13" y="1033"/>
                  </a:lnTo>
                  <a:lnTo>
                    <a:pt x="13" y="1030"/>
                  </a:lnTo>
                  <a:lnTo>
                    <a:pt x="12" y="1030"/>
                  </a:lnTo>
                  <a:lnTo>
                    <a:pt x="12" y="1031"/>
                  </a:lnTo>
                  <a:lnTo>
                    <a:pt x="11" y="1032"/>
                  </a:lnTo>
                  <a:lnTo>
                    <a:pt x="11" y="1033"/>
                  </a:lnTo>
                  <a:lnTo>
                    <a:pt x="10" y="1033"/>
                  </a:lnTo>
                  <a:lnTo>
                    <a:pt x="10" y="1032"/>
                  </a:lnTo>
                  <a:lnTo>
                    <a:pt x="12" y="1029"/>
                  </a:lnTo>
                  <a:lnTo>
                    <a:pt x="12" y="1027"/>
                  </a:lnTo>
                  <a:lnTo>
                    <a:pt x="10" y="1030"/>
                  </a:lnTo>
                  <a:lnTo>
                    <a:pt x="10" y="1031"/>
                  </a:lnTo>
                  <a:lnTo>
                    <a:pt x="8" y="1032"/>
                  </a:lnTo>
                  <a:lnTo>
                    <a:pt x="7" y="1031"/>
                  </a:lnTo>
                  <a:lnTo>
                    <a:pt x="6" y="1031"/>
                  </a:lnTo>
                  <a:lnTo>
                    <a:pt x="5" y="1033"/>
                  </a:lnTo>
                  <a:lnTo>
                    <a:pt x="5" y="1031"/>
                  </a:lnTo>
                  <a:lnTo>
                    <a:pt x="4" y="1029"/>
                  </a:lnTo>
                  <a:lnTo>
                    <a:pt x="4" y="1027"/>
                  </a:lnTo>
                  <a:lnTo>
                    <a:pt x="5" y="1026"/>
                  </a:lnTo>
                  <a:lnTo>
                    <a:pt x="6" y="1027"/>
                  </a:lnTo>
                  <a:lnTo>
                    <a:pt x="6" y="1025"/>
                  </a:lnTo>
                  <a:lnTo>
                    <a:pt x="7" y="1024"/>
                  </a:lnTo>
                  <a:lnTo>
                    <a:pt x="7" y="1023"/>
                  </a:lnTo>
                  <a:lnTo>
                    <a:pt x="6" y="1023"/>
                  </a:lnTo>
                  <a:lnTo>
                    <a:pt x="6" y="1021"/>
                  </a:lnTo>
                  <a:lnTo>
                    <a:pt x="5" y="1020"/>
                  </a:lnTo>
                  <a:lnTo>
                    <a:pt x="6" y="1019"/>
                  </a:lnTo>
                  <a:lnTo>
                    <a:pt x="6" y="1015"/>
                  </a:lnTo>
                  <a:lnTo>
                    <a:pt x="7" y="1015"/>
                  </a:lnTo>
                  <a:lnTo>
                    <a:pt x="7" y="1014"/>
                  </a:lnTo>
                  <a:lnTo>
                    <a:pt x="6" y="1014"/>
                  </a:lnTo>
                  <a:lnTo>
                    <a:pt x="6" y="1008"/>
                  </a:lnTo>
                  <a:lnTo>
                    <a:pt x="4" y="1006"/>
                  </a:lnTo>
                  <a:lnTo>
                    <a:pt x="4" y="1005"/>
                  </a:lnTo>
                  <a:lnTo>
                    <a:pt x="5" y="1003"/>
                  </a:lnTo>
                  <a:lnTo>
                    <a:pt x="2" y="1003"/>
                  </a:lnTo>
                  <a:lnTo>
                    <a:pt x="2" y="1001"/>
                  </a:lnTo>
                  <a:lnTo>
                    <a:pt x="4" y="1000"/>
                  </a:lnTo>
                  <a:lnTo>
                    <a:pt x="4" y="997"/>
                  </a:lnTo>
                  <a:lnTo>
                    <a:pt x="5" y="997"/>
                  </a:lnTo>
                  <a:lnTo>
                    <a:pt x="5" y="993"/>
                  </a:lnTo>
                  <a:lnTo>
                    <a:pt x="4" y="993"/>
                  </a:lnTo>
                  <a:lnTo>
                    <a:pt x="4" y="987"/>
                  </a:lnTo>
                  <a:lnTo>
                    <a:pt x="1" y="986"/>
                  </a:lnTo>
                  <a:lnTo>
                    <a:pt x="0" y="984"/>
                  </a:lnTo>
                  <a:lnTo>
                    <a:pt x="0" y="982"/>
                  </a:lnTo>
                  <a:lnTo>
                    <a:pt x="1" y="982"/>
                  </a:lnTo>
                  <a:lnTo>
                    <a:pt x="2" y="981"/>
                  </a:lnTo>
                  <a:lnTo>
                    <a:pt x="0" y="981"/>
                  </a:lnTo>
                  <a:lnTo>
                    <a:pt x="0" y="977"/>
                  </a:lnTo>
                  <a:lnTo>
                    <a:pt x="5" y="972"/>
                  </a:lnTo>
                  <a:lnTo>
                    <a:pt x="10" y="972"/>
                  </a:lnTo>
                  <a:lnTo>
                    <a:pt x="11" y="975"/>
                  </a:lnTo>
                  <a:lnTo>
                    <a:pt x="11" y="976"/>
                  </a:lnTo>
                  <a:lnTo>
                    <a:pt x="12" y="978"/>
                  </a:lnTo>
                  <a:lnTo>
                    <a:pt x="13" y="980"/>
                  </a:lnTo>
                  <a:lnTo>
                    <a:pt x="13" y="981"/>
                  </a:lnTo>
                  <a:lnTo>
                    <a:pt x="14" y="983"/>
                  </a:lnTo>
                  <a:lnTo>
                    <a:pt x="14" y="988"/>
                  </a:lnTo>
                  <a:lnTo>
                    <a:pt x="15" y="989"/>
                  </a:lnTo>
                  <a:lnTo>
                    <a:pt x="21" y="989"/>
                  </a:lnTo>
                  <a:lnTo>
                    <a:pt x="23" y="987"/>
                  </a:lnTo>
                  <a:lnTo>
                    <a:pt x="24" y="982"/>
                  </a:lnTo>
                  <a:lnTo>
                    <a:pt x="25" y="980"/>
                  </a:lnTo>
                  <a:lnTo>
                    <a:pt x="25" y="978"/>
                  </a:lnTo>
                  <a:lnTo>
                    <a:pt x="26" y="975"/>
                  </a:lnTo>
                  <a:lnTo>
                    <a:pt x="26" y="969"/>
                  </a:lnTo>
                  <a:lnTo>
                    <a:pt x="27" y="963"/>
                  </a:lnTo>
                  <a:lnTo>
                    <a:pt x="29" y="962"/>
                  </a:lnTo>
                  <a:lnTo>
                    <a:pt x="29" y="960"/>
                  </a:lnTo>
                  <a:lnTo>
                    <a:pt x="30" y="959"/>
                  </a:lnTo>
                  <a:lnTo>
                    <a:pt x="30" y="958"/>
                  </a:lnTo>
                  <a:lnTo>
                    <a:pt x="29" y="956"/>
                  </a:lnTo>
                  <a:lnTo>
                    <a:pt x="29" y="950"/>
                  </a:lnTo>
                  <a:lnTo>
                    <a:pt x="24" y="934"/>
                  </a:lnTo>
                  <a:lnTo>
                    <a:pt x="24" y="928"/>
                  </a:lnTo>
                  <a:lnTo>
                    <a:pt x="30" y="926"/>
                  </a:lnTo>
                  <a:lnTo>
                    <a:pt x="31" y="925"/>
                  </a:lnTo>
                  <a:lnTo>
                    <a:pt x="32" y="921"/>
                  </a:lnTo>
                  <a:lnTo>
                    <a:pt x="33" y="921"/>
                  </a:lnTo>
                  <a:lnTo>
                    <a:pt x="33" y="915"/>
                  </a:lnTo>
                  <a:lnTo>
                    <a:pt x="32" y="914"/>
                  </a:lnTo>
                  <a:lnTo>
                    <a:pt x="32" y="913"/>
                  </a:lnTo>
                  <a:lnTo>
                    <a:pt x="31" y="911"/>
                  </a:lnTo>
                  <a:lnTo>
                    <a:pt x="31" y="908"/>
                  </a:lnTo>
                  <a:lnTo>
                    <a:pt x="32" y="907"/>
                  </a:lnTo>
                  <a:lnTo>
                    <a:pt x="32" y="906"/>
                  </a:lnTo>
                  <a:lnTo>
                    <a:pt x="43" y="906"/>
                  </a:lnTo>
                  <a:lnTo>
                    <a:pt x="50" y="901"/>
                  </a:lnTo>
                  <a:lnTo>
                    <a:pt x="56" y="892"/>
                  </a:lnTo>
                  <a:lnTo>
                    <a:pt x="57" y="890"/>
                  </a:lnTo>
                  <a:lnTo>
                    <a:pt x="60" y="883"/>
                  </a:lnTo>
                  <a:lnTo>
                    <a:pt x="60" y="880"/>
                  </a:lnTo>
                  <a:lnTo>
                    <a:pt x="58" y="874"/>
                  </a:lnTo>
                  <a:lnTo>
                    <a:pt x="58" y="870"/>
                  </a:lnTo>
                  <a:lnTo>
                    <a:pt x="61" y="866"/>
                  </a:lnTo>
                  <a:lnTo>
                    <a:pt x="62" y="865"/>
                  </a:lnTo>
                  <a:lnTo>
                    <a:pt x="62" y="864"/>
                  </a:lnTo>
                  <a:lnTo>
                    <a:pt x="63" y="861"/>
                  </a:lnTo>
                  <a:lnTo>
                    <a:pt x="63" y="855"/>
                  </a:lnTo>
                  <a:lnTo>
                    <a:pt x="62" y="853"/>
                  </a:lnTo>
                  <a:lnTo>
                    <a:pt x="57" y="841"/>
                  </a:lnTo>
                  <a:lnTo>
                    <a:pt x="54" y="833"/>
                  </a:lnTo>
                  <a:lnTo>
                    <a:pt x="51" y="826"/>
                  </a:lnTo>
                  <a:lnTo>
                    <a:pt x="50" y="820"/>
                  </a:lnTo>
                  <a:lnTo>
                    <a:pt x="50" y="817"/>
                  </a:lnTo>
                  <a:lnTo>
                    <a:pt x="48" y="812"/>
                  </a:lnTo>
                  <a:lnTo>
                    <a:pt x="48" y="811"/>
                  </a:lnTo>
                  <a:lnTo>
                    <a:pt x="49" y="810"/>
                  </a:lnTo>
                  <a:lnTo>
                    <a:pt x="58" y="806"/>
                  </a:lnTo>
                  <a:lnTo>
                    <a:pt x="61" y="806"/>
                  </a:lnTo>
                  <a:lnTo>
                    <a:pt x="66" y="808"/>
                  </a:lnTo>
                  <a:lnTo>
                    <a:pt x="67" y="808"/>
                  </a:lnTo>
                  <a:lnTo>
                    <a:pt x="67" y="806"/>
                  </a:lnTo>
                  <a:lnTo>
                    <a:pt x="68" y="805"/>
                  </a:lnTo>
                  <a:lnTo>
                    <a:pt x="68" y="799"/>
                  </a:lnTo>
                  <a:lnTo>
                    <a:pt x="69" y="798"/>
                  </a:lnTo>
                  <a:lnTo>
                    <a:pt x="74" y="788"/>
                  </a:lnTo>
                  <a:lnTo>
                    <a:pt x="75" y="780"/>
                  </a:lnTo>
                  <a:lnTo>
                    <a:pt x="75" y="779"/>
                  </a:lnTo>
                  <a:lnTo>
                    <a:pt x="74" y="779"/>
                  </a:lnTo>
                  <a:lnTo>
                    <a:pt x="63" y="763"/>
                  </a:lnTo>
                  <a:lnTo>
                    <a:pt x="61" y="761"/>
                  </a:lnTo>
                  <a:lnTo>
                    <a:pt x="56" y="761"/>
                  </a:lnTo>
                  <a:lnTo>
                    <a:pt x="55" y="760"/>
                  </a:lnTo>
                  <a:lnTo>
                    <a:pt x="51" y="755"/>
                  </a:lnTo>
                  <a:lnTo>
                    <a:pt x="44" y="748"/>
                  </a:lnTo>
                  <a:lnTo>
                    <a:pt x="44" y="747"/>
                  </a:lnTo>
                  <a:lnTo>
                    <a:pt x="48" y="724"/>
                  </a:lnTo>
                  <a:lnTo>
                    <a:pt x="50" y="701"/>
                  </a:lnTo>
                  <a:lnTo>
                    <a:pt x="50" y="697"/>
                  </a:lnTo>
                  <a:lnTo>
                    <a:pt x="49" y="692"/>
                  </a:lnTo>
                  <a:lnTo>
                    <a:pt x="40" y="669"/>
                  </a:lnTo>
                  <a:lnTo>
                    <a:pt x="40" y="668"/>
                  </a:lnTo>
                  <a:lnTo>
                    <a:pt x="42" y="665"/>
                  </a:lnTo>
                  <a:lnTo>
                    <a:pt x="43" y="661"/>
                  </a:lnTo>
                  <a:lnTo>
                    <a:pt x="44" y="658"/>
                  </a:lnTo>
                  <a:lnTo>
                    <a:pt x="44" y="656"/>
                  </a:lnTo>
                  <a:lnTo>
                    <a:pt x="42" y="642"/>
                  </a:lnTo>
                  <a:lnTo>
                    <a:pt x="42" y="638"/>
                  </a:lnTo>
                  <a:lnTo>
                    <a:pt x="46" y="631"/>
                  </a:lnTo>
                  <a:lnTo>
                    <a:pt x="39" y="612"/>
                  </a:lnTo>
                  <a:lnTo>
                    <a:pt x="37" y="605"/>
                  </a:lnTo>
                  <a:lnTo>
                    <a:pt x="46" y="589"/>
                  </a:lnTo>
                  <a:lnTo>
                    <a:pt x="46" y="584"/>
                  </a:lnTo>
                  <a:lnTo>
                    <a:pt x="44" y="575"/>
                  </a:lnTo>
                  <a:lnTo>
                    <a:pt x="50" y="570"/>
                  </a:lnTo>
                  <a:lnTo>
                    <a:pt x="57" y="554"/>
                  </a:lnTo>
                  <a:lnTo>
                    <a:pt x="66" y="541"/>
                  </a:lnTo>
                  <a:lnTo>
                    <a:pt x="69" y="538"/>
                  </a:lnTo>
                  <a:lnTo>
                    <a:pt x="79" y="530"/>
                  </a:lnTo>
                  <a:lnTo>
                    <a:pt x="89" y="528"/>
                  </a:lnTo>
                  <a:lnTo>
                    <a:pt x="104" y="532"/>
                  </a:lnTo>
                  <a:lnTo>
                    <a:pt x="119" y="535"/>
                  </a:lnTo>
                  <a:lnTo>
                    <a:pt x="120" y="535"/>
                  </a:lnTo>
                  <a:lnTo>
                    <a:pt x="120" y="534"/>
                  </a:lnTo>
                  <a:lnTo>
                    <a:pt x="128" y="520"/>
                  </a:lnTo>
                  <a:lnTo>
                    <a:pt x="129" y="519"/>
                  </a:lnTo>
                  <a:lnTo>
                    <a:pt x="129" y="516"/>
                  </a:lnTo>
                  <a:lnTo>
                    <a:pt x="126" y="493"/>
                  </a:lnTo>
                  <a:lnTo>
                    <a:pt x="125" y="491"/>
                  </a:lnTo>
                  <a:lnTo>
                    <a:pt x="124" y="490"/>
                  </a:lnTo>
                  <a:lnTo>
                    <a:pt x="120" y="490"/>
                  </a:lnTo>
                  <a:lnTo>
                    <a:pt x="119" y="489"/>
                  </a:lnTo>
                  <a:lnTo>
                    <a:pt x="106" y="479"/>
                  </a:lnTo>
                  <a:lnTo>
                    <a:pt x="118" y="460"/>
                  </a:lnTo>
                  <a:lnTo>
                    <a:pt x="129" y="440"/>
                  </a:lnTo>
                  <a:lnTo>
                    <a:pt x="135" y="430"/>
                  </a:lnTo>
                  <a:lnTo>
                    <a:pt x="136" y="427"/>
                  </a:lnTo>
                  <a:lnTo>
                    <a:pt x="137" y="417"/>
                  </a:lnTo>
                  <a:lnTo>
                    <a:pt x="138" y="415"/>
                  </a:lnTo>
                  <a:lnTo>
                    <a:pt x="138" y="412"/>
                  </a:lnTo>
                  <a:lnTo>
                    <a:pt x="142" y="410"/>
                  </a:lnTo>
                  <a:lnTo>
                    <a:pt x="143" y="406"/>
                  </a:lnTo>
                  <a:lnTo>
                    <a:pt x="143" y="392"/>
                  </a:lnTo>
                  <a:lnTo>
                    <a:pt x="145" y="368"/>
                  </a:lnTo>
                  <a:lnTo>
                    <a:pt x="145" y="366"/>
                  </a:lnTo>
                  <a:lnTo>
                    <a:pt x="149" y="360"/>
                  </a:lnTo>
                  <a:lnTo>
                    <a:pt x="149" y="353"/>
                  </a:lnTo>
                  <a:lnTo>
                    <a:pt x="144" y="324"/>
                  </a:lnTo>
                  <a:lnTo>
                    <a:pt x="155" y="323"/>
                  </a:lnTo>
                  <a:lnTo>
                    <a:pt x="166" y="320"/>
                  </a:lnTo>
                  <a:lnTo>
                    <a:pt x="185" y="308"/>
                  </a:lnTo>
                  <a:lnTo>
                    <a:pt x="185" y="301"/>
                  </a:lnTo>
                  <a:lnTo>
                    <a:pt x="184" y="300"/>
                  </a:lnTo>
                  <a:lnTo>
                    <a:pt x="182" y="288"/>
                  </a:lnTo>
                  <a:lnTo>
                    <a:pt x="182" y="286"/>
                  </a:lnTo>
                  <a:lnTo>
                    <a:pt x="192" y="274"/>
                  </a:lnTo>
                  <a:lnTo>
                    <a:pt x="207" y="243"/>
                  </a:lnTo>
                  <a:lnTo>
                    <a:pt x="211" y="238"/>
                  </a:lnTo>
                  <a:lnTo>
                    <a:pt x="219" y="230"/>
                  </a:lnTo>
                  <a:lnTo>
                    <a:pt x="222" y="228"/>
                  </a:lnTo>
                  <a:lnTo>
                    <a:pt x="223" y="227"/>
                  </a:lnTo>
                  <a:lnTo>
                    <a:pt x="224" y="225"/>
                  </a:lnTo>
                  <a:lnTo>
                    <a:pt x="225" y="210"/>
                  </a:lnTo>
                  <a:lnTo>
                    <a:pt x="224" y="209"/>
                  </a:lnTo>
                  <a:lnTo>
                    <a:pt x="211" y="184"/>
                  </a:lnTo>
                  <a:lnTo>
                    <a:pt x="213" y="177"/>
                  </a:lnTo>
                  <a:lnTo>
                    <a:pt x="215" y="175"/>
                  </a:lnTo>
                  <a:lnTo>
                    <a:pt x="222" y="173"/>
                  </a:lnTo>
                  <a:lnTo>
                    <a:pt x="224" y="172"/>
                  </a:lnTo>
                  <a:lnTo>
                    <a:pt x="226" y="170"/>
                  </a:lnTo>
                  <a:lnTo>
                    <a:pt x="231" y="163"/>
                  </a:lnTo>
                  <a:lnTo>
                    <a:pt x="231" y="160"/>
                  </a:lnTo>
                  <a:lnTo>
                    <a:pt x="238" y="134"/>
                  </a:lnTo>
                  <a:lnTo>
                    <a:pt x="240" y="132"/>
                  </a:lnTo>
                  <a:lnTo>
                    <a:pt x="240" y="130"/>
                  </a:lnTo>
                  <a:lnTo>
                    <a:pt x="257" y="116"/>
                  </a:lnTo>
                  <a:lnTo>
                    <a:pt x="261" y="109"/>
                  </a:lnTo>
                  <a:lnTo>
                    <a:pt x="262" y="109"/>
                  </a:lnTo>
                  <a:lnTo>
                    <a:pt x="286" y="123"/>
                  </a:lnTo>
                  <a:lnTo>
                    <a:pt x="287" y="123"/>
                  </a:lnTo>
                  <a:lnTo>
                    <a:pt x="290" y="118"/>
                  </a:lnTo>
                  <a:lnTo>
                    <a:pt x="298" y="103"/>
                  </a:lnTo>
                  <a:lnTo>
                    <a:pt x="298" y="98"/>
                  </a:lnTo>
                  <a:lnTo>
                    <a:pt x="296" y="75"/>
                  </a:lnTo>
                  <a:lnTo>
                    <a:pt x="296" y="72"/>
                  </a:lnTo>
                  <a:lnTo>
                    <a:pt x="297" y="61"/>
                  </a:lnTo>
                  <a:lnTo>
                    <a:pt x="297" y="60"/>
                  </a:lnTo>
                  <a:lnTo>
                    <a:pt x="298" y="59"/>
                  </a:lnTo>
                  <a:lnTo>
                    <a:pt x="309" y="55"/>
                  </a:lnTo>
                  <a:lnTo>
                    <a:pt x="311" y="56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34" y="62"/>
                  </a:lnTo>
                  <a:lnTo>
                    <a:pt x="353" y="72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5" y="79"/>
                  </a:lnTo>
                  <a:lnTo>
                    <a:pt x="385" y="66"/>
                  </a:lnTo>
                  <a:lnTo>
                    <a:pt x="373" y="59"/>
                  </a:lnTo>
                  <a:lnTo>
                    <a:pt x="381" y="50"/>
                  </a:lnTo>
                  <a:lnTo>
                    <a:pt x="385" y="44"/>
                  </a:lnTo>
                  <a:lnTo>
                    <a:pt x="389" y="32"/>
                  </a:lnTo>
                  <a:lnTo>
                    <a:pt x="390" y="30"/>
                  </a:lnTo>
                  <a:lnTo>
                    <a:pt x="390" y="16"/>
                  </a:lnTo>
                  <a:lnTo>
                    <a:pt x="379" y="3"/>
                  </a:lnTo>
                  <a:lnTo>
                    <a:pt x="390" y="1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="" xmlns:a16="http://schemas.microsoft.com/office/drawing/2014/main" id="{89AAA102-74EE-49B6-A6BC-337EEA2EB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9028" y="4899013"/>
              <a:ext cx="1508125" cy="1336672"/>
            </a:xfrm>
            <a:custGeom>
              <a:avLst/>
              <a:gdLst/>
              <a:ahLst/>
              <a:cxnLst>
                <a:cxn ang="0">
                  <a:pos x="117" y="817"/>
                </a:cxn>
                <a:cxn ang="0">
                  <a:pos x="99" y="828"/>
                </a:cxn>
                <a:cxn ang="0">
                  <a:pos x="87" y="800"/>
                </a:cxn>
                <a:cxn ang="0">
                  <a:pos x="57" y="816"/>
                </a:cxn>
                <a:cxn ang="0">
                  <a:pos x="184" y="792"/>
                </a:cxn>
                <a:cxn ang="0">
                  <a:pos x="168" y="813"/>
                </a:cxn>
                <a:cxn ang="0">
                  <a:pos x="16" y="803"/>
                </a:cxn>
                <a:cxn ang="0">
                  <a:pos x="188" y="782"/>
                </a:cxn>
                <a:cxn ang="0">
                  <a:pos x="195" y="767"/>
                </a:cxn>
                <a:cxn ang="0">
                  <a:pos x="501" y="380"/>
                </a:cxn>
                <a:cxn ang="0">
                  <a:pos x="828" y="263"/>
                </a:cxn>
                <a:cxn ang="0">
                  <a:pos x="822" y="271"/>
                </a:cxn>
                <a:cxn ang="0">
                  <a:pos x="897" y="221"/>
                </a:cxn>
                <a:cxn ang="0">
                  <a:pos x="902" y="250"/>
                </a:cxn>
                <a:cxn ang="0">
                  <a:pos x="872" y="244"/>
                </a:cxn>
                <a:cxn ang="0">
                  <a:pos x="942" y="211"/>
                </a:cxn>
                <a:cxn ang="0">
                  <a:pos x="928" y="211"/>
                </a:cxn>
                <a:cxn ang="0">
                  <a:pos x="391" y="75"/>
                </a:cxn>
                <a:cxn ang="0">
                  <a:pos x="471" y="13"/>
                </a:cxn>
                <a:cxn ang="0">
                  <a:pos x="511" y="12"/>
                </a:cxn>
                <a:cxn ang="0">
                  <a:pos x="558" y="19"/>
                </a:cxn>
                <a:cxn ang="0">
                  <a:pos x="608" y="18"/>
                </a:cxn>
                <a:cxn ang="0">
                  <a:pos x="621" y="22"/>
                </a:cxn>
                <a:cxn ang="0">
                  <a:pos x="656" y="22"/>
                </a:cxn>
                <a:cxn ang="0">
                  <a:pos x="697" y="31"/>
                </a:cxn>
                <a:cxn ang="0">
                  <a:pos x="715" y="43"/>
                </a:cxn>
                <a:cxn ang="0">
                  <a:pos x="753" y="56"/>
                </a:cxn>
                <a:cxn ang="0">
                  <a:pos x="795" y="61"/>
                </a:cxn>
                <a:cxn ang="0">
                  <a:pos x="828" y="73"/>
                </a:cxn>
                <a:cxn ang="0">
                  <a:pos x="857" y="79"/>
                </a:cxn>
                <a:cxn ang="0">
                  <a:pos x="906" y="84"/>
                </a:cxn>
                <a:cxn ang="0">
                  <a:pos x="887" y="120"/>
                </a:cxn>
                <a:cxn ang="0">
                  <a:pos x="809" y="157"/>
                </a:cxn>
                <a:cxn ang="0">
                  <a:pos x="782" y="198"/>
                </a:cxn>
                <a:cxn ang="0">
                  <a:pos x="757" y="263"/>
                </a:cxn>
                <a:cxn ang="0">
                  <a:pos x="759" y="294"/>
                </a:cxn>
                <a:cxn ang="0">
                  <a:pos x="735" y="333"/>
                </a:cxn>
                <a:cxn ang="0">
                  <a:pos x="714" y="346"/>
                </a:cxn>
                <a:cxn ang="0">
                  <a:pos x="682" y="385"/>
                </a:cxn>
                <a:cxn ang="0">
                  <a:pos x="652" y="392"/>
                </a:cxn>
                <a:cxn ang="0">
                  <a:pos x="595" y="389"/>
                </a:cxn>
                <a:cxn ang="0">
                  <a:pos x="544" y="416"/>
                </a:cxn>
                <a:cxn ang="0">
                  <a:pos x="501" y="400"/>
                </a:cxn>
                <a:cxn ang="0">
                  <a:pos x="480" y="369"/>
                </a:cxn>
                <a:cxn ang="0">
                  <a:pos x="452" y="354"/>
                </a:cxn>
                <a:cxn ang="0">
                  <a:pos x="472" y="317"/>
                </a:cxn>
                <a:cxn ang="0">
                  <a:pos x="468" y="277"/>
                </a:cxn>
                <a:cxn ang="0">
                  <a:pos x="458" y="244"/>
                </a:cxn>
                <a:cxn ang="0">
                  <a:pos x="470" y="206"/>
                </a:cxn>
                <a:cxn ang="0">
                  <a:pos x="478" y="166"/>
                </a:cxn>
                <a:cxn ang="0">
                  <a:pos x="502" y="131"/>
                </a:cxn>
                <a:cxn ang="0">
                  <a:pos x="474" y="106"/>
                </a:cxn>
                <a:cxn ang="0">
                  <a:pos x="435" y="110"/>
                </a:cxn>
                <a:cxn ang="0">
                  <a:pos x="416" y="97"/>
                </a:cxn>
                <a:cxn ang="0">
                  <a:pos x="395" y="92"/>
                </a:cxn>
                <a:cxn ang="0">
                  <a:pos x="398" y="79"/>
                </a:cxn>
                <a:cxn ang="0">
                  <a:pos x="386" y="73"/>
                </a:cxn>
                <a:cxn ang="0">
                  <a:pos x="380" y="50"/>
                </a:cxn>
                <a:cxn ang="0">
                  <a:pos x="385" y="35"/>
                </a:cxn>
                <a:cxn ang="0">
                  <a:pos x="414" y="25"/>
                </a:cxn>
                <a:cxn ang="0">
                  <a:pos x="416" y="13"/>
                </a:cxn>
                <a:cxn ang="0">
                  <a:pos x="442" y="0"/>
                </a:cxn>
              </a:cxnLst>
              <a:rect l="0" t="0" r="r" b="b"/>
              <a:pathLst>
                <a:path w="950" h="842">
                  <a:moveTo>
                    <a:pt x="11" y="833"/>
                  </a:moveTo>
                  <a:lnTo>
                    <a:pt x="13" y="835"/>
                  </a:lnTo>
                  <a:lnTo>
                    <a:pt x="12" y="835"/>
                  </a:lnTo>
                  <a:lnTo>
                    <a:pt x="11" y="837"/>
                  </a:lnTo>
                  <a:lnTo>
                    <a:pt x="11" y="840"/>
                  </a:lnTo>
                  <a:lnTo>
                    <a:pt x="10" y="840"/>
                  </a:lnTo>
                  <a:lnTo>
                    <a:pt x="10" y="841"/>
                  </a:lnTo>
                  <a:lnTo>
                    <a:pt x="8" y="841"/>
                  </a:lnTo>
                  <a:lnTo>
                    <a:pt x="8" y="842"/>
                  </a:lnTo>
                  <a:lnTo>
                    <a:pt x="7" y="842"/>
                  </a:lnTo>
                  <a:lnTo>
                    <a:pt x="6" y="841"/>
                  </a:lnTo>
                  <a:lnTo>
                    <a:pt x="5" y="841"/>
                  </a:lnTo>
                  <a:lnTo>
                    <a:pt x="2" y="840"/>
                  </a:lnTo>
                  <a:lnTo>
                    <a:pt x="1" y="840"/>
                  </a:lnTo>
                  <a:lnTo>
                    <a:pt x="1" y="839"/>
                  </a:lnTo>
                  <a:lnTo>
                    <a:pt x="0" y="837"/>
                  </a:lnTo>
                  <a:lnTo>
                    <a:pt x="1" y="836"/>
                  </a:lnTo>
                  <a:lnTo>
                    <a:pt x="4" y="837"/>
                  </a:lnTo>
                  <a:lnTo>
                    <a:pt x="6" y="837"/>
                  </a:lnTo>
                  <a:lnTo>
                    <a:pt x="7" y="835"/>
                  </a:lnTo>
                  <a:lnTo>
                    <a:pt x="7" y="834"/>
                  </a:lnTo>
                  <a:lnTo>
                    <a:pt x="8" y="834"/>
                  </a:lnTo>
                  <a:lnTo>
                    <a:pt x="11" y="833"/>
                  </a:lnTo>
                  <a:close/>
                  <a:moveTo>
                    <a:pt x="116" y="817"/>
                  </a:moveTo>
                  <a:lnTo>
                    <a:pt x="117" y="817"/>
                  </a:lnTo>
                  <a:lnTo>
                    <a:pt x="117" y="824"/>
                  </a:lnTo>
                  <a:lnTo>
                    <a:pt x="118" y="824"/>
                  </a:lnTo>
                  <a:lnTo>
                    <a:pt x="118" y="825"/>
                  </a:lnTo>
                  <a:lnTo>
                    <a:pt x="119" y="825"/>
                  </a:lnTo>
                  <a:lnTo>
                    <a:pt x="119" y="827"/>
                  </a:lnTo>
                  <a:lnTo>
                    <a:pt x="118" y="827"/>
                  </a:lnTo>
                  <a:lnTo>
                    <a:pt x="118" y="828"/>
                  </a:lnTo>
                  <a:lnTo>
                    <a:pt x="119" y="829"/>
                  </a:lnTo>
                  <a:lnTo>
                    <a:pt x="118" y="829"/>
                  </a:lnTo>
                  <a:lnTo>
                    <a:pt x="118" y="833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7"/>
                  </a:lnTo>
                  <a:lnTo>
                    <a:pt x="111" y="837"/>
                  </a:lnTo>
                  <a:lnTo>
                    <a:pt x="110" y="839"/>
                  </a:lnTo>
                  <a:lnTo>
                    <a:pt x="108" y="837"/>
                  </a:lnTo>
                  <a:lnTo>
                    <a:pt x="105" y="837"/>
                  </a:lnTo>
                  <a:lnTo>
                    <a:pt x="103" y="835"/>
                  </a:lnTo>
                  <a:lnTo>
                    <a:pt x="103" y="834"/>
                  </a:lnTo>
                  <a:lnTo>
                    <a:pt x="101" y="834"/>
                  </a:lnTo>
                  <a:lnTo>
                    <a:pt x="101" y="833"/>
                  </a:lnTo>
                  <a:lnTo>
                    <a:pt x="100" y="830"/>
                  </a:lnTo>
                  <a:lnTo>
                    <a:pt x="99" y="829"/>
                  </a:lnTo>
                  <a:lnTo>
                    <a:pt x="100" y="829"/>
                  </a:lnTo>
                  <a:lnTo>
                    <a:pt x="99" y="828"/>
                  </a:lnTo>
                  <a:lnTo>
                    <a:pt x="99" y="827"/>
                  </a:lnTo>
                  <a:lnTo>
                    <a:pt x="101" y="824"/>
                  </a:lnTo>
                  <a:lnTo>
                    <a:pt x="103" y="824"/>
                  </a:lnTo>
                  <a:lnTo>
                    <a:pt x="104" y="823"/>
                  </a:lnTo>
                  <a:lnTo>
                    <a:pt x="104" y="821"/>
                  </a:lnTo>
                  <a:lnTo>
                    <a:pt x="105" y="821"/>
                  </a:lnTo>
                  <a:lnTo>
                    <a:pt x="105" y="818"/>
                  </a:lnTo>
                  <a:lnTo>
                    <a:pt x="112" y="818"/>
                  </a:lnTo>
                  <a:lnTo>
                    <a:pt x="114" y="819"/>
                  </a:lnTo>
                  <a:lnTo>
                    <a:pt x="116" y="819"/>
                  </a:lnTo>
                  <a:lnTo>
                    <a:pt x="116" y="817"/>
                  </a:lnTo>
                  <a:close/>
                  <a:moveTo>
                    <a:pt x="37" y="816"/>
                  </a:moveTo>
                  <a:lnTo>
                    <a:pt x="41" y="816"/>
                  </a:lnTo>
                  <a:lnTo>
                    <a:pt x="45" y="818"/>
                  </a:lnTo>
                  <a:lnTo>
                    <a:pt x="45" y="822"/>
                  </a:lnTo>
                  <a:lnTo>
                    <a:pt x="44" y="822"/>
                  </a:lnTo>
                  <a:lnTo>
                    <a:pt x="42" y="824"/>
                  </a:lnTo>
                  <a:lnTo>
                    <a:pt x="39" y="824"/>
                  </a:lnTo>
                  <a:lnTo>
                    <a:pt x="37" y="823"/>
                  </a:lnTo>
                  <a:lnTo>
                    <a:pt x="36" y="821"/>
                  </a:lnTo>
                  <a:lnTo>
                    <a:pt x="36" y="817"/>
                  </a:lnTo>
                  <a:lnTo>
                    <a:pt x="37" y="816"/>
                  </a:lnTo>
                  <a:close/>
                  <a:moveTo>
                    <a:pt x="86" y="798"/>
                  </a:moveTo>
                  <a:lnTo>
                    <a:pt x="87" y="798"/>
                  </a:lnTo>
                  <a:lnTo>
                    <a:pt x="87" y="800"/>
                  </a:lnTo>
                  <a:lnTo>
                    <a:pt x="86" y="800"/>
                  </a:lnTo>
                  <a:lnTo>
                    <a:pt x="82" y="803"/>
                  </a:lnTo>
                  <a:lnTo>
                    <a:pt x="81" y="804"/>
                  </a:lnTo>
                  <a:lnTo>
                    <a:pt x="81" y="805"/>
                  </a:lnTo>
                  <a:lnTo>
                    <a:pt x="80" y="806"/>
                  </a:lnTo>
                  <a:lnTo>
                    <a:pt x="79" y="806"/>
                  </a:lnTo>
                  <a:lnTo>
                    <a:pt x="77" y="807"/>
                  </a:lnTo>
                  <a:lnTo>
                    <a:pt x="76" y="807"/>
                  </a:lnTo>
                  <a:lnTo>
                    <a:pt x="76" y="812"/>
                  </a:lnTo>
                  <a:lnTo>
                    <a:pt x="75" y="813"/>
                  </a:lnTo>
                  <a:lnTo>
                    <a:pt x="74" y="816"/>
                  </a:lnTo>
                  <a:lnTo>
                    <a:pt x="74" y="818"/>
                  </a:lnTo>
                  <a:lnTo>
                    <a:pt x="73" y="819"/>
                  </a:lnTo>
                  <a:lnTo>
                    <a:pt x="73" y="821"/>
                  </a:lnTo>
                  <a:lnTo>
                    <a:pt x="69" y="824"/>
                  </a:lnTo>
                  <a:lnTo>
                    <a:pt x="68" y="824"/>
                  </a:lnTo>
                  <a:lnTo>
                    <a:pt x="66" y="825"/>
                  </a:lnTo>
                  <a:lnTo>
                    <a:pt x="62" y="825"/>
                  </a:lnTo>
                  <a:lnTo>
                    <a:pt x="62" y="823"/>
                  </a:lnTo>
                  <a:lnTo>
                    <a:pt x="61" y="823"/>
                  </a:lnTo>
                  <a:lnTo>
                    <a:pt x="61" y="822"/>
                  </a:lnTo>
                  <a:lnTo>
                    <a:pt x="58" y="819"/>
                  </a:lnTo>
                  <a:lnTo>
                    <a:pt x="58" y="818"/>
                  </a:lnTo>
                  <a:lnTo>
                    <a:pt x="57" y="817"/>
                  </a:lnTo>
                  <a:lnTo>
                    <a:pt x="57" y="816"/>
                  </a:lnTo>
                  <a:lnTo>
                    <a:pt x="56" y="816"/>
                  </a:lnTo>
                  <a:lnTo>
                    <a:pt x="56" y="812"/>
                  </a:lnTo>
                  <a:lnTo>
                    <a:pt x="54" y="810"/>
                  </a:lnTo>
                  <a:lnTo>
                    <a:pt x="54" y="809"/>
                  </a:lnTo>
                  <a:lnTo>
                    <a:pt x="55" y="809"/>
                  </a:lnTo>
                  <a:lnTo>
                    <a:pt x="56" y="807"/>
                  </a:lnTo>
                  <a:lnTo>
                    <a:pt x="57" y="807"/>
                  </a:lnTo>
                  <a:lnTo>
                    <a:pt x="58" y="809"/>
                  </a:lnTo>
                  <a:lnTo>
                    <a:pt x="60" y="809"/>
                  </a:lnTo>
                  <a:lnTo>
                    <a:pt x="61" y="807"/>
                  </a:lnTo>
                  <a:lnTo>
                    <a:pt x="63" y="807"/>
                  </a:lnTo>
                  <a:lnTo>
                    <a:pt x="64" y="806"/>
                  </a:lnTo>
                  <a:lnTo>
                    <a:pt x="69" y="806"/>
                  </a:lnTo>
                  <a:lnTo>
                    <a:pt x="69" y="805"/>
                  </a:lnTo>
                  <a:lnTo>
                    <a:pt x="72" y="805"/>
                  </a:lnTo>
                  <a:lnTo>
                    <a:pt x="74" y="803"/>
                  </a:lnTo>
                  <a:lnTo>
                    <a:pt x="74" y="801"/>
                  </a:lnTo>
                  <a:lnTo>
                    <a:pt x="75" y="800"/>
                  </a:lnTo>
                  <a:lnTo>
                    <a:pt x="76" y="800"/>
                  </a:lnTo>
                  <a:lnTo>
                    <a:pt x="77" y="799"/>
                  </a:lnTo>
                  <a:lnTo>
                    <a:pt x="83" y="799"/>
                  </a:lnTo>
                  <a:lnTo>
                    <a:pt x="86" y="798"/>
                  </a:lnTo>
                  <a:close/>
                  <a:moveTo>
                    <a:pt x="179" y="790"/>
                  </a:moveTo>
                  <a:lnTo>
                    <a:pt x="182" y="790"/>
                  </a:lnTo>
                  <a:lnTo>
                    <a:pt x="184" y="792"/>
                  </a:lnTo>
                  <a:lnTo>
                    <a:pt x="184" y="800"/>
                  </a:lnTo>
                  <a:lnTo>
                    <a:pt x="182" y="803"/>
                  </a:lnTo>
                  <a:lnTo>
                    <a:pt x="182" y="807"/>
                  </a:lnTo>
                  <a:lnTo>
                    <a:pt x="181" y="807"/>
                  </a:lnTo>
                  <a:lnTo>
                    <a:pt x="181" y="810"/>
                  </a:lnTo>
                  <a:lnTo>
                    <a:pt x="180" y="811"/>
                  </a:lnTo>
                  <a:lnTo>
                    <a:pt x="180" y="812"/>
                  </a:lnTo>
                  <a:lnTo>
                    <a:pt x="179" y="815"/>
                  </a:lnTo>
                  <a:lnTo>
                    <a:pt x="178" y="815"/>
                  </a:lnTo>
                  <a:lnTo>
                    <a:pt x="173" y="816"/>
                  </a:lnTo>
                  <a:lnTo>
                    <a:pt x="172" y="816"/>
                  </a:lnTo>
                  <a:lnTo>
                    <a:pt x="169" y="817"/>
                  </a:lnTo>
                  <a:lnTo>
                    <a:pt x="168" y="817"/>
                  </a:lnTo>
                  <a:lnTo>
                    <a:pt x="164" y="821"/>
                  </a:lnTo>
                  <a:lnTo>
                    <a:pt x="163" y="823"/>
                  </a:lnTo>
                  <a:lnTo>
                    <a:pt x="159" y="823"/>
                  </a:lnTo>
                  <a:lnTo>
                    <a:pt x="159" y="822"/>
                  </a:lnTo>
                  <a:lnTo>
                    <a:pt x="155" y="823"/>
                  </a:lnTo>
                  <a:lnTo>
                    <a:pt x="155" y="821"/>
                  </a:lnTo>
                  <a:lnTo>
                    <a:pt x="160" y="821"/>
                  </a:lnTo>
                  <a:lnTo>
                    <a:pt x="162" y="819"/>
                  </a:lnTo>
                  <a:lnTo>
                    <a:pt x="166" y="816"/>
                  </a:lnTo>
                  <a:lnTo>
                    <a:pt x="167" y="816"/>
                  </a:lnTo>
                  <a:lnTo>
                    <a:pt x="167" y="815"/>
                  </a:lnTo>
                  <a:lnTo>
                    <a:pt x="168" y="813"/>
                  </a:lnTo>
                  <a:lnTo>
                    <a:pt x="168" y="810"/>
                  </a:lnTo>
                  <a:lnTo>
                    <a:pt x="169" y="809"/>
                  </a:lnTo>
                  <a:lnTo>
                    <a:pt x="170" y="805"/>
                  </a:lnTo>
                  <a:lnTo>
                    <a:pt x="173" y="800"/>
                  </a:lnTo>
                  <a:lnTo>
                    <a:pt x="175" y="798"/>
                  </a:lnTo>
                  <a:lnTo>
                    <a:pt x="175" y="796"/>
                  </a:lnTo>
                  <a:lnTo>
                    <a:pt x="176" y="794"/>
                  </a:lnTo>
                  <a:lnTo>
                    <a:pt x="176" y="791"/>
                  </a:lnTo>
                  <a:lnTo>
                    <a:pt x="178" y="791"/>
                  </a:lnTo>
                  <a:lnTo>
                    <a:pt x="179" y="790"/>
                  </a:lnTo>
                  <a:close/>
                  <a:moveTo>
                    <a:pt x="11" y="785"/>
                  </a:moveTo>
                  <a:lnTo>
                    <a:pt x="12" y="785"/>
                  </a:lnTo>
                  <a:lnTo>
                    <a:pt x="13" y="786"/>
                  </a:lnTo>
                  <a:lnTo>
                    <a:pt x="14" y="786"/>
                  </a:lnTo>
                  <a:lnTo>
                    <a:pt x="16" y="785"/>
                  </a:lnTo>
                  <a:lnTo>
                    <a:pt x="17" y="786"/>
                  </a:lnTo>
                  <a:lnTo>
                    <a:pt x="18" y="786"/>
                  </a:lnTo>
                  <a:lnTo>
                    <a:pt x="18" y="790"/>
                  </a:lnTo>
                  <a:lnTo>
                    <a:pt x="19" y="790"/>
                  </a:lnTo>
                  <a:lnTo>
                    <a:pt x="19" y="791"/>
                  </a:lnTo>
                  <a:lnTo>
                    <a:pt x="18" y="792"/>
                  </a:lnTo>
                  <a:lnTo>
                    <a:pt x="18" y="798"/>
                  </a:lnTo>
                  <a:lnTo>
                    <a:pt x="17" y="799"/>
                  </a:lnTo>
                  <a:lnTo>
                    <a:pt x="16" y="801"/>
                  </a:lnTo>
                  <a:lnTo>
                    <a:pt x="16" y="803"/>
                  </a:lnTo>
                  <a:lnTo>
                    <a:pt x="14" y="804"/>
                  </a:lnTo>
                  <a:lnTo>
                    <a:pt x="13" y="803"/>
                  </a:lnTo>
                  <a:lnTo>
                    <a:pt x="13" y="800"/>
                  </a:lnTo>
                  <a:lnTo>
                    <a:pt x="12" y="799"/>
                  </a:lnTo>
                  <a:lnTo>
                    <a:pt x="12" y="798"/>
                  </a:lnTo>
                  <a:lnTo>
                    <a:pt x="11" y="797"/>
                  </a:lnTo>
                  <a:lnTo>
                    <a:pt x="10" y="793"/>
                  </a:lnTo>
                  <a:lnTo>
                    <a:pt x="8" y="792"/>
                  </a:lnTo>
                  <a:lnTo>
                    <a:pt x="8" y="791"/>
                  </a:lnTo>
                  <a:lnTo>
                    <a:pt x="7" y="790"/>
                  </a:lnTo>
                  <a:lnTo>
                    <a:pt x="7" y="788"/>
                  </a:lnTo>
                  <a:lnTo>
                    <a:pt x="8" y="787"/>
                  </a:lnTo>
                  <a:lnTo>
                    <a:pt x="11" y="786"/>
                  </a:lnTo>
                  <a:lnTo>
                    <a:pt x="11" y="785"/>
                  </a:lnTo>
                  <a:close/>
                  <a:moveTo>
                    <a:pt x="199" y="766"/>
                  </a:moveTo>
                  <a:lnTo>
                    <a:pt x="199" y="767"/>
                  </a:lnTo>
                  <a:lnTo>
                    <a:pt x="200" y="768"/>
                  </a:lnTo>
                  <a:lnTo>
                    <a:pt x="200" y="770"/>
                  </a:lnTo>
                  <a:lnTo>
                    <a:pt x="199" y="770"/>
                  </a:lnTo>
                  <a:lnTo>
                    <a:pt x="199" y="776"/>
                  </a:lnTo>
                  <a:lnTo>
                    <a:pt x="195" y="780"/>
                  </a:lnTo>
                  <a:lnTo>
                    <a:pt x="193" y="780"/>
                  </a:lnTo>
                  <a:lnTo>
                    <a:pt x="193" y="781"/>
                  </a:lnTo>
                  <a:lnTo>
                    <a:pt x="190" y="781"/>
                  </a:lnTo>
                  <a:lnTo>
                    <a:pt x="188" y="782"/>
                  </a:lnTo>
                  <a:lnTo>
                    <a:pt x="187" y="782"/>
                  </a:lnTo>
                  <a:lnTo>
                    <a:pt x="186" y="784"/>
                  </a:lnTo>
                  <a:lnTo>
                    <a:pt x="186" y="786"/>
                  </a:lnTo>
                  <a:lnTo>
                    <a:pt x="185" y="785"/>
                  </a:lnTo>
                  <a:lnTo>
                    <a:pt x="182" y="785"/>
                  </a:lnTo>
                  <a:lnTo>
                    <a:pt x="181" y="784"/>
                  </a:lnTo>
                  <a:lnTo>
                    <a:pt x="181" y="782"/>
                  </a:lnTo>
                  <a:lnTo>
                    <a:pt x="182" y="782"/>
                  </a:lnTo>
                  <a:lnTo>
                    <a:pt x="182" y="781"/>
                  </a:lnTo>
                  <a:lnTo>
                    <a:pt x="184" y="781"/>
                  </a:lnTo>
                  <a:lnTo>
                    <a:pt x="184" y="778"/>
                  </a:lnTo>
                  <a:lnTo>
                    <a:pt x="185" y="775"/>
                  </a:lnTo>
                  <a:lnTo>
                    <a:pt x="186" y="775"/>
                  </a:lnTo>
                  <a:lnTo>
                    <a:pt x="186" y="774"/>
                  </a:lnTo>
                  <a:lnTo>
                    <a:pt x="190" y="774"/>
                  </a:lnTo>
                  <a:lnTo>
                    <a:pt x="192" y="772"/>
                  </a:lnTo>
                  <a:lnTo>
                    <a:pt x="195" y="772"/>
                  </a:lnTo>
                  <a:lnTo>
                    <a:pt x="197" y="770"/>
                  </a:lnTo>
                  <a:lnTo>
                    <a:pt x="197" y="768"/>
                  </a:lnTo>
                  <a:lnTo>
                    <a:pt x="199" y="766"/>
                  </a:lnTo>
                  <a:close/>
                  <a:moveTo>
                    <a:pt x="197" y="764"/>
                  </a:moveTo>
                  <a:lnTo>
                    <a:pt x="198" y="764"/>
                  </a:lnTo>
                  <a:lnTo>
                    <a:pt x="198" y="766"/>
                  </a:lnTo>
                  <a:lnTo>
                    <a:pt x="197" y="767"/>
                  </a:lnTo>
                  <a:lnTo>
                    <a:pt x="195" y="767"/>
                  </a:lnTo>
                  <a:lnTo>
                    <a:pt x="197" y="766"/>
                  </a:lnTo>
                  <a:lnTo>
                    <a:pt x="197" y="764"/>
                  </a:lnTo>
                  <a:close/>
                  <a:moveTo>
                    <a:pt x="641" y="463"/>
                  </a:moveTo>
                  <a:lnTo>
                    <a:pt x="642" y="463"/>
                  </a:lnTo>
                  <a:lnTo>
                    <a:pt x="644" y="465"/>
                  </a:lnTo>
                  <a:lnTo>
                    <a:pt x="644" y="466"/>
                  </a:lnTo>
                  <a:lnTo>
                    <a:pt x="642" y="466"/>
                  </a:lnTo>
                  <a:lnTo>
                    <a:pt x="642" y="465"/>
                  </a:lnTo>
                  <a:lnTo>
                    <a:pt x="641" y="463"/>
                  </a:lnTo>
                  <a:close/>
                  <a:moveTo>
                    <a:pt x="539" y="432"/>
                  </a:moveTo>
                  <a:lnTo>
                    <a:pt x="541" y="432"/>
                  </a:lnTo>
                  <a:lnTo>
                    <a:pt x="542" y="434"/>
                  </a:lnTo>
                  <a:lnTo>
                    <a:pt x="544" y="434"/>
                  </a:lnTo>
                  <a:lnTo>
                    <a:pt x="541" y="436"/>
                  </a:lnTo>
                  <a:lnTo>
                    <a:pt x="541" y="435"/>
                  </a:lnTo>
                  <a:lnTo>
                    <a:pt x="540" y="435"/>
                  </a:lnTo>
                  <a:lnTo>
                    <a:pt x="540" y="434"/>
                  </a:lnTo>
                  <a:lnTo>
                    <a:pt x="539" y="432"/>
                  </a:lnTo>
                  <a:close/>
                  <a:moveTo>
                    <a:pt x="501" y="380"/>
                  </a:moveTo>
                  <a:lnTo>
                    <a:pt x="499" y="381"/>
                  </a:lnTo>
                  <a:lnTo>
                    <a:pt x="499" y="382"/>
                  </a:lnTo>
                  <a:lnTo>
                    <a:pt x="501" y="381"/>
                  </a:lnTo>
                  <a:lnTo>
                    <a:pt x="504" y="381"/>
                  </a:lnTo>
                  <a:lnTo>
                    <a:pt x="505" y="380"/>
                  </a:lnTo>
                  <a:lnTo>
                    <a:pt x="501" y="380"/>
                  </a:lnTo>
                  <a:close/>
                  <a:moveTo>
                    <a:pt x="735" y="338"/>
                  </a:moveTo>
                  <a:lnTo>
                    <a:pt x="737" y="340"/>
                  </a:lnTo>
                  <a:lnTo>
                    <a:pt x="735" y="339"/>
                  </a:lnTo>
                  <a:lnTo>
                    <a:pt x="735" y="338"/>
                  </a:lnTo>
                  <a:close/>
                  <a:moveTo>
                    <a:pt x="735" y="336"/>
                  </a:moveTo>
                  <a:lnTo>
                    <a:pt x="737" y="336"/>
                  </a:lnTo>
                  <a:lnTo>
                    <a:pt x="735" y="337"/>
                  </a:lnTo>
                  <a:lnTo>
                    <a:pt x="735" y="336"/>
                  </a:lnTo>
                  <a:close/>
                  <a:moveTo>
                    <a:pt x="827" y="282"/>
                  </a:moveTo>
                  <a:lnTo>
                    <a:pt x="830" y="286"/>
                  </a:lnTo>
                  <a:lnTo>
                    <a:pt x="831" y="287"/>
                  </a:lnTo>
                  <a:lnTo>
                    <a:pt x="833" y="286"/>
                  </a:lnTo>
                  <a:lnTo>
                    <a:pt x="833" y="288"/>
                  </a:lnTo>
                  <a:lnTo>
                    <a:pt x="831" y="288"/>
                  </a:lnTo>
                  <a:lnTo>
                    <a:pt x="830" y="287"/>
                  </a:lnTo>
                  <a:lnTo>
                    <a:pt x="827" y="287"/>
                  </a:lnTo>
                  <a:lnTo>
                    <a:pt x="826" y="288"/>
                  </a:lnTo>
                  <a:lnTo>
                    <a:pt x="825" y="288"/>
                  </a:lnTo>
                  <a:lnTo>
                    <a:pt x="826" y="287"/>
                  </a:lnTo>
                  <a:lnTo>
                    <a:pt x="825" y="287"/>
                  </a:lnTo>
                  <a:lnTo>
                    <a:pt x="826" y="286"/>
                  </a:lnTo>
                  <a:lnTo>
                    <a:pt x="826" y="284"/>
                  </a:lnTo>
                  <a:lnTo>
                    <a:pt x="827" y="283"/>
                  </a:lnTo>
                  <a:lnTo>
                    <a:pt x="827" y="282"/>
                  </a:lnTo>
                  <a:close/>
                  <a:moveTo>
                    <a:pt x="828" y="263"/>
                  </a:moveTo>
                  <a:lnTo>
                    <a:pt x="834" y="263"/>
                  </a:lnTo>
                  <a:lnTo>
                    <a:pt x="834" y="265"/>
                  </a:lnTo>
                  <a:lnTo>
                    <a:pt x="836" y="268"/>
                  </a:lnTo>
                  <a:lnTo>
                    <a:pt x="834" y="268"/>
                  </a:lnTo>
                  <a:lnTo>
                    <a:pt x="834" y="269"/>
                  </a:lnTo>
                  <a:lnTo>
                    <a:pt x="833" y="269"/>
                  </a:lnTo>
                  <a:lnTo>
                    <a:pt x="833" y="270"/>
                  </a:lnTo>
                  <a:lnTo>
                    <a:pt x="830" y="274"/>
                  </a:lnTo>
                  <a:lnTo>
                    <a:pt x="828" y="274"/>
                  </a:lnTo>
                  <a:lnTo>
                    <a:pt x="827" y="275"/>
                  </a:lnTo>
                  <a:lnTo>
                    <a:pt x="826" y="277"/>
                  </a:lnTo>
                  <a:lnTo>
                    <a:pt x="826" y="278"/>
                  </a:lnTo>
                  <a:lnTo>
                    <a:pt x="825" y="278"/>
                  </a:lnTo>
                  <a:lnTo>
                    <a:pt x="825" y="277"/>
                  </a:lnTo>
                  <a:lnTo>
                    <a:pt x="824" y="276"/>
                  </a:lnTo>
                  <a:lnTo>
                    <a:pt x="822" y="277"/>
                  </a:lnTo>
                  <a:lnTo>
                    <a:pt x="821" y="276"/>
                  </a:lnTo>
                  <a:lnTo>
                    <a:pt x="820" y="276"/>
                  </a:lnTo>
                  <a:lnTo>
                    <a:pt x="820" y="277"/>
                  </a:lnTo>
                  <a:lnTo>
                    <a:pt x="819" y="276"/>
                  </a:lnTo>
                  <a:lnTo>
                    <a:pt x="819" y="275"/>
                  </a:lnTo>
                  <a:lnTo>
                    <a:pt x="818" y="275"/>
                  </a:lnTo>
                  <a:lnTo>
                    <a:pt x="819" y="272"/>
                  </a:lnTo>
                  <a:lnTo>
                    <a:pt x="819" y="271"/>
                  </a:lnTo>
                  <a:lnTo>
                    <a:pt x="822" y="271"/>
                  </a:lnTo>
                  <a:lnTo>
                    <a:pt x="821" y="269"/>
                  </a:lnTo>
                  <a:lnTo>
                    <a:pt x="821" y="268"/>
                  </a:lnTo>
                  <a:lnTo>
                    <a:pt x="822" y="266"/>
                  </a:lnTo>
                  <a:lnTo>
                    <a:pt x="824" y="266"/>
                  </a:lnTo>
                  <a:lnTo>
                    <a:pt x="824" y="265"/>
                  </a:lnTo>
                  <a:lnTo>
                    <a:pt x="825" y="265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3"/>
                  </a:lnTo>
                  <a:close/>
                  <a:moveTo>
                    <a:pt x="892" y="259"/>
                  </a:moveTo>
                  <a:lnTo>
                    <a:pt x="893" y="259"/>
                  </a:lnTo>
                  <a:lnTo>
                    <a:pt x="893" y="262"/>
                  </a:lnTo>
                  <a:lnTo>
                    <a:pt x="892" y="263"/>
                  </a:lnTo>
                  <a:lnTo>
                    <a:pt x="890" y="263"/>
                  </a:lnTo>
                  <a:lnTo>
                    <a:pt x="890" y="260"/>
                  </a:lnTo>
                  <a:lnTo>
                    <a:pt x="892" y="259"/>
                  </a:lnTo>
                  <a:close/>
                  <a:moveTo>
                    <a:pt x="901" y="216"/>
                  </a:moveTo>
                  <a:lnTo>
                    <a:pt x="902" y="216"/>
                  </a:lnTo>
                  <a:lnTo>
                    <a:pt x="902" y="217"/>
                  </a:lnTo>
                  <a:lnTo>
                    <a:pt x="900" y="217"/>
                  </a:lnTo>
                  <a:lnTo>
                    <a:pt x="900" y="219"/>
                  </a:lnTo>
                  <a:lnTo>
                    <a:pt x="899" y="219"/>
                  </a:lnTo>
                  <a:lnTo>
                    <a:pt x="899" y="220"/>
                  </a:lnTo>
                  <a:lnTo>
                    <a:pt x="897" y="219"/>
                  </a:lnTo>
                  <a:lnTo>
                    <a:pt x="897" y="221"/>
                  </a:lnTo>
                  <a:lnTo>
                    <a:pt x="899" y="221"/>
                  </a:lnTo>
                  <a:lnTo>
                    <a:pt x="902" y="220"/>
                  </a:lnTo>
                  <a:lnTo>
                    <a:pt x="902" y="222"/>
                  </a:lnTo>
                  <a:lnTo>
                    <a:pt x="901" y="222"/>
                  </a:lnTo>
                  <a:lnTo>
                    <a:pt x="901" y="223"/>
                  </a:lnTo>
                  <a:lnTo>
                    <a:pt x="899" y="223"/>
                  </a:lnTo>
                  <a:lnTo>
                    <a:pt x="899" y="226"/>
                  </a:lnTo>
                  <a:lnTo>
                    <a:pt x="900" y="227"/>
                  </a:lnTo>
                  <a:lnTo>
                    <a:pt x="902" y="228"/>
                  </a:lnTo>
                  <a:lnTo>
                    <a:pt x="907" y="228"/>
                  </a:lnTo>
                  <a:lnTo>
                    <a:pt x="908" y="227"/>
                  </a:lnTo>
                  <a:lnTo>
                    <a:pt x="908" y="226"/>
                  </a:lnTo>
                  <a:lnTo>
                    <a:pt x="909" y="227"/>
                  </a:lnTo>
                  <a:lnTo>
                    <a:pt x="912" y="228"/>
                  </a:lnTo>
                  <a:lnTo>
                    <a:pt x="913" y="228"/>
                  </a:lnTo>
                  <a:lnTo>
                    <a:pt x="913" y="233"/>
                  </a:lnTo>
                  <a:lnTo>
                    <a:pt x="912" y="234"/>
                  </a:lnTo>
                  <a:lnTo>
                    <a:pt x="911" y="234"/>
                  </a:lnTo>
                  <a:lnTo>
                    <a:pt x="911" y="237"/>
                  </a:lnTo>
                  <a:lnTo>
                    <a:pt x="907" y="240"/>
                  </a:lnTo>
                  <a:lnTo>
                    <a:pt x="906" y="243"/>
                  </a:lnTo>
                  <a:lnTo>
                    <a:pt x="906" y="246"/>
                  </a:lnTo>
                  <a:lnTo>
                    <a:pt x="905" y="246"/>
                  </a:lnTo>
                  <a:lnTo>
                    <a:pt x="905" y="249"/>
                  </a:lnTo>
                  <a:lnTo>
                    <a:pt x="902" y="250"/>
                  </a:lnTo>
                  <a:lnTo>
                    <a:pt x="899" y="252"/>
                  </a:lnTo>
                  <a:lnTo>
                    <a:pt x="896" y="254"/>
                  </a:lnTo>
                  <a:lnTo>
                    <a:pt x="895" y="252"/>
                  </a:lnTo>
                  <a:lnTo>
                    <a:pt x="894" y="252"/>
                  </a:lnTo>
                  <a:lnTo>
                    <a:pt x="894" y="251"/>
                  </a:lnTo>
                  <a:lnTo>
                    <a:pt x="893" y="251"/>
                  </a:lnTo>
                  <a:lnTo>
                    <a:pt x="893" y="250"/>
                  </a:lnTo>
                  <a:lnTo>
                    <a:pt x="892" y="250"/>
                  </a:lnTo>
                  <a:lnTo>
                    <a:pt x="892" y="249"/>
                  </a:lnTo>
                  <a:lnTo>
                    <a:pt x="890" y="250"/>
                  </a:lnTo>
                  <a:lnTo>
                    <a:pt x="886" y="250"/>
                  </a:lnTo>
                  <a:lnTo>
                    <a:pt x="883" y="247"/>
                  </a:lnTo>
                  <a:lnTo>
                    <a:pt x="883" y="244"/>
                  </a:lnTo>
                  <a:lnTo>
                    <a:pt x="882" y="244"/>
                  </a:lnTo>
                  <a:lnTo>
                    <a:pt x="882" y="243"/>
                  </a:lnTo>
                  <a:lnTo>
                    <a:pt x="883" y="241"/>
                  </a:lnTo>
                  <a:lnTo>
                    <a:pt x="883" y="240"/>
                  </a:lnTo>
                  <a:lnTo>
                    <a:pt x="882" y="239"/>
                  </a:lnTo>
                  <a:lnTo>
                    <a:pt x="880" y="239"/>
                  </a:lnTo>
                  <a:lnTo>
                    <a:pt x="878" y="238"/>
                  </a:lnTo>
                  <a:lnTo>
                    <a:pt x="878" y="239"/>
                  </a:lnTo>
                  <a:lnTo>
                    <a:pt x="875" y="240"/>
                  </a:lnTo>
                  <a:lnTo>
                    <a:pt x="875" y="243"/>
                  </a:lnTo>
                  <a:lnTo>
                    <a:pt x="874" y="244"/>
                  </a:lnTo>
                  <a:lnTo>
                    <a:pt x="872" y="244"/>
                  </a:lnTo>
                  <a:lnTo>
                    <a:pt x="871" y="243"/>
                  </a:lnTo>
                  <a:lnTo>
                    <a:pt x="871" y="241"/>
                  </a:lnTo>
                  <a:lnTo>
                    <a:pt x="870" y="240"/>
                  </a:lnTo>
                  <a:lnTo>
                    <a:pt x="868" y="240"/>
                  </a:lnTo>
                  <a:lnTo>
                    <a:pt x="866" y="239"/>
                  </a:lnTo>
                  <a:lnTo>
                    <a:pt x="866" y="235"/>
                  </a:lnTo>
                  <a:lnTo>
                    <a:pt x="869" y="234"/>
                  </a:lnTo>
                  <a:lnTo>
                    <a:pt x="870" y="233"/>
                  </a:lnTo>
                  <a:lnTo>
                    <a:pt x="871" y="233"/>
                  </a:lnTo>
                  <a:lnTo>
                    <a:pt x="874" y="231"/>
                  </a:lnTo>
                  <a:lnTo>
                    <a:pt x="875" y="231"/>
                  </a:lnTo>
                  <a:lnTo>
                    <a:pt x="881" y="225"/>
                  </a:lnTo>
                  <a:lnTo>
                    <a:pt x="882" y="225"/>
                  </a:lnTo>
                  <a:lnTo>
                    <a:pt x="884" y="222"/>
                  </a:lnTo>
                  <a:lnTo>
                    <a:pt x="886" y="222"/>
                  </a:lnTo>
                  <a:lnTo>
                    <a:pt x="886" y="221"/>
                  </a:lnTo>
                  <a:lnTo>
                    <a:pt x="888" y="221"/>
                  </a:lnTo>
                  <a:lnTo>
                    <a:pt x="890" y="219"/>
                  </a:lnTo>
                  <a:lnTo>
                    <a:pt x="894" y="219"/>
                  </a:lnTo>
                  <a:lnTo>
                    <a:pt x="896" y="217"/>
                  </a:lnTo>
                  <a:lnTo>
                    <a:pt x="901" y="216"/>
                  </a:lnTo>
                  <a:close/>
                  <a:moveTo>
                    <a:pt x="939" y="210"/>
                  </a:moveTo>
                  <a:lnTo>
                    <a:pt x="940" y="210"/>
                  </a:lnTo>
                  <a:lnTo>
                    <a:pt x="940" y="211"/>
                  </a:lnTo>
                  <a:lnTo>
                    <a:pt x="942" y="211"/>
                  </a:lnTo>
                  <a:lnTo>
                    <a:pt x="942" y="213"/>
                  </a:lnTo>
                  <a:lnTo>
                    <a:pt x="944" y="213"/>
                  </a:lnTo>
                  <a:lnTo>
                    <a:pt x="945" y="214"/>
                  </a:lnTo>
                  <a:lnTo>
                    <a:pt x="946" y="214"/>
                  </a:lnTo>
                  <a:lnTo>
                    <a:pt x="946" y="215"/>
                  </a:lnTo>
                  <a:lnTo>
                    <a:pt x="948" y="216"/>
                  </a:lnTo>
                  <a:lnTo>
                    <a:pt x="946" y="217"/>
                  </a:lnTo>
                  <a:lnTo>
                    <a:pt x="949" y="217"/>
                  </a:lnTo>
                  <a:lnTo>
                    <a:pt x="949" y="220"/>
                  </a:lnTo>
                  <a:lnTo>
                    <a:pt x="950" y="221"/>
                  </a:lnTo>
                  <a:lnTo>
                    <a:pt x="949" y="221"/>
                  </a:lnTo>
                  <a:lnTo>
                    <a:pt x="949" y="225"/>
                  </a:lnTo>
                  <a:lnTo>
                    <a:pt x="946" y="225"/>
                  </a:lnTo>
                  <a:lnTo>
                    <a:pt x="943" y="223"/>
                  </a:lnTo>
                  <a:lnTo>
                    <a:pt x="937" y="219"/>
                  </a:lnTo>
                  <a:lnTo>
                    <a:pt x="934" y="217"/>
                  </a:lnTo>
                  <a:lnTo>
                    <a:pt x="933" y="217"/>
                  </a:lnTo>
                  <a:lnTo>
                    <a:pt x="930" y="219"/>
                  </a:lnTo>
                  <a:lnTo>
                    <a:pt x="928" y="217"/>
                  </a:lnTo>
                  <a:lnTo>
                    <a:pt x="928" y="216"/>
                  </a:lnTo>
                  <a:lnTo>
                    <a:pt x="930" y="215"/>
                  </a:lnTo>
                  <a:lnTo>
                    <a:pt x="928" y="215"/>
                  </a:lnTo>
                  <a:lnTo>
                    <a:pt x="927" y="214"/>
                  </a:lnTo>
                  <a:lnTo>
                    <a:pt x="927" y="213"/>
                  </a:lnTo>
                  <a:lnTo>
                    <a:pt x="928" y="211"/>
                  </a:lnTo>
                  <a:lnTo>
                    <a:pt x="938" y="211"/>
                  </a:lnTo>
                  <a:lnTo>
                    <a:pt x="939" y="210"/>
                  </a:lnTo>
                  <a:close/>
                  <a:moveTo>
                    <a:pt x="794" y="182"/>
                  </a:moveTo>
                  <a:lnTo>
                    <a:pt x="795" y="183"/>
                  </a:lnTo>
                  <a:lnTo>
                    <a:pt x="794" y="184"/>
                  </a:lnTo>
                  <a:lnTo>
                    <a:pt x="793" y="184"/>
                  </a:lnTo>
                  <a:lnTo>
                    <a:pt x="791" y="183"/>
                  </a:lnTo>
                  <a:lnTo>
                    <a:pt x="794" y="182"/>
                  </a:lnTo>
                  <a:close/>
                  <a:moveTo>
                    <a:pt x="799" y="171"/>
                  </a:moveTo>
                  <a:lnTo>
                    <a:pt x="800" y="171"/>
                  </a:lnTo>
                  <a:lnTo>
                    <a:pt x="800" y="172"/>
                  </a:lnTo>
                  <a:lnTo>
                    <a:pt x="799" y="171"/>
                  </a:lnTo>
                  <a:close/>
                  <a:moveTo>
                    <a:pt x="850" y="75"/>
                  </a:moveTo>
                  <a:lnTo>
                    <a:pt x="851" y="77"/>
                  </a:lnTo>
                  <a:lnTo>
                    <a:pt x="851" y="78"/>
                  </a:lnTo>
                  <a:lnTo>
                    <a:pt x="850" y="78"/>
                  </a:lnTo>
                  <a:lnTo>
                    <a:pt x="849" y="77"/>
                  </a:lnTo>
                  <a:lnTo>
                    <a:pt x="850" y="75"/>
                  </a:lnTo>
                  <a:close/>
                  <a:moveTo>
                    <a:pt x="392" y="74"/>
                  </a:moveTo>
                  <a:lnTo>
                    <a:pt x="393" y="74"/>
                  </a:lnTo>
                  <a:lnTo>
                    <a:pt x="393" y="75"/>
                  </a:lnTo>
                  <a:lnTo>
                    <a:pt x="392" y="77"/>
                  </a:lnTo>
                  <a:lnTo>
                    <a:pt x="390" y="77"/>
                  </a:lnTo>
                  <a:lnTo>
                    <a:pt x="390" y="75"/>
                  </a:lnTo>
                  <a:lnTo>
                    <a:pt x="391" y="75"/>
                  </a:lnTo>
                  <a:lnTo>
                    <a:pt x="392" y="74"/>
                  </a:lnTo>
                  <a:close/>
                  <a:moveTo>
                    <a:pt x="435" y="4"/>
                  </a:moveTo>
                  <a:lnTo>
                    <a:pt x="436" y="4"/>
                  </a:lnTo>
                  <a:lnTo>
                    <a:pt x="436" y="5"/>
                  </a:lnTo>
                  <a:lnTo>
                    <a:pt x="435" y="4"/>
                  </a:lnTo>
                  <a:close/>
                  <a:moveTo>
                    <a:pt x="442" y="0"/>
                  </a:moveTo>
                  <a:lnTo>
                    <a:pt x="443" y="0"/>
                  </a:lnTo>
                  <a:lnTo>
                    <a:pt x="443" y="1"/>
                  </a:lnTo>
                  <a:lnTo>
                    <a:pt x="442" y="2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6" y="5"/>
                  </a:lnTo>
                  <a:lnTo>
                    <a:pt x="446" y="6"/>
                  </a:lnTo>
                  <a:lnTo>
                    <a:pt x="447" y="5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454" y="6"/>
                  </a:lnTo>
                  <a:lnTo>
                    <a:pt x="456" y="6"/>
                  </a:lnTo>
                  <a:lnTo>
                    <a:pt x="459" y="11"/>
                  </a:lnTo>
                  <a:lnTo>
                    <a:pt x="461" y="12"/>
                  </a:lnTo>
                  <a:lnTo>
                    <a:pt x="460" y="12"/>
                  </a:lnTo>
                  <a:lnTo>
                    <a:pt x="460" y="13"/>
                  </a:lnTo>
                  <a:lnTo>
                    <a:pt x="471" y="13"/>
                  </a:lnTo>
                  <a:lnTo>
                    <a:pt x="471" y="14"/>
                  </a:lnTo>
                  <a:lnTo>
                    <a:pt x="470" y="16"/>
                  </a:lnTo>
                  <a:lnTo>
                    <a:pt x="470" y="18"/>
                  </a:lnTo>
                  <a:lnTo>
                    <a:pt x="471" y="17"/>
                  </a:lnTo>
                  <a:lnTo>
                    <a:pt x="471" y="14"/>
                  </a:lnTo>
                  <a:lnTo>
                    <a:pt x="472" y="13"/>
                  </a:lnTo>
                  <a:lnTo>
                    <a:pt x="484" y="13"/>
                  </a:lnTo>
                  <a:lnTo>
                    <a:pt x="486" y="12"/>
                  </a:lnTo>
                  <a:lnTo>
                    <a:pt x="489" y="12"/>
                  </a:lnTo>
                  <a:lnTo>
                    <a:pt x="491" y="13"/>
                  </a:lnTo>
                  <a:lnTo>
                    <a:pt x="492" y="14"/>
                  </a:lnTo>
                  <a:lnTo>
                    <a:pt x="492" y="13"/>
                  </a:lnTo>
                  <a:lnTo>
                    <a:pt x="495" y="13"/>
                  </a:lnTo>
                  <a:lnTo>
                    <a:pt x="495" y="12"/>
                  </a:lnTo>
                  <a:lnTo>
                    <a:pt x="496" y="13"/>
                  </a:lnTo>
                  <a:lnTo>
                    <a:pt x="501" y="13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4" y="11"/>
                  </a:lnTo>
                  <a:lnTo>
                    <a:pt x="505" y="12"/>
                  </a:lnTo>
                  <a:lnTo>
                    <a:pt x="507" y="12"/>
                  </a:lnTo>
                  <a:lnTo>
                    <a:pt x="510" y="13"/>
                  </a:lnTo>
                  <a:lnTo>
                    <a:pt x="510" y="12"/>
                  </a:lnTo>
                  <a:lnTo>
                    <a:pt x="511" y="13"/>
                  </a:lnTo>
                  <a:lnTo>
                    <a:pt x="511" y="12"/>
                  </a:lnTo>
                  <a:lnTo>
                    <a:pt x="517" y="12"/>
                  </a:lnTo>
                  <a:lnTo>
                    <a:pt x="518" y="11"/>
                  </a:lnTo>
                  <a:lnTo>
                    <a:pt x="517" y="11"/>
                  </a:lnTo>
                  <a:lnTo>
                    <a:pt x="517" y="10"/>
                  </a:lnTo>
                  <a:lnTo>
                    <a:pt x="518" y="10"/>
                  </a:lnTo>
                  <a:lnTo>
                    <a:pt x="517" y="8"/>
                  </a:lnTo>
                  <a:lnTo>
                    <a:pt x="520" y="8"/>
                  </a:lnTo>
                  <a:lnTo>
                    <a:pt x="520" y="7"/>
                  </a:lnTo>
                  <a:lnTo>
                    <a:pt x="521" y="7"/>
                  </a:lnTo>
                  <a:lnTo>
                    <a:pt x="522" y="8"/>
                  </a:lnTo>
                  <a:lnTo>
                    <a:pt x="523" y="8"/>
                  </a:lnTo>
                  <a:lnTo>
                    <a:pt x="526" y="12"/>
                  </a:lnTo>
                  <a:lnTo>
                    <a:pt x="526" y="13"/>
                  </a:lnTo>
                  <a:lnTo>
                    <a:pt x="540" y="13"/>
                  </a:lnTo>
                  <a:lnTo>
                    <a:pt x="540" y="14"/>
                  </a:lnTo>
                  <a:lnTo>
                    <a:pt x="539" y="16"/>
                  </a:lnTo>
                  <a:lnTo>
                    <a:pt x="541" y="16"/>
                  </a:lnTo>
                  <a:lnTo>
                    <a:pt x="541" y="14"/>
                  </a:lnTo>
                  <a:lnTo>
                    <a:pt x="544" y="14"/>
                  </a:lnTo>
                  <a:lnTo>
                    <a:pt x="547" y="17"/>
                  </a:lnTo>
                  <a:lnTo>
                    <a:pt x="548" y="17"/>
                  </a:lnTo>
                  <a:lnTo>
                    <a:pt x="552" y="18"/>
                  </a:lnTo>
                  <a:lnTo>
                    <a:pt x="554" y="18"/>
                  </a:lnTo>
                  <a:lnTo>
                    <a:pt x="557" y="19"/>
                  </a:lnTo>
                  <a:lnTo>
                    <a:pt x="558" y="19"/>
                  </a:lnTo>
                  <a:lnTo>
                    <a:pt x="558" y="18"/>
                  </a:lnTo>
                  <a:lnTo>
                    <a:pt x="559" y="18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6" y="22"/>
                  </a:lnTo>
                  <a:lnTo>
                    <a:pt x="567" y="22"/>
                  </a:lnTo>
                  <a:lnTo>
                    <a:pt x="577" y="23"/>
                  </a:lnTo>
                  <a:lnTo>
                    <a:pt x="578" y="24"/>
                  </a:lnTo>
                  <a:lnTo>
                    <a:pt x="579" y="23"/>
                  </a:lnTo>
                  <a:lnTo>
                    <a:pt x="582" y="23"/>
                  </a:lnTo>
                  <a:lnTo>
                    <a:pt x="582" y="24"/>
                  </a:lnTo>
                  <a:lnTo>
                    <a:pt x="583" y="23"/>
                  </a:lnTo>
                  <a:lnTo>
                    <a:pt x="590" y="23"/>
                  </a:lnTo>
                  <a:lnTo>
                    <a:pt x="591" y="22"/>
                  </a:lnTo>
                  <a:lnTo>
                    <a:pt x="594" y="20"/>
                  </a:lnTo>
                  <a:lnTo>
                    <a:pt x="597" y="20"/>
                  </a:lnTo>
                  <a:lnTo>
                    <a:pt x="597" y="19"/>
                  </a:lnTo>
                  <a:lnTo>
                    <a:pt x="598" y="19"/>
                  </a:lnTo>
                  <a:lnTo>
                    <a:pt x="600" y="20"/>
                  </a:lnTo>
                  <a:lnTo>
                    <a:pt x="600" y="19"/>
                  </a:lnTo>
                  <a:lnTo>
                    <a:pt x="601" y="18"/>
                  </a:lnTo>
                  <a:lnTo>
                    <a:pt x="603" y="18"/>
                  </a:lnTo>
                  <a:lnTo>
                    <a:pt x="604" y="17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05" y="19"/>
                  </a:lnTo>
                  <a:lnTo>
                    <a:pt x="604" y="20"/>
                  </a:lnTo>
                  <a:lnTo>
                    <a:pt x="605" y="20"/>
                  </a:lnTo>
                  <a:lnTo>
                    <a:pt x="605" y="22"/>
                  </a:lnTo>
                  <a:lnTo>
                    <a:pt x="607" y="22"/>
                  </a:lnTo>
                  <a:lnTo>
                    <a:pt x="607" y="20"/>
                  </a:lnTo>
                  <a:lnTo>
                    <a:pt x="608" y="19"/>
                  </a:lnTo>
                  <a:lnTo>
                    <a:pt x="609" y="20"/>
                  </a:lnTo>
                  <a:lnTo>
                    <a:pt x="609" y="19"/>
                  </a:lnTo>
                  <a:lnTo>
                    <a:pt x="610" y="18"/>
                  </a:lnTo>
                  <a:lnTo>
                    <a:pt x="611" y="18"/>
                  </a:lnTo>
                  <a:lnTo>
                    <a:pt x="611" y="17"/>
                  </a:lnTo>
                  <a:lnTo>
                    <a:pt x="613" y="17"/>
                  </a:lnTo>
                  <a:lnTo>
                    <a:pt x="616" y="16"/>
                  </a:lnTo>
                  <a:lnTo>
                    <a:pt x="617" y="16"/>
                  </a:lnTo>
                  <a:lnTo>
                    <a:pt x="617" y="17"/>
                  </a:lnTo>
                  <a:lnTo>
                    <a:pt x="619" y="17"/>
                  </a:lnTo>
                  <a:lnTo>
                    <a:pt x="619" y="18"/>
                  </a:lnTo>
                  <a:lnTo>
                    <a:pt x="622" y="18"/>
                  </a:lnTo>
                  <a:lnTo>
                    <a:pt x="622" y="20"/>
                  </a:lnTo>
                  <a:lnTo>
                    <a:pt x="621" y="20"/>
                  </a:lnTo>
                  <a:lnTo>
                    <a:pt x="621" y="19"/>
                  </a:lnTo>
                  <a:lnTo>
                    <a:pt x="620" y="19"/>
                  </a:lnTo>
                  <a:lnTo>
                    <a:pt x="620" y="20"/>
                  </a:lnTo>
                  <a:lnTo>
                    <a:pt x="621" y="22"/>
                  </a:lnTo>
                  <a:lnTo>
                    <a:pt x="621" y="20"/>
                  </a:lnTo>
                  <a:lnTo>
                    <a:pt x="622" y="22"/>
                  </a:lnTo>
                  <a:lnTo>
                    <a:pt x="627" y="22"/>
                  </a:lnTo>
                  <a:lnTo>
                    <a:pt x="629" y="23"/>
                  </a:lnTo>
                  <a:lnTo>
                    <a:pt x="632" y="23"/>
                  </a:lnTo>
                  <a:lnTo>
                    <a:pt x="634" y="25"/>
                  </a:lnTo>
                  <a:lnTo>
                    <a:pt x="635" y="25"/>
                  </a:lnTo>
                  <a:lnTo>
                    <a:pt x="636" y="24"/>
                  </a:lnTo>
                  <a:lnTo>
                    <a:pt x="640" y="28"/>
                  </a:lnTo>
                  <a:lnTo>
                    <a:pt x="640" y="25"/>
                  </a:lnTo>
                  <a:lnTo>
                    <a:pt x="639" y="24"/>
                  </a:lnTo>
                  <a:lnTo>
                    <a:pt x="640" y="24"/>
                  </a:lnTo>
                  <a:lnTo>
                    <a:pt x="640" y="23"/>
                  </a:lnTo>
                  <a:lnTo>
                    <a:pt x="642" y="22"/>
                  </a:lnTo>
                  <a:lnTo>
                    <a:pt x="642" y="20"/>
                  </a:lnTo>
                  <a:lnTo>
                    <a:pt x="648" y="20"/>
                  </a:lnTo>
                  <a:lnTo>
                    <a:pt x="650" y="19"/>
                  </a:lnTo>
                  <a:lnTo>
                    <a:pt x="651" y="19"/>
                  </a:lnTo>
                  <a:lnTo>
                    <a:pt x="652" y="20"/>
                  </a:lnTo>
                  <a:lnTo>
                    <a:pt x="652" y="22"/>
                  </a:lnTo>
                  <a:lnTo>
                    <a:pt x="653" y="22"/>
                  </a:lnTo>
                  <a:lnTo>
                    <a:pt x="653" y="24"/>
                  </a:lnTo>
                  <a:lnTo>
                    <a:pt x="654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7" y="23"/>
                  </a:lnTo>
                  <a:lnTo>
                    <a:pt x="659" y="24"/>
                  </a:lnTo>
                  <a:lnTo>
                    <a:pt x="663" y="24"/>
                  </a:lnTo>
                  <a:lnTo>
                    <a:pt x="663" y="25"/>
                  </a:lnTo>
                  <a:lnTo>
                    <a:pt x="667" y="28"/>
                  </a:lnTo>
                  <a:lnTo>
                    <a:pt x="675" y="28"/>
                  </a:lnTo>
                  <a:lnTo>
                    <a:pt x="675" y="29"/>
                  </a:lnTo>
                  <a:lnTo>
                    <a:pt x="677" y="29"/>
                  </a:lnTo>
                  <a:lnTo>
                    <a:pt x="678" y="28"/>
                  </a:lnTo>
                  <a:lnTo>
                    <a:pt x="679" y="28"/>
                  </a:lnTo>
                  <a:lnTo>
                    <a:pt x="683" y="26"/>
                  </a:lnTo>
                  <a:lnTo>
                    <a:pt x="685" y="26"/>
                  </a:lnTo>
                  <a:lnTo>
                    <a:pt x="687" y="28"/>
                  </a:lnTo>
                  <a:lnTo>
                    <a:pt x="687" y="26"/>
                  </a:lnTo>
                  <a:lnTo>
                    <a:pt x="685" y="26"/>
                  </a:lnTo>
                  <a:lnTo>
                    <a:pt x="688" y="25"/>
                  </a:lnTo>
                  <a:lnTo>
                    <a:pt x="690" y="23"/>
                  </a:lnTo>
                  <a:lnTo>
                    <a:pt x="691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2" y="29"/>
                  </a:lnTo>
                  <a:lnTo>
                    <a:pt x="695" y="29"/>
                  </a:lnTo>
                  <a:lnTo>
                    <a:pt x="696" y="28"/>
                  </a:lnTo>
                  <a:lnTo>
                    <a:pt x="697" y="29"/>
                  </a:lnTo>
                  <a:lnTo>
                    <a:pt x="697" y="31"/>
                  </a:lnTo>
                  <a:lnTo>
                    <a:pt x="700" y="31"/>
                  </a:lnTo>
                  <a:lnTo>
                    <a:pt x="701" y="30"/>
                  </a:lnTo>
                  <a:lnTo>
                    <a:pt x="701" y="29"/>
                  </a:lnTo>
                  <a:lnTo>
                    <a:pt x="702" y="29"/>
                  </a:lnTo>
                  <a:lnTo>
                    <a:pt x="703" y="30"/>
                  </a:lnTo>
                  <a:lnTo>
                    <a:pt x="706" y="31"/>
                  </a:lnTo>
                  <a:lnTo>
                    <a:pt x="706" y="30"/>
                  </a:lnTo>
                  <a:lnTo>
                    <a:pt x="707" y="30"/>
                  </a:lnTo>
                  <a:lnTo>
                    <a:pt x="708" y="31"/>
                  </a:lnTo>
                  <a:lnTo>
                    <a:pt x="708" y="36"/>
                  </a:lnTo>
                  <a:lnTo>
                    <a:pt x="707" y="38"/>
                  </a:lnTo>
                  <a:lnTo>
                    <a:pt x="704" y="41"/>
                  </a:lnTo>
                  <a:lnTo>
                    <a:pt x="704" y="42"/>
                  </a:lnTo>
                  <a:lnTo>
                    <a:pt x="706" y="43"/>
                  </a:lnTo>
                  <a:lnTo>
                    <a:pt x="707" y="43"/>
                  </a:lnTo>
                  <a:lnTo>
                    <a:pt x="708" y="44"/>
                  </a:lnTo>
                  <a:lnTo>
                    <a:pt x="709" y="44"/>
                  </a:lnTo>
                  <a:lnTo>
                    <a:pt x="709" y="42"/>
                  </a:lnTo>
                  <a:lnTo>
                    <a:pt x="710" y="41"/>
                  </a:lnTo>
                  <a:lnTo>
                    <a:pt x="710" y="39"/>
                  </a:lnTo>
                  <a:lnTo>
                    <a:pt x="712" y="39"/>
                  </a:lnTo>
                  <a:lnTo>
                    <a:pt x="712" y="42"/>
                  </a:lnTo>
                  <a:lnTo>
                    <a:pt x="713" y="42"/>
                  </a:lnTo>
                  <a:lnTo>
                    <a:pt x="713" y="43"/>
                  </a:lnTo>
                  <a:lnTo>
                    <a:pt x="715" y="43"/>
                  </a:lnTo>
                  <a:lnTo>
                    <a:pt x="718" y="44"/>
                  </a:lnTo>
                  <a:lnTo>
                    <a:pt x="719" y="45"/>
                  </a:lnTo>
                  <a:lnTo>
                    <a:pt x="721" y="45"/>
                  </a:lnTo>
                  <a:lnTo>
                    <a:pt x="722" y="47"/>
                  </a:lnTo>
                  <a:lnTo>
                    <a:pt x="723" y="47"/>
                  </a:lnTo>
                  <a:lnTo>
                    <a:pt x="726" y="48"/>
                  </a:lnTo>
                  <a:lnTo>
                    <a:pt x="727" y="49"/>
                  </a:lnTo>
                  <a:lnTo>
                    <a:pt x="731" y="49"/>
                  </a:lnTo>
                  <a:lnTo>
                    <a:pt x="734" y="48"/>
                  </a:lnTo>
                  <a:lnTo>
                    <a:pt x="735" y="49"/>
                  </a:lnTo>
                  <a:lnTo>
                    <a:pt x="735" y="53"/>
                  </a:lnTo>
                  <a:lnTo>
                    <a:pt x="738" y="53"/>
                  </a:lnTo>
                  <a:lnTo>
                    <a:pt x="739" y="54"/>
                  </a:lnTo>
                  <a:lnTo>
                    <a:pt x="740" y="54"/>
                  </a:lnTo>
                  <a:lnTo>
                    <a:pt x="741" y="56"/>
                  </a:lnTo>
                  <a:lnTo>
                    <a:pt x="741" y="57"/>
                  </a:lnTo>
                  <a:lnTo>
                    <a:pt x="743" y="57"/>
                  </a:lnTo>
                  <a:lnTo>
                    <a:pt x="743" y="59"/>
                  </a:lnTo>
                  <a:lnTo>
                    <a:pt x="744" y="59"/>
                  </a:lnTo>
                  <a:lnTo>
                    <a:pt x="745" y="56"/>
                  </a:lnTo>
                  <a:lnTo>
                    <a:pt x="747" y="57"/>
                  </a:lnTo>
                  <a:lnTo>
                    <a:pt x="750" y="57"/>
                  </a:lnTo>
                  <a:lnTo>
                    <a:pt x="752" y="55"/>
                  </a:lnTo>
                  <a:lnTo>
                    <a:pt x="752" y="56"/>
                  </a:lnTo>
                  <a:lnTo>
                    <a:pt x="753" y="56"/>
                  </a:lnTo>
                  <a:lnTo>
                    <a:pt x="753" y="55"/>
                  </a:lnTo>
                  <a:lnTo>
                    <a:pt x="754" y="55"/>
                  </a:lnTo>
                  <a:lnTo>
                    <a:pt x="758" y="59"/>
                  </a:lnTo>
                  <a:lnTo>
                    <a:pt x="759" y="57"/>
                  </a:lnTo>
                  <a:lnTo>
                    <a:pt x="760" y="57"/>
                  </a:lnTo>
                  <a:lnTo>
                    <a:pt x="760" y="60"/>
                  </a:lnTo>
                  <a:lnTo>
                    <a:pt x="762" y="61"/>
                  </a:lnTo>
                  <a:lnTo>
                    <a:pt x="762" y="62"/>
                  </a:lnTo>
                  <a:lnTo>
                    <a:pt x="763" y="62"/>
                  </a:lnTo>
                  <a:lnTo>
                    <a:pt x="763" y="63"/>
                  </a:lnTo>
                  <a:lnTo>
                    <a:pt x="766" y="63"/>
                  </a:lnTo>
                  <a:lnTo>
                    <a:pt x="770" y="62"/>
                  </a:lnTo>
                  <a:lnTo>
                    <a:pt x="772" y="62"/>
                  </a:lnTo>
                  <a:lnTo>
                    <a:pt x="774" y="61"/>
                  </a:lnTo>
                  <a:lnTo>
                    <a:pt x="776" y="62"/>
                  </a:lnTo>
                  <a:lnTo>
                    <a:pt x="777" y="62"/>
                  </a:lnTo>
                  <a:lnTo>
                    <a:pt x="778" y="63"/>
                  </a:lnTo>
                  <a:lnTo>
                    <a:pt x="778" y="65"/>
                  </a:lnTo>
                  <a:lnTo>
                    <a:pt x="779" y="65"/>
                  </a:lnTo>
                  <a:lnTo>
                    <a:pt x="781" y="63"/>
                  </a:lnTo>
                  <a:lnTo>
                    <a:pt x="781" y="62"/>
                  </a:lnTo>
                  <a:lnTo>
                    <a:pt x="782" y="62"/>
                  </a:lnTo>
                  <a:lnTo>
                    <a:pt x="783" y="63"/>
                  </a:lnTo>
                  <a:lnTo>
                    <a:pt x="795" y="63"/>
                  </a:lnTo>
                  <a:lnTo>
                    <a:pt x="795" y="61"/>
                  </a:lnTo>
                  <a:lnTo>
                    <a:pt x="794" y="61"/>
                  </a:lnTo>
                  <a:lnTo>
                    <a:pt x="794" y="60"/>
                  </a:lnTo>
                  <a:lnTo>
                    <a:pt x="795" y="60"/>
                  </a:lnTo>
                  <a:lnTo>
                    <a:pt x="794" y="59"/>
                  </a:lnTo>
                  <a:lnTo>
                    <a:pt x="795" y="57"/>
                  </a:lnTo>
                  <a:lnTo>
                    <a:pt x="795" y="55"/>
                  </a:lnTo>
                  <a:lnTo>
                    <a:pt x="801" y="55"/>
                  </a:lnTo>
                  <a:lnTo>
                    <a:pt x="803" y="56"/>
                  </a:lnTo>
                  <a:lnTo>
                    <a:pt x="805" y="57"/>
                  </a:lnTo>
                  <a:lnTo>
                    <a:pt x="807" y="57"/>
                  </a:lnTo>
                  <a:lnTo>
                    <a:pt x="808" y="59"/>
                  </a:lnTo>
                  <a:lnTo>
                    <a:pt x="813" y="59"/>
                  </a:lnTo>
                  <a:lnTo>
                    <a:pt x="814" y="60"/>
                  </a:lnTo>
                  <a:lnTo>
                    <a:pt x="814" y="61"/>
                  </a:lnTo>
                  <a:lnTo>
                    <a:pt x="815" y="62"/>
                  </a:lnTo>
                  <a:lnTo>
                    <a:pt x="824" y="62"/>
                  </a:lnTo>
                  <a:lnTo>
                    <a:pt x="824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6" y="66"/>
                  </a:lnTo>
                  <a:lnTo>
                    <a:pt x="827" y="68"/>
                  </a:lnTo>
                  <a:lnTo>
                    <a:pt x="827" y="71"/>
                  </a:lnTo>
                  <a:lnTo>
                    <a:pt x="826" y="72"/>
                  </a:lnTo>
                  <a:lnTo>
                    <a:pt x="826" y="73"/>
                  </a:lnTo>
                  <a:lnTo>
                    <a:pt x="828" y="73"/>
                  </a:lnTo>
                  <a:lnTo>
                    <a:pt x="828" y="74"/>
                  </a:lnTo>
                  <a:lnTo>
                    <a:pt x="827" y="74"/>
                  </a:lnTo>
                  <a:lnTo>
                    <a:pt x="826" y="75"/>
                  </a:lnTo>
                  <a:lnTo>
                    <a:pt x="827" y="77"/>
                  </a:lnTo>
                  <a:lnTo>
                    <a:pt x="827" y="78"/>
                  </a:lnTo>
                  <a:lnTo>
                    <a:pt x="828" y="78"/>
                  </a:lnTo>
                  <a:lnTo>
                    <a:pt x="831" y="79"/>
                  </a:lnTo>
                  <a:lnTo>
                    <a:pt x="832" y="78"/>
                  </a:lnTo>
                  <a:lnTo>
                    <a:pt x="834" y="77"/>
                  </a:lnTo>
                  <a:lnTo>
                    <a:pt x="836" y="77"/>
                  </a:lnTo>
                  <a:lnTo>
                    <a:pt x="837" y="74"/>
                  </a:lnTo>
                  <a:lnTo>
                    <a:pt x="838" y="75"/>
                  </a:lnTo>
                  <a:lnTo>
                    <a:pt x="839" y="74"/>
                  </a:lnTo>
                  <a:lnTo>
                    <a:pt x="840" y="75"/>
                  </a:lnTo>
                  <a:lnTo>
                    <a:pt x="844" y="75"/>
                  </a:lnTo>
                  <a:lnTo>
                    <a:pt x="846" y="78"/>
                  </a:lnTo>
                  <a:lnTo>
                    <a:pt x="849" y="78"/>
                  </a:lnTo>
                  <a:lnTo>
                    <a:pt x="849" y="79"/>
                  </a:lnTo>
                  <a:lnTo>
                    <a:pt x="850" y="81"/>
                  </a:lnTo>
                  <a:lnTo>
                    <a:pt x="851" y="82"/>
                  </a:lnTo>
                  <a:lnTo>
                    <a:pt x="855" y="82"/>
                  </a:lnTo>
                  <a:lnTo>
                    <a:pt x="855" y="81"/>
                  </a:lnTo>
                  <a:lnTo>
                    <a:pt x="856" y="81"/>
                  </a:lnTo>
                  <a:lnTo>
                    <a:pt x="856" y="80"/>
                  </a:lnTo>
                  <a:lnTo>
                    <a:pt x="857" y="79"/>
                  </a:lnTo>
                  <a:lnTo>
                    <a:pt x="864" y="79"/>
                  </a:lnTo>
                  <a:lnTo>
                    <a:pt x="868" y="80"/>
                  </a:lnTo>
                  <a:lnTo>
                    <a:pt x="871" y="84"/>
                  </a:lnTo>
                  <a:lnTo>
                    <a:pt x="874" y="84"/>
                  </a:lnTo>
                  <a:lnTo>
                    <a:pt x="874" y="82"/>
                  </a:lnTo>
                  <a:lnTo>
                    <a:pt x="875" y="82"/>
                  </a:lnTo>
                  <a:lnTo>
                    <a:pt x="877" y="84"/>
                  </a:lnTo>
                  <a:lnTo>
                    <a:pt x="880" y="84"/>
                  </a:lnTo>
                  <a:lnTo>
                    <a:pt x="878" y="82"/>
                  </a:lnTo>
                  <a:lnTo>
                    <a:pt x="878" y="81"/>
                  </a:lnTo>
                  <a:lnTo>
                    <a:pt x="881" y="80"/>
                  </a:lnTo>
                  <a:lnTo>
                    <a:pt x="881" y="79"/>
                  </a:lnTo>
                  <a:lnTo>
                    <a:pt x="886" y="79"/>
                  </a:lnTo>
                  <a:lnTo>
                    <a:pt x="887" y="78"/>
                  </a:lnTo>
                  <a:lnTo>
                    <a:pt x="889" y="78"/>
                  </a:lnTo>
                  <a:lnTo>
                    <a:pt x="889" y="77"/>
                  </a:lnTo>
                  <a:lnTo>
                    <a:pt x="895" y="77"/>
                  </a:lnTo>
                  <a:lnTo>
                    <a:pt x="895" y="78"/>
                  </a:lnTo>
                  <a:lnTo>
                    <a:pt x="896" y="78"/>
                  </a:lnTo>
                  <a:lnTo>
                    <a:pt x="897" y="79"/>
                  </a:lnTo>
                  <a:lnTo>
                    <a:pt x="900" y="79"/>
                  </a:lnTo>
                  <a:lnTo>
                    <a:pt x="901" y="78"/>
                  </a:lnTo>
                  <a:lnTo>
                    <a:pt x="901" y="82"/>
                  </a:lnTo>
                  <a:lnTo>
                    <a:pt x="902" y="84"/>
                  </a:lnTo>
                  <a:lnTo>
                    <a:pt x="906" y="84"/>
                  </a:lnTo>
                  <a:lnTo>
                    <a:pt x="907" y="85"/>
                  </a:lnTo>
                  <a:lnTo>
                    <a:pt x="906" y="86"/>
                  </a:lnTo>
                  <a:lnTo>
                    <a:pt x="906" y="88"/>
                  </a:lnTo>
                  <a:lnTo>
                    <a:pt x="905" y="88"/>
                  </a:lnTo>
                  <a:lnTo>
                    <a:pt x="905" y="90"/>
                  </a:lnTo>
                  <a:lnTo>
                    <a:pt x="903" y="88"/>
                  </a:lnTo>
                  <a:lnTo>
                    <a:pt x="902" y="90"/>
                  </a:lnTo>
                  <a:lnTo>
                    <a:pt x="901" y="88"/>
                  </a:lnTo>
                  <a:lnTo>
                    <a:pt x="900" y="88"/>
                  </a:lnTo>
                  <a:lnTo>
                    <a:pt x="899" y="90"/>
                  </a:lnTo>
                  <a:lnTo>
                    <a:pt x="899" y="94"/>
                  </a:lnTo>
                  <a:lnTo>
                    <a:pt x="901" y="97"/>
                  </a:lnTo>
                  <a:lnTo>
                    <a:pt x="901" y="98"/>
                  </a:lnTo>
                  <a:lnTo>
                    <a:pt x="902" y="99"/>
                  </a:lnTo>
                  <a:lnTo>
                    <a:pt x="902" y="104"/>
                  </a:lnTo>
                  <a:lnTo>
                    <a:pt x="903" y="104"/>
                  </a:lnTo>
                  <a:lnTo>
                    <a:pt x="903" y="106"/>
                  </a:lnTo>
                  <a:lnTo>
                    <a:pt x="902" y="108"/>
                  </a:lnTo>
                  <a:lnTo>
                    <a:pt x="902" y="109"/>
                  </a:lnTo>
                  <a:lnTo>
                    <a:pt x="900" y="111"/>
                  </a:lnTo>
                  <a:lnTo>
                    <a:pt x="899" y="111"/>
                  </a:lnTo>
                  <a:lnTo>
                    <a:pt x="896" y="112"/>
                  </a:lnTo>
                  <a:lnTo>
                    <a:pt x="896" y="114"/>
                  </a:lnTo>
                  <a:lnTo>
                    <a:pt x="890" y="120"/>
                  </a:lnTo>
                  <a:lnTo>
                    <a:pt x="887" y="120"/>
                  </a:lnTo>
                  <a:lnTo>
                    <a:pt x="887" y="121"/>
                  </a:lnTo>
                  <a:lnTo>
                    <a:pt x="886" y="121"/>
                  </a:lnTo>
                  <a:lnTo>
                    <a:pt x="886" y="122"/>
                  </a:lnTo>
                  <a:lnTo>
                    <a:pt x="884" y="122"/>
                  </a:lnTo>
                  <a:lnTo>
                    <a:pt x="884" y="123"/>
                  </a:lnTo>
                  <a:lnTo>
                    <a:pt x="878" y="125"/>
                  </a:lnTo>
                  <a:lnTo>
                    <a:pt x="870" y="129"/>
                  </a:lnTo>
                  <a:lnTo>
                    <a:pt x="869" y="130"/>
                  </a:lnTo>
                  <a:lnTo>
                    <a:pt x="864" y="133"/>
                  </a:lnTo>
                  <a:lnTo>
                    <a:pt x="862" y="135"/>
                  </a:lnTo>
                  <a:lnTo>
                    <a:pt x="859" y="139"/>
                  </a:lnTo>
                  <a:lnTo>
                    <a:pt x="858" y="141"/>
                  </a:lnTo>
                  <a:lnTo>
                    <a:pt x="857" y="142"/>
                  </a:lnTo>
                  <a:lnTo>
                    <a:pt x="853" y="143"/>
                  </a:lnTo>
                  <a:lnTo>
                    <a:pt x="852" y="145"/>
                  </a:lnTo>
                  <a:lnTo>
                    <a:pt x="846" y="145"/>
                  </a:lnTo>
                  <a:lnTo>
                    <a:pt x="845" y="146"/>
                  </a:lnTo>
                  <a:lnTo>
                    <a:pt x="844" y="146"/>
                  </a:lnTo>
                  <a:lnTo>
                    <a:pt x="836" y="148"/>
                  </a:lnTo>
                  <a:lnTo>
                    <a:pt x="832" y="148"/>
                  </a:lnTo>
                  <a:lnTo>
                    <a:pt x="821" y="153"/>
                  </a:lnTo>
                  <a:lnTo>
                    <a:pt x="818" y="153"/>
                  </a:lnTo>
                  <a:lnTo>
                    <a:pt x="818" y="155"/>
                  </a:lnTo>
                  <a:lnTo>
                    <a:pt x="812" y="155"/>
                  </a:lnTo>
                  <a:lnTo>
                    <a:pt x="809" y="157"/>
                  </a:lnTo>
                  <a:lnTo>
                    <a:pt x="805" y="161"/>
                  </a:lnTo>
                  <a:lnTo>
                    <a:pt x="802" y="165"/>
                  </a:lnTo>
                  <a:lnTo>
                    <a:pt x="796" y="171"/>
                  </a:lnTo>
                  <a:lnTo>
                    <a:pt x="797" y="172"/>
                  </a:lnTo>
                  <a:lnTo>
                    <a:pt x="800" y="172"/>
                  </a:lnTo>
                  <a:lnTo>
                    <a:pt x="802" y="174"/>
                  </a:lnTo>
                  <a:lnTo>
                    <a:pt x="803" y="173"/>
                  </a:lnTo>
                  <a:lnTo>
                    <a:pt x="803" y="177"/>
                  </a:lnTo>
                  <a:lnTo>
                    <a:pt x="802" y="177"/>
                  </a:lnTo>
                  <a:lnTo>
                    <a:pt x="800" y="178"/>
                  </a:lnTo>
                  <a:lnTo>
                    <a:pt x="796" y="182"/>
                  </a:lnTo>
                  <a:lnTo>
                    <a:pt x="797" y="179"/>
                  </a:lnTo>
                  <a:lnTo>
                    <a:pt x="796" y="179"/>
                  </a:lnTo>
                  <a:lnTo>
                    <a:pt x="793" y="180"/>
                  </a:lnTo>
                  <a:lnTo>
                    <a:pt x="791" y="182"/>
                  </a:lnTo>
                  <a:lnTo>
                    <a:pt x="790" y="182"/>
                  </a:lnTo>
                  <a:lnTo>
                    <a:pt x="790" y="183"/>
                  </a:lnTo>
                  <a:lnTo>
                    <a:pt x="789" y="186"/>
                  </a:lnTo>
                  <a:lnTo>
                    <a:pt x="788" y="188"/>
                  </a:lnTo>
                  <a:lnTo>
                    <a:pt x="788" y="189"/>
                  </a:lnTo>
                  <a:lnTo>
                    <a:pt x="787" y="190"/>
                  </a:lnTo>
                  <a:lnTo>
                    <a:pt x="785" y="190"/>
                  </a:lnTo>
                  <a:lnTo>
                    <a:pt x="785" y="192"/>
                  </a:lnTo>
                  <a:lnTo>
                    <a:pt x="784" y="192"/>
                  </a:lnTo>
                  <a:lnTo>
                    <a:pt x="782" y="198"/>
                  </a:lnTo>
                  <a:lnTo>
                    <a:pt x="781" y="200"/>
                  </a:lnTo>
                  <a:lnTo>
                    <a:pt x="781" y="201"/>
                  </a:lnTo>
                  <a:lnTo>
                    <a:pt x="779" y="201"/>
                  </a:lnTo>
                  <a:lnTo>
                    <a:pt x="778" y="203"/>
                  </a:lnTo>
                  <a:lnTo>
                    <a:pt x="776" y="206"/>
                  </a:lnTo>
                  <a:lnTo>
                    <a:pt x="774" y="210"/>
                  </a:lnTo>
                  <a:lnTo>
                    <a:pt x="772" y="211"/>
                  </a:lnTo>
                  <a:lnTo>
                    <a:pt x="770" y="213"/>
                  </a:lnTo>
                  <a:lnTo>
                    <a:pt x="769" y="214"/>
                  </a:lnTo>
                  <a:lnTo>
                    <a:pt x="766" y="219"/>
                  </a:lnTo>
                  <a:lnTo>
                    <a:pt x="763" y="222"/>
                  </a:lnTo>
                  <a:lnTo>
                    <a:pt x="759" y="229"/>
                  </a:lnTo>
                  <a:lnTo>
                    <a:pt x="758" y="231"/>
                  </a:lnTo>
                  <a:lnTo>
                    <a:pt x="758" y="233"/>
                  </a:lnTo>
                  <a:lnTo>
                    <a:pt x="756" y="235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3" y="240"/>
                  </a:lnTo>
                  <a:lnTo>
                    <a:pt x="753" y="247"/>
                  </a:lnTo>
                  <a:lnTo>
                    <a:pt x="754" y="251"/>
                  </a:lnTo>
                  <a:lnTo>
                    <a:pt x="757" y="257"/>
                  </a:lnTo>
                  <a:lnTo>
                    <a:pt x="757" y="258"/>
                  </a:lnTo>
                  <a:lnTo>
                    <a:pt x="758" y="259"/>
                  </a:lnTo>
                  <a:lnTo>
                    <a:pt x="757" y="259"/>
                  </a:lnTo>
                  <a:lnTo>
                    <a:pt x="757" y="263"/>
                  </a:lnTo>
                  <a:lnTo>
                    <a:pt x="758" y="265"/>
                  </a:lnTo>
                  <a:lnTo>
                    <a:pt x="759" y="266"/>
                  </a:lnTo>
                  <a:lnTo>
                    <a:pt x="762" y="271"/>
                  </a:lnTo>
                  <a:lnTo>
                    <a:pt x="766" y="276"/>
                  </a:lnTo>
                  <a:lnTo>
                    <a:pt x="770" y="276"/>
                  </a:lnTo>
                  <a:lnTo>
                    <a:pt x="771" y="277"/>
                  </a:lnTo>
                  <a:lnTo>
                    <a:pt x="774" y="278"/>
                  </a:lnTo>
                  <a:lnTo>
                    <a:pt x="775" y="280"/>
                  </a:lnTo>
                  <a:lnTo>
                    <a:pt x="775" y="281"/>
                  </a:lnTo>
                  <a:lnTo>
                    <a:pt x="776" y="282"/>
                  </a:lnTo>
                  <a:lnTo>
                    <a:pt x="777" y="282"/>
                  </a:lnTo>
                  <a:lnTo>
                    <a:pt x="777" y="283"/>
                  </a:lnTo>
                  <a:lnTo>
                    <a:pt x="775" y="283"/>
                  </a:lnTo>
                  <a:lnTo>
                    <a:pt x="775" y="284"/>
                  </a:lnTo>
                  <a:lnTo>
                    <a:pt x="774" y="284"/>
                  </a:lnTo>
                  <a:lnTo>
                    <a:pt x="774" y="286"/>
                  </a:lnTo>
                  <a:lnTo>
                    <a:pt x="772" y="286"/>
                  </a:lnTo>
                  <a:lnTo>
                    <a:pt x="771" y="287"/>
                  </a:lnTo>
                  <a:lnTo>
                    <a:pt x="770" y="287"/>
                  </a:lnTo>
                  <a:lnTo>
                    <a:pt x="770" y="289"/>
                  </a:lnTo>
                  <a:lnTo>
                    <a:pt x="765" y="289"/>
                  </a:lnTo>
                  <a:lnTo>
                    <a:pt x="765" y="293"/>
                  </a:lnTo>
                  <a:lnTo>
                    <a:pt x="764" y="293"/>
                  </a:lnTo>
                  <a:lnTo>
                    <a:pt x="764" y="294"/>
                  </a:lnTo>
                  <a:lnTo>
                    <a:pt x="759" y="294"/>
                  </a:lnTo>
                  <a:lnTo>
                    <a:pt x="757" y="296"/>
                  </a:lnTo>
                  <a:lnTo>
                    <a:pt x="753" y="297"/>
                  </a:lnTo>
                  <a:lnTo>
                    <a:pt x="752" y="297"/>
                  </a:lnTo>
                  <a:lnTo>
                    <a:pt x="752" y="299"/>
                  </a:lnTo>
                  <a:lnTo>
                    <a:pt x="750" y="301"/>
                  </a:lnTo>
                  <a:lnTo>
                    <a:pt x="750" y="303"/>
                  </a:lnTo>
                  <a:lnTo>
                    <a:pt x="747" y="303"/>
                  </a:lnTo>
                  <a:lnTo>
                    <a:pt x="747" y="305"/>
                  </a:lnTo>
                  <a:lnTo>
                    <a:pt x="745" y="305"/>
                  </a:lnTo>
                  <a:lnTo>
                    <a:pt x="745" y="307"/>
                  </a:lnTo>
                  <a:lnTo>
                    <a:pt x="746" y="312"/>
                  </a:lnTo>
                  <a:lnTo>
                    <a:pt x="745" y="312"/>
                  </a:lnTo>
                  <a:lnTo>
                    <a:pt x="745" y="313"/>
                  </a:lnTo>
                  <a:lnTo>
                    <a:pt x="743" y="312"/>
                  </a:lnTo>
                  <a:lnTo>
                    <a:pt x="743" y="313"/>
                  </a:lnTo>
                  <a:lnTo>
                    <a:pt x="741" y="313"/>
                  </a:lnTo>
                  <a:lnTo>
                    <a:pt x="740" y="314"/>
                  </a:lnTo>
                  <a:lnTo>
                    <a:pt x="740" y="319"/>
                  </a:lnTo>
                  <a:lnTo>
                    <a:pt x="739" y="323"/>
                  </a:lnTo>
                  <a:lnTo>
                    <a:pt x="739" y="324"/>
                  </a:lnTo>
                  <a:lnTo>
                    <a:pt x="738" y="324"/>
                  </a:lnTo>
                  <a:lnTo>
                    <a:pt x="737" y="325"/>
                  </a:lnTo>
                  <a:lnTo>
                    <a:pt x="737" y="326"/>
                  </a:lnTo>
                  <a:lnTo>
                    <a:pt x="735" y="330"/>
                  </a:lnTo>
                  <a:lnTo>
                    <a:pt x="735" y="333"/>
                  </a:lnTo>
                  <a:lnTo>
                    <a:pt x="734" y="332"/>
                  </a:lnTo>
                  <a:lnTo>
                    <a:pt x="733" y="334"/>
                  </a:lnTo>
                  <a:lnTo>
                    <a:pt x="732" y="336"/>
                  </a:lnTo>
                  <a:lnTo>
                    <a:pt x="731" y="336"/>
                  </a:lnTo>
                  <a:lnTo>
                    <a:pt x="731" y="337"/>
                  </a:lnTo>
                  <a:lnTo>
                    <a:pt x="732" y="340"/>
                  </a:lnTo>
                  <a:lnTo>
                    <a:pt x="733" y="340"/>
                  </a:lnTo>
                  <a:lnTo>
                    <a:pt x="734" y="342"/>
                  </a:lnTo>
                  <a:lnTo>
                    <a:pt x="737" y="342"/>
                  </a:lnTo>
                  <a:lnTo>
                    <a:pt x="738" y="343"/>
                  </a:lnTo>
                  <a:lnTo>
                    <a:pt x="737" y="343"/>
                  </a:lnTo>
                  <a:lnTo>
                    <a:pt x="737" y="344"/>
                  </a:lnTo>
                  <a:lnTo>
                    <a:pt x="733" y="344"/>
                  </a:lnTo>
                  <a:lnTo>
                    <a:pt x="733" y="345"/>
                  </a:lnTo>
                  <a:lnTo>
                    <a:pt x="729" y="345"/>
                  </a:lnTo>
                  <a:lnTo>
                    <a:pt x="728" y="346"/>
                  </a:lnTo>
                  <a:lnTo>
                    <a:pt x="727" y="346"/>
                  </a:lnTo>
                  <a:lnTo>
                    <a:pt x="726" y="345"/>
                  </a:lnTo>
                  <a:lnTo>
                    <a:pt x="720" y="345"/>
                  </a:lnTo>
                  <a:lnTo>
                    <a:pt x="720" y="348"/>
                  </a:lnTo>
                  <a:lnTo>
                    <a:pt x="718" y="348"/>
                  </a:lnTo>
                  <a:lnTo>
                    <a:pt x="718" y="346"/>
                  </a:lnTo>
                  <a:lnTo>
                    <a:pt x="716" y="345"/>
                  </a:lnTo>
                  <a:lnTo>
                    <a:pt x="714" y="345"/>
                  </a:lnTo>
                  <a:lnTo>
                    <a:pt x="714" y="346"/>
                  </a:lnTo>
                  <a:lnTo>
                    <a:pt x="710" y="346"/>
                  </a:lnTo>
                  <a:lnTo>
                    <a:pt x="709" y="348"/>
                  </a:lnTo>
                  <a:lnTo>
                    <a:pt x="707" y="349"/>
                  </a:lnTo>
                  <a:lnTo>
                    <a:pt x="707" y="350"/>
                  </a:lnTo>
                  <a:lnTo>
                    <a:pt x="704" y="350"/>
                  </a:lnTo>
                  <a:lnTo>
                    <a:pt x="704" y="352"/>
                  </a:lnTo>
                  <a:lnTo>
                    <a:pt x="703" y="354"/>
                  </a:lnTo>
                  <a:lnTo>
                    <a:pt x="701" y="354"/>
                  </a:lnTo>
                  <a:lnTo>
                    <a:pt x="698" y="355"/>
                  </a:lnTo>
                  <a:lnTo>
                    <a:pt x="697" y="356"/>
                  </a:lnTo>
                  <a:lnTo>
                    <a:pt x="697" y="357"/>
                  </a:lnTo>
                  <a:lnTo>
                    <a:pt x="696" y="357"/>
                  </a:lnTo>
                  <a:lnTo>
                    <a:pt x="696" y="358"/>
                  </a:lnTo>
                  <a:lnTo>
                    <a:pt x="690" y="364"/>
                  </a:lnTo>
                  <a:lnTo>
                    <a:pt x="690" y="367"/>
                  </a:lnTo>
                  <a:lnTo>
                    <a:pt x="689" y="369"/>
                  </a:lnTo>
                  <a:lnTo>
                    <a:pt x="689" y="372"/>
                  </a:lnTo>
                  <a:lnTo>
                    <a:pt x="688" y="375"/>
                  </a:lnTo>
                  <a:lnTo>
                    <a:pt x="687" y="376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3" y="381"/>
                  </a:lnTo>
                  <a:lnTo>
                    <a:pt x="683" y="382"/>
                  </a:lnTo>
                  <a:lnTo>
                    <a:pt x="682" y="383"/>
                  </a:lnTo>
                  <a:lnTo>
                    <a:pt x="682" y="385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9" y="387"/>
                  </a:lnTo>
                  <a:lnTo>
                    <a:pt x="679" y="388"/>
                  </a:lnTo>
                  <a:lnTo>
                    <a:pt x="678" y="388"/>
                  </a:lnTo>
                  <a:lnTo>
                    <a:pt x="678" y="389"/>
                  </a:lnTo>
                  <a:lnTo>
                    <a:pt x="676" y="389"/>
                  </a:lnTo>
                  <a:lnTo>
                    <a:pt x="676" y="391"/>
                  </a:lnTo>
                  <a:lnTo>
                    <a:pt x="673" y="389"/>
                  </a:lnTo>
                  <a:lnTo>
                    <a:pt x="672" y="388"/>
                  </a:lnTo>
                  <a:lnTo>
                    <a:pt x="672" y="387"/>
                  </a:lnTo>
                  <a:lnTo>
                    <a:pt x="671" y="386"/>
                  </a:lnTo>
                  <a:lnTo>
                    <a:pt x="669" y="385"/>
                  </a:lnTo>
                  <a:lnTo>
                    <a:pt x="666" y="385"/>
                  </a:lnTo>
                  <a:lnTo>
                    <a:pt x="665" y="386"/>
                  </a:lnTo>
                  <a:lnTo>
                    <a:pt x="664" y="386"/>
                  </a:lnTo>
                  <a:lnTo>
                    <a:pt x="663" y="385"/>
                  </a:lnTo>
                  <a:lnTo>
                    <a:pt x="659" y="386"/>
                  </a:lnTo>
                  <a:lnTo>
                    <a:pt x="658" y="386"/>
                  </a:lnTo>
                  <a:lnTo>
                    <a:pt x="658" y="388"/>
                  </a:lnTo>
                  <a:lnTo>
                    <a:pt x="657" y="391"/>
                  </a:lnTo>
                  <a:lnTo>
                    <a:pt x="656" y="392"/>
                  </a:lnTo>
                  <a:lnTo>
                    <a:pt x="653" y="392"/>
                  </a:lnTo>
                  <a:lnTo>
                    <a:pt x="652" y="393"/>
                  </a:lnTo>
                  <a:lnTo>
                    <a:pt x="652" y="392"/>
                  </a:lnTo>
                  <a:lnTo>
                    <a:pt x="651" y="393"/>
                  </a:lnTo>
                  <a:lnTo>
                    <a:pt x="648" y="391"/>
                  </a:lnTo>
                  <a:lnTo>
                    <a:pt x="647" y="391"/>
                  </a:lnTo>
                  <a:lnTo>
                    <a:pt x="647" y="392"/>
                  </a:lnTo>
                  <a:lnTo>
                    <a:pt x="646" y="392"/>
                  </a:lnTo>
                  <a:lnTo>
                    <a:pt x="645" y="389"/>
                  </a:lnTo>
                  <a:lnTo>
                    <a:pt x="634" y="389"/>
                  </a:lnTo>
                  <a:lnTo>
                    <a:pt x="631" y="388"/>
                  </a:lnTo>
                  <a:lnTo>
                    <a:pt x="627" y="389"/>
                  </a:lnTo>
                  <a:lnTo>
                    <a:pt x="626" y="389"/>
                  </a:lnTo>
                  <a:lnTo>
                    <a:pt x="626" y="391"/>
                  </a:lnTo>
                  <a:lnTo>
                    <a:pt x="625" y="391"/>
                  </a:lnTo>
                  <a:lnTo>
                    <a:pt x="623" y="392"/>
                  </a:lnTo>
                  <a:lnTo>
                    <a:pt x="620" y="392"/>
                  </a:lnTo>
                  <a:lnTo>
                    <a:pt x="619" y="391"/>
                  </a:lnTo>
                  <a:lnTo>
                    <a:pt x="616" y="391"/>
                  </a:lnTo>
                  <a:lnTo>
                    <a:pt x="615" y="389"/>
                  </a:lnTo>
                  <a:lnTo>
                    <a:pt x="613" y="389"/>
                  </a:lnTo>
                  <a:lnTo>
                    <a:pt x="611" y="391"/>
                  </a:lnTo>
                  <a:lnTo>
                    <a:pt x="609" y="391"/>
                  </a:lnTo>
                  <a:lnTo>
                    <a:pt x="607" y="389"/>
                  </a:lnTo>
                  <a:lnTo>
                    <a:pt x="603" y="389"/>
                  </a:lnTo>
                  <a:lnTo>
                    <a:pt x="600" y="391"/>
                  </a:lnTo>
                  <a:lnTo>
                    <a:pt x="596" y="389"/>
                  </a:lnTo>
                  <a:lnTo>
                    <a:pt x="595" y="389"/>
                  </a:lnTo>
                  <a:lnTo>
                    <a:pt x="594" y="391"/>
                  </a:lnTo>
                  <a:lnTo>
                    <a:pt x="580" y="391"/>
                  </a:lnTo>
                  <a:lnTo>
                    <a:pt x="579" y="393"/>
                  </a:lnTo>
                  <a:lnTo>
                    <a:pt x="578" y="393"/>
                  </a:lnTo>
                  <a:lnTo>
                    <a:pt x="578" y="394"/>
                  </a:lnTo>
                  <a:lnTo>
                    <a:pt x="577" y="395"/>
                  </a:lnTo>
                  <a:lnTo>
                    <a:pt x="576" y="398"/>
                  </a:lnTo>
                  <a:lnTo>
                    <a:pt x="573" y="398"/>
                  </a:lnTo>
                  <a:lnTo>
                    <a:pt x="572" y="400"/>
                  </a:lnTo>
                  <a:lnTo>
                    <a:pt x="570" y="403"/>
                  </a:lnTo>
                  <a:lnTo>
                    <a:pt x="566" y="403"/>
                  </a:lnTo>
                  <a:lnTo>
                    <a:pt x="561" y="401"/>
                  </a:lnTo>
                  <a:lnTo>
                    <a:pt x="560" y="401"/>
                  </a:lnTo>
                  <a:lnTo>
                    <a:pt x="559" y="403"/>
                  </a:lnTo>
                  <a:lnTo>
                    <a:pt x="557" y="404"/>
                  </a:lnTo>
                  <a:lnTo>
                    <a:pt x="553" y="405"/>
                  </a:lnTo>
                  <a:lnTo>
                    <a:pt x="552" y="406"/>
                  </a:lnTo>
                  <a:lnTo>
                    <a:pt x="548" y="406"/>
                  </a:lnTo>
                  <a:lnTo>
                    <a:pt x="547" y="407"/>
                  </a:lnTo>
                  <a:lnTo>
                    <a:pt x="546" y="410"/>
                  </a:lnTo>
                  <a:lnTo>
                    <a:pt x="546" y="412"/>
                  </a:lnTo>
                  <a:lnTo>
                    <a:pt x="545" y="412"/>
                  </a:lnTo>
                  <a:lnTo>
                    <a:pt x="545" y="413"/>
                  </a:lnTo>
                  <a:lnTo>
                    <a:pt x="544" y="413"/>
                  </a:lnTo>
                  <a:lnTo>
                    <a:pt x="544" y="416"/>
                  </a:lnTo>
                  <a:lnTo>
                    <a:pt x="541" y="420"/>
                  </a:lnTo>
                  <a:lnTo>
                    <a:pt x="540" y="419"/>
                  </a:lnTo>
                  <a:lnTo>
                    <a:pt x="538" y="419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2" y="428"/>
                  </a:lnTo>
                  <a:lnTo>
                    <a:pt x="530" y="428"/>
                  </a:lnTo>
                  <a:lnTo>
                    <a:pt x="528" y="425"/>
                  </a:lnTo>
                  <a:lnTo>
                    <a:pt x="524" y="425"/>
                  </a:lnTo>
                  <a:lnTo>
                    <a:pt x="524" y="424"/>
                  </a:lnTo>
                  <a:lnTo>
                    <a:pt x="522" y="424"/>
                  </a:lnTo>
                  <a:lnTo>
                    <a:pt x="522" y="423"/>
                  </a:lnTo>
                  <a:lnTo>
                    <a:pt x="517" y="418"/>
                  </a:lnTo>
                  <a:lnTo>
                    <a:pt x="516" y="418"/>
                  </a:lnTo>
                  <a:lnTo>
                    <a:pt x="515" y="419"/>
                  </a:lnTo>
                  <a:lnTo>
                    <a:pt x="513" y="418"/>
                  </a:lnTo>
                  <a:lnTo>
                    <a:pt x="510" y="416"/>
                  </a:lnTo>
                  <a:lnTo>
                    <a:pt x="509" y="413"/>
                  </a:lnTo>
                  <a:lnTo>
                    <a:pt x="507" y="412"/>
                  </a:lnTo>
                  <a:lnTo>
                    <a:pt x="507" y="409"/>
                  </a:lnTo>
                  <a:lnTo>
                    <a:pt x="504" y="407"/>
                  </a:lnTo>
                  <a:lnTo>
                    <a:pt x="503" y="405"/>
                  </a:lnTo>
                  <a:lnTo>
                    <a:pt x="503" y="404"/>
                  </a:lnTo>
                  <a:lnTo>
                    <a:pt x="502" y="401"/>
                  </a:lnTo>
                  <a:lnTo>
                    <a:pt x="501" y="400"/>
                  </a:lnTo>
                  <a:lnTo>
                    <a:pt x="502" y="400"/>
                  </a:lnTo>
                  <a:lnTo>
                    <a:pt x="503" y="401"/>
                  </a:lnTo>
                  <a:lnTo>
                    <a:pt x="503" y="403"/>
                  </a:lnTo>
                  <a:lnTo>
                    <a:pt x="504" y="404"/>
                  </a:lnTo>
                  <a:lnTo>
                    <a:pt x="507" y="401"/>
                  </a:lnTo>
                  <a:lnTo>
                    <a:pt x="504" y="401"/>
                  </a:lnTo>
                  <a:lnTo>
                    <a:pt x="504" y="398"/>
                  </a:lnTo>
                  <a:lnTo>
                    <a:pt x="502" y="397"/>
                  </a:lnTo>
                  <a:lnTo>
                    <a:pt x="502" y="395"/>
                  </a:lnTo>
                  <a:lnTo>
                    <a:pt x="497" y="395"/>
                  </a:lnTo>
                  <a:lnTo>
                    <a:pt x="497" y="393"/>
                  </a:lnTo>
                  <a:lnTo>
                    <a:pt x="496" y="392"/>
                  </a:lnTo>
                  <a:lnTo>
                    <a:pt x="496" y="388"/>
                  </a:lnTo>
                  <a:lnTo>
                    <a:pt x="497" y="388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9" y="386"/>
                  </a:lnTo>
                  <a:lnTo>
                    <a:pt x="497" y="386"/>
                  </a:lnTo>
                  <a:lnTo>
                    <a:pt x="496" y="385"/>
                  </a:lnTo>
                  <a:lnTo>
                    <a:pt x="495" y="381"/>
                  </a:lnTo>
                  <a:lnTo>
                    <a:pt x="493" y="379"/>
                  </a:lnTo>
                  <a:lnTo>
                    <a:pt x="492" y="377"/>
                  </a:lnTo>
                  <a:lnTo>
                    <a:pt x="483" y="370"/>
                  </a:lnTo>
                  <a:lnTo>
                    <a:pt x="482" y="370"/>
                  </a:lnTo>
                  <a:lnTo>
                    <a:pt x="480" y="369"/>
                  </a:lnTo>
                  <a:lnTo>
                    <a:pt x="479" y="369"/>
                  </a:lnTo>
                  <a:lnTo>
                    <a:pt x="478" y="368"/>
                  </a:lnTo>
                  <a:lnTo>
                    <a:pt x="477" y="368"/>
                  </a:lnTo>
                  <a:lnTo>
                    <a:pt x="476" y="367"/>
                  </a:lnTo>
                  <a:lnTo>
                    <a:pt x="476" y="363"/>
                  </a:lnTo>
                  <a:lnTo>
                    <a:pt x="478" y="361"/>
                  </a:lnTo>
                  <a:lnTo>
                    <a:pt x="477" y="361"/>
                  </a:lnTo>
                  <a:lnTo>
                    <a:pt x="476" y="363"/>
                  </a:lnTo>
                  <a:lnTo>
                    <a:pt x="473" y="363"/>
                  </a:lnTo>
                  <a:lnTo>
                    <a:pt x="473" y="364"/>
                  </a:lnTo>
                  <a:lnTo>
                    <a:pt x="474" y="366"/>
                  </a:lnTo>
                  <a:lnTo>
                    <a:pt x="474" y="367"/>
                  </a:lnTo>
                  <a:lnTo>
                    <a:pt x="471" y="366"/>
                  </a:lnTo>
                  <a:lnTo>
                    <a:pt x="468" y="364"/>
                  </a:lnTo>
                  <a:lnTo>
                    <a:pt x="458" y="366"/>
                  </a:lnTo>
                  <a:lnTo>
                    <a:pt x="456" y="367"/>
                  </a:lnTo>
                  <a:lnTo>
                    <a:pt x="455" y="367"/>
                  </a:lnTo>
                  <a:lnTo>
                    <a:pt x="455" y="366"/>
                  </a:lnTo>
                  <a:lnTo>
                    <a:pt x="454" y="366"/>
                  </a:lnTo>
                  <a:lnTo>
                    <a:pt x="453" y="363"/>
                  </a:lnTo>
                  <a:lnTo>
                    <a:pt x="453" y="362"/>
                  </a:lnTo>
                  <a:lnTo>
                    <a:pt x="454" y="361"/>
                  </a:lnTo>
                  <a:lnTo>
                    <a:pt x="453" y="360"/>
                  </a:lnTo>
                  <a:lnTo>
                    <a:pt x="453" y="355"/>
                  </a:lnTo>
                  <a:lnTo>
                    <a:pt x="452" y="354"/>
                  </a:lnTo>
                  <a:lnTo>
                    <a:pt x="452" y="349"/>
                  </a:lnTo>
                  <a:lnTo>
                    <a:pt x="451" y="349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2" y="339"/>
                  </a:lnTo>
                  <a:lnTo>
                    <a:pt x="453" y="337"/>
                  </a:lnTo>
                  <a:lnTo>
                    <a:pt x="454" y="336"/>
                  </a:lnTo>
                  <a:lnTo>
                    <a:pt x="458" y="333"/>
                  </a:lnTo>
                  <a:lnTo>
                    <a:pt x="459" y="331"/>
                  </a:lnTo>
                  <a:lnTo>
                    <a:pt x="459" y="329"/>
                  </a:lnTo>
                  <a:lnTo>
                    <a:pt x="460" y="326"/>
                  </a:lnTo>
                  <a:lnTo>
                    <a:pt x="460" y="324"/>
                  </a:lnTo>
                  <a:lnTo>
                    <a:pt x="461" y="324"/>
                  </a:lnTo>
                  <a:lnTo>
                    <a:pt x="462" y="323"/>
                  </a:lnTo>
                  <a:lnTo>
                    <a:pt x="464" y="324"/>
                  </a:lnTo>
                  <a:lnTo>
                    <a:pt x="465" y="323"/>
                  </a:lnTo>
                  <a:lnTo>
                    <a:pt x="466" y="323"/>
                  </a:lnTo>
                  <a:lnTo>
                    <a:pt x="466" y="320"/>
                  </a:lnTo>
                  <a:lnTo>
                    <a:pt x="467" y="320"/>
                  </a:lnTo>
                  <a:lnTo>
                    <a:pt x="470" y="321"/>
                  </a:lnTo>
                  <a:lnTo>
                    <a:pt x="471" y="321"/>
                  </a:lnTo>
                  <a:lnTo>
                    <a:pt x="471" y="320"/>
                  </a:lnTo>
                  <a:lnTo>
                    <a:pt x="472" y="318"/>
                  </a:lnTo>
                  <a:lnTo>
                    <a:pt x="472" y="317"/>
                  </a:lnTo>
                  <a:lnTo>
                    <a:pt x="474" y="312"/>
                  </a:lnTo>
                  <a:lnTo>
                    <a:pt x="471" y="312"/>
                  </a:lnTo>
                  <a:lnTo>
                    <a:pt x="470" y="313"/>
                  </a:lnTo>
                  <a:lnTo>
                    <a:pt x="466" y="313"/>
                  </a:lnTo>
                  <a:lnTo>
                    <a:pt x="465" y="308"/>
                  </a:lnTo>
                  <a:lnTo>
                    <a:pt x="462" y="306"/>
                  </a:lnTo>
                  <a:lnTo>
                    <a:pt x="458" y="300"/>
                  </a:lnTo>
                  <a:lnTo>
                    <a:pt x="456" y="299"/>
                  </a:lnTo>
                  <a:lnTo>
                    <a:pt x="458" y="297"/>
                  </a:lnTo>
                  <a:lnTo>
                    <a:pt x="456" y="296"/>
                  </a:lnTo>
                  <a:lnTo>
                    <a:pt x="458" y="295"/>
                  </a:lnTo>
                  <a:lnTo>
                    <a:pt x="458" y="293"/>
                  </a:lnTo>
                  <a:lnTo>
                    <a:pt x="460" y="290"/>
                  </a:lnTo>
                  <a:lnTo>
                    <a:pt x="460" y="289"/>
                  </a:lnTo>
                  <a:lnTo>
                    <a:pt x="459" y="288"/>
                  </a:lnTo>
                  <a:lnTo>
                    <a:pt x="459" y="287"/>
                  </a:lnTo>
                  <a:lnTo>
                    <a:pt x="460" y="284"/>
                  </a:lnTo>
                  <a:lnTo>
                    <a:pt x="460" y="283"/>
                  </a:lnTo>
                  <a:lnTo>
                    <a:pt x="462" y="282"/>
                  </a:lnTo>
                  <a:lnTo>
                    <a:pt x="462" y="281"/>
                  </a:lnTo>
                  <a:lnTo>
                    <a:pt x="464" y="281"/>
                  </a:lnTo>
                  <a:lnTo>
                    <a:pt x="465" y="280"/>
                  </a:lnTo>
                  <a:lnTo>
                    <a:pt x="465" y="278"/>
                  </a:lnTo>
                  <a:lnTo>
                    <a:pt x="468" y="278"/>
                  </a:lnTo>
                  <a:lnTo>
                    <a:pt x="468" y="277"/>
                  </a:lnTo>
                  <a:lnTo>
                    <a:pt x="470" y="277"/>
                  </a:lnTo>
                  <a:lnTo>
                    <a:pt x="470" y="275"/>
                  </a:lnTo>
                  <a:lnTo>
                    <a:pt x="468" y="274"/>
                  </a:lnTo>
                  <a:lnTo>
                    <a:pt x="470" y="274"/>
                  </a:lnTo>
                  <a:lnTo>
                    <a:pt x="471" y="272"/>
                  </a:lnTo>
                  <a:lnTo>
                    <a:pt x="472" y="269"/>
                  </a:lnTo>
                  <a:lnTo>
                    <a:pt x="473" y="268"/>
                  </a:lnTo>
                  <a:lnTo>
                    <a:pt x="472" y="268"/>
                  </a:lnTo>
                  <a:lnTo>
                    <a:pt x="472" y="264"/>
                  </a:lnTo>
                  <a:lnTo>
                    <a:pt x="471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7" y="264"/>
                  </a:lnTo>
                  <a:lnTo>
                    <a:pt x="466" y="264"/>
                  </a:lnTo>
                  <a:lnTo>
                    <a:pt x="465" y="263"/>
                  </a:lnTo>
                  <a:lnTo>
                    <a:pt x="465" y="259"/>
                  </a:lnTo>
                  <a:lnTo>
                    <a:pt x="462" y="259"/>
                  </a:lnTo>
                  <a:lnTo>
                    <a:pt x="460" y="257"/>
                  </a:lnTo>
                  <a:lnTo>
                    <a:pt x="460" y="256"/>
                  </a:lnTo>
                  <a:lnTo>
                    <a:pt x="461" y="254"/>
                  </a:lnTo>
                  <a:lnTo>
                    <a:pt x="458" y="251"/>
                  </a:lnTo>
                  <a:lnTo>
                    <a:pt x="458" y="246"/>
                  </a:lnTo>
                  <a:lnTo>
                    <a:pt x="459" y="245"/>
                  </a:lnTo>
                  <a:lnTo>
                    <a:pt x="459" y="244"/>
                  </a:lnTo>
                  <a:lnTo>
                    <a:pt x="458" y="244"/>
                  </a:lnTo>
                  <a:lnTo>
                    <a:pt x="456" y="243"/>
                  </a:lnTo>
                  <a:lnTo>
                    <a:pt x="455" y="243"/>
                  </a:lnTo>
                  <a:lnTo>
                    <a:pt x="454" y="241"/>
                  </a:lnTo>
                  <a:lnTo>
                    <a:pt x="454" y="240"/>
                  </a:lnTo>
                  <a:lnTo>
                    <a:pt x="453" y="240"/>
                  </a:lnTo>
                  <a:lnTo>
                    <a:pt x="449" y="237"/>
                  </a:lnTo>
                  <a:lnTo>
                    <a:pt x="448" y="233"/>
                  </a:lnTo>
                  <a:lnTo>
                    <a:pt x="448" y="232"/>
                  </a:lnTo>
                  <a:lnTo>
                    <a:pt x="470" y="232"/>
                  </a:lnTo>
                  <a:lnTo>
                    <a:pt x="471" y="231"/>
                  </a:lnTo>
                  <a:lnTo>
                    <a:pt x="471" y="228"/>
                  </a:lnTo>
                  <a:lnTo>
                    <a:pt x="472" y="227"/>
                  </a:lnTo>
                  <a:lnTo>
                    <a:pt x="472" y="225"/>
                  </a:lnTo>
                  <a:lnTo>
                    <a:pt x="474" y="222"/>
                  </a:lnTo>
                  <a:lnTo>
                    <a:pt x="474" y="219"/>
                  </a:lnTo>
                  <a:lnTo>
                    <a:pt x="476" y="219"/>
                  </a:lnTo>
                  <a:lnTo>
                    <a:pt x="476" y="215"/>
                  </a:lnTo>
                  <a:lnTo>
                    <a:pt x="477" y="214"/>
                  </a:lnTo>
                  <a:lnTo>
                    <a:pt x="476" y="210"/>
                  </a:lnTo>
                  <a:lnTo>
                    <a:pt x="474" y="209"/>
                  </a:lnTo>
                  <a:lnTo>
                    <a:pt x="473" y="209"/>
                  </a:lnTo>
                  <a:lnTo>
                    <a:pt x="473" y="208"/>
                  </a:lnTo>
                  <a:lnTo>
                    <a:pt x="471" y="208"/>
                  </a:lnTo>
                  <a:lnTo>
                    <a:pt x="471" y="207"/>
                  </a:lnTo>
                  <a:lnTo>
                    <a:pt x="470" y="206"/>
                  </a:lnTo>
                  <a:lnTo>
                    <a:pt x="470" y="204"/>
                  </a:lnTo>
                  <a:lnTo>
                    <a:pt x="471" y="202"/>
                  </a:lnTo>
                  <a:lnTo>
                    <a:pt x="472" y="202"/>
                  </a:lnTo>
                  <a:lnTo>
                    <a:pt x="473" y="201"/>
                  </a:lnTo>
                  <a:lnTo>
                    <a:pt x="476" y="201"/>
                  </a:lnTo>
                  <a:lnTo>
                    <a:pt x="477" y="200"/>
                  </a:lnTo>
                  <a:lnTo>
                    <a:pt x="477" y="198"/>
                  </a:lnTo>
                  <a:lnTo>
                    <a:pt x="480" y="195"/>
                  </a:lnTo>
                  <a:lnTo>
                    <a:pt x="478" y="192"/>
                  </a:lnTo>
                  <a:lnTo>
                    <a:pt x="478" y="188"/>
                  </a:lnTo>
                  <a:lnTo>
                    <a:pt x="479" y="186"/>
                  </a:lnTo>
                  <a:lnTo>
                    <a:pt x="479" y="184"/>
                  </a:lnTo>
                  <a:lnTo>
                    <a:pt x="478" y="184"/>
                  </a:lnTo>
                  <a:lnTo>
                    <a:pt x="478" y="182"/>
                  </a:lnTo>
                  <a:lnTo>
                    <a:pt x="479" y="179"/>
                  </a:lnTo>
                  <a:lnTo>
                    <a:pt x="479" y="176"/>
                  </a:lnTo>
                  <a:lnTo>
                    <a:pt x="478" y="173"/>
                  </a:lnTo>
                  <a:lnTo>
                    <a:pt x="478" y="171"/>
                  </a:lnTo>
                  <a:lnTo>
                    <a:pt x="479" y="171"/>
                  </a:lnTo>
                  <a:lnTo>
                    <a:pt x="479" y="170"/>
                  </a:lnTo>
                  <a:lnTo>
                    <a:pt x="478" y="170"/>
                  </a:lnTo>
                  <a:lnTo>
                    <a:pt x="478" y="168"/>
                  </a:lnTo>
                  <a:lnTo>
                    <a:pt x="479" y="167"/>
                  </a:lnTo>
                  <a:lnTo>
                    <a:pt x="479" y="166"/>
                  </a:lnTo>
                  <a:lnTo>
                    <a:pt x="478" y="166"/>
                  </a:lnTo>
                  <a:lnTo>
                    <a:pt x="478" y="165"/>
                  </a:lnTo>
                  <a:lnTo>
                    <a:pt x="477" y="164"/>
                  </a:lnTo>
                  <a:lnTo>
                    <a:pt x="477" y="161"/>
                  </a:lnTo>
                  <a:lnTo>
                    <a:pt x="476" y="161"/>
                  </a:lnTo>
                  <a:lnTo>
                    <a:pt x="474" y="159"/>
                  </a:lnTo>
                  <a:lnTo>
                    <a:pt x="474" y="157"/>
                  </a:lnTo>
                  <a:lnTo>
                    <a:pt x="476" y="155"/>
                  </a:lnTo>
                  <a:lnTo>
                    <a:pt x="478" y="157"/>
                  </a:lnTo>
                  <a:lnTo>
                    <a:pt x="479" y="157"/>
                  </a:lnTo>
                  <a:lnTo>
                    <a:pt x="480" y="155"/>
                  </a:lnTo>
                  <a:lnTo>
                    <a:pt x="482" y="153"/>
                  </a:lnTo>
                  <a:lnTo>
                    <a:pt x="482" y="151"/>
                  </a:lnTo>
                  <a:lnTo>
                    <a:pt x="485" y="147"/>
                  </a:lnTo>
                  <a:lnTo>
                    <a:pt x="486" y="145"/>
                  </a:lnTo>
                  <a:lnTo>
                    <a:pt x="487" y="143"/>
                  </a:lnTo>
                  <a:lnTo>
                    <a:pt x="490" y="143"/>
                  </a:lnTo>
                  <a:lnTo>
                    <a:pt x="493" y="142"/>
                  </a:lnTo>
                  <a:lnTo>
                    <a:pt x="496" y="140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2" y="133"/>
                  </a:lnTo>
                  <a:lnTo>
                    <a:pt x="502" y="131"/>
                  </a:lnTo>
                  <a:lnTo>
                    <a:pt x="503" y="130"/>
                  </a:lnTo>
                  <a:lnTo>
                    <a:pt x="505" y="127"/>
                  </a:lnTo>
                  <a:lnTo>
                    <a:pt x="504" y="127"/>
                  </a:lnTo>
                  <a:lnTo>
                    <a:pt x="504" y="125"/>
                  </a:lnTo>
                  <a:lnTo>
                    <a:pt x="502" y="124"/>
                  </a:lnTo>
                  <a:lnTo>
                    <a:pt x="501" y="123"/>
                  </a:lnTo>
                  <a:lnTo>
                    <a:pt x="498" y="122"/>
                  </a:lnTo>
                  <a:lnTo>
                    <a:pt x="495" y="121"/>
                  </a:lnTo>
                  <a:lnTo>
                    <a:pt x="493" y="122"/>
                  </a:lnTo>
                  <a:lnTo>
                    <a:pt x="491" y="122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1" y="111"/>
                  </a:lnTo>
                  <a:lnTo>
                    <a:pt x="492" y="110"/>
                  </a:lnTo>
                  <a:lnTo>
                    <a:pt x="490" y="110"/>
                  </a:lnTo>
                  <a:lnTo>
                    <a:pt x="490" y="106"/>
                  </a:lnTo>
                  <a:lnTo>
                    <a:pt x="489" y="105"/>
                  </a:lnTo>
                  <a:lnTo>
                    <a:pt x="487" y="105"/>
                  </a:lnTo>
                  <a:lnTo>
                    <a:pt x="487" y="106"/>
                  </a:lnTo>
                  <a:lnTo>
                    <a:pt x="482" y="106"/>
                  </a:lnTo>
                  <a:lnTo>
                    <a:pt x="480" y="104"/>
                  </a:lnTo>
                  <a:lnTo>
                    <a:pt x="479" y="104"/>
                  </a:lnTo>
                  <a:lnTo>
                    <a:pt x="479" y="105"/>
                  </a:lnTo>
                  <a:lnTo>
                    <a:pt x="478" y="106"/>
                  </a:lnTo>
                  <a:lnTo>
                    <a:pt x="474" y="106"/>
                  </a:lnTo>
                  <a:lnTo>
                    <a:pt x="473" y="105"/>
                  </a:lnTo>
                  <a:lnTo>
                    <a:pt x="471" y="105"/>
                  </a:lnTo>
                  <a:lnTo>
                    <a:pt x="470" y="106"/>
                  </a:lnTo>
                  <a:lnTo>
                    <a:pt x="467" y="104"/>
                  </a:lnTo>
                  <a:lnTo>
                    <a:pt x="464" y="104"/>
                  </a:lnTo>
                  <a:lnTo>
                    <a:pt x="464" y="109"/>
                  </a:lnTo>
                  <a:lnTo>
                    <a:pt x="462" y="109"/>
                  </a:lnTo>
                  <a:lnTo>
                    <a:pt x="462" y="110"/>
                  </a:lnTo>
                  <a:lnTo>
                    <a:pt x="461" y="110"/>
                  </a:lnTo>
                  <a:lnTo>
                    <a:pt x="458" y="111"/>
                  </a:lnTo>
                  <a:lnTo>
                    <a:pt x="455" y="111"/>
                  </a:lnTo>
                  <a:lnTo>
                    <a:pt x="453" y="114"/>
                  </a:lnTo>
                  <a:lnTo>
                    <a:pt x="453" y="112"/>
                  </a:lnTo>
                  <a:lnTo>
                    <a:pt x="452" y="111"/>
                  </a:lnTo>
                  <a:lnTo>
                    <a:pt x="451" y="111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9" y="112"/>
                  </a:lnTo>
                  <a:lnTo>
                    <a:pt x="446" y="112"/>
                  </a:lnTo>
                  <a:lnTo>
                    <a:pt x="446" y="110"/>
                  </a:lnTo>
                  <a:lnTo>
                    <a:pt x="443" y="110"/>
                  </a:lnTo>
                  <a:lnTo>
                    <a:pt x="442" y="109"/>
                  </a:lnTo>
                  <a:lnTo>
                    <a:pt x="440" y="109"/>
                  </a:lnTo>
                  <a:lnTo>
                    <a:pt x="437" y="110"/>
                  </a:lnTo>
                  <a:lnTo>
                    <a:pt x="435" y="110"/>
                  </a:lnTo>
                  <a:lnTo>
                    <a:pt x="435" y="111"/>
                  </a:lnTo>
                  <a:lnTo>
                    <a:pt x="434" y="111"/>
                  </a:lnTo>
                  <a:lnTo>
                    <a:pt x="434" y="108"/>
                  </a:lnTo>
                  <a:lnTo>
                    <a:pt x="433" y="108"/>
                  </a:lnTo>
                  <a:lnTo>
                    <a:pt x="433" y="110"/>
                  </a:lnTo>
                  <a:lnTo>
                    <a:pt x="429" y="110"/>
                  </a:lnTo>
                  <a:lnTo>
                    <a:pt x="429" y="111"/>
                  </a:lnTo>
                  <a:lnTo>
                    <a:pt x="428" y="114"/>
                  </a:lnTo>
                  <a:lnTo>
                    <a:pt x="422" y="114"/>
                  </a:lnTo>
                  <a:lnTo>
                    <a:pt x="422" y="111"/>
                  </a:lnTo>
                  <a:lnTo>
                    <a:pt x="420" y="110"/>
                  </a:lnTo>
                  <a:lnTo>
                    <a:pt x="420" y="108"/>
                  </a:lnTo>
                  <a:lnTo>
                    <a:pt x="424" y="103"/>
                  </a:lnTo>
                  <a:lnTo>
                    <a:pt x="424" y="102"/>
                  </a:lnTo>
                  <a:lnTo>
                    <a:pt x="426" y="102"/>
                  </a:lnTo>
                  <a:lnTo>
                    <a:pt x="426" y="99"/>
                  </a:lnTo>
                  <a:lnTo>
                    <a:pt x="424" y="99"/>
                  </a:lnTo>
                  <a:lnTo>
                    <a:pt x="423" y="98"/>
                  </a:lnTo>
                  <a:lnTo>
                    <a:pt x="423" y="99"/>
                  </a:lnTo>
                  <a:lnTo>
                    <a:pt x="421" y="99"/>
                  </a:lnTo>
                  <a:lnTo>
                    <a:pt x="421" y="94"/>
                  </a:lnTo>
                  <a:lnTo>
                    <a:pt x="418" y="94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6" y="97"/>
                  </a:lnTo>
                  <a:lnTo>
                    <a:pt x="415" y="97"/>
                  </a:lnTo>
                  <a:lnTo>
                    <a:pt x="409" y="98"/>
                  </a:lnTo>
                  <a:lnTo>
                    <a:pt x="408" y="98"/>
                  </a:lnTo>
                  <a:lnTo>
                    <a:pt x="406" y="99"/>
                  </a:lnTo>
                  <a:lnTo>
                    <a:pt x="404" y="99"/>
                  </a:lnTo>
                  <a:lnTo>
                    <a:pt x="403" y="100"/>
                  </a:lnTo>
                  <a:lnTo>
                    <a:pt x="402" y="100"/>
                  </a:lnTo>
                  <a:lnTo>
                    <a:pt x="402" y="103"/>
                  </a:lnTo>
                  <a:lnTo>
                    <a:pt x="400" y="103"/>
                  </a:lnTo>
                  <a:lnTo>
                    <a:pt x="399" y="104"/>
                  </a:lnTo>
                  <a:lnTo>
                    <a:pt x="398" y="104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3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1" y="97"/>
                  </a:lnTo>
                  <a:lnTo>
                    <a:pt x="392" y="96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3" y="94"/>
                  </a:lnTo>
                  <a:lnTo>
                    <a:pt x="393" y="93"/>
                  </a:lnTo>
                  <a:lnTo>
                    <a:pt x="395" y="93"/>
                  </a:lnTo>
                  <a:lnTo>
                    <a:pt x="395" y="92"/>
                  </a:lnTo>
                  <a:lnTo>
                    <a:pt x="396" y="92"/>
                  </a:lnTo>
                  <a:lnTo>
                    <a:pt x="396" y="91"/>
                  </a:lnTo>
                  <a:lnTo>
                    <a:pt x="397" y="90"/>
                  </a:lnTo>
                  <a:lnTo>
                    <a:pt x="402" y="87"/>
                  </a:lnTo>
                  <a:lnTo>
                    <a:pt x="402" y="86"/>
                  </a:lnTo>
                  <a:lnTo>
                    <a:pt x="403" y="86"/>
                  </a:lnTo>
                  <a:lnTo>
                    <a:pt x="403" y="82"/>
                  </a:lnTo>
                  <a:lnTo>
                    <a:pt x="402" y="84"/>
                  </a:lnTo>
                  <a:lnTo>
                    <a:pt x="402" y="85"/>
                  </a:lnTo>
                  <a:lnTo>
                    <a:pt x="400" y="86"/>
                  </a:lnTo>
                  <a:lnTo>
                    <a:pt x="399" y="86"/>
                  </a:lnTo>
                  <a:lnTo>
                    <a:pt x="397" y="87"/>
                  </a:lnTo>
                  <a:lnTo>
                    <a:pt x="396" y="88"/>
                  </a:lnTo>
                  <a:lnTo>
                    <a:pt x="393" y="88"/>
                  </a:lnTo>
                  <a:lnTo>
                    <a:pt x="393" y="85"/>
                  </a:lnTo>
                  <a:lnTo>
                    <a:pt x="395" y="86"/>
                  </a:lnTo>
                  <a:lnTo>
                    <a:pt x="395" y="82"/>
                  </a:lnTo>
                  <a:lnTo>
                    <a:pt x="397" y="84"/>
                  </a:lnTo>
                  <a:lnTo>
                    <a:pt x="397" y="82"/>
                  </a:lnTo>
                  <a:lnTo>
                    <a:pt x="400" y="79"/>
                  </a:lnTo>
                  <a:lnTo>
                    <a:pt x="402" y="79"/>
                  </a:lnTo>
                  <a:lnTo>
                    <a:pt x="402" y="78"/>
                  </a:lnTo>
                  <a:lnTo>
                    <a:pt x="400" y="78"/>
                  </a:lnTo>
                  <a:lnTo>
                    <a:pt x="399" y="79"/>
                  </a:lnTo>
                  <a:lnTo>
                    <a:pt x="398" y="79"/>
                  </a:lnTo>
                  <a:lnTo>
                    <a:pt x="397" y="80"/>
                  </a:lnTo>
                  <a:lnTo>
                    <a:pt x="393" y="80"/>
                  </a:lnTo>
                  <a:lnTo>
                    <a:pt x="393" y="79"/>
                  </a:lnTo>
                  <a:lnTo>
                    <a:pt x="392" y="79"/>
                  </a:lnTo>
                  <a:lnTo>
                    <a:pt x="392" y="77"/>
                  </a:lnTo>
                  <a:lnTo>
                    <a:pt x="395" y="77"/>
                  </a:lnTo>
                  <a:lnTo>
                    <a:pt x="395" y="69"/>
                  </a:lnTo>
                  <a:lnTo>
                    <a:pt x="396" y="69"/>
                  </a:lnTo>
                  <a:lnTo>
                    <a:pt x="397" y="68"/>
                  </a:lnTo>
                  <a:lnTo>
                    <a:pt x="398" y="66"/>
                  </a:lnTo>
                  <a:lnTo>
                    <a:pt x="398" y="65"/>
                  </a:lnTo>
                  <a:lnTo>
                    <a:pt x="398" y="66"/>
                  </a:lnTo>
                  <a:lnTo>
                    <a:pt x="395" y="66"/>
                  </a:lnTo>
                  <a:lnTo>
                    <a:pt x="395" y="63"/>
                  </a:lnTo>
                  <a:lnTo>
                    <a:pt x="393" y="65"/>
                  </a:lnTo>
                  <a:lnTo>
                    <a:pt x="393" y="68"/>
                  </a:lnTo>
                  <a:lnTo>
                    <a:pt x="392" y="68"/>
                  </a:lnTo>
                  <a:lnTo>
                    <a:pt x="392" y="67"/>
                  </a:lnTo>
                  <a:lnTo>
                    <a:pt x="391" y="67"/>
                  </a:lnTo>
                  <a:lnTo>
                    <a:pt x="390" y="68"/>
                  </a:lnTo>
                  <a:lnTo>
                    <a:pt x="391" y="69"/>
                  </a:lnTo>
                  <a:lnTo>
                    <a:pt x="389" y="69"/>
                  </a:lnTo>
                  <a:lnTo>
                    <a:pt x="389" y="72"/>
                  </a:lnTo>
                  <a:lnTo>
                    <a:pt x="387" y="72"/>
                  </a:lnTo>
                  <a:lnTo>
                    <a:pt x="386" y="73"/>
                  </a:lnTo>
                  <a:lnTo>
                    <a:pt x="386" y="69"/>
                  </a:lnTo>
                  <a:lnTo>
                    <a:pt x="384" y="69"/>
                  </a:lnTo>
                  <a:lnTo>
                    <a:pt x="385" y="67"/>
                  </a:lnTo>
                  <a:lnTo>
                    <a:pt x="385" y="65"/>
                  </a:lnTo>
                  <a:lnTo>
                    <a:pt x="386" y="63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91" y="57"/>
                  </a:lnTo>
                  <a:lnTo>
                    <a:pt x="392" y="57"/>
                  </a:lnTo>
                  <a:lnTo>
                    <a:pt x="392" y="55"/>
                  </a:lnTo>
                  <a:lnTo>
                    <a:pt x="391" y="55"/>
                  </a:lnTo>
                  <a:lnTo>
                    <a:pt x="391" y="56"/>
                  </a:lnTo>
                  <a:lnTo>
                    <a:pt x="390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4" y="60"/>
                  </a:lnTo>
                  <a:lnTo>
                    <a:pt x="383" y="60"/>
                  </a:lnTo>
                  <a:lnTo>
                    <a:pt x="383" y="59"/>
                  </a:lnTo>
                  <a:lnTo>
                    <a:pt x="381" y="57"/>
                  </a:lnTo>
                  <a:lnTo>
                    <a:pt x="381" y="56"/>
                  </a:lnTo>
                  <a:lnTo>
                    <a:pt x="383" y="56"/>
                  </a:lnTo>
                  <a:lnTo>
                    <a:pt x="383" y="54"/>
                  </a:lnTo>
                  <a:lnTo>
                    <a:pt x="381" y="54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79" y="49"/>
                  </a:lnTo>
                  <a:lnTo>
                    <a:pt x="379" y="50"/>
                  </a:lnTo>
                  <a:lnTo>
                    <a:pt x="378" y="50"/>
                  </a:lnTo>
                  <a:lnTo>
                    <a:pt x="378" y="49"/>
                  </a:lnTo>
                  <a:lnTo>
                    <a:pt x="377" y="50"/>
                  </a:lnTo>
                  <a:lnTo>
                    <a:pt x="377" y="51"/>
                  </a:lnTo>
                  <a:lnTo>
                    <a:pt x="375" y="51"/>
                  </a:lnTo>
                  <a:lnTo>
                    <a:pt x="375" y="47"/>
                  </a:lnTo>
                  <a:lnTo>
                    <a:pt x="377" y="47"/>
                  </a:lnTo>
                  <a:lnTo>
                    <a:pt x="377" y="44"/>
                  </a:lnTo>
                  <a:lnTo>
                    <a:pt x="375" y="44"/>
                  </a:lnTo>
                  <a:lnTo>
                    <a:pt x="375" y="42"/>
                  </a:lnTo>
                  <a:lnTo>
                    <a:pt x="377" y="42"/>
                  </a:lnTo>
                  <a:lnTo>
                    <a:pt x="377" y="41"/>
                  </a:lnTo>
                  <a:lnTo>
                    <a:pt x="378" y="39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1" y="38"/>
                  </a:lnTo>
                  <a:lnTo>
                    <a:pt x="381" y="37"/>
                  </a:lnTo>
                  <a:lnTo>
                    <a:pt x="380" y="37"/>
                  </a:lnTo>
                  <a:lnTo>
                    <a:pt x="379" y="38"/>
                  </a:lnTo>
                  <a:lnTo>
                    <a:pt x="378" y="37"/>
                  </a:lnTo>
                  <a:lnTo>
                    <a:pt x="381" y="34"/>
                  </a:lnTo>
                  <a:lnTo>
                    <a:pt x="383" y="35"/>
                  </a:lnTo>
                  <a:lnTo>
                    <a:pt x="385" y="35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6" y="32"/>
                  </a:lnTo>
                  <a:lnTo>
                    <a:pt x="390" y="32"/>
                  </a:lnTo>
                  <a:lnTo>
                    <a:pt x="391" y="31"/>
                  </a:lnTo>
                  <a:lnTo>
                    <a:pt x="390" y="31"/>
                  </a:lnTo>
                  <a:lnTo>
                    <a:pt x="387" y="29"/>
                  </a:lnTo>
                  <a:lnTo>
                    <a:pt x="390" y="29"/>
                  </a:lnTo>
                  <a:lnTo>
                    <a:pt x="392" y="28"/>
                  </a:lnTo>
                  <a:lnTo>
                    <a:pt x="393" y="26"/>
                  </a:lnTo>
                  <a:lnTo>
                    <a:pt x="395" y="26"/>
                  </a:lnTo>
                  <a:lnTo>
                    <a:pt x="396" y="28"/>
                  </a:lnTo>
                  <a:lnTo>
                    <a:pt x="398" y="28"/>
                  </a:lnTo>
                  <a:lnTo>
                    <a:pt x="399" y="29"/>
                  </a:lnTo>
                  <a:lnTo>
                    <a:pt x="402" y="29"/>
                  </a:lnTo>
                  <a:lnTo>
                    <a:pt x="404" y="26"/>
                  </a:lnTo>
                  <a:lnTo>
                    <a:pt x="406" y="28"/>
                  </a:lnTo>
                  <a:lnTo>
                    <a:pt x="408" y="26"/>
                  </a:lnTo>
                  <a:lnTo>
                    <a:pt x="409" y="26"/>
                  </a:lnTo>
                  <a:lnTo>
                    <a:pt x="409" y="25"/>
                  </a:lnTo>
                  <a:lnTo>
                    <a:pt x="410" y="25"/>
                  </a:lnTo>
                  <a:lnTo>
                    <a:pt x="410" y="24"/>
                  </a:lnTo>
                  <a:lnTo>
                    <a:pt x="411" y="24"/>
                  </a:lnTo>
                  <a:lnTo>
                    <a:pt x="414" y="23"/>
                  </a:lnTo>
                  <a:lnTo>
                    <a:pt x="414" y="25"/>
                  </a:lnTo>
                  <a:lnTo>
                    <a:pt x="415" y="25"/>
                  </a:lnTo>
                  <a:lnTo>
                    <a:pt x="415" y="23"/>
                  </a:lnTo>
                  <a:lnTo>
                    <a:pt x="416" y="22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1" y="22"/>
                  </a:lnTo>
                  <a:lnTo>
                    <a:pt x="420" y="22"/>
                  </a:lnTo>
                  <a:lnTo>
                    <a:pt x="418" y="20"/>
                  </a:lnTo>
                  <a:lnTo>
                    <a:pt x="417" y="20"/>
                  </a:lnTo>
                  <a:lnTo>
                    <a:pt x="416" y="19"/>
                  </a:lnTo>
                  <a:lnTo>
                    <a:pt x="417" y="19"/>
                  </a:lnTo>
                  <a:lnTo>
                    <a:pt x="422" y="18"/>
                  </a:lnTo>
                  <a:lnTo>
                    <a:pt x="422" y="17"/>
                  </a:lnTo>
                  <a:lnTo>
                    <a:pt x="421" y="18"/>
                  </a:lnTo>
                  <a:lnTo>
                    <a:pt x="420" y="18"/>
                  </a:lnTo>
                  <a:lnTo>
                    <a:pt x="418" y="17"/>
                  </a:lnTo>
                  <a:lnTo>
                    <a:pt x="418" y="18"/>
                  </a:lnTo>
                  <a:lnTo>
                    <a:pt x="416" y="18"/>
                  </a:lnTo>
                  <a:lnTo>
                    <a:pt x="416" y="16"/>
                  </a:lnTo>
                  <a:lnTo>
                    <a:pt x="417" y="14"/>
                  </a:lnTo>
                  <a:lnTo>
                    <a:pt x="416" y="14"/>
                  </a:lnTo>
                  <a:lnTo>
                    <a:pt x="416" y="13"/>
                  </a:lnTo>
                  <a:lnTo>
                    <a:pt x="418" y="13"/>
                  </a:lnTo>
                  <a:lnTo>
                    <a:pt x="420" y="12"/>
                  </a:lnTo>
                  <a:lnTo>
                    <a:pt x="426" y="7"/>
                  </a:lnTo>
                  <a:lnTo>
                    <a:pt x="426" y="8"/>
                  </a:lnTo>
                  <a:lnTo>
                    <a:pt x="427" y="8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4" y="1"/>
                  </a:lnTo>
                  <a:lnTo>
                    <a:pt x="435" y="2"/>
                  </a:lnTo>
                  <a:lnTo>
                    <a:pt x="435" y="6"/>
                  </a:lnTo>
                  <a:lnTo>
                    <a:pt x="434" y="6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6" y="6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7" y="4"/>
                  </a:lnTo>
                  <a:lnTo>
                    <a:pt x="439" y="4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1" y="1"/>
                  </a:lnTo>
                  <a:lnTo>
                    <a:pt x="442" y="1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="" xmlns:a16="http://schemas.microsoft.com/office/drawing/2014/main" id="{2443F712-796B-4C49-94BD-A58C9404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902" y="4879963"/>
              <a:ext cx="6350" cy="95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="" xmlns:a16="http://schemas.microsoft.com/office/drawing/2014/main" id="{95E753AB-C2AB-459C-9C13-A40029D1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989" y="4605327"/>
              <a:ext cx="211138" cy="139700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8" y="13"/>
                </a:cxn>
                <a:cxn ang="0">
                  <a:pos x="129" y="17"/>
                </a:cxn>
                <a:cxn ang="0">
                  <a:pos x="131" y="21"/>
                </a:cxn>
                <a:cxn ang="0">
                  <a:pos x="124" y="21"/>
                </a:cxn>
                <a:cxn ang="0">
                  <a:pos x="122" y="26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1" y="36"/>
                </a:cxn>
                <a:cxn ang="0">
                  <a:pos x="104" y="38"/>
                </a:cxn>
                <a:cxn ang="0">
                  <a:pos x="96" y="42"/>
                </a:cxn>
                <a:cxn ang="0">
                  <a:pos x="97" y="50"/>
                </a:cxn>
                <a:cxn ang="0">
                  <a:pos x="97" y="63"/>
                </a:cxn>
                <a:cxn ang="0">
                  <a:pos x="91" y="64"/>
                </a:cxn>
                <a:cxn ang="0">
                  <a:pos x="81" y="69"/>
                </a:cxn>
                <a:cxn ang="0">
                  <a:pos x="80" y="73"/>
                </a:cxn>
                <a:cxn ang="0">
                  <a:pos x="81" y="75"/>
                </a:cxn>
                <a:cxn ang="0">
                  <a:pos x="81" y="84"/>
                </a:cxn>
                <a:cxn ang="0">
                  <a:pos x="78" y="87"/>
                </a:cxn>
                <a:cxn ang="0">
                  <a:pos x="68" y="85"/>
                </a:cxn>
                <a:cxn ang="0">
                  <a:pos x="65" y="82"/>
                </a:cxn>
                <a:cxn ang="0">
                  <a:pos x="60" y="84"/>
                </a:cxn>
                <a:cxn ang="0">
                  <a:pos x="53" y="78"/>
                </a:cxn>
                <a:cxn ang="0">
                  <a:pos x="49" y="75"/>
                </a:cxn>
                <a:cxn ang="0">
                  <a:pos x="42" y="85"/>
                </a:cxn>
                <a:cxn ang="0">
                  <a:pos x="33" y="85"/>
                </a:cxn>
                <a:cxn ang="0">
                  <a:pos x="27" y="82"/>
                </a:cxn>
                <a:cxn ang="0">
                  <a:pos x="22" y="88"/>
                </a:cxn>
                <a:cxn ang="0">
                  <a:pos x="17" y="86"/>
                </a:cxn>
                <a:cxn ang="0">
                  <a:pos x="9" y="82"/>
                </a:cxn>
                <a:cxn ang="0">
                  <a:pos x="16" y="79"/>
                </a:cxn>
                <a:cxn ang="0">
                  <a:pos x="18" y="79"/>
                </a:cxn>
                <a:cxn ang="0">
                  <a:pos x="22" y="75"/>
                </a:cxn>
                <a:cxn ang="0">
                  <a:pos x="15" y="68"/>
                </a:cxn>
                <a:cxn ang="0">
                  <a:pos x="9" y="62"/>
                </a:cxn>
                <a:cxn ang="0">
                  <a:pos x="10" y="54"/>
                </a:cxn>
                <a:cxn ang="0">
                  <a:pos x="4" y="54"/>
                </a:cxn>
                <a:cxn ang="0">
                  <a:pos x="10" y="45"/>
                </a:cxn>
                <a:cxn ang="0">
                  <a:pos x="6" y="41"/>
                </a:cxn>
                <a:cxn ang="0">
                  <a:pos x="3" y="41"/>
                </a:cxn>
                <a:cxn ang="0">
                  <a:pos x="0" y="36"/>
                </a:cxn>
                <a:cxn ang="0">
                  <a:pos x="5" y="31"/>
                </a:cxn>
                <a:cxn ang="0">
                  <a:pos x="15" y="21"/>
                </a:cxn>
                <a:cxn ang="0">
                  <a:pos x="22" y="23"/>
                </a:cxn>
                <a:cxn ang="0">
                  <a:pos x="43" y="26"/>
                </a:cxn>
                <a:cxn ang="0">
                  <a:pos x="47" y="29"/>
                </a:cxn>
                <a:cxn ang="0">
                  <a:pos x="50" y="30"/>
                </a:cxn>
                <a:cxn ang="0">
                  <a:pos x="54" y="26"/>
                </a:cxn>
                <a:cxn ang="0">
                  <a:pos x="58" y="24"/>
                </a:cxn>
                <a:cxn ang="0">
                  <a:pos x="61" y="20"/>
                </a:cxn>
                <a:cxn ang="0">
                  <a:pos x="65" y="17"/>
                </a:cxn>
                <a:cxn ang="0">
                  <a:pos x="69" y="14"/>
                </a:cxn>
                <a:cxn ang="0">
                  <a:pos x="87" y="15"/>
                </a:cxn>
                <a:cxn ang="0">
                  <a:pos x="96" y="12"/>
                </a:cxn>
                <a:cxn ang="0">
                  <a:pos x="100" y="11"/>
                </a:cxn>
                <a:cxn ang="0">
                  <a:pos x="110" y="11"/>
                </a:cxn>
                <a:cxn ang="0">
                  <a:pos x="110" y="2"/>
                </a:cxn>
                <a:cxn ang="0">
                  <a:pos x="122" y="0"/>
                </a:cxn>
              </a:cxnLst>
              <a:rect l="0" t="0" r="r" b="b"/>
              <a:pathLst>
                <a:path w="133" h="88">
                  <a:moveTo>
                    <a:pt x="122" y="0"/>
                  </a:moveTo>
                  <a:lnTo>
                    <a:pt x="124" y="2"/>
                  </a:lnTo>
                  <a:lnTo>
                    <a:pt x="124" y="5"/>
                  </a:lnTo>
                  <a:lnTo>
                    <a:pt x="123" y="6"/>
                  </a:lnTo>
                  <a:lnTo>
                    <a:pt x="124" y="8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7"/>
                  </a:lnTo>
                  <a:lnTo>
                    <a:pt x="130" y="19"/>
                  </a:lnTo>
                  <a:lnTo>
                    <a:pt x="133" y="20"/>
                  </a:lnTo>
                  <a:lnTo>
                    <a:pt x="133" y="23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24" y="21"/>
                  </a:lnTo>
                  <a:lnTo>
                    <a:pt x="122" y="21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2" y="26"/>
                  </a:lnTo>
                  <a:lnTo>
                    <a:pt x="122" y="29"/>
                  </a:lnTo>
                  <a:lnTo>
                    <a:pt x="123" y="30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0"/>
                  </a:lnTo>
                  <a:lnTo>
                    <a:pt x="114" y="35"/>
                  </a:lnTo>
                  <a:lnTo>
                    <a:pt x="112" y="35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1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4" y="43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7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7" y="54"/>
                  </a:lnTo>
                  <a:lnTo>
                    <a:pt x="97" y="63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1" y="63"/>
                  </a:lnTo>
                  <a:lnTo>
                    <a:pt x="91" y="64"/>
                  </a:lnTo>
                  <a:lnTo>
                    <a:pt x="87" y="64"/>
                  </a:lnTo>
                  <a:lnTo>
                    <a:pt x="87" y="67"/>
                  </a:lnTo>
                  <a:lnTo>
                    <a:pt x="81" y="68"/>
                  </a:lnTo>
                  <a:lnTo>
                    <a:pt x="81" y="69"/>
                  </a:lnTo>
                  <a:lnTo>
                    <a:pt x="80" y="69"/>
                  </a:lnTo>
                  <a:lnTo>
                    <a:pt x="79" y="70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5" y="75"/>
                  </a:lnTo>
                  <a:lnTo>
                    <a:pt x="81" y="75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81" y="81"/>
                  </a:lnTo>
                  <a:lnTo>
                    <a:pt x="81" y="84"/>
                  </a:lnTo>
                  <a:lnTo>
                    <a:pt x="84" y="85"/>
                  </a:lnTo>
                  <a:lnTo>
                    <a:pt x="81" y="86"/>
                  </a:lnTo>
                  <a:lnTo>
                    <a:pt x="80" y="86"/>
                  </a:lnTo>
                  <a:lnTo>
                    <a:pt x="78" y="87"/>
                  </a:lnTo>
                  <a:lnTo>
                    <a:pt x="77" y="88"/>
                  </a:lnTo>
                  <a:lnTo>
                    <a:pt x="74" y="87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8" y="84"/>
                  </a:lnTo>
                  <a:lnTo>
                    <a:pt x="67" y="84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55" y="82"/>
                  </a:lnTo>
                  <a:lnTo>
                    <a:pt x="55" y="79"/>
                  </a:lnTo>
                  <a:lnTo>
                    <a:pt x="54" y="79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7" y="79"/>
                  </a:lnTo>
                  <a:lnTo>
                    <a:pt x="47" y="82"/>
                  </a:lnTo>
                  <a:lnTo>
                    <a:pt x="42" y="85"/>
                  </a:lnTo>
                  <a:lnTo>
                    <a:pt x="38" y="85"/>
                  </a:lnTo>
                  <a:lnTo>
                    <a:pt x="37" y="84"/>
                  </a:lnTo>
                  <a:lnTo>
                    <a:pt x="35" y="84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2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1" y="86"/>
                  </a:lnTo>
                  <a:lnTo>
                    <a:pt x="10" y="85"/>
                  </a:lnTo>
                  <a:lnTo>
                    <a:pt x="10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3" y="81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3" y="26"/>
                  </a:lnTo>
                  <a:lnTo>
                    <a:pt x="43" y="26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3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09" y="11"/>
                  </a:lnTo>
                  <a:lnTo>
                    <a:pt x="110" y="11"/>
                  </a:lnTo>
                  <a:lnTo>
                    <a:pt x="111" y="12"/>
                  </a:lnTo>
                  <a:lnTo>
                    <a:pt x="111" y="9"/>
                  </a:lnTo>
                  <a:lnTo>
                    <a:pt x="110" y="9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="" xmlns:a16="http://schemas.microsoft.com/office/drawing/2014/main" id="{46FD6471-9816-4FC1-886C-3C26B0238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352" y="4330690"/>
              <a:ext cx="379413" cy="18732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19" y="14"/>
                </a:cxn>
                <a:cxn ang="0">
                  <a:pos x="124" y="21"/>
                </a:cxn>
                <a:cxn ang="0">
                  <a:pos x="123" y="26"/>
                </a:cxn>
                <a:cxn ang="0">
                  <a:pos x="131" y="25"/>
                </a:cxn>
                <a:cxn ang="0">
                  <a:pos x="137" y="21"/>
                </a:cxn>
                <a:cxn ang="0">
                  <a:pos x="145" y="18"/>
                </a:cxn>
                <a:cxn ang="0">
                  <a:pos x="155" y="15"/>
                </a:cxn>
                <a:cxn ang="0">
                  <a:pos x="162" y="13"/>
                </a:cxn>
                <a:cxn ang="0">
                  <a:pos x="170" y="20"/>
                </a:cxn>
                <a:cxn ang="0">
                  <a:pos x="179" y="15"/>
                </a:cxn>
                <a:cxn ang="0">
                  <a:pos x="178" y="12"/>
                </a:cxn>
                <a:cxn ang="0">
                  <a:pos x="187" y="11"/>
                </a:cxn>
                <a:cxn ang="0">
                  <a:pos x="195" y="13"/>
                </a:cxn>
                <a:cxn ang="0">
                  <a:pos x="205" y="14"/>
                </a:cxn>
                <a:cxn ang="0">
                  <a:pos x="212" y="16"/>
                </a:cxn>
                <a:cxn ang="0">
                  <a:pos x="218" y="26"/>
                </a:cxn>
                <a:cxn ang="0">
                  <a:pos x="226" y="28"/>
                </a:cxn>
                <a:cxn ang="0">
                  <a:pos x="238" y="33"/>
                </a:cxn>
                <a:cxn ang="0">
                  <a:pos x="235" y="44"/>
                </a:cxn>
                <a:cxn ang="0">
                  <a:pos x="232" y="54"/>
                </a:cxn>
                <a:cxn ang="0">
                  <a:pos x="228" y="61"/>
                </a:cxn>
                <a:cxn ang="0">
                  <a:pos x="214" y="79"/>
                </a:cxn>
                <a:cxn ang="0">
                  <a:pos x="204" y="79"/>
                </a:cxn>
                <a:cxn ang="0">
                  <a:pos x="197" y="69"/>
                </a:cxn>
                <a:cxn ang="0">
                  <a:pos x="191" y="68"/>
                </a:cxn>
                <a:cxn ang="0">
                  <a:pos x="186" y="71"/>
                </a:cxn>
                <a:cxn ang="0">
                  <a:pos x="178" y="70"/>
                </a:cxn>
                <a:cxn ang="0">
                  <a:pos x="166" y="67"/>
                </a:cxn>
                <a:cxn ang="0">
                  <a:pos x="154" y="73"/>
                </a:cxn>
                <a:cxn ang="0">
                  <a:pos x="148" y="83"/>
                </a:cxn>
                <a:cxn ang="0">
                  <a:pos x="138" y="87"/>
                </a:cxn>
                <a:cxn ang="0">
                  <a:pos x="135" y="92"/>
                </a:cxn>
                <a:cxn ang="0">
                  <a:pos x="126" y="93"/>
                </a:cxn>
                <a:cxn ang="0">
                  <a:pos x="118" y="89"/>
                </a:cxn>
                <a:cxn ang="0">
                  <a:pos x="112" y="93"/>
                </a:cxn>
                <a:cxn ang="0">
                  <a:pos x="100" y="99"/>
                </a:cxn>
                <a:cxn ang="0">
                  <a:pos x="83" y="101"/>
                </a:cxn>
                <a:cxn ang="0">
                  <a:pos x="83" y="113"/>
                </a:cxn>
                <a:cxn ang="0">
                  <a:pos x="75" y="117"/>
                </a:cxn>
                <a:cxn ang="0">
                  <a:pos x="38" y="118"/>
                </a:cxn>
                <a:cxn ang="0">
                  <a:pos x="32" y="113"/>
                </a:cxn>
                <a:cxn ang="0">
                  <a:pos x="21" y="104"/>
                </a:cxn>
                <a:cxn ang="0">
                  <a:pos x="12" y="102"/>
                </a:cxn>
                <a:cxn ang="0">
                  <a:pos x="8" y="99"/>
                </a:cxn>
                <a:cxn ang="0">
                  <a:pos x="7" y="94"/>
                </a:cxn>
                <a:cxn ang="0">
                  <a:pos x="2" y="85"/>
                </a:cxn>
                <a:cxn ang="0">
                  <a:pos x="0" y="74"/>
                </a:cxn>
                <a:cxn ang="0">
                  <a:pos x="5" y="68"/>
                </a:cxn>
                <a:cxn ang="0">
                  <a:pos x="8" y="54"/>
                </a:cxn>
                <a:cxn ang="0">
                  <a:pos x="17" y="49"/>
                </a:cxn>
                <a:cxn ang="0">
                  <a:pos x="27" y="51"/>
                </a:cxn>
                <a:cxn ang="0">
                  <a:pos x="39" y="44"/>
                </a:cxn>
                <a:cxn ang="0">
                  <a:pos x="45" y="38"/>
                </a:cxn>
                <a:cxn ang="0">
                  <a:pos x="54" y="24"/>
                </a:cxn>
                <a:cxn ang="0">
                  <a:pos x="67" y="14"/>
                </a:cxn>
                <a:cxn ang="0">
                  <a:pos x="74" y="8"/>
                </a:cxn>
                <a:cxn ang="0">
                  <a:pos x="83" y="6"/>
                </a:cxn>
                <a:cxn ang="0">
                  <a:pos x="89" y="11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10" y="0"/>
                </a:cxn>
              </a:cxnLst>
              <a:rect l="0" t="0" r="r" b="b"/>
              <a:pathLst>
                <a:path w="239" h="118">
                  <a:moveTo>
                    <a:pt x="110" y="0"/>
                  </a:moveTo>
                  <a:lnTo>
                    <a:pt x="110" y="1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5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23" y="14"/>
                  </a:lnTo>
                  <a:lnTo>
                    <a:pt x="124" y="15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2"/>
                  </a:lnTo>
                  <a:lnTo>
                    <a:pt x="124" y="22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31" y="25"/>
                  </a:lnTo>
                  <a:lnTo>
                    <a:pt x="135" y="28"/>
                  </a:lnTo>
                  <a:lnTo>
                    <a:pt x="136" y="27"/>
                  </a:lnTo>
                  <a:lnTo>
                    <a:pt x="136" y="24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0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41" y="18"/>
                  </a:lnTo>
                  <a:lnTo>
                    <a:pt x="145" y="18"/>
                  </a:lnTo>
                  <a:lnTo>
                    <a:pt x="145" y="14"/>
                  </a:lnTo>
                  <a:lnTo>
                    <a:pt x="150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8" y="14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6" y="18"/>
                  </a:lnTo>
                  <a:lnTo>
                    <a:pt x="167" y="18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5" y="18"/>
                  </a:lnTo>
                  <a:lnTo>
                    <a:pt x="175" y="16"/>
                  </a:lnTo>
                  <a:lnTo>
                    <a:pt x="178" y="16"/>
                  </a:lnTo>
                  <a:lnTo>
                    <a:pt x="179" y="15"/>
                  </a:lnTo>
                  <a:lnTo>
                    <a:pt x="178" y="14"/>
                  </a:lnTo>
                  <a:lnTo>
                    <a:pt x="176" y="14"/>
                  </a:lnTo>
                  <a:lnTo>
                    <a:pt x="176" y="13"/>
                  </a:lnTo>
                  <a:lnTo>
                    <a:pt x="178" y="13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9" y="12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3" y="13"/>
                  </a:lnTo>
                  <a:lnTo>
                    <a:pt x="204" y="13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7" y="16"/>
                  </a:lnTo>
                  <a:lnTo>
                    <a:pt x="208" y="15"/>
                  </a:lnTo>
                  <a:lnTo>
                    <a:pt x="211" y="15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6" y="19"/>
                  </a:lnTo>
                  <a:lnTo>
                    <a:pt x="217" y="21"/>
                  </a:lnTo>
                  <a:lnTo>
                    <a:pt x="217" y="24"/>
                  </a:lnTo>
                  <a:lnTo>
                    <a:pt x="218" y="26"/>
                  </a:lnTo>
                  <a:lnTo>
                    <a:pt x="219" y="26"/>
                  </a:lnTo>
                  <a:lnTo>
                    <a:pt x="222" y="27"/>
                  </a:lnTo>
                  <a:lnTo>
                    <a:pt x="223" y="27"/>
                  </a:lnTo>
                  <a:lnTo>
                    <a:pt x="224" y="28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9" y="31"/>
                  </a:lnTo>
                  <a:lnTo>
                    <a:pt x="231" y="31"/>
                  </a:lnTo>
                  <a:lnTo>
                    <a:pt x="234" y="33"/>
                  </a:lnTo>
                  <a:lnTo>
                    <a:pt x="238" y="33"/>
                  </a:lnTo>
                  <a:lnTo>
                    <a:pt x="239" y="34"/>
                  </a:lnTo>
                  <a:lnTo>
                    <a:pt x="239" y="39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5" y="44"/>
                  </a:lnTo>
                  <a:lnTo>
                    <a:pt x="235" y="46"/>
                  </a:lnTo>
                  <a:lnTo>
                    <a:pt x="234" y="46"/>
                  </a:lnTo>
                  <a:lnTo>
                    <a:pt x="234" y="48"/>
                  </a:lnTo>
                  <a:lnTo>
                    <a:pt x="232" y="49"/>
                  </a:lnTo>
                  <a:lnTo>
                    <a:pt x="232" y="54"/>
                  </a:lnTo>
                  <a:lnTo>
                    <a:pt x="231" y="55"/>
                  </a:lnTo>
                  <a:lnTo>
                    <a:pt x="231" y="58"/>
                  </a:lnTo>
                  <a:lnTo>
                    <a:pt x="230" y="59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3" y="67"/>
                  </a:lnTo>
                  <a:lnTo>
                    <a:pt x="223" y="77"/>
                  </a:lnTo>
                  <a:lnTo>
                    <a:pt x="222" y="79"/>
                  </a:lnTo>
                  <a:lnTo>
                    <a:pt x="214" y="79"/>
                  </a:lnTo>
                  <a:lnTo>
                    <a:pt x="213" y="80"/>
                  </a:lnTo>
                  <a:lnTo>
                    <a:pt x="211" y="80"/>
                  </a:lnTo>
                  <a:lnTo>
                    <a:pt x="208" y="81"/>
                  </a:lnTo>
                  <a:lnTo>
                    <a:pt x="207" y="82"/>
                  </a:lnTo>
                  <a:lnTo>
                    <a:pt x="204" y="79"/>
                  </a:lnTo>
                  <a:lnTo>
                    <a:pt x="201" y="75"/>
                  </a:lnTo>
                  <a:lnTo>
                    <a:pt x="200" y="73"/>
                  </a:lnTo>
                  <a:lnTo>
                    <a:pt x="200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93" y="67"/>
                  </a:lnTo>
                  <a:lnTo>
                    <a:pt x="191" y="68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1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0" y="71"/>
                  </a:lnTo>
                  <a:lnTo>
                    <a:pt x="179" y="71"/>
                  </a:lnTo>
                  <a:lnTo>
                    <a:pt x="178" y="70"/>
                  </a:lnTo>
                  <a:lnTo>
                    <a:pt x="173" y="70"/>
                  </a:lnTo>
                  <a:lnTo>
                    <a:pt x="170" y="68"/>
                  </a:lnTo>
                  <a:lnTo>
                    <a:pt x="168" y="68"/>
                  </a:lnTo>
                  <a:lnTo>
                    <a:pt x="167" y="67"/>
                  </a:lnTo>
                  <a:lnTo>
                    <a:pt x="166" y="67"/>
                  </a:lnTo>
                  <a:lnTo>
                    <a:pt x="157" y="69"/>
                  </a:lnTo>
                  <a:lnTo>
                    <a:pt x="154" y="69"/>
                  </a:lnTo>
                  <a:lnTo>
                    <a:pt x="152" y="70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9" y="81"/>
                  </a:lnTo>
                  <a:lnTo>
                    <a:pt x="148" y="83"/>
                  </a:lnTo>
                  <a:lnTo>
                    <a:pt x="144" y="87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41" y="87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37" y="89"/>
                  </a:lnTo>
                  <a:lnTo>
                    <a:pt x="137" y="91"/>
                  </a:lnTo>
                  <a:lnTo>
                    <a:pt x="136" y="91"/>
                  </a:lnTo>
                  <a:lnTo>
                    <a:pt x="135" y="92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0" y="94"/>
                  </a:lnTo>
                  <a:lnTo>
                    <a:pt x="129" y="95"/>
                  </a:lnTo>
                  <a:lnTo>
                    <a:pt x="126" y="93"/>
                  </a:lnTo>
                  <a:lnTo>
                    <a:pt x="123" y="93"/>
                  </a:lnTo>
                  <a:lnTo>
                    <a:pt x="123" y="91"/>
                  </a:lnTo>
                  <a:lnTo>
                    <a:pt x="121" y="89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118" y="88"/>
                  </a:lnTo>
                  <a:lnTo>
                    <a:pt x="117" y="88"/>
                  </a:lnTo>
                  <a:lnTo>
                    <a:pt x="113" y="89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08" y="98"/>
                  </a:lnTo>
                  <a:lnTo>
                    <a:pt x="102" y="98"/>
                  </a:lnTo>
                  <a:lnTo>
                    <a:pt x="100" y="99"/>
                  </a:lnTo>
                  <a:lnTo>
                    <a:pt x="95" y="98"/>
                  </a:lnTo>
                  <a:lnTo>
                    <a:pt x="92" y="99"/>
                  </a:lnTo>
                  <a:lnTo>
                    <a:pt x="88" y="99"/>
                  </a:lnTo>
                  <a:lnTo>
                    <a:pt x="83" y="100"/>
                  </a:lnTo>
                  <a:lnTo>
                    <a:pt x="83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80" y="111"/>
                  </a:lnTo>
                  <a:lnTo>
                    <a:pt x="81" y="112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1" y="114"/>
                  </a:lnTo>
                  <a:lnTo>
                    <a:pt x="80" y="114"/>
                  </a:lnTo>
                  <a:lnTo>
                    <a:pt x="77" y="117"/>
                  </a:lnTo>
                  <a:lnTo>
                    <a:pt x="75" y="117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63" y="117"/>
                  </a:lnTo>
                  <a:lnTo>
                    <a:pt x="60" y="118"/>
                  </a:lnTo>
                  <a:lnTo>
                    <a:pt x="38" y="118"/>
                  </a:lnTo>
                  <a:lnTo>
                    <a:pt x="37" y="117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3" y="114"/>
                  </a:lnTo>
                  <a:lnTo>
                    <a:pt x="32" y="113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6" y="110"/>
                  </a:lnTo>
                  <a:lnTo>
                    <a:pt x="21" y="104"/>
                  </a:lnTo>
                  <a:lnTo>
                    <a:pt x="20" y="102"/>
                  </a:lnTo>
                  <a:lnTo>
                    <a:pt x="18" y="102"/>
                  </a:lnTo>
                  <a:lnTo>
                    <a:pt x="15" y="101"/>
                  </a:lnTo>
                  <a:lnTo>
                    <a:pt x="14" y="101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5" y="62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11" y="51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5"/>
                  </a:lnTo>
                  <a:lnTo>
                    <a:pt x="39" y="44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9" y="38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6" y="21"/>
                  </a:lnTo>
                  <a:lnTo>
                    <a:pt x="62" y="19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70" y="11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4" y="8"/>
                  </a:lnTo>
                  <a:lnTo>
                    <a:pt x="75" y="7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9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105" y="6"/>
                  </a:lnTo>
                  <a:lnTo>
                    <a:pt x="105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="" xmlns:a16="http://schemas.microsoft.com/office/drawing/2014/main" id="{A888F6F3-6DB0-428C-8A8E-222F3E51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290" y="4673589"/>
              <a:ext cx="276225" cy="4016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7"/>
                </a:cxn>
                <a:cxn ang="0">
                  <a:pos x="72" y="17"/>
                </a:cxn>
                <a:cxn ang="0">
                  <a:pos x="79" y="26"/>
                </a:cxn>
                <a:cxn ang="0">
                  <a:pos x="82" y="39"/>
                </a:cxn>
                <a:cxn ang="0">
                  <a:pos x="94" y="52"/>
                </a:cxn>
                <a:cxn ang="0">
                  <a:pos x="102" y="57"/>
                </a:cxn>
                <a:cxn ang="0">
                  <a:pos x="108" y="67"/>
                </a:cxn>
                <a:cxn ang="0">
                  <a:pos x="109" y="73"/>
                </a:cxn>
                <a:cxn ang="0">
                  <a:pos x="106" y="79"/>
                </a:cxn>
                <a:cxn ang="0">
                  <a:pos x="116" y="87"/>
                </a:cxn>
                <a:cxn ang="0">
                  <a:pos x="134" y="94"/>
                </a:cxn>
                <a:cxn ang="0">
                  <a:pos x="145" y="91"/>
                </a:cxn>
                <a:cxn ang="0">
                  <a:pos x="152" y="87"/>
                </a:cxn>
                <a:cxn ang="0">
                  <a:pos x="160" y="98"/>
                </a:cxn>
                <a:cxn ang="0">
                  <a:pos x="152" y="100"/>
                </a:cxn>
                <a:cxn ang="0">
                  <a:pos x="159" y="117"/>
                </a:cxn>
                <a:cxn ang="0">
                  <a:pos x="153" y="128"/>
                </a:cxn>
                <a:cxn ang="0">
                  <a:pos x="149" y="147"/>
                </a:cxn>
                <a:cxn ang="0">
                  <a:pos x="154" y="160"/>
                </a:cxn>
                <a:cxn ang="0">
                  <a:pos x="166" y="168"/>
                </a:cxn>
                <a:cxn ang="0">
                  <a:pos x="170" y="183"/>
                </a:cxn>
                <a:cxn ang="0">
                  <a:pos x="153" y="195"/>
                </a:cxn>
                <a:cxn ang="0">
                  <a:pos x="152" y="204"/>
                </a:cxn>
                <a:cxn ang="0">
                  <a:pos x="153" y="222"/>
                </a:cxn>
                <a:cxn ang="0">
                  <a:pos x="144" y="226"/>
                </a:cxn>
                <a:cxn ang="0">
                  <a:pos x="129" y="226"/>
                </a:cxn>
                <a:cxn ang="0">
                  <a:pos x="116" y="230"/>
                </a:cxn>
                <a:cxn ang="0">
                  <a:pos x="108" y="233"/>
                </a:cxn>
                <a:cxn ang="0">
                  <a:pos x="101" y="239"/>
                </a:cxn>
                <a:cxn ang="0">
                  <a:pos x="91" y="236"/>
                </a:cxn>
                <a:cxn ang="0">
                  <a:pos x="79" y="251"/>
                </a:cxn>
                <a:cxn ang="0">
                  <a:pos x="72" y="252"/>
                </a:cxn>
                <a:cxn ang="0">
                  <a:pos x="71" y="236"/>
                </a:cxn>
                <a:cxn ang="0">
                  <a:pos x="57" y="226"/>
                </a:cxn>
                <a:cxn ang="0">
                  <a:pos x="51" y="215"/>
                </a:cxn>
                <a:cxn ang="0">
                  <a:pos x="52" y="201"/>
                </a:cxn>
                <a:cxn ang="0">
                  <a:pos x="62" y="193"/>
                </a:cxn>
                <a:cxn ang="0">
                  <a:pos x="45" y="181"/>
                </a:cxn>
                <a:cxn ang="0">
                  <a:pos x="36" y="180"/>
                </a:cxn>
                <a:cxn ang="0">
                  <a:pos x="27" y="173"/>
                </a:cxn>
                <a:cxn ang="0">
                  <a:pos x="14" y="156"/>
                </a:cxn>
                <a:cxn ang="0">
                  <a:pos x="21" y="153"/>
                </a:cxn>
                <a:cxn ang="0">
                  <a:pos x="27" y="150"/>
                </a:cxn>
                <a:cxn ang="0">
                  <a:pos x="15" y="130"/>
                </a:cxn>
                <a:cxn ang="0">
                  <a:pos x="31" y="129"/>
                </a:cxn>
                <a:cxn ang="0">
                  <a:pos x="27" y="124"/>
                </a:cxn>
                <a:cxn ang="0">
                  <a:pos x="15" y="113"/>
                </a:cxn>
                <a:cxn ang="0">
                  <a:pos x="14" y="98"/>
                </a:cxn>
                <a:cxn ang="0">
                  <a:pos x="21" y="79"/>
                </a:cxn>
                <a:cxn ang="0">
                  <a:pos x="14" y="76"/>
                </a:cxn>
                <a:cxn ang="0">
                  <a:pos x="7" y="75"/>
                </a:cxn>
                <a:cxn ang="0">
                  <a:pos x="8" y="62"/>
                </a:cxn>
                <a:cxn ang="0">
                  <a:pos x="17" y="60"/>
                </a:cxn>
                <a:cxn ang="0">
                  <a:pos x="10" y="51"/>
                </a:cxn>
                <a:cxn ang="0">
                  <a:pos x="6" y="44"/>
                </a:cxn>
                <a:cxn ang="0">
                  <a:pos x="4" y="37"/>
                </a:cxn>
                <a:cxn ang="0">
                  <a:pos x="2" y="29"/>
                </a:cxn>
                <a:cxn ang="0">
                  <a:pos x="2" y="15"/>
                </a:cxn>
                <a:cxn ang="0">
                  <a:pos x="8" y="13"/>
                </a:cxn>
                <a:cxn ang="0">
                  <a:pos x="17" y="9"/>
                </a:cxn>
                <a:cxn ang="0">
                  <a:pos x="26" y="5"/>
                </a:cxn>
              </a:cxnLst>
              <a:rect l="0" t="0" r="r" b="b"/>
              <a:pathLst>
                <a:path w="174" h="253">
                  <a:moveTo>
                    <a:pt x="29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6" y="24"/>
                  </a:lnTo>
                  <a:lnTo>
                    <a:pt x="76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81" y="25"/>
                  </a:lnTo>
                  <a:lnTo>
                    <a:pt x="81" y="31"/>
                  </a:lnTo>
                  <a:lnTo>
                    <a:pt x="79" y="32"/>
                  </a:lnTo>
                  <a:lnTo>
                    <a:pt x="79" y="35"/>
                  </a:lnTo>
                  <a:lnTo>
                    <a:pt x="81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82" y="43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98" y="56"/>
                  </a:lnTo>
                  <a:lnTo>
                    <a:pt x="100" y="57"/>
                  </a:lnTo>
                  <a:lnTo>
                    <a:pt x="102" y="57"/>
                  </a:lnTo>
                  <a:lnTo>
                    <a:pt x="107" y="58"/>
                  </a:lnTo>
                  <a:lnTo>
                    <a:pt x="108" y="60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3"/>
                  </a:lnTo>
                  <a:lnTo>
                    <a:pt x="109" y="63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6" y="72"/>
                  </a:lnTo>
                  <a:lnTo>
                    <a:pt x="106" y="73"/>
                  </a:lnTo>
                  <a:lnTo>
                    <a:pt x="109" y="73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0" y="78"/>
                  </a:lnTo>
                  <a:lnTo>
                    <a:pt x="109" y="79"/>
                  </a:lnTo>
                  <a:lnTo>
                    <a:pt x="107" y="78"/>
                  </a:lnTo>
                  <a:lnTo>
                    <a:pt x="106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7" y="82"/>
                  </a:lnTo>
                  <a:lnTo>
                    <a:pt x="107" y="84"/>
                  </a:lnTo>
                  <a:lnTo>
                    <a:pt x="114" y="84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6" y="87"/>
                  </a:lnTo>
                  <a:lnTo>
                    <a:pt x="118" y="90"/>
                  </a:lnTo>
                  <a:lnTo>
                    <a:pt x="123" y="90"/>
                  </a:lnTo>
                  <a:lnTo>
                    <a:pt x="126" y="88"/>
                  </a:lnTo>
                  <a:lnTo>
                    <a:pt x="127" y="88"/>
                  </a:lnTo>
                  <a:lnTo>
                    <a:pt x="131" y="91"/>
                  </a:lnTo>
                  <a:lnTo>
                    <a:pt x="132" y="91"/>
                  </a:lnTo>
                  <a:lnTo>
                    <a:pt x="133" y="94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7" y="99"/>
                  </a:lnTo>
                  <a:lnTo>
                    <a:pt x="138" y="100"/>
                  </a:lnTo>
                  <a:lnTo>
                    <a:pt x="139" y="100"/>
                  </a:lnTo>
                  <a:lnTo>
                    <a:pt x="140" y="99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6" y="90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50" y="87"/>
                  </a:lnTo>
                  <a:lnTo>
                    <a:pt x="150" y="86"/>
                  </a:lnTo>
                  <a:lnTo>
                    <a:pt x="152" y="86"/>
                  </a:lnTo>
                  <a:lnTo>
                    <a:pt x="152" y="87"/>
                  </a:lnTo>
                  <a:lnTo>
                    <a:pt x="156" y="90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3" y="93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0" y="98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6" y="97"/>
                  </a:lnTo>
                  <a:lnTo>
                    <a:pt x="156" y="99"/>
                  </a:lnTo>
                  <a:lnTo>
                    <a:pt x="154" y="99"/>
                  </a:lnTo>
                  <a:lnTo>
                    <a:pt x="153" y="100"/>
                  </a:lnTo>
                  <a:lnTo>
                    <a:pt x="152" y="100"/>
                  </a:lnTo>
                  <a:lnTo>
                    <a:pt x="152" y="103"/>
                  </a:lnTo>
                  <a:lnTo>
                    <a:pt x="153" y="104"/>
                  </a:lnTo>
                  <a:lnTo>
                    <a:pt x="153" y="106"/>
                  </a:lnTo>
                  <a:lnTo>
                    <a:pt x="158" y="111"/>
                  </a:lnTo>
                  <a:lnTo>
                    <a:pt x="160" y="111"/>
                  </a:lnTo>
                  <a:lnTo>
                    <a:pt x="162" y="112"/>
                  </a:lnTo>
                  <a:lnTo>
                    <a:pt x="162" y="116"/>
                  </a:lnTo>
                  <a:lnTo>
                    <a:pt x="159" y="117"/>
                  </a:lnTo>
                  <a:lnTo>
                    <a:pt x="158" y="118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8" y="124"/>
                  </a:lnTo>
                  <a:lnTo>
                    <a:pt x="158" y="125"/>
                  </a:lnTo>
                  <a:lnTo>
                    <a:pt x="156" y="125"/>
                  </a:lnTo>
                  <a:lnTo>
                    <a:pt x="153" y="128"/>
                  </a:lnTo>
                  <a:lnTo>
                    <a:pt x="153" y="129"/>
                  </a:lnTo>
                  <a:lnTo>
                    <a:pt x="150" y="129"/>
                  </a:lnTo>
                  <a:lnTo>
                    <a:pt x="149" y="130"/>
                  </a:lnTo>
                  <a:lnTo>
                    <a:pt x="149" y="136"/>
                  </a:lnTo>
                  <a:lnTo>
                    <a:pt x="147" y="138"/>
                  </a:lnTo>
                  <a:lnTo>
                    <a:pt x="147" y="142"/>
                  </a:lnTo>
                  <a:lnTo>
                    <a:pt x="149" y="143"/>
                  </a:lnTo>
                  <a:lnTo>
                    <a:pt x="149" y="147"/>
                  </a:lnTo>
                  <a:lnTo>
                    <a:pt x="150" y="148"/>
                  </a:lnTo>
                  <a:lnTo>
                    <a:pt x="150" y="149"/>
                  </a:lnTo>
                  <a:lnTo>
                    <a:pt x="151" y="149"/>
                  </a:lnTo>
                  <a:lnTo>
                    <a:pt x="152" y="150"/>
                  </a:lnTo>
                  <a:lnTo>
                    <a:pt x="152" y="155"/>
                  </a:lnTo>
                  <a:lnTo>
                    <a:pt x="153" y="156"/>
                  </a:lnTo>
                  <a:lnTo>
                    <a:pt x="153" y="159"/>
                  </a:lnTo>
                  <a:lnTo>
                    <a:pt x="154" y="160"/>
                  </a:lnTo>
                  <a:lnTo>
                    <a:pt x="154" y="161"/>
                  </a:lnTo>
                  <a:lnTo>
                    <a:pt x="157" y="161"/>
                  </a:lnTo>
                  <a:lnTo>
                    <a:pt x="157" y="162"/>
                  </a:lnTo>
                  <a:lnTo>
                    <a:pt x="159" y="162"/>
                  </a:lnTo>
                  <a:lnTo>
                    <a:pt x="159" y="165"/>
                  </a:lnTo>
                  <a:lnTo>
                    <a:pt x="163" y="165"/>
                  </a:lnTo>
                  <a:lnTo>
                    <a:pt x="163" y="166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71" y="176"/>
                  </a:lnTo>
                  <a:lnTo>
                    <a:pt x="172" y="176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2" y="181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0" y="185"/>
                  </a:lnTo>
                  <a:lnTo>
                    <a:pt x="166" y="189"/>
                  </a:lnTo>
                  <a:lnTo>
                    <a:pt x="165" y="189"/>
                  </a:lnTo>
                  <a:lnTo>
                    <a:pt x="164" y="190"/>
                  </a:lnTo>
                  <a:lnTo>
                    <a:pt x="164" y="192"/>
                  </a:lnTo>
                  <a:lnTo>
                    <a:pt x="163" y="193"/>
                  </a:lnTo>
                  <a:lnTo>
                    <a:pt x="163" y="195"/>
                  </a:lnTo>
                  <a:lnTo>
                    <a:pt x="153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1" y="197"/>
                  </a:lnTo>
                  <a:lnTo>
                    <a:pt x="151" y="198"/>
                  </a:lnTo>
                  <a:lnTo>
                    <a:pt x="150" y="198"/>
                  </a:lnTo>
                  <a:lnTo>
                    <a:pt x="151" y="201"/>
                  </a:lnTo>
                  <a:lnTo>
                    <a:pt x="152" y="202"/>
                  </a:lnTo>
                  <a:lnTo>
                    <a:pt x="152" y="204"/>
                  </a:lnTo>
                  <a:lnTo>
                    <a:pt x="151" y="205"/>
                  </a:lnTo>
                  <a:lnTo>
                    <a:pt x="151" y="209"/>
                  </a:lnTo>
                  <a:lnTo>
                    <a:pt x="150" y="211"/>
                  </a:lnTo>
                  <a:lnTo>
                    <a:pt x="150" y="213"/>
                  </a:lnTo>
                  <a:lnTo>
                    <a:pt x="152" y="214"/>
                  </a:lnTo>
                  <a:lnTo>
                    <a:pt x="154" y="216"/>
                  </a:lnTo>
                  <a:lnTo>
                    <a:pt x="154" y="221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1" y="223"/>
                  </a:lnTo>
                  <a:lnTo>
                    <a:pt x="151" y="226"/>
                  </a:lnTo>
                  <a:lnTo>
                    <a:pt x="150" y="226"/>
                  </a:lnTo>
                  <a:lnTo>
                    <a:pt x="150" y="227"/>
                  </a:lnTo>
                  <a:lnTo>
                    <a:pt x="145" y="227"/>
                  </a:lnTo>
                  <a:lnTo>
                    <a:pt x="145" y="226"/>
                  </a:lnTo>
                  <a:lnTo>
                    <a:pt x="144" y="226"/>
                  </a:lnTo>
                  <a:lnTo>
                    <a:pt x="144" y="223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37" y="227"/>
                  </a:lnTo>
                  <a:lnTo>
                    <a:pt x="134" y="228"/>
                  </a:lnTo>
                  <a:lnTo>
                    <a:pt x="133" y="228"/>
                  </a:lnTo>
                  <a:lnTo>
                    <a:pt x="132" y="227"/>
                  </a:lnTo>
                  <a:lnTo>
                    <a:pt x="129" y="226"/>
                  </a:lnTo>
                  <a:lnTo>
                    <a:pt x="128" y="226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6" y="230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30"/>
                  </a:lnTo>
                  <a:lnTo>
                    <a:pt x="110" y="232"/>
                  </a:lnTo>
                  <a:lnTo>
                    <a:pt x="109" y="232"/>
                  </a:lnTo>
                  <a:lnTo>
                    <a:pt x="109" y="230"/>
                  </a:lnTo>
                  <a:lnTo>
                    <a:pt x="108" y="230"/>
                  </a:lnTo>
                  <a:lnTo>
                    <a:pt x="108" y="233"/>
                  </a:lnTo>
                  <a:lnTo>
                    <a:pt x="106" y="232"/>
                  </a:lnTo>
                  <a:lnTo>
                    <a:pt x="104" y="233"/>
                  </a:lnTo>
                  <a:lnTo>
                    <a:pt x="102" y="236"/>
                  </a:lnTo>
                  <a:lnTo>
                    <a:pt x="102" y="238"/>
                  </a:lnTo>
                  <a:lnTo>
                    <a:pt x="103" y="239"/>
                  </a:lnTo>
                  <a:lnTo>
                    <a:pt x="102" y="239"/>
                  </a:lnTo>
                  <a:lnTo>
                    <a:pt x="102" y="240"/>
                  </a:lnTo>
                  <a:lnTo>
                    <a:pt x="101" y="239"/>
                  </a:lnTo>
                  <a:lnTo>
                    <a:pt x="100" y="239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7" y="235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5"/>
                  </a:lnTo>
                  <a:lnTo>
                    <a:pt x="91" y="236"/>
                  </a:lnTo>
                  <a:lnTo>
                    <a:pt x="90" y="236"/>
                  </a:lnTo>
                  <a:lnTo>
                    <a:pt x="89" y="238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1"/>
                  </a:lnTo>
                  <a:lnTo>
                    <a:pt x="79" y="242"/>
                  </a:lnTo>
                  <a:lnTo>
                    <a:pt x="79" y="251"/>
                  </a:lnTo>
                  <a:lnTo>
                    <a:pt x="78" y="252"/>
                  </a:lnTo>
                  <a:lnTo>
                    <a:pt x="78" y="253"/>
                  </a:lnTo>
                  <a:lnTo>
                    <a:pt x="76" y="253"/>
                  </a:lnTo>
                  <a:lnTo>
                    <a:pt x="76" y="252"/>
                  </a:lnTo>
                  <a:lnTo>
                    <a:pt x="75" y="252"/>
                  </a:lnTo>
                  <a:lnTo>
                    <a:pt x="75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1" y="251"/>
                  </a:lnTo>
                  <a:lnTo>
                    <a:pt x="72" y="250"/>
                  </a:lnTo>
                  <a:lnTo>
                    <a:pt x="72" y="248"/>
                  </a:lnTo>
                  <a:lnTo>
                    <a:pt x="73" y="247"/>
                  </a:lnTo>
                  <a:lnTo>
                    <a:pt x="72" y="246"/>
                  </a:lnTo>
                  <a:lnTo>
                    <a:pt x="72" y="245"/>
                  </a:lnTo>
                  <a:lnTo>
                    <a:pt x="71" y="241"/>
                  </a:lnTo>
                  <a:lnTo>
                    <a:pt x="71" y="236"/>
                  </a:lnTo>
                  <a:lnTo>
                    <a:pt x="69" y="233"/>
                  </a:lnTo>
                  <a:lnTo>
                    <a:pt x="69" y="232"/>
                  </a:lnTo>
                  <a:lnTo>
                    <a:pt x="67" y="232"/>
                  </a:lnTo>
                  <a:lnTo>
                    <a:pt x="67" y="230"/>
                  </a:lnTo>
                  <a:lnTo>
                    <a:pt x="62" y="227"/>
                  </a:lnTo>
                  <a:lnTo>
                    <a:pt x="58" y="227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4" y="216"/>
                  </a:lnTo>
                  <a:lnTo>
                    <a:pt x="53" y="216"/>
                  </a:lnTo>
                  <a:lnTo>
                    <a:pt x="51" y="215"/>
                  </a:lnTo>
                  <a:lnTo>
                    <a:pt x="51" y="210"/>
                  </a:lnTo>
                  <a:lnTo>
                    <a:pt x="52" y="209"/>
                  </a:lnTo>
                  <a:lnTo>
                    <a:pt x="52" y="207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4" y="202"/>
                  </a:lnTo>
                  <a:lnTo>
                    <a:pt x="56" y="203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9" y="198"/>
                  </a:lnTo>
                  <a:lnTo>
                    <a:pt x="63" y="197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0" y="186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5" y="181"/>
                  </a:lnTo>
                  <a:lnTo>
                    <a:pt x="44" y="180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83"/>
                  </a:lnTo>
                  <a:lnTo>
                    <a:pt x="40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6" y="180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34" y="178"/>
                  </a:lnTo>
                  <a:lnTo>
                    <a:pt x="31" y="178"/>
                  </a:lnTo>
                  <a:lnTo>
                    <a:pt x="31" y="177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7" y="173"/>
                  </a:lnTo>
                  <a:lnTo>
                    <a:pt x="26" y="172"/>
                  </a:lnTo>
                  <a:lnTo>
                    <a:pt x="26" y="171"/>
                  </a:lnTo>
                  <a:lnTo>
                    <a:pt x="21" y="166"/>
                  </a:lnTo>
                  <a:lnTo>
                    <a:pt x="21" y="165"/>
                  </a:lnTo>
                  <a:lnTo>
                    <a:pt x="15" y="162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4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7" y="154"/>
                  </a:lnTo>
                  <a:lnTo>
                    <a:pt x="19" y="154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5" y="154"/>
                  </a:lnTo>
                  <a:lnTo>
                    <a:pt x="26" y="155"/>
                  </a:lnTo>
                  <a:lnTo>
                    <a:pt x="26" y="152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5" y="143"/>
                  </a:lnTo>
                  <a:lnTo>
                    <a:pt x="21" y="138"/>
                  </a:lnTo>
                  <a:lnTo>
                    <a:pt x="19" y="135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6" y="129"/>
                  </a:lnTo>
                  <a:lnTo>
                    <a:pt x="19" y="129"/>
                  </a:lnTo>
                  <a:lnTo>
                    <a:pt x="21" y="131"/>
                  </a:lnTo>
                  <a:lnTo>
                    <a:pt x="22" y="131"/>
                  </a:lnTo>
                  <a:lnTo>
                    <a:pt x="25" y="130"/>
                  </a:lnTo>
                  <a:lnTo>
                    <a:pt x="27" y="131"/>
                  </a:lnTo>
                  <a:lnTo>
                    <a:pt x="28" y="131"/>
                  </a:lnTo>
                  <a:lnTo>
                    <a:pt x="31" y="129"/>
                  </a:lnTo>
                  <a:lnTo>
                    <a:pt x="32" y="129"/>
                  </a:lnTo>
                  <a:lnTo>
                    <a:pt x="32" y="127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8" y="124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3" y="121"/>
                  </a:lnTo>
                  <a:lnTo>
                    <a:pt x="21" y="118"/>
                  </a:lnTo>
                  <a:lnTo>
                    <a:pt x="21" y="116"/>
                  </a:lnTo>
                  <a:lnTo>
                    <a:pt x="19" y="113"/>
                  </a:lnTo>
                  <a:lnTo>
                    <a:pt x="15" y="113"/>
                  </a:lnTo>
                  <a:lnTo>
                    <a:pt x="13" y="112"/>
                  </a:lnTo>
                  <a:lnTo>
                    <a:pt x="10" y="110"/>
                  </a:lnTo>
                  <a:lnTo>
                    <a:pt x="10" y="106"/>
                  </a:lnTo>
                  <a:lnTo>
                    <a:pt x="11" y="105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20" y="86"/>
                  </a:lnTo>
                  <a:lnTo>
                    <a:pt x="21" y="79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19" y="75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9" y="72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9" y="61"/>
                  </a:lnTo>
                  <a:lnTo>
                    <a:pt x="22" y="61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="" xmlns:a16="http://schemas.microsoft.com/office/drawing/2014/main" id="{35A5DEB3-B5B5-4800-B761-0E3CC566D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1090" y="1512884"/>
              <a:ext cx="2832100" cy="3621079"/>
            </a:xfrm>
            <a:custGeom>
              <a:avLst/>
              <a:gdLst/>
              <a:ahLst/>
              <a:cxnLst>
                <a:cxn ang="0">
                  <a:pos x="130" y="1431"/>
                </a:cxn>
                <a:cxn ang="0">
                  <a:pos x="423" y="1007"/>
                </a:cxn>
                <a:cxn ang="0">
                  <a:pos x="861" y="574"/>
                </a:cxn>
                <a:cxn ang="0">
                  <a:pos x="1465" y="195"/>
                </a:cxn>
                <a:cxn ang="0">
                  <a:pos x="1501" y="128"/>
                </a:cxn>
                <a:cxn ang="0">
                  <a:pos x="1264" y="132"/>
                </a:cxn>
                <a:cxn ang="0">
                  <a:pos x="566" y="43"/>
                </a:cxn>
                <a:cxn ang="0">
                  <a:pos x="578" y="63"/>
                </a:cxn>
                <a:cxn ang="0">
                  <a:pos x="655" y="92"/>
                </a:cxn>
                <a:cxn ang="0">
                  <a:pos x="797" y="190"/>
                </a:cxn>
                <a:cxn ang="0">
                  <a:pos x="914" y="318"/>
                </a:cxn>
                <a:cxn ang="0">
                  <a:pos x="643" y="386"/>
                </a:cxn>
                <a:cxn ang="0">
                  <a:pos x="555" y="333"/>
                </a:cxn>
                <a:cxn ang="0">
                  <a:pos x="584" y="388"/>
                </a:cxn>
                <a:cxn ang="0">
                  <a:pos x="635" y="455"/>
                </a:cxn>
                <a:cxn ang="0">
                  <a:pos x="637" y="543"/>
                </a:cxn>
                <a:cxn ang="0">
                  <a:pos x="690" y="628"/>
                </a:cxn>
                <a:cxn ang="0">
                  <a:pos x="722" y="582"/>
                </a:cxn>
                <a:cxn ang="0">
                  <a:pos x="796" y="573"/>
                </a:cxn>
                <a:cxn ang="0">
                  <a:pos x="877" y="574"/>
                </a:cxn>
                <a:cxn ang="0">
                  <a:pos x="1002" y="437"/>
                </a:cxn>
                <a:cxn ang="0">
                  <a:pos x="1044" y="331"/>
                </a:cxn>
                <a:cxn ang="0">
                  <a:pos x="1038" y="171"/>
                </a:cxn>
                <a:cxn ang="0">
                  <a:pos x="1125" y="359"/>
                </a:cxn>
                <a:cxn ang="0">
                  <a:pos x="1238" y="266"/>
                </a:cxn>
                <a:cxn ang="0">
                  <a:pos x="1373" y="190"/>
                </a:cxn>
                <a:cxn ang="0">
                  <a:pos x="1447" y="174"/>
                </a:cxn>
                <a:cxn ang="0">
                  <a:pos x="1532" y="158"/>
                </a:cxn>
                <a:cxn ang="0">
                  <a:pos x="1666" y="173"/>
                </a:cxn>
                <a:cxn ang="0">
                  <a:pos x="1747" y="15"/>
                </a:cxn>
                <a:cxn ang="0">
                  <a:pos x="1758" y="1511"/>
                </a:cxn>
                <a:cxn ang="0">
                  <a:pos x="1718" y="1637"/>
                </a:cxn>
                <a:cxn ang="0">
                  <a:pos x="1652" y="1700"/>
                </a:cxn>
                <a:cxn ang="0">
                  <a:pos x="1549" y="1690"/>
                </a:cxn>
                <a:cxn ang="0">
                  <a:pos x="1450" y="1672"/>
                </a:cxn>
                <a:cxn ang="0">
                  <a:pos x="1333" y="1646"/>
                </a:cxn>
                <a:cxn ang="0">
                  <a:pos x="1234" y="1745"/>
                </a:cxn>
                <a:cxn ang="0">
                  <a:pos x="1157" y="1877"/>
                </a:cxn>
                <a:cxn ang="0">
                  <a:pos x="1233" y="1996"/>
                </a:cxn>
                <a:cxn ang="0">
                  <a:pos x="1180" y="2015"/>
                </a:cxn>
                <a:cxn ang="0">
                  <a:pos x="1150" y="2077"/>
                </a:cxn>
                <a:cxn ang="0">
                  <a:pos x="1178" y="2164"/>
                </a:cxn>
                <a:cxn ang="0">
                  <a:pos x="1153" y="2256"/>
                </a:cxn>
                <a:cxn ang="0">
                  <a:pos x="1026" y="2205"/>
                </a:cxn>
                <a:cxn ang="0">
                  <a:pos x="844" y="2141"/>
                </a:cxn>
                <a:cxn ang="0">
                  <a:pos x="724" y="2039"/>
                </a:cxn>
                <a:cxn ang="0">
                  <a:pos x="765" y="2018"/>
                </a:cxn>
                <a:cxn ang="0">
                  <a:pos x="799" y="1961"/>
                </a:cxn>
                <a:cxn ang="0">
                  <a:pos x="784" y="1928"/>
                </a:cxn>
                <a:cxn ang="0">
                  <a:pos x="858" y="1823"/>
                </a:cxn>
                <a:cxn ang="0">
                  <a:pos x="780" y="1754"/>
                </a:cxn>
                <a:cxn ang="0">
                  <a:pos x="664" y="1680"/>
                </a:cxn>
                <a:cxn ang="0">
                  <a:pos x="583" y="1592"/>
                </a:cxn>
                <a:cxn ang="0">
                  <a:pos x="498" y="1532"/>
                </a:cxn>
                <a:cxn ang="0">
                  <a:pos x="493" y="1458"/>
                </a:cxn>
                <a:cxn ang="0">
                  <a:pos x="432" y="1340"/>
                </a:cxn>
                <a:cxn ang="0">
                  <a:pos x="343" y="1246"/>
                </a:cxn>
                <a:cxn ang="0">
                  <a:pos x="358" y="1026"/>
                </a:cxn>
                <a:cxn ang="0">
                  <a:pos x="373" y="960"/>
                </a:cxn>
                <a:cxn ang="0">
                  <a:pos x="417" y="883"/>
                </a:cxn>
                <a:cxn ang="0">
                  <a:pos x="442" y="614"/>
                </a:cxn>
                <a:cxn ang="0">
                  <a:pos x="399" y="361"/>
                </a:cxn>
                <a:cxn ang="0">
                  <a:pos x="460" y="52"/>
                </a:cxn>
              </a:cxnLst>
              <a:rect l="0" t="0" r="r" b="b"/>
              <a:pathLst>
                <a:path w="1784" h="2281">
                  <a:moveTo>
                    <a:pt x="1190" y="2120"/>
                  </a:moveTo>
                  <a:lnTo>
                    <a:pt x="1190" y="2121"/>
                  </a:lnTo>
                  <a:lnTo>
                    <a:pt x="1192" y="2121"/>
                  </a:lnTo>
                  <a:lnTo>
                    <a:pt x="1187" y="2125"/>
                  </a:lnTo>
                  <a:lnTo>
                    <a:pt x="1184" y="2125"/>
                  </a:lnTo>
                  <a:lnTo>
                    <a:pt x="1183" y="2124"/>
                  </a:lnTo>
                  <a:lnTo>
                    <a:pt x="1182" y="2124"/>
                  </a:lnTo>
                  <a:lnTo>
                    <a:pt x="1181" y="2122"/>
                  </a:lnTo>
                  <a:lnTo>
                    <a:pt x="1182" y="2121"/>
                  </a:lnTo>
                  <a:lnTo>
                    <a:pt x="1189" y="2121"/>
                  </a:lnTo>
                  <a:lnTo>
                    <a:pt x="1190" y="2120"/>
                  </a:lnTo>
                  <a:close/>
                  <a:moveTo>
                    <a:pt x="757" y="2043"/>
                  </a:moveTo>
                  <a:lnTo>
                    <a:pt x="758" y="2045"/>
                  </a:lnTo>
                  <a:lnTo>
                    <a:pt x="759" y="2043"/>
                  </a:lnTo>
                  <a:lnTo>
                    <a:pt x="757" y="2043"/>
                  </a:lnTo>
                  <a:close/>
                  <a:moveTo>
                    <a:pt x="1194" y="2023"/>
                  </a:moveTo>
                  <a:lnTo>
                    <a:pt x="1195" y="2023"/>
                  </a:lnTo>
                  <a:lnTo>
                    <a:pt x="1195" y="2026"/>
                  </a:lnTo>
                  <a:lnTo>
                    <a:pt x="1196" y="2027"/>
                  </a:lnTo>
                  <a:lnTo>
                    <a:pt x="1196" y="2029"/>
                  </a:lnTo>
                  <a:lnTo>
                    <a:pt x="1198" y="2030"/>
                  </a:lnTo>
                  <a:lnTo>
                    <a:pt x="1198" y="2035"/>
                  </a:lnTo>
                  <a:lnTo>
                    <a:pt x="1196" y="2035"/>
                  </a:lnTo>
                  <a:lnTo>
                    <a:pt x="1196" y="2034"/>
                  </a:lnTo>
                  <a:lnTo>
                    <a:pt x="1195" y="2033"/>
                  </a:lnTo>
                  <a:lnTo>
                    <a:pt x="1195" y="2032"/>
                  </a:lnTo>
                  <a:lnTo>
                    <a:pt x="1194" y="2029"/>
                  </a:lnTo>
                  <a:lnTo>
                    <a:pt x="1194" y="2023"/>
                  </a:lnTo>
                  <a:close/>
                  <a:moveTo>
                    <a:pt x="1231" y="1993"/>
                  </a:moveTo>
                  <a:lnTo>
                    <a:pt x="1232" y="1995"/>
                  </a:lnTo>
                  <a:lnTo>
                    <a:pt x="1232" y="1993"/>
                  </a:lnTo>
                  <a:lnTo>
                    <a:pt x="1231" y="1993"/>
                  </a:lnTo>
                  <a:close/>
                  <a:moveTo>
                    <a:pt x="72" y="1381"/>
                  </a:moveTo>
                  <a:lnTo>
                    <a:pt x="74" y="1381"/>
                  </a:lnTo>
                  <a:lnTo>
                    <a:pt x="75" y="1382"/>
                  </a:lnTo>
                  <a:lnTo>
                    <a:pt x="77" y="1387"/>
                  </a:lnTo>
                  <a:lnTo>
                    <a:pt x="80" y="1388"/>
                  </a:lnTo>
                  <a:lnTo>
                    <a:pt x="83" y="1388"/>
                  </a:lnTo>
                  <a:lnTo>
                    <a:pt x="86" y="1389"/>
                  </a:lnTo>
                  <a:lnTo>
                    <a:pt x="89" y="1393"/>
                  </a:lnTo>
                  <a:lnTo>
                    <a:pt x="93" y="1394"/>
                  </a:lnTo>
                  <a:lnTo>
                    <a:pt x="94" y="1395"/>
                  </a:lnTo>
                  <a:lnTo>
                    <a:pt x="95" y="1395"/>
                  </a:lnTo>
                  <a:lnTo>
                    <a:pt x="96" y="1396"/>
                  </a:lnTo>
                  <a:lnTo>
                    <a:pt x="99" y="1396"/>
                  </a:lnTo>
                  <a:lnTo>
                    <a:pt x="99" y="1395"/>
                  </a:lnTo>
                  <a:lnTo>
                    <a:pt x="100" y="1395"/>
                  </a:lnTo>
                  <a:lnTo>
                    <a:pt x="101" y="1396"/>
                  </a:lnTo>
                  <a:lnTo>
                    <a:pt x="101" y="1399"/>
                  </a:lnTo>
                  <a:lnTo>
                    <a:pt x="102" y="1400"/>
                  </a:lnTo>
                  <a:lnTo>
                    <a:pt x="105" y="1400"/>
                  </a:lnTo>
                  <a:lnTo>
                    <a:pt x="106" y="1399"/>
                  </a:lnTo>
                  <a:lnTo>
                    <a:pt x="111" y="1397"/>
                  </a:lnTo>
                  <a:lnTo>
                    <a:pt x="112" y="1397"/>
                  </a:lnTo>
                  <a:lnTo>
                    <a:pt x="119" y="1399"/>
                  </a:lnTo>
                  <a:lnTo>
                    <a:pt x="122" y="1396"/>
                  </a:lnTo>
                  <a:lnTo>
                    <a:pt x="125" y="1399"/>
                  </a:lnTo>
                  <a:lnTo>
                    <a:pt x="125" y="1400"/>
                  </a:lnTo>
                  <a:lnTo>
                    <a:pt x="126" y="1403"/>
                  </a:lnTo>
                  <a:lnTo>
                    <a:pt x="126" y="1405"/>
                  </a:lnTo>
                  <a:lnTo>
                    <a:pt x="127" y="1406"/>
                  </a:lnTo>
                  <a:lnTo>
                    <a:pt x="131" y="1406"/>
                  </a:lnTo>
                  <a:lnTo>
                    <a:pt x="131" y="1407"/>
                  </a:lnTo>
                  <a:lnTo>
                    <a:pt x="132" y="1407"/>
                  </a:lnTo>
                  <a:lnTo>
                    <a:pt x="131" y="1408"/>
                  </a:lnTo>
                  <a:lnTo>
                    <a:pt x="132" y="1409"/>
                  </a:lnTo>
                  <a:lnTo>
                    <a:pt x="134" y="1410"/>
                  </a:lnTo>
                  <a:lnTo>
                    <a:pt x="136" y="1412"/>
                  </a:lnTo>
                  <a:lnTo>
                    <a:pt x="136" y="1419"/>
                  </a:lnTo>
                  <a:lnTo>
                    <a:pt x="134" y="1419"/>
                  </a:lnTo>
                  <a:lnTo>
                    <a:pt x="133" y="1420"/>
                  </a:lnTo>
                  <a:lnTo>
                    <a:pt x="133" y="1421"/>
                  </a:lnTo>
                  <a:lnTo>
                    <a:pt x="132" y="1421"/>
                  </a:lnTo>
                  <a:lnTo>
                    <a:pt x="132" y="1422"/>
                  </a:lnTo>
                  <a:lnTo>
                    <a:pt x="131" y="1422"/>
                  </a:lnTo>
                  <a:lnTo>
                    <a:pt x="131" y="1424"/>
                  </a:lnTo>
                  <a:lnTo>
                    <a:pt x="130" y="1425"/>
                  </a:lnTo>
                  <a:lnTo>
                    <a:pt x="130" y="1431"/>
                  </a:lnTo>
                  <a:lnTo>
                    <a:pt x="128" y="1433"/>
                  </a:lnTo>
                  <a:lnTo>
                    <a:pt x="128" y="1443"/>
                  </a:lnTo>
                  <a:lnTo>
                    <a:pt x="130" y="1445"/>
                  </a:lnTo>
                  <a:lnTo>
                    <a:pt x="132" y="1449"/>
                  </a:lnTo>
                  <a:lnTo>
                    <a:pt x="130" y="1450"/>
                  </a:lnTo>
                  <a:lnTo>
                    <a:pt x="121" y="1450"/>
                  </a:lnTo>
                  <a:lnTo>
                    <a:pt x="112" y="1449"/>
                  </a:lnTo>
                  <a:lnTo>
                    <a:pt x="88" y="1448"/>
                  </a:lnTo>
                  <a:lnTo>
                    <a:pt x="70" y="1448"/>
                  </a:lnTo>
                  <a:lnTo>
                    <a:pt x="55" y="1446"/>
                  </a:lnTo>
                  <a:lnTo>
                    <a:pt x="31" y="1445"/>
                  </a:lnTo>
                  <a:lnTo>
                    <a:pt x="14" y="1444"/>
                  </a:lnTo>
                  <a:lnTo>
                    <a:pt x="2" y="1444"/>
                  </a:lnTo>
                  <a:lnTo>
                    <a:pt x="0" y="1443"/>
                  </a:lnTo>
                  <a:lnTo>
                    <a:pt x="0" y="1442"/>
                  </a:lnTo>
                  <a:lnTo>
                    <a:pt x="4" y="1437"/>
                  </a:lnTo>
                  <a:lnTo>
                    <a:pt x="8" y="1432"/>
                  </a:lnTo>
                  <a:lnTo>
                    <a:pt x="10" y="1427"/>
                  </a:lnTo>
                  <a:lnTo>
                    <a:pt x="12" y="1427"/>
                  </a:lnTo>
                  <a:lnTo>
                    <a:pt x="12" y="1424"/>
                  </a:lnTo>
                  <a:lnTo>
                    <a:pt x="13" y="1422"/>
                  </a:lnTo>
                  <a:lnTo>
                    <a:pt x="14" y="1420"/>
                  </a:lnTo>
                  <a:lnTo>
                    <a:pt x="14" y="1415"/>
                  </a:lnTo>
                  <a:lnTo>
                    <a:pt x="13" y="1412"/>
                  </a:lnTo>
                  <a:lnTo>
                    <a:pt x="13" y="1407"/>
                  </a:lnTo>
                  <a:lnTo>
                    <a:pt x="15" y="1405"/>
                  </a:lnTo>
                  <a:lnTo>
                    <a:pt x="16" y="1406"/>
                  </a:lnTo>
                  <a:lnTo>
                    <a:pt x="33" y="1406"/>
                  </a:lnTo>
                  <a:lnTo>
                    <a:pt x="37" y="1405"/>
                  </a:lnTo>
                  <a:lnTo>
                    <a:pt x="43" y="1399"/>
                  </a:lnTo>
                  <a:lnTo>
                    <a:pt x="50" y="1389"/>
                  </a:lnTo>
                  <a:lnTo>
                    <a:pt x="51" y="1389"/>
                  </a:lnTo>
                  <a:lnTo>
                    <a:pt x="55" y="1382"/>
                  </a:lnTo>
                  <a:lnTo>
                    <a:pt x="57" y="1382"/>
                  </a:lnTo>
                  <a:lnTo>
                    <a:pt x="56" y="1383"/>
                  </a:lnTo>
                  <a:lnTo>
                    <a:pt x="56" y="1384"/>
                  </a:lnTo>
                  <a:lnTo>
                    <a:pt x="55" y="1385"/>
                  </a:lnTo>
                  <a:lnTo>
                    <a:pt x="53" y="1385"/>
                  </a:lnTo>
                  <a:lnTo>
                    <a:pt x="53" y="1388"/>
                  </a:lnTo>
                  <a:lnTo>
                    <a:pt x="52" y="1388"/>
                  </a:lnTo>
                  <a:lnTo>
                    <a:pt x="52" y="1389"/>
                  </a:lnTo>
                  <a:lnTo>
                    <a:pt x="51" y="1391"/>
                  </a:lnTo>
                  <a:lnTo>
                    <a:pt x="49" y="1394"/>
                  </a:lnTo>
                  <a:lnTo>
                    <a:pt x="45" y="1399"/>
                  </a:lnTo>
                  <a:lnTo>
                    <a:pt x="39" y="1403"/>
                  </a:lnTo>
                  <a:lnTo>
                    <a:pt x="39" y="1405"/>
                  </a:lnTo>
                  <a:lnTo>
                    <a:pt x="38" y="1405"/>
                  </a:lnTo>
                  <a:lnTo>
                    <a:pt x="38" y="1406"/>
                  </a:lnTo>
                  <a:lnTo>
                    <a:pt x="39" y="1406"/>
                  </a:lnTo>
                  <a:lnTo>
                    <a:pt x="39" y="1407"/>
                  </a:lnTo>
                  <a:lnTo>
                    <a:pt x="40" y="1407"/>
                  </a:lnTo>
                  <a:lnTo>
                    <a:pt x="47" y="1406"/>
                  </a:lnTo>
                  <a:lnTo>
                    <a:pt x="50" y="1407"/>
                  </a:lnTo>
                  <a:lnTo>
                    <a:pt x="52" y="1409"/>
                  </a:lnTo>
                  <a:lnTo>
                    <a:pt x="62" y="1409"/>
                  </a:lnTo>
                  <a:lnTo>
                    <a:pt x="63" y="1408"/>
                  </a:lnTo>
                  <a:lnTo>
                    <a:pt x="66" y="1408"/>
                  </a:lnTo>
                  <a:lnTo>
                    <a:pt x="68" y="1407"/>
                  </a:lnTo>
                  <a:lnTo>
                    <a:pt x="68" y="1401"/>
                  </a:lnTo>
                  <a:lnTo>
                    <a:pt x="66" y="1393"/>
                  </a:lnTo>
                  <a:lnTo>
                    <a:pt x="66" y="1391"/>
                  </a:lnTo>
                  <a:lnTo>
                    <a:pt x="65" y="1390"/>
                  </a:lnTo>
                  <a:lnTo>
                    <a:pt x="65" y="1388"/>
                  </a:lnTo>
                  <a:lnTo>
                    <a:pt x="66" y="1387"/>
                  </a:lnTo>
                  <a:lnTo>
                    <a:pt x="68" y="1387"/>
                  </a:lnTo>
                  <a:lnTo>
                    <a:pt x="68" y="1388"/>
                  </a:lnTo>
                  <a:lnTo>
                    <a:pt x="69" y="1388"/>
                  </a:lnTo>
                  <a:lnTo>
                    <a:pt x="69" y="1387"/>
                  </a:lnTo>
                  <a:lnTo>
                    <a:pt x="70" y="1385"/>
                  </a:lnTo>
                  <a:lnTo>
                    <a:pt x="69" y="1384"/>
                  </a:lnTo>
                  <a:lnTo>
                    <a:pt x="72" y="1381"/>
                  </a:lnTo>
                  <a:close/>
                  <a:moveTo>
                    <a:pt x="423" y="1007"/>
                  </a:moveTo>
                  <a:lnTo>
                    <a:pt x="425" y="1007"/>
                  </a:lnTo>
                  <a:lnTo>
                    <a:pt x="429" y="1009"/>
                  </a:lnTo>
                  <a:lnTo>
                    <a:pt x="429" y="1010"/>
                  </a:lnTo>
                  <a:lnTo>
                    <a:pt x="426" y="1009"/>
                  </a:lnTo>
                  <a:lnTo>
                    <a:pt x="425" y="1008"/>
                  </a:lnTo>
                  <a:lnTo>
                    <a:pt x="423" y="1007"/>
                  </a:lnTo>
                  <a:close/>
                  <a:moveTo>
                    <a:pt x="345" y="1007"/>
                  </a:moveTo>
                  <a:lnTo>
                    <a:pt x="347" y="1007"/>
                  </a:lnTo>
                  <a:lnTo>
                    <a:pt x="348" y="1008"/>
                  </a:lnTo>
                  <a:lnTo>
                    <a:pt x="349" y="1008"/>
                  </a:lnTo>
                  <a:lnTo>
                    <a:pt x="349" y="1009"/>
                  </a:lnTo>
                  <a:lnTo>
                    <a:pt x="348" y="1009"/>
                  </a:lnTo>
                  <a:lnTo>
                    <a:pt x="345" y="1010"/>
                  </a:lnTo>
                  <a:lnTo>
                    <a:pt x="345" y="1007"/>
                  </a:lnTo>
                  <a:close/>
                  <a:moveTo>
                    <a:pt x="308" y="1001"/>
                  </a:moveTo>
                  <a:lnTo>
                    <a:pt x="310" y="1001"/>
                  </a:lnTo>
                  <a:lnTo>
                    <a:pt x="311" y="1002"/>
                  </a:lnTo>
                  <a:lnTo>
                    <a:pt x="311" y="1003"/>
                  </a:lnTo>
                  <a:lnTo>
                    <a:pt x="312" y="1004"/>
                  </a:lnTo>
                  <a:lnTo>
                    <a:pt x="312" y="1008"/>
                  </a:lnTo>
                  <a:lnTo>
                    <a:pt x="311" y="1008"/>
                  </a:lnTo>
                  <a:lnTo>
                    <a:pt x="311" y="1007"/>
                  </a:lnTo>
                  <a:lnTo>
                    <a:pt x="310" y="1007"/>
                  </a:lnTo>
                  <a:lnTo>
                    <a:pt x="310" y="1004"/>
                  </a:lnTo>
                  <a:lnTo>
                    <a:pt x="308" y="1001"/>
                  </a:lnTo>
                  <a:close/>
                  <a:moveTo>
                    <a:pt x="376" y="979"/>
                  </a:moveTo>
                  <a:lnTo>
                    <a:pt x="378" y="979"/>
                  </a:lnTo>
                  <a:lnTo>
                    <a:pt x="378" y="981"/>
                  </a:lnTo>
                  <a:lnTo>
                    <a:pt x="380" y="981"/>
                  </a:lnTo>
                  <a:lnTo>
                    <a:pt x="384" y="984"/>
                  </a:lnTo>
                  <a:lnTo>
                    <a:pt x="384" y="985"/>
                  </a:lnTo>
                  <a:lnTo>
                    <a:pt x="382" y="985"/>
                  </a:lnTo>
                  <a:lnTo>
                    <a:pt x="382" y="986"/>
                  </a:lnTo>
                  <a:lnTo>
                    <a:pt x="380" y="986"/>
                  </a:lnTo>
                  <a:lnTo>
                    <a:pt x="376" y="983"/>
                  </a:lnTo>
                  <a:lnTo>
                    <a:pt x="376" y="979"/>
                  </a:lnTo>
                  <a:close/>
                  <a:moveTo>
                    <a:pt x="372" y="978"/>
                  </a:moveTo>
                  <a:lnTo>
                    <a:pt x="374" y="978"/>
                  </a:lnTo>
                  <a:lnTo>
                    <a:pt x="374" y="979"/>
                  </a:lnTo>
                  <a:lnTo>
                    <a:pt x="375" y="979"/>
                  </a:lnTo>
                  <a:lnTo>
                    <a:pt x="375" y="983"/>
                  </a:lnTo>
                  <a:lnTo>
                    <a:pt x="374" y="983"/>
                  </a:lnTo>
                  <a:lnTo>
                    <a:pt x="374" y="982"/>
                  </a:lnTo>
                  <a:lnTo>
                    <a:pt x="372" y="979"/>
                  </a:lnTo>
                  <a:lnTo>
                    <a:pt x="372" y="978"/>
                  </a:lnTo>
                  <a:close/>
                  <a:moveTo>
                    <a:pt x="378" y="954"/>
                  </a:moveTo>
                  <a:lnTo>
                    <a:pt x="380" y="954"/>
                  </a:lnTo>
                  <a:lnTo>
                    <a:pt x="380" y="958"/>
                  </a:lnTo>
                  <a:lnTo>
                    <a:pt x="379" y="960"/>
                  </a:lnTo>
                  <a:lnTo>
                    <a:pt x="378" y="959"/>
                  </a:lnTo>
                  <a:lnTo>
                    <a:pt x="378" y="958"/>
                  </a:lnTo>
                  <a:lnTo>
                    <a:pt x="376" y="957"/>
                  </a:lnTo>
                  <a:lnTo>
                    <a:pt x="378" y="955"/>
                  </a:lnTo>
                  <a:lnTo>
                    <a:pt x="378" y="954"/>
                  </a:lnTo>
                  <a:close/>
                  <a:moveTo>
                    <a:pt x="687" y="608"/>
                  </a:moveTo>
                  <a:lnTo>
                    <a:pt x="692" y="613"/>
                  </a:lnTo>
                  <a:lnTo>
                    <a:pt x="692" y="615"/>
                  </a:lnTo>
                  <a:lnTo>
                    <a:pt x="691" y="616"/>
                  </a:lnTo>
                  <a:lnTo>
                    <a:pt x="690" y="616"/>
                  </a:lnTo>
                  <a:lnTo>
                    <a:pt x="685" y="611"/>
                  </a:lnTo>
                  <a:lnTo>
                    <a:pt x="685" y="609"/>
                  </a:lnTo>
                  <a:lnTo>
                    <a:pt x="686" y="609"/>
                  </a:lnTo>
                  <a:lnTo>
                    <a:pt x="687" y="608"/>
                  </a:lnTo>
                  <a:close/>
                  <a:moveTo>
                    <a:pt x="858" y="576"/>
                  </a:moveTo>
                  <a:lnTo>
                    <a:pt x="859" y="576"/>
                  </a:lnTo>
                  <a:lnTo>
                    <a:pt x="859" y="577"/>
                  </a:lnTo>
                  <a:lnTo>
                    <a:pt x="857" y="578"/>
                  </a:lnTo>
                  <a:lnTo>
                    <a:pt x="858" y="576"/>
                  </a:lnTo>
                  <a:close/>
                  <a:moveTo>
                    <a:pt x="864" y="572"/>
                  </a:moveTo>
                  <a:lnTo>
                    <a:pt x="869" y="572"/>
                  </a:lnTo>
                  <a:lnTo>
                    <a:pt x="873" y="573"/>
                  </a:lnTo>
                  <a:lnTo>
                    <a:pt x="875" y="574"/>
                  </a:lnTo>
                  <a:lnTo>
                    <a:pt x="877" y="579"/>
                  </a:lnTo>
                  <a:lnTo>
                    <a:pt x="877" y="586"/>
                  </a:lnTo>
                  <a:lnTo>
                    <a:pt x="876" y="588"/>
                  </a:lnTo>
                  <a:lnTo>
                    <a:pt x="873" y="586"/>
                  </a:lnTo>
                  <a:lnTo>
                    <a:pt x="872" y="585"/>
                  </a:lnTo>
                  <a:lnTo>
                    <a:pt x="872" y="583"/>
                  </a:lnTo>
                  <a:lnTo>
                    <a:pt x="870" y="580"/>
                  </a:lnTo>
                  <a:lnTo>
                    <a:pt x="869" y="578"/>
                  </a:lnTo>
                  <a:lnTo>
                    <a:pt x="867" y="578"/>
                  </a:lnTo>
                  <a:lnTo>
                    <a:pt x="866" y="577"/>
                  </a:lnTo>
                  <a:lnTo>
                    <a:pt x="863" y="574"/>
                  </a:lnTo>
                  <a:lnTo>
                    <a:pt x="861" y="574"/>
                  </a:lnTo>
                  <a:lnTo>
                    <a:pt x="861" y="573"/>
                  </a:lnTo>
                  <a:lnTo>
                    <a:pt x="864" y="572"/>
                  </a:lnTo>
                  <a:close/>
                  <a:moveTo>
                    <a:pt x="687" y="545"/>
                  </a:moveTo>
                  <a:lnTo>
                    <a:pt x="691" y="545"/>
                  </a:lnTo>
                  <a:lnTo>
                    <a:pt x="691" y="546"/>
                  </a:lnTo>
                  <a:lnTo>
                    <a:pt x="692" y="546"/>
                  </a:lnTo>
                  <a:lnTo>
                    <a:pt x="692" y="547"/>
                  </a:lnTo>
                  <a:lnTo>
                    <a:pt x="691" y="548"/>
                  </a:lnTo>
                  <a:lnTo>
                    <a:pt x="686" y="548"/>
                  </a:lnTo>
                  <a:lnTo>
                    <a:pt x="686" y="546"/>
                  </a:lnTo>
                  <a:lnTo>
                    <a:pt x="687" y="545"/>
                  </a:lnTo>
                  <a:close/>
                  <a:moveTo>
                    <a:pt x="679" y="533"/>
                  </a:moveTo>
                  <a:lnTo>
                    <a:pt x="681" y="534"/>
                  </a:lnTo>
                  <a:lnTo>
                    <a:pt x="683" y="535"/>
                  </a:lnTo>
                  <a:lnTo>
                    <a:pt x="685" y="542"/>
                  </a:lnTo>
                  <a:lnTo>
                    <a:pt x="685" y="545"/>
                  </a:lnTo>
                  <a:lnTo>
                    <a:pt x="684" y="543"/>
                  </a:lnTo>
                  <a:lnTo>
                    <a:pt x="683" y="541"/>
                  </a:lnTo>
                  <a:lnTo>
                    <a:pt x="683" y="539"/>
                  </a:lnTo>
                  <a:lnTo>
                    <a:pt x="681" y="541"/>
                  </a:lnTo>
                  <a:lnTo>
                    <a:pt x="681" y="543"/>
                  </a:lnTo>
                  <a:lnTo>
                    <a:pt x="684" y="546"/>
                  </a:lnTo>
                  <a:lnTo>
                    <a:pt x="685" y="546"/>
                  </a:lnTo>
                  <a:lnTo>
                    <a:pt x="685" y="551"/>
                  </a:lnTo>
                  <a:lnTo>
                    <a:pt x="684" y="551"/>
                  </a:lnTo>
                  <a:lnTo>
                    <a:pt x="684" y="552"/>
                  </a:lnTo>
                  <a:lnTo>
                    <a:pt x="683" y="553"/>
                  </a:lnTo>
                  <a:lnTo>
                    <a:pt x="680" y="554"/>
                  </a:lnTo>
                  <a:lnTo>
                    <a:pt x="679" y="553"/>
                  </a:lnTo>
                  <a:lnTo>
                    <a:pt x="679" y="548"/>
                  </a:lnTo>
                  <a:lnTo>
                    <a:pt x="678" y="547"/>
                  </a:lnTo>
                  <a:lnTo>
                    <a:pt x="674" y="547"/>
                  </a:lnTo>
                  <a:lnTo>
                    <a:pt x="672" y="546"/>
                  </a:lnTo>
                  <a:lnTo>
                    <a:pt x="670" y="541"/>
                  </a:lnTo>
                  <a:lnTo>
                    <a:pt x="670" y="539"/>
                  </a:lnTo>
                  <a:lnTo>
                    <a:pt x="671" y="536"/>
                  </a:lnTo>
                  <a:lnTo>
                    <a:pt x="672" y="535"/>
                  </a:lnTo>
                  <a:lnTo>
                    <a:pt x="676" y="535"/>
                  </a:lnTo>
                  <a:lnTo>
                    <a:pt x="677" y="534"/>
                  </a:lnTo>
                  <a:lnTo>
                    <a:pt x="678" y="534"/>
                  </a:lnTo>
                  <a:lnTo>
                    <a:pt x="679" y="533"/>
                  </a:lnTo>
                  <a:close/>
                  <a:moveTo>
                    <a:pt x="690" y="531"/>
                  </a:moveTo>
                  <a:lnTo>
                    <a:pt x="691" y="531"/>
                  </a:lnTo>
                  <a:lnTo>
                    <a:pt x="691" y="533"/>
                  </a:lnTo>
                  <a:lnTo>
                    <a:pt x="692" y="533"/>
                  </a:lnTo>
                  <a:lnTo>
                    <a:pt x="692" y="534"/>
                  </a:lnTo>
                  <a:lnTo>
                    <a:pt x="693" y="534"/>
                  </a:lnTo>
                  <a:lnTo>
                    <a:pt x="693" y="535"/>
                  </a:lnTo>
                  <a:lnTo>
                    <a:pt x="702" y="535"/>
                  </a:lnTo>
                  <a:lnTo>
                    <a:pt x="701" y="536"/>
                  </a:lnTo>
                  <a:lnTo>
                    <a:pt x="697" y="536"/>
                  </a:lnTo>
                  <a:lnTo>
                    <a:pt x="695" y="537"/>
                  </a:lnTo>
                  <a:lnTo>
                    <a:pt x="692" y="537"/>
                  </a:lnTo>
                  <a:lnTo>
                    <a:pt x="689" y="536"/>
                  </a:lnTo>
                  <a:lnTo>
                    <a:pt x="689" y="533"/>
                  </a:lnTo>
                  <a:lnTo>
                    <a:pt x="690" y="531"/>
                  </a:lnTo>
                  <a:close/>
                  <a:moveTo>
                    <a:pt x="963" y="367"/>
                  </a:moveTo>
                  <a:lnTo>
                    <a:pt x="966" y="367"/>
                  </a:lnTo>
                  <a:lnTo>
                    <a:pt x="971" y="369"/>
                  </a:lnTo>
                  <a:lnTo>
                    <a:pt x="971" y="370"/>
                  </a:lnTo>
                  <a:lnTo>
                    <a:pt x="972" y="373"/>
                  </a:lnTo>
                  <a:lnTo>
                    <a:pt x="972" y="379"/>
                  </a:lnTo>
                  <a:lnTo>
                    <a:pt x="971" y="379"/>
                  </a:lnTo>
                  <a:lnTo>
                    <a:pt x="969" y="377"/>
                  </a:lnTo>
                  <a:lnTo>
                    <a:pt x="964" y="374"/>
                  </a:lnTo>
                  <a:lnTo>
                    <a:pt x="962" y="369"/>
                  </a:lnTo>
                  <a:lnTo>
                    <a:pt x="963" y="367"/>
                  </a:lnTo>
                  <a:close/>
                  <a:moveTo>
                    <a:pt x="537" y="327"/>
                  </a:moveTo>
                  <a:lnTo>
                    <a:pt x="537" y="328"/>
                  </a:lnTo>
                  <a:lnTo>
                    <a:pt x="538" y="328"/>
                  </a:lnTo>
                  <a:lnTo>
                    <a:pt x="540" y="330"/>
                  </a:lnTo>
                  <a:lnTo>
                    <a:pt x="540" y="331"/>
                  </a:lnTo>
                  <a:lnTo>
                    <a:pt x="538" y="332"/>
                  </a:lnTo>
                  <a:lnTo>
                    <a:pt x="536" y="330"/>
                  </a:lnTo>
                  <a:lnTo>
                    <a:pt x="536" y="328"/>
                  </a:lnTo>
                  <a:lnTo>
                    <a:pt x="537" y="327"/>
                  </a:lnTo>
                  <a:close/>
                  <a:moveTo>
                    <a:pt x="1463" y="195"/>
                  </a:moveTo>
                  <a:lnTo>
                    <a:pt x="1465" y="195"/>
                  </a:lnTo>
                  <a:lnTo>
                    <a:pt x="1465" y="196"/>
                  </a:lnTo>
                  <a:lnTo>
                    <a:pt x="1463" y="196"/>
                  </a:lnTo>
                  <a:lnTo>
                    <a:pt x="1463" y="197"/>
                  </a:lnTo>
                  <a:lnTo>
                    <a:pt x="1465" y="197"/>
                  </a:lnTo>
                  <a:lnTo>
                    <a:pt x="1465" y="203"/>
                  </a:lnTo>
                  <a:lnTo>
                    <a:pt x="1463" y="203"/>
                  </a:lnTo>
                  <a:lnTo>
                    <a:pt x="1460" y="204"/>
                  </a:lnTo>
                  <a:lnTo>
                    <a:pt x="1459" y="204"/>
                  </a:lnTo>
                  <a:lnTo>
                    <a:pt x="1459" y="201"/>
                  </a:lnTo>
                  <a:lnTo>
                    <a:pt x="1460" y="199"/>
                  </a:lnTo>
                  <a:lnTo>
                    <a:pt x="1460" y="198"/>
                  </a:lnTo>
                  <a:lnTo>
                    <a:pt x="1463" y="195"/>
                  </a:lnTo>
                  <a:close/>
                  <a:moveTo>
                    <a:pt x="1447" y="191"/>
                  </a:moveTo>
                  <a:lnTo>
                    <a:pt x="1449" y="191"/>
                  </a:lnTo>
                  <a:lnTo>
                    <a:pt x="1450" y="193"/>
                  </a:lnTo>
                  <a:lnTo>
                    <a:pt x="1449" y="196"/>
                  </a:lnTo>
                  <a:lnTo>
                    <a:pt x="1449" y="199"/>
                  </a:lnTo>
                  <a:lnTo>
                    <a:pt x="1447" y="199"/>
                  </a:lnTo>
                  <a:lnTo>
                    <a:pt x="1444" y="197"/>
                  </a:lnTo>
                  <a:lnTo>
                    <a:pt x="1444" y="193"/>
                  </a:lnTo>
                  <a:lnTo>
                    <a:pt x="1447" y="191"/>
                  </a:lnTo>
                  <a:close/>
                  <a:moveTo>
                    <a:pt x="1331" y="175"/>
                  </a:moveTo>
                  <a:lnTo>
                    <a:pt x="1336" y="175"/>
                  </a:lnTo>
                  <a:lnTo>
                    <a:pt x="1344" y="177"/>
                  </a:lnTo>
                  <a:lnTo>
                    <a:pt x="1343" y="178"/>
                  </a:lnTo>
                  <a:lnTo>
                    <a:pt x="1331" y="180"/>
                  </a:lnTo>
                  <a:lnTo>
                    <a:pt x="1327" y="184"/>
                  </a:lnTo>
                  <a:lnTo>
                    <a:pt x="1324" y="184"/>
                  </a:lnTo>
                  <a:lnTo>
                    <a:pt x="1322" y="187"/>
                  </a:lnTo>
                  <a:lnTo>
                    <a:pt x="1318" y="187"/>
                  </a:lnTo>
                  <a:lnTo>
                    <a:pt x="1318" y="189"/>
                  </a:lnTo>
                  <a:lnTo>
                    <a:pt x="1314" y="189"/>
                  </a:lnTo>
                  <a:lnTo>
                    <a:pt x="1317" y="186"/>
                  </a:lnTo>
                  <a:lnTo>
                    <a:pt x="1318" y="184"/>
                  </a:lnTo>
                  <a:lnTo>
                    <a:pt x="1331" y="175"/>
                  </a:lnTo>
                  <a:close/>
                  <a:moveTo>
                    <a:pt x="1230" y="153"/>
                  </a:moveTo>
                  <a:lnTo>
                    <a:pt x="1231" y="153"/>
                  </a:lnTo>
                  <a:lnTo>
                    <a:pt x="1242" y="155"/>
                  </a:lnTo>
                  <a:lnTo>
                    <a:pt x="1243" y="155"/>
                  </a:lnTo>
                  <a:lnTo>
                    <a:pt x="1244" y="156"/>
                  </a:lnTo>
                  <a:lnTo>
                    <a:pt x="1230" y="153"/>
                  </a:lnTo>
                  <a:close/>
                  <a:moveTo>
                    <a:pt x="1459" y="138"/>
                  </a:moveTo>
                  <a:lnTo>
                    <a:pt x="1461" y="138"/>
                  </a:lnTo>
                  <a:lnTo>
                    <a:pt x="1466" y="142"/>
                  </a:lnTo>
                  <a:lnTo>
                    <a:pt x="1467" y="142"/>
                  </a:lnTo>
                  <a:lnTo>
                    <a:pt x="1467" y="143"/>
                  </a:lnTo>
                  <a:lnTo>
                    <a:pt x="1460" y="141"/>
                  </a:lnTo>
                  <a:lnTo>
                    <a:pt x="1459" y="141"/>
                  </a:lnTo>
                  <a:lnTo>
                    <a:pt x="1459" y="138"/>
                  </a:lnTo>
                  <a:close/>
                  <a:moveTo>
                    <a:pt x="1263" y="138"/>
                  </a:moveTo>
                  <a:lnTo>
                    <a:pt x="1264" y="138"/>
                  </a:lnTo>
                  <a:lnTo>
                    <a:pt x="1264" y="140"/>
                  </a:lnTo>
                  <a:lnTo>
                    <a:pt x="1263" y="141"/>
                  </a:lnTo>
                  <a:lnTo>
                    <a:pt x="1261" y="142"/>
                  </a:lnTo>
                  <a:lnTo>
                    <a:pt x="1260" y="141"/>
                  </a:lnTo>
                  <a:lnTo>
                    <a:pt x="1263" y="140"/>
                  </a:lnTo>
                  <a:lnTo>
                    <a:pt x="1263" y="138"/>
                  </a:lnTo>
                  <a:close/>
                  <a:moveTo>
                    <a:pt x="1275" y="128"/>
                  </a:moveTo>
                  <a:lnTo>
                    <a:pt x="1275" y="129"/>
                  </a:lnTo>
                  <a:lnTo>
                    <a:pt x="1273" y="131"/>
                  </a:lnTo>
                  <a:lnTo>
                    <a:pt x="1271" y="131"/>
                  </a:lnTo>
                  <a:lnTo>
                    <a:pt x="1275" y="128"/>
                  </a:lnTo>
                  <a:close/>
                  <a:moveTo>
                    <a:pt x="1488" y="124"/>
                  </a:moveTo>
                  <a:lnTo>
                    <a:pt x="1493" y="124"/>
                  </a:lnTo>
                  <a:lnTo>
                    <a:pt x="1493" y="127"/>
                  </a:lnTo>
                  <a:lnTo>
                    <a:pt x="1492" y="128"/>
                  </a:lnTo>
                  <a:lnTo>
                    <a:pt x="1491" y="127"/>
                  </a:lnTo>
                  <a:lnTo>
                    <a:pt x="1490" y="127"/>
                  </a:lnTo>
                  <a:lnTo>
                    <a:pt x="1488" y="125"/>
                  </a:lnTo>
                  <a:lnTo>
                    <a:pt x="1488" y="124"/>
                  </a:lnTo>
                  <a:close/>
                  <a:moveTo>
                    <a:pt x="1506" y="123"/>
                  </a:moveTo>
                  <a:lnTo>
                    <a:pt x="1507" y="123"/>
                  </a:lnTo>
                  <a:lnTo>
                    <a:pt x="1511" y="124"/>
                  </a:lnTo>
                  <a:lnTo>
                    <a:pt x="1512" y="125"/>
                  </a:lnTo>
                  <a:lnTo>
                    <a:pt x="1513" y="128"/>
                  </a:lnTo>
                  <a:lnTo>
                    <a:pt x="1507" y="125"/>
                  </a:lnTo>
                  <a:lnTo>
                    <a:pt x="1504" y="128"/>
                  </a:lnTo>
                  <a:lnTo>
                    <a:pt x="1501" y="128"/>
                  </a:lnTo>
                  <a:lnTo>
                    <a:pt x="1503" y="125"/>
                  </a:lnTo>
                  <a:lnTo>
                    <a:pt x="1506" y="123"/>
                  </a:lnTo>
                  <a:close/>
                  <a:moveTo>
                    <a:pt x="1285" y="122"/>
                  </a:moveTo>
                  <a:lnTo>
                    <a:pt x="1286" y="122"/>
                  </a:lnTo>
                  <a:lnTo>
                    <a:pt x="1286" y="123"/>
                  </a:lnTo>
                  <a:lnTo>
                    <a:pt x="1285" y="124"/>
                  </a:lnTo>
                  <a:lnTo>
                    <a:pt x="1282" y="125"/>
                  </a:lnTo>
                  <a:lnTo>
                    <a:pt x="1281" y="125"/>
                  </a:lnTo>
                  <a:lnTo>
                    <a:pt x="1285" y="122"/>
                  </a:lnTo>
                  <a:close/>
                  <a:moveTo>
                    <a:pt x="1476" y="116"/>
                  </a:moveTo>
                  <a:lnTo>
                    <a:pt x="1479" y="116"/>
                  </a:lnTo>
                  <a:lnTo>
                    <a:pt x="1480" y="117"/>
                  </a:lnTo>
                  <a:lnTo>
                    <a:pt x="1480" y="119"/>
                  </a:lnTo>
                  <a:lnTo>
                    <a:pt x="1479" y="121"/>
                  </a:lnTo>
                  <a:lnTo>
                    <a:pt x="1479" y="122"/>
                  </a:lnTo>
                  <a:lnTo>
                    <a:pt x="1478" y="122"/>
                  </a:lnTo>
                  <a:lnTo>
                    <a:pt x="1475" y="123"/>
                  </a:lnTo>
                  <a:lnTo>
                    <a:pt x="1475" y="122"/>
                  </a:lnTo>
                  <a:lnTo>
                    <a:pt x="1474" y="122"/>
                  </a:lnTo>
                  <a:lnTo>
                    <a:pt x="1476" y="117"/>
                  </a:lnTo>
                  <a:lnTo>
                    <a:pt x="1476" y="116"/>
                  </a:lnTo>
                  <a:close/>
                  <a:moveTo>
                    <a:pt x="1652" y="76"/>
                  </a:moveTo>
                  <a:lnTo>
                    <a:pt x="1653" y="76"/>
                  </a:lnTo>
                  <a:lnTo>
                    <a:pt x="1667" y="87"/>
                  </a:lnTo>
                  <a:lnTo>
                    <a:pt x="1670" y="90"/>
                  </a:lnTo>
                  <a:lnTo>
                    <a:pt x="1670" y="91"/>
                  </a:lnTo>
                  <a:lnTo>
                    <a:pt x="1668" y="92"/>
                  </a:lnTo>
                  <a:lnTo>
                    <a:pt x="1672" y="95"/>
                  </a:lnTo>
                  <a:lnTo>
                    <a:pt x="1672" y="100"/>
                  </a:lnTo>
                  <a:lnTo>
                    <a:pt x="1671" y="99"/>
                  </a:lnTo>
                  <a:lnTo>
                    <a:pt x="1671" y="98"/>
                  </a:lnTo>
                  <a:lnTo>
                    <a:pt x="1670" y="98"/>
                  </a:lnTo>
                  <a:lnTo>
                    <a:pt x="1668" y="97"/>
                  </a:lnTo>
                  <a:lnTo>
                    <a:pt x="1667" y="94"/>
                  </a:lnTo>
                  <a:lnTo>
                    <a:pt x="1666" y="94"/>
                  </a:lnTo>
                  <a:lnTo>
                    <a:pt x="1665" y="90"/>
                  </a:lnTo>
                  <a:lnTo>
                    <a:pt x="1664" y="88"/>
                  </a:lnTo>
                  <a:lnTo>
                    <a:pt x="1652" y="79"/>
                  </a:lnTo>
                  <a:lnTo>
                    <a:pt x="1652" y="76"/>
                  </a:lnTo>
                  <a:close/>
                  <a:moveTo>
                    <a:pt x="616" y="68"/>
                  </a:moveTo>
                  <a:lnTo>
                    <a:pt x="623" y="75"/>
                  </a:lnTo>
                  <a:lnTo>
                    <a:pt x="623" y="76"/>
                  </a:lnTo>
                  <a:lnTo>
                    <a:pt x="608" y="75"/>
                  </a:lnTo>
                  <a:lnTo>
                    <a:pt x="605" y="74"/>
                  </a:lnTo>
                  <a:lnTo>
                    <a:pt x="605" y="72"/>
                  </a:lnTo>
                  <a:lnTo>
                    <a:pt x="606" y="70"/>
                  </a:lnTo>
                  <a:lnTo>
                    <a:pt x="608" y="70"/>
                  </a:lnTo>
                  <a:lnTo>
                    <a:pt x="611" y="69"/>
                  </a:lnTo>
                  <a:lnTo>
                    <a:pt x="616" y="68"/>
                  </a:lnTo>
                  <a:close/>
                  <a:moveTo>
                    <a:pt x="1243" y="55"/>
                  </a:moveTo>
                  <a:lnTo>
                    <a:pt x="1251" y="56"/>
                  </a:lnTo>
                  <a:lnTo>
                    <a:pt x="1269" y="69"/>
                  </a:lnTo>
                  <a:lnTo>
                    <a:pt x="1282" y="81"/>
                  </a:lnTo>
                  <a:lnTo>
                    <a:pt x="1288" y="86"/>
                  </a:lnTo>
                  <a:lnTo>
                    <a:pt x="1291" y="90"/>
                  </a:lnTo>
                  <a:lnTo>
                    <a:pt x="1295" y="99"/>
                  </a:lnTo>
                  <a:lnTo>
                    <a:pt x="1294" y="104"/>
                  </a:lnTo>
                  <a:lnTo>
                    <a:pt x="1292" y="110"/>
                  </a:lnTo>
                  <a:lnTo>
                    <a:pt x="1288" y="116"/>
                  </a:lnTo>
                  <a:lnTo>
                    <a:pt x="1286" y="117"/>
                  </a:lnTo>
                  <a:lnTo>
                    <a:pt x="1287" y="116"/>
                  </a:lnTo>
                  <a:lnTo>
                    <a:pt x="1287" y="110"/>
                  </a:lnTo>
                  <a:lnTo>
                    <a:pt x="1289" y="105"/>
                  </a:lnTo>
                  <a:lnTo>
                    <a:pt x="1291" y="100"/>
                  </a:lnTo>
                  <a:lnTo>
                    <a:pt x="1291" y="98"/>
                  </a:lnTo>
                  <a:lnTo>
                    <a:pt x="1289" y="99"/>
                  </a:lnTo>
                  <a:lnTo>
                    <a:pt x="1287" y="100"/>
                  </a:lnTo>
                  <a:lnTo>
                    <a:pt x="1282" y="106"/>
                  </a:lnTo>
                  <a:lnTo>
                    <a:pt x="1280" y="109"/>
                  </a:lnTo>
                  <a:lnTo>
                    <a:pt x="1276" y="115"/>
                  </a:lnTo>
                  <a:lnTo>
                    <a:pt x="1275" y="116"/>
                  </a:lnTo>
                  <a:lnTo>
                    <a:pt x="1277" y="116"/>
                  </a:lnTo>
                  <a:lnTo>
                    <a:pt x="1277" y="119"/>
                  </a:lnTo>
                  <a:lnTo>
                    <a:pt x="1274" y="121"/>
                  </a:lnTo>
                  <a:lnTo>
                    <a:pt x="1270" y="130"/>
                  </a:lnTo>
                  <a:lnTo>
                    <a:pt x="1268" y="131"/>
                  </a:lnTo>
                  <a:lnTo>
                    <a:pt x="1267" y="131"/>
                  </a:lnTo>
                  <a:lnTo>
                    <a:pt x="1264" y="132"/>
                  </a:lnTo>
                  <a:lnTo>
                    <a:pt x="1262" y="136"/>
                  </a:lnTo>
                  <a:lnTo>
                    <a:pt x="1257" y="140"/>
                  </a:lnTo>
                  <a:lnTo>
                    <a:pt x="1254" y="138"/>
                  </a:lnTo>
                  <a:lnTo>
                    <a:pt x="1252" y="140"/>
                  </a:lnTo>
                  <a:lnTo>
                    <a:pt x="1250" y="143"/>
                  </a:lnTo>
                  <a:lnTo>
                    <a:pt x="1231" y="149"/>
                  </a:lnTo>
                  <a:lnTo>
                    <a:pt x="1230" y="148"/>
                  </a:lnTo>
                  <a:lnTo>
                    <a:pt x="1230" y="147"/>
                  </a:lnTo>
                  <a:lnTo>
                    <a:pt x="1229" y="147"/>
                  </a:lnTo>
                  <a:lnTo>
                    <a:pt x="1229" y="146"/>
                  </a:lnTo>
                  <a:lnTo>
                    <a:pt x="1227" y="146"/>
                  </a:lnTo>
                  <a:lnTo>
                    <a:pt x="1226" y="147"/>
                  </a:lnTo>
                  <a:lnTo>
                    <a:pt x="1226" y="148"/>
                  </a:lnTo>
                  <a:lnTo>
                    <a:pt x="1223" y="148"/>
                  </a:lnTo>
                  <a:lnTo>
                    <a:pt x="1221" y="147"/>
                  </a:lnTo>
                  <a:lnTo>
                    <a:pt x="1219" y="143"/>
                  </a:lnTo>
                  <a:lnTo>
                    <a:pt x="1214" y="138"/>
                  </a:lnTo>
                  <a:lnTo>
                    <a:pt x="1213" y="138"/>
                  </a:lnTo>
                  <a:lnTo>
                    <a:pt x="1212" y="136"/>
                  </a:lnTo>
                  <a:lnTo>
                    <a:pt x="1212" y="135"/>
                  </a:lnTo>
                  <a:lnTo>
                    <a:pt x="1211" y="135"/>
                  </a:lnTo>
                  <a:lnTo>
                    <a:pt x="1209" y="132"/>
                  </a:lnTo>
                  <a:lnTo>
                    <a:pt x="1211" y="131"/>
                  </a:lnTo>
                  <a:lnTo>
                    <a:pt x="1211" y="130"/>
                  </a:lnTo>
                  <a:lnTo>
                    <a:pt x="1209" y="129"/>
                  </a:lnTo>
                  <a:lnTo>
                    <a:pt x="1208" y="129"/>
                  </a:lnTo>
                  <a:lnTo>
                    <a:pt x="1207" y="131"/>
                  </a:lnTo>
                  <a:lnTo>
                    <a:pt x="1206" y="129"/>
                  </a:lnTo>
                  <a:lnTo>
                    <a:pt x="1206" y="128"/>
                  </a:lnTo>
                  <a:lnTo>
                    <a:pt x="1207" y="125"/>
                  </a:lnTo>
                  <a:lnTo>
                    <a:pt x="1207" y="122"/>
                  </a:lnTo>
                  <a:lnTo>
                    <a:pt x="1208" y="121"/>
                  </a:lnTo>
                  <a:lnTo>
                    <a:pt x="1208" y="119"/>
                  </a:lnTo>
                  <a:lnTo>
                    <a:pt x="1207" y="117"/>
                  </a:lnTo>
                  <a:lnTo>
                    <a:pt x="1207" y="118"/>
                  </a:lnTo>
                  <a:lnTo>
                    <a:pt x="1206" y="117"/>
                  </a:lnTo>
                  <a:lnTo>
                    <a:pt x="1206" y="115"/>
                  </a:lnTo>
                  <a:lnTo>
                    <a:pt x="1208" y="112"/>
                  </a:lnTo>
                  <a:lnTo>
                    <a:pt x="1206" y="111"/>
                  </a:lnTo>
                  <a:lnTo>
                    <a:pt x="1206" y="109"/>
                  </a:lnTo>
                  <a:lnTo>
                    <a:pt x="1207" y="105"/>
                  </a:lnTo>
                  <a:lnTo>
                    <a:pt x="1208" y="103"/>
                  </a:lnTo>
                  <a:lnTo>
                    <a:pt x="1208" y="91"/>
                  </a:lnTo>
                  <a:lnTo>
                    <a:pt x="1209" y="87"/>
                  </a:lnTo>
                  <a:lnTo>
                    <a:pt x="1209" y="85"/>
                  </a:lnTo>
                  <a:lnTo>
                    <a:pt x="1211" y="81"/>
                  </a:lnTo>
                  <a:lnTo>
                    <a:pt x="1214" y="76"/>
                  </a:lnTo>
                  <a:lnTo>
                    <a:pt x="1215" y="74"/>
                  </a:lnTo>
                  <a:lnTo>
                    <a:pt x="1215" y="73"/>
                  </a:lnTo>
                  <a:lnTo>
                    <a:pt x="1219" y="70"/>
                  </a:lnTo>
                  <a:lnTo>
                    <a:pt x="1221" y="67"/>
                  </a:lnTo>
                  <a:lnTo>
                    <a:pt x="1231" y="58"/>
                  </a:lnTo>
                  <a:lnTo>
                    <a:pt x="1236" y="56"/>
                  </a:lnTo>
                  <a:lnTo>
                    <a:pt x="1243" y="55"/>
                  </a:lnTo>
                  <a:close/>
                  <a:moveTo>
                    <a:pt x="521" y="0"/>
                  </a:moveTo>
                  <a:lnTo>
                    <a:pt x="522" y="0"/>
                  </a:lnTo>
                  <a:lnTo>
                    <a:pt x="524" y="1"/>
                  </a:lnTo>
                  <a:lnTo>
                    <a:pt x="532" y="11"/>
                  </a:lnTo>
                  <a:lnTo>
                    <a:pt x="534" y="12"/>
                  </a:lnTo>
                  <a:lnTo>
                    <a:pt x="537" y="11"/>
                  </a:lnTo>
                  <a:lnTo>
                    <a:pt x="538" y="12"/>
                  </a:lnTo>
                  <a:lnTo>
                    <a:pt x="543" y="14"/>
                  </a:lnTo>
                  <a:lnTo>
                    <a:pt x="544" y="17"/>
                  </a:lnTo>
                  <a:lnTo>
                    <a:pt x="543" y="18"/>
                  </a:lnTo>
                  <a:lnTo>
                    <a:pt x="543" y="19"/>
                  </a:lnTo>
                  <a:lnTo>
                    <a:pt x="544" y="20"/>
                  </a:lnTo>
                  <a:lnTo>
                    <a:pt x="548" y="23"/>
                  </a:lnTo>
                  <a:lnTo>
                    <a:pt x="553" y="21"/>
                  </a:lnTo>
                  <a:lnTo>
                    <a:pt x="561" y="24"/>
                  </a:lnTo>
                  <a:lnTo>
                    <a:pt x="565" y="26"/>
                  </a:lnTo>
                  <a:lnTo>
                    <a:pt x="566" y="29"/>
                  </a:lnTo>
                  <a:lnTo>
                    <a:pt x="567" y="29"/>
                  </a:lnTo>
                  <a:lnTo>
                    <a:pt x="568" y="27"/>
                  </a:lnTo>
                  <a:lnTo>
                    <a:pt x="569" y="27"/>
                  </a:lnTo>
                  <a:lnTo>
                    <a:pt x="569" y="38"/>
                  </a:lnTo>
                  <a:lnTo>
                    <a:pt x="568" y="39"/>
                  </a:lnTo>
                  <a:lnTo>
                    <a:pt x="567" y="42"/>
                  </a:lnTo>
                  <a:lnTo>
                    <a:pt x="566" y="43"/>
                  </a:lnTo>
                  <a:lnTo>
                    <a:pt x="559" y="48"/>
                  </a:lnTo>
                  <a:lnTo>
                    <a:pt x="543" y="42"/>
                  </a:lnTo>
                  <a:lnTo>
                    <a:pt x="541" y="39"/>
                  </a:lnTo>
                  <a:lnTo>
                    <a:pt x="540" y="39"/>
                  </a:lnTo>
                  <a:lnTo>
                    <a:pt x="537" y="41"/>
                  </a:lnTo>
                  <a:lnTo>
                    <a:pt x="531" y="38"/>
                  </a:lnTo>
                  <a:lnTo>
                    <a:pt x="530" y="39"/>
                  </a:lnTo>
                  <a:lnTo>
                    <a:pt x="529" y="38"/>
                  </a:lnTo>
                  <a:lnTo>
                    <a:pt x="529" y="33"/>
                  </a:lnTo>
                  <a:lnTo>
                    <a:pt x="530" y="32"/>
                  </a:lnTo>
                  <a:lnTo>
                    <a:pt x="530" y="31"/>
                  </a:lnTo>
                  <a:lnTo>
                    <a:pt x="529" y="30"/>
                  </a:lnTo>
                  <a:lnTo>
                    <a:pt x="529" y="29"/>
                  </a:lnTo>
                  <a:lnTo>
                    <a:pt x="528" y="27"/>
                  </a:lnTo>
                  <a:lnTo>
                    <a:pt x="528" y="26"/>
                  </a:lnTo>
                  <a:lnTo>
                    <a:pt x="527" y="26"/>
                  </a:lnTo>
                  <a:lnTo>
                    <a:pt x="527" y="36"/>
                  </a:lnTo>
                  <a:lnTo>
                    <a:pt x="524" y="38"/>
                  </a:lnTo>
                  <a:lnTo>
                    <a:pt x="521" y="38"/>
                  </a:lnTo>
                  <a:lnTo>
                    <a:pt x="523" y="41"/>
                  </a:lnTo>
                  <a:lnTo>
                    <a:pt x="524" y="41"/>
                  </a:lnTo>
                  <a:lnTo>
                    <a:pt x="524" y="45"/>
                  </a:lnTo>
                  <a:lnTo>
                    <a:pt x="523" y="47"/>
                  </a:lnTo>
                  <a:lnTo>
                    <a:pt x="523" y="50"/>
                  </a:lnTo>
                  <a:lnTo>
                    <a:pt x="525" y="47"/>
                  </a:lnTo>
                  <a:lnTo>
                    <a:pt x="528" y="45"/>
                  </a:lnTo>
                  <a:lnTo>
                    <a:pt x="532" y="48"/>
                  </a:lnTo>
                  <a:lnTo>
                    <a:pt x="534" y="49"/>
                  </a:lnTo>
                  <a:lnTo>
                    <a:pt x="538" y="47"/>
                  </a:lnTo>
                  <a:lnTo>
                    <a:pt x="538" y="48"/>
                  </a:lnTo>
                  <a:lnTo>
                    <a:pt x="540" y="48"/>
                  </a:lnTo>
                  <a:lnTo>
                    <a:pt x="540" y="49"/>
                  </a:lnTo>
                  <a:lnTo>
                    <a:pt x="541" y="50"/>
                  </a:lnTo>
                  <a:lnTo>
                    <a:pt x="540" y="50"/>
                  </a:lnTo>
                  <a:lnTo>
                    <a:pt x="538" y="52"/>
                  </a:lnTo>
                  <a:lnTo>
                    <a:pt x="540" y="52"/>
                  </a:lnTo>
                  <a:lnTo>
                    <a:pt x="543" y="55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8"/>
                  </a:lnTo>
                  <a:lnTo>
                    <a:pt x="538" y="61"/>
                  </a:lnTo>
                  <a:lnTo>
                    <a:pt x="537" y="61"/>
                  </a:lnTo>
                  <a:lnTo>
                    <a:pt x="536" y="62"/>
                  </a:lnTo>
                  <a:lnTo>
                    <a:pt x="532" y="64"/>
                  </a:lnTo>
                  <a:lnTo>
                    <a:pt x="530" y="66"/>
                  </a:lnTo>
                  <a:lnTo>
                    <a:pt x="532" y="67"/>
                  </a:lnTo>
                  <a:lnTo>
                    <a:pt x="534" y="66"/>
                  </a:lnTo>
                  <a:lnTo>
                    <a:pt x="538" y="62"/>
                  </a:lnTo>
                  <a:lnTo>
                    <a:pt x="540" y="62"/>
                  </a:lnTo>
                  <a:lnTo>
                    <a:pt x="540" y="61"/>
                  </a:lnTo>
                  <a:lnTo>
                    <a:pt x="541" y="58"/>
                  </a:lnTo>
                  <a:lnTo>
                    <a:pt x="544" y="58"/>
                  </a:lnTo>
                  <a:lnTo>
                    <a:pt x="544" y="56"/>
                  </a:lnTo>
                  <a:lnTo>
                    <a:pt x="546" y="56"/>
                  </a:lnTo>
                  <a:lnTo>
                    <a:pt x="547" y="60"/>
                  </a:lnTo>
                  <a:lnTo>
                    <a:pt x="548" y="60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5" y="58"/>
                  </a:lnTo>
                  <a:lnTo>
                    <a:pt x="559" y="58"/>
                  </a:lnTo>
                  <a:lnTo>
                    <a:pt x="560" y="60"/>
                  </a:lnTo>
                  <a:lnTo>
                    <a:pt x="555" y="64"/>
                  </a:lnTo>
                  <a:lnTo>
                    <a:pt x="554" y="68"/>
                  </a:lnTo>
                  <a:lnTo>
                    <a:pt x="560" y="62"/>
                  </a:lnTo>
                  <a:lnTo>
                    <a:pt x="563" y="61"/>
                  </a:lnTo>
                  <a:lnTo>
                    <a:pt x="568" y="61"/>
                  </a:lnTo>
                  <a:lnTo>
                    <a:pt x="559" y="74"/>
                  </a:lnTo>
                  <a:lnTo>
                    <a:pt x="558" y="78"/>
                  </a:lnTo>
                  <a:lnTo>
                    <a:pt x="556" y="79"/>
                  </a:lnTo>
                  <a:lnTo>
                    <a:pt x="556" y="81"/>
                  </a:lnTo>
                  <a:lnTo>
                    <a:pt x="558" y="81"/>
                  </a:lnTo>
                  <a:lnTo>
                    <a:pt x="558" y="80"/>
                  </a:lnTo>
                  <a:lnTo>
                    <a:pt x="560" y="80"/>
                  </a:lnTo>
                  <a:lnTo>
                    <a:pt x="560" y="79"/>
                  </a:lnTo>
                  <a:lnTo>
                    <a:pt x="562" y="72"/>
                  </a:lnTo>
                  <a:lnTo>
                    <a:pt x="563" y="70"/>
                  </a:lnTo>
                  <a:lnTo>
                    <a:pt x="577" y="64"/>
                  </a:lnTo>
                  <a:lnTo>
                    <a:pt x="578" y="63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80" y="66"/>
                  </a:lnTo>
                  <a:lnTo>
                    <a:pt x="583" y="63"/>
                  </a:lnTo>
                  <a:lnTo>
                    <a:pt x="585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4" y="70"/>
                  </a:lnTo>
                  <a:lnTo>
                    <a:pt x="583" y="70"/>
                  </a:lnTo>
                  <a:lnTo>
                    <a:pt x="581" y="73"/>
                  </a:lnTo>
                  <a:lnTo>
                    <a:pt x="583" y="73"/>
                  </a:lnTo>
                  <a:lnTo>
                    <a:pt x="585" y="72"/>
                  </a:lnTo>
                  <a:lnTo>
                    <a:pt x="584" y="74"/>
                  </a:lnTo>
                  <a:lnTo>
                    <a:pt x="581" y="78"/>
                  </a:lnTo>
                  <a:lnTo>
                    <a:pt x="579" y="82"/>
                  </a:lnTo>
                  <a:lnTo>
                    <a:pt x="575" y="82"/>
                  </a:lnTo>
                  <a:lnTo>
                    <a:pt x="574" y="85"/>
                  </a:lnTo>
                  <a:lnTo>
                    <a:pt x="577" y="85"/>
                  </a:lnTo>
                  <a:lnTo>
                    <a:pt x="577" y="84"/>
                  </a:lnTo>
                  <a:lnTo>
                    <a:pt x="581" y="82"/>
                  </a:lnTo>
                  <a:lnTo>
                    <a:pt x="583" y="82"/>
                  </a:lnTo>
                  <a:lnTo>
                    <a:pt x="584" y="85"/>
                  </a:lnTo>
                  <a:lnTo>
                    <a:pt x="580" y="87"/>
                  </a:lnTo>
                  <a:lnTo>
                    <a:pt x="579" y="88"/>
                  </a:lnTo>
                  <a:lnTo>
                    <a:pt x="578" y="88"/>
                  </a:lnTo>
                  <a:lnTo>
                    <a:pt x="577" y="90"/>
                  </a:lnTo>
                  <a:lnTo>
                    <a:pt x="581" y="90"/>
                  </a:lnTo>
                  <a:lnTo>
                    <a:pt x="581" y="92"/>
                  </a:lnTo>
                  <a:lnTo>
                    <a:pt x="583" y="92"/>
                  </a:lnTo>
                  <a:lnTo>
                    <a:pt x="584" y="91"/>
                  </a:lnTo>
                  <a:lnTo>
                    <a:pt x="586" y="91"/>
                  </a:lnTo>
                  <a:lnTo>
                    <a:pt x="587" y="92"/>
                  </a:lnTo>
                  <a:lnTo>
                    <a:pt x="586" y="95"/>
                  </a:lnTo>
                  <a:lnTo>
                    <a:pt x="581" y="99"/>
                  </a:lnTo>
                  <a:lnTo>
                    <a:pt x="577" y="104"/>
                  </a:lnTo>
                  <a:lnTo>
                    <a:pt x="574" y="104"/>
                  </a:lnTo>
                  <a:lnTo>
                    <a:pt x="571" y="106"/>
                  </a:lnTo>
                  <a:lnTo>
                    <a:pt x="568" y="106"/>
                  </a:lnTo>
                  <a:lnTo>
                    <a:pt x="565" y="110"/>
                  </a:lnTo>
                  <a:lnTo>
                    <a:pt x="565" y="122"/>
                  </a:lnTo>
                  <a:lnTo>
                    <a:pt x="566" y="119"/>
                  </a:lnTo>
                  <a:lnTo>
                    <a:pt x="566" y="113"/>
                  </a:lnTo>
                  <a:lnTo>
                    <a:pt x="567" y="110"/>
                  </a:lnTo>
                  <a:lnTo>
                    <a:pt x="569" y="109"/>
                  </a:lnTo>
                  <a:lnTo>
                    <a:pt x="574" y="109"/>
                  </a:lnTo>
                  <a:lnTo>
                    <a:pt x="578" y="105"/>
                  </a:lnTo>
                  <a:lnTo>
                    <a:pt x="583" y="105"/>
                  </a:lnTo>
                  <a:lnTo>
                    <a:pt x="583" y="101"/>
                  </a:lnTo>
                  <a:lnTo>
                    <a:pt x="584" y="100"/>
                  </a:lnTo>
                  <a:lnTo>
                    <a:pt x="584" y="99"/>
                  </a:lnTo>
                  <a:lnTo>
                    <a:pt x="589" y="95"/>
                  </a:lnTo>
                  <a:lnTo>
                    <a:pt x="589" y="81"/>
                  </a:lnTo>
                  <a:lnTo>
                    <a:pt x="590" y="79"/>
                  </a:lnTo>
                  <a:lnTo>
                    <a:pt x="591" y="78"/>
                  </a:lnTo>
                  <a:lnTo>
                    <a:pt x="596" y="78"/>
                  </a:lnTo>
                  <a:lnTo>
                    <a:pt x="596" y="80"/>
                  </a:lnTo>
                  <a:lnTo>
                    <a:pt x="594" y="81"/>
                  </a:lnTo>
                  <a:lnTo>
                    <a:pt x="596" y="81"/>
                  </a:lnTo>
                  <a:lnTo>
                    <a:pt x="597" y="79"/>
                  </a:lnTo>
                  <a:lnTo>
                    <a:pt x="598" y="80"/>
                  </a:lnTo>
                  <a:lnTo>
                    <a:pt x="602" y="80"/>
                  </a:lnTo>
                  <a:lnTo>
                    <a:pt x="600" y="79"/>
                  </a:lnTo>
                  <a:lnTo>
                    <a:pt x="600" y="76"/>
                  </a:lnTo>
                  <a:lnTo>
                    <a:pt x="612" y="79"/>
                  </a:lnTo>
                  <a:lnTo>
                    <a:pt x="624" y="80"/>
                  </a:lnTo>
                  <a:lnTo>
                    <a:pt x="624" y="82"/>
                  </a:lnTo>
                  <a:lnTo>
                    <a:pt x="625" y="84"/>
                  </a:lnTo>
                  <a:lnTo>
                    <a:pt x="629" y="85"/>
                  </a:lnTo>
                  <a:lnTo>
                    <a:pt x="631" y="85"/>
                  </a:lnTo>
                  <a:lnTo>
                    <a:pt x="634" y="87"/>
                  </a:lnTo>
                  <a:lnTo>
                    <a:pt x="648" y="90"/>
                  </a:lnTo>
                  <a:lnTo>
                    <a:pt x="648" y="91"/>
                  </a:lnTo>
                  <a:lnTo>
                    <a:pt x="647" y="93"/>
                  </a:lnTo>
                  <a:lnTo>
                    <a:pt x="647" y="94"/>
                  </a:lnTo>
                  <a:lnTo>
                    <a:pt x="650" y="91"/>
                  </a:lnTo>
                  <a:lnTo>
                    <a:pt x="654" y="91"/>
                  </a:lnTo>
                  <a:lnTo>
                    <a:pt x="654" y="92"/>
                  </a:lnTo>
                  <a:lnTo>
                    <a:pt x="655" y="92"/>
                  </a:lnTo>
                  <a:lnTo>
                    <a:pt x="655" y="93"/>
                  </a:lnTo>
                  <a:lnTo>
                    <a:pt x="654" y="94"/>
                  </a:lnTo>
                  <a:lnTo>
                    <a:pt x="655" y="94"/>
                  </a:lnTo>
                  <a:lnTo>
                    <a:pt x="655" y="95"/>
                  </a:lnTo>
                  <a:lnTo>
                    <a:pt x="656" y="95"/>
                  </a:lnTo>
                  <a:lnTo>
                    <a:pt x="656" y="94"/>
                  </a:lnTo>
                  <a:lnTo>
                    <a:pt x="658" y="94"/>
                  </a:lnTo>
                  <a:lnTo>
                    <a:pt x="658" y="93"/>
                  </a:lnTo>
                  <a:lnTo>
                    <a:pt x="659" y="92"/>
                  </a:lnTo>
                  <a:lnTo>
                    <a:pt x="660" y="92"/>
                  </a:lnTo>
                  <a:lnTo>
                    <a:pt x="659" y="90"/>
                  </a:lnTo>
                  <a:lnTo>
                    <a:pt x="656" y="86"/>
                  </a:lnTo>
                  <a:lnTo>
                    <a:pt x="655" y="85"/>
                  </a:lnTo>
                  <a:lnTo>
                    <a:pt x="656" y="84"/>
                  </a:lnTo>
                  <a:lnTo>
                    <a:pt x="660" y="85"/>
                  </a:lnTo>
                  <a:lnTo>
                    <a:pt x="662" y="85"/>
                  </a:lnTo>
                  <a:lnTo>
                    <a:pt x="683" y="94"/>
                  </a:lnTo>
                  <a:lnTo>
                    <a:pt x="685" y="94"/>
                  </a:lnTo>
                  <a:lnTo>
                    <a:pt x="690" y="97"/>
                  </a:lnTo>
                  <a:lnTo>
                    <a:pt x="692" y="99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2" y="104"/>
                  </a:lnTo>
                  <a:lnTo>
                    <a:pt x="703" y="105"/>
                  </a:lnTo>
                  <a:lnTo>
                    <a:pt x="702" y="107"/>
                  </a:lnTo>
                  <a:lnTo>
                    <a:pt x="704" y="110"/>
                  </a:lnTo>
                  <a:lnTo>
                    <a:pt x="712" y="113"/>
                  </a:lnTo>
                  <a:lnTo>
                    <a:pt x="720" y="119"/>
                  </a:lnTo>
                  <a:lnTo>
                    <a:pt x="722" y="119"/>
                  </a:lnTo>
                  <a:lnTo>
                    <a:pt x="722" y="122"/>
                  </a:lnTo>
                  <a:lnTo>
                    <a:pt x="723" y="122"/>
                  </a:lnTo>
                  <a:lnTo>
                    <a:pt x="724" y="123"/>
                  </a:lnTo>
                  <a:lnTo>
                    <a:pt x="727" y="123"/>
                  </a:lnTo>
                  <a:lnTo>
                    <a:pt x="734" y="129"/>
                  </a:lnTo>
                  <a:lnTo>
                    <a:pt x="734" y="131"/>
                  </a:lnTo>
                  <a:lnTo>
                    <a:pt x="735" y="131"/>
                  </a:lnTo>
                  <a:lnTo>
                    <a:pt x="737" y="134"/>
                  </a:lnTo>
                  <a:lnTo>
                    <a:pt x="741" y="135"/>
                  </a:lnTo>
                  <a:lnTo>
                    <a:pt x="742" y="135"/>
                  </a:lnTo>
                  <a:lnTo>
                    <a:pt x="742" y="138"/>
                  </a:lnTo>
                  <a:lnTo>
                    <a:pt x="743" y="140"/>
                  </a:lnTo>
                  <a:lnTo>
                    <a:pt x="748" y="142"/>
                  </a:lnTo>
                  <a:lnTo>
                    <a:pt x="751" y="146"/>
                  </a:lnTo>
                  <a:lnTo>
                    <a:pt x="752" y="146"/>
                  </a:lnTo>
                  <a:lnTo>
                    <a:pt x="752" y="147"/>
                  </a:lnTo>
                  <a:lnTo>
                    <a:pt x="754" y="147"/>
                  </a:lnTo>
                  <a:lnTo>
                    <a:pt x="755" y="148"/>
                  </a:lnTo>
                  <a:lnTo>
                    <a:pt x="758" y="148"/>
                  </a:lnTo>
                  <a:lnTo>
                    <a:pt x="758" y="149"/>
                  </a:lnTo>
                  <a:lnTo>
                    <a:pt x="761" y="150"/>
                  </a:lnTo>
                  <a:lnTo>
                    <a:pt x="763" y="152"/>
                  </a:lnTo>
                  <a:lnTo>
                    <a:pt x="764" y="154"/>
                  </a:lnTo>
                  <a:lnTo>
                    <a:pt x="767" y="156"/>
                  </a:lnTo>
                  <a:lnTo>
                    <a:pt x="773" y="164"/>
                  </a:lnTo>
                  <a:lnTo>
                    <a:pt x="774" y="167"/>
                  </a:lnTo>
                  <a:lnTo>
                    <a:pt x="776" y="170"/>
                  </a:lnTo>
                  <a:lnTo>
                    <a:pt x="777" y="171"/>
                  </a:lnTo>
                  <a:lnTo>
                    <a:pt x="778" y="173"/>
                  </a:lnTo>
                  <a:lnTo>
                    <a:pt x="778" y="174"/>
                  </a:lnTo>
                  <a:lnTo>
                    <a:pt x="779" y="175"/>
                  </a:lnTo>
                  <a:lnTo>
                    <a:pt x="783" y="175"/>
                  </a:lnTo>
                  <a:lnTo>
                    <a:pt x="784" y="177"/>
                  </a:lnTo>
                  <a:lnTo>
                    <a:pt x="784" y="180"/>
                  </a:lnTo>
                  <a:lnTo>
                    <a:pt x="789" y="181"/>
                  </a:lnTo>
                  <a:lnTo>
                    <a:pt x="790" y="185"/>
                  </a:lnTo>
                  <a:lnTo>
                    <a:pt x="791" y="186"/>
                  </a:lnTo>
                  <a:lnTo>
                    <a:pt x="791" y="193"/>
                  </a:lnTo>
                  <a:lnTo>
                    <a:pt x="794" y="193"/>
                  </a:lnTo>
                  <a:lnTo>
                    <a:pt x="794" y="191"/>
                  </a:lnTo>
                  <a:lnTo>
                    <a:pt x="795" y="192"/>
                  </a:lnTo>
                  <a:lnTo>
                    <a:pt x="795" y="193"/>
                  </a:lnTo>
                  <a:lnTo>
                    <a:pt x="796" y="193"/>
                  </a:lnTo>
                  <a:lnTo>
                    <a:pt x="805" y="199"/>
                  </a:lnTo>
                  <a:lnTo>
                    <a:pt x="808" y="199"/>
                  </a:lnTo>
                  <a:lnTo>
                    <a:pt x="805" y="197"/>
                  </a:lnTo>
                  <a:lnTo>
                    <a:pt x="801" y="195"/>
                  </a:lnTo>
                  <a:lnTo>
                    <a:pt x="797" y="192"/>
                  </a:lnTo>
                  <a:lnTo>
                    <a:pt x="797" y="190"/>
                  </a:lnTo>
                  <a:lnTo>
                    <a:pt x="798" y="190"/>
                  </a:lnTo>
                  <a:lnTo>
                    <a:pt x="799" y="191"/>
                  </a:lnTo>
                  <a:lnTo>
                    <a:pt x="801" y="191"/>
                  </a:lnTo>
                  <a:lnTo>
                    <a:pt x="801" y="189"/>
                  </a:lnTo>
                  <a:lnTo>
                    <a:pt x="803" y="189"/>
                  </a:lnTo>
                  <a:lnTo>
                    <a:pt x="809" y="195"/>
                  </a:lnTo>
                  <a:lnTo>
                    <a:pt x="814" y="196"/>
                  </a:lnTo>
                  <a:lnTo>
                    <a:pt x="814" y="197"/>
                  </a:lnTo>
                  <a:lnTo>
                    <a:pt x="815" y="198"/>
                  </a:lnTo>
                  <a:lnTo>
                    <a:pt x="815" y="202"/>
                  </a:lnTo>
                  <a:lnTo>
                    <a:pt x="819" y="204"/>
                  </a:lnTo>
                  <a:lnTo>
                    <a:pt x="828" y="213"/>
                  </a:lnTo>
                  <a:lnTo>
                    <a:pt x="833" y="215"/>
                  </a:lnTo>
                  <a:lnTo>
                    <a:pt x="839" y="223"/>
                  </a:lnTo>
                  <a:lnTo>
                    <a:pt x="844" y="226"/>
                  </a:lnTo>
                  <a:lnTo>
                    <a:pt x="846" y="226"/>
                  </a:lnTo>
                  <a:lnTo>
                    <a:pt x="848" y="227"/>
                  </a:lnTo>
                  <a:lnTo>
                    <a:pt x="853" y="227"/>
                  </a:lnTo>
                  <a:lnTo>
                    <a:pt x="854" y="226"/>
                  </a:lnTo>
                  <a:lnTo>
                    <a:pt x="853" y="226"/>
                  </a:lnTo>
                  <a:lnTo>
                    <a:pt x="853" y="224"/>
                  </a:lnTo>
                  <a:lnTo>
                    <a:pt x="851" y="218"/>
                  </a:lnTo>
                  <a:lnTo>
                    <a:pt x="851" y="217"/>
                  </a:lnTo>
                  <a:lnTo>
                    <a:pt x="847" y="214"/>
                  </a:lnTo>
                  <a:lnTo>
                    <a:pt x="848" y="213"/>
                  </a:lnTo>
                  <a:lnTo>
                    <a:pt x="850" y="213"/>
                  </a:lnTo>
                  <a:lnTo>
                    <a:pt x="857" y="220"/>
                  </a:lnTo>
                  <a:lnTo>
                    <a:pt x="857" y="224"/>
                  </a:lnTo>
                  <a:lnTo>
                    <a:pt x="859" y="229"/>
                  </a:lnTo>
                  <a:lnTo>
                    <a:pt x="860" y="230"/>
                  </a:lnTo>
                  <a:lnTo>
                    <a:pt x="861" y="230"/>
                  </a:lnTo>
                  <a:lnTo>
                    <a:pt x="861" y="232"/>
                  </a:lnTo>
                  <a:lnTo>
                    <a:pt x="863" y="232"/>
                  </a:lnTo>
                  <a:lnTo>
                    <a:pt x="865" y="235"/>
                  </a:lnTo>
                  <a:lnTo>
                    <a:pt x="866" y="238"/>
                  </a:lnTo>
                  <a:lnTo>
                    <a:pt x="872" y="242"/>
                  </a:lnTo>
                  <a:lnTo>
                    <a:pt x="872" y="244"/>
                  </a:lnTo>
                  <a:lnTo>
                    <a:pt x="873" y="242"/>
                  </a:lnTo>
                  <a:lnTo>
                    <a:pt x="875" y="242"/>
                  </a:lnTo>
                  <a:lnTo>
                    <a:pt x="875" y="244"/>
                  </a:lnTo>
                  <a:lnTo>
                    <a:pt x="877" y="246"/>
                  </a:lnTo>
                  <a:lnTo>
                    <a:pt x="877" y="248"/>
                  </a:lnTo>
                  <a:lnTo>
                    <a:pt x="876" y="250"/>
                  </a:lnTo>
                  <a:lnTo>
                    <a:pt x="873" y="250"/>
                  </a:lnTo>
                  <a:lnTo>
                    <a:pt x="876" y="254"/>
                  </a:lnTo>
                  <a:lnTo>
                    <a:pt x="879" y="259"/>
                  </a:lnTo>
                  <a:lnTo>
                    <a:pt x="881" y="260"/>
                  </a:lnTo>
                  <a:lnTo>
                    <a:pt x="882" y="260"/>
                  </a:lnTo>
                  <a:lnTo>
                    <a:pt x="884" y="257"/>
                  </a:lnTo>
                  <a:lnTo>
                    <a:pt x="884" y="256"/>
                  </a:lnTo>
                  <a:lnTo>
                    <a:pt x="883" y="256"/>
                  </a:lnTo>
                  <a:lnTo>
                    <a:pt x="883" y="254"/>
                  </a:lnTo>
                  <a:lnTo>
                    <a:pt x="884" y="253"/>
                  </a:lnTo>
                  <a:lnTo>
                    <a:pt x="888" y="253"/>
                  </a:lnTo>
                  <a:lnTo>
                    <a:pt x="888" y="256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94" y="263"/>
                  </a:lnTo>
                  <a:lnTo>
                    <a:pt x="895" y="263"/>
                  </a:lnTo>
                  <a:lnTo>
                    <a:pt x="898" y="261"/>
                  </a:lnTo>
                  <a:lnTo>
                    <a:pt x="901" y="263"/>
                  </a:lnTo>
                  <a:lnTo>
                    <a:pt x="902" y="266"/>
                  </a:lnTo>
                  <a:lnTo>
                    <a:pt x="904" y="271"/>
                  </a:lnTo>
                  <a:lnTo>
                    <a:pt x="904" y="275"/>
                  </a:lnTo>
                  <a:lnTo>
                    <a:pt x="902" y="279"/>
                  </a:lnTo>
                  <a:lnTo>
                    <a:pt x="901" y="281"/>
                  </a:lnTo>
                  <a:lnTo>
                    <a:pt x="901" y="282"/>
                  </a:lnTo>
                  <a:lnTo>
                    <a:pt x="902" y="283"/>
                  </a:lnTo>
                  <a:lnTo>
                    <a:pt x="902" y="291"/>
                  </a:lnTo>
                  <a:lnTo>
                    <a:pt x="904" y="291"/>
                  </a:lnTo>
                  <a:lnTo>
                    <a:pt x="907" y="294"/>
                  </a:lnTo>
                  <a:lnTo>
                    <a:pt x="908" y="296"/>
                  </a:lnTo>
                  <a:lnTo>
                    <a:pt x="908" y="309"/>
                  </a:lnTo>
                  <a:lnTo>
                    <a:pt x="907" y="312"/>
                  </a:lnTo>
                  <a:lnTo>
                    <a:pt x="907" y="315"/>
                  </a:lnTo>
                  <a:lnTo>
                    <a:pt x="908" y="318"/>
                  </a:lnTo>
                  <a:lnTo>
                    <a:pt x="912" y="320"/>
                  </a:lnTo>
                  <a:lnTo>
                    <a:pt x="914" y="318"/>
                  </a:lnTo>
                  <a:lnTo>
                    <a:pt x="915" y="318"/>
                  </a:lnTo>
                  <a:lnTo>
                    <a:pt x="916" y="319"/>
                  </a:lnTo>
                  <a:lnTo>
                    <a:pt x="916" y="320"/>
                  </a:lnTo>
                  <a:lnTo>
                    <a:pt x="917" y="320"/>
                  </a:lnTo>
                  <a:lnTo>
                    <a:pt x="917" y="322"/>
                  </a:lnTo>
                  <a:lnTo>
                    <a:pt x="916" y="324"/>
                  </a:lnTo>
                  <a:lnTo>
                    <a:pt x="916" y="326"/>
                  </a:lnTo>
                  <a:lnTo>
                    <a:pt x="917" y="327"/>
                  </a:lnTo>
                  <a:lnTo>
                    <a:pt x="919" y="330"/>
                  </a:lnTo>
                  <a:lnTo>
                    <a:pt x="917" y="331"/>
                  </a:lnTo>
                  <a:lnTo>
                    <a:pt x="917" y="332"/>
                  </a:lnTo>
                  <a:lnTo>
                    <a:pt x="916" y="332"/>
                  </a:lnTo>
                  <a:lnTo>
                    <a:pt x="916" y="340"/>
                  </a:lnTo>
                  <a:lnTo>
                    <a:pt x="917" y="342"/>
                  </a:lnTo>
                  <a:lnTo>
                    <a:pt x="916" y="343"/>
                  </a:lnTo>
                  <a:lnTo>
                    <a:pt x="914" y="343"/>
                  </a:lnTo>
                  <a:lnTo>
                    <a:pt x="913" y="344"/>
                  </a:lnTo>
                  <a:lnTo>
                    <a:pt x="915" y="346"/>
                  </a:lnTo>
                  <a:lnTo>
                    <a:pt x="915" y="347"/>
                  </a:lnTo>
                  <a:lnTo>
                    <a:pt x="913" y="353"/>
                  </a:lnTo>
                  <a:lnTo>
                    <a:pt x="909" y="363"/>
                  </a:lnTo>
                  <a:lnTo>
                    <a:pt x="908" y="365"/>
                  </a:lnTo>
                  <a:lnTo>
                    <a:pt x="903" y="370"/>
                  </a:lnTo>
                  <a:lnTo>
                    <a:pt x="898" y="377"/>
                  </a:lnTo>
                  <a:lnTo>
                    <a:pt x="896" y="380"/>
                  </a:lnTo>
                  <a:lnTo>
                    <a:pt x="895" y="382"/>
                  </a:lnTo>
                  <a:lnTo>
                    <a:pt x="894" y="383"/>
                  </a:lnTo>
                  <a:lnTo>
                    <a:pt x="894" y="385"/>
                  </a:lnTo>
                  <a:lnTo>
                    <a:pt x="891" y="385"/>
                  </a:lnTo>
                  <a:lnTo>
                    <a:pt x="891" y="386"/>
                  </a:lnTo>
                  <a:lnTo>
                    <a:pt x="890" y="387"/>
                  </a:lnTo>
                  <a:lnTo>
                    <a:pt x="890" y="392"/>
                  </a:lnTo>
                  <a:lnTo>
                    <a:pt x="889" y="393"/>
                  </a:lnTo>
                  <a:lnTo>
                    <a:pt x="888" y="395"/>
                  </a:lnTo>
                  <a:lnTo>
                    <a:pt x="886" y="395"/>
                  </a:lnTo>
                  <a:lnTo>
                    <a:pt x="885" y="396"/>
                  </a:lnTo>
                  <a:lnTo>
                    <a:pt x="884" y="400"/>
                  </a:lnTo>
                  <a:lnTo>
                    <a:pt x="883" y="401"/>
                  </a:lnTo>
                  <a:lnTo>
                    <a:pt x="881" y="402"/>
                  </a:lnTo>
                  <a:lnTo>
                    <a:pt x="878" y="406"/>
                  </a:lnTo>
                  <a:lnTo>
                    <a:pt x="877" y="407"/>
                  </a:lnTo>
                  <a:lnTo>
                    <a:pt x="872" y="408"/>
                  </a:lnTo>
                  <a:lnTo>
                    <a:pt x="863" y="418"/>
                  </a:lnTo>
                  <a:lnTo>
                    <a:pt x="853" y="423"/>
                  </a:lnTo>
                  <a:lnTo>
                    <a:pt x="852" y="425"/>
                  </a:lnTo>
                  <a:lnTo>
                    <a:pt x="850" y="425"/>
                  </a:lnTo>
                  <a:lnTo>
                    <a:pt x="847" y="428"/>
                  </a:lnTo>
                  <a:lnTo>
                    <a:pt x="836" y="430"/>
                  </a:lnTo>
                  <a:lnTo>
                    <a:pt x="834" y="433"/>
                  </a:lnTo>
                  <a:lnTo>
                    <a:pt x="832" y="435"/>
                  </a:lnTo>
                  <a:lnTo>
                    <a:pt x="820" y="438"/>
                  </a:lnTo>
                  <a:lnTo>
                    <a:pt x="816" y="437"/>
                  </a:lnTo>
                  <a:lnTo>
                    <a:pt x="815" y="437"/>
                  </a:lnTo>
                  <a:lnTo>
                    <a:pt x="815" y="438"/>
                  </a:lnTo>
                  <a:lnTo>
                    <a:pt x="798" y="443"/>
                  </a:lnTo>
                  <a:lnTo>
                    <a:pt x="785" y="441"/>
                  </a:lnTo>
                  <a:lnTo>
                    <a:pt x="772" y="439"/>
                  </a:lnTo>
                  <a:lnTo>
                    <a:pt x="767" y="437"/>
                  </a:lnTo>
                  <a:lnTo>
                    <a:pt x="760" y="436"/>
                  </a:lnTo>
                  <a:lnTo>
                    <a:pt x="757" y="433"/>
                  </a:lnTo>
                  <a:lnTo>
                    <a:pt x="752" y="429"/>
                  </a:lnTo>
                  <a:lnTo>
                    <a:pt x="748" y="428"/>
                  </a:lnTo>
                  <a:lnTo>
                    <a:pt x="745" y="425"/>
                  </a:lnTo>
                  <a:lnTo>
                    <a:pt x="728" y="419"/>
                  </a:lnTo>
                  <a:lnTo>
                    <a:pt x="726" y="419"/>
                  </a:lnTo>
                  <a:lnTo>
                    <a:pt x="722" y="418"/>
                  </a:lnTo>
                  <a:lnTo>
                    <a:pt x="717" y="419"/>
                  </a:lnTo>
                  <a:lnTo>
                    <a:pt x="712" y="417"/>
                  </a:lnTo>
                  <a:lnTo>
                    <a:pt x="708" y="418"/>
                  </a:lnTo>
                  <a:lnTo>
                    <a:pt x="703" y="416"/>
                  </a:lnTo>
                  <a:lnTo>
                    <a:pt x="681" y="411"/>
                  </a:lnTo>
                  <a:lnTo>
                    <a:pt x="677" y="408"/>
                  </a:lnTo>
                  <a:lnTo>
                    <a:pt x="672" y="408"/>
                  </a:lnTo>
                  <a:lnTo>
                    <a:pt x="665" y="405"/>
                  </a:lnTo>
                  <a:lnTo>
                    <a:pt x="662" y="401"/>
                  </a:lnTo>
                  <a:lnTo>
                    <a:pt x="658" y="400"/>
                  </a:lnTo>
                  <a:lnTo>
                    <a:pt x="656" y="398"/>
                  </a:lnTo>
                  <a:lnTo>
                    <a:pt x="643" y="386"/>
                  </a:lnTo>
                  <a:lnTo>
                    <a:pt x="640" y="385"/>
                  </a:lnTo>
                  <a:lnTo>
                    <a:pt x="637" y="386"/>
                  </a:lnTo>
                  <a:lnTo>
                    <a:pt x="634" y="389"/>
                  </a:lnTo>
                  <a:lnTo>
                    <a:pt x="630" y="392"/>
                  </a:lnTo>
                  <a:lnTo>
                    <a:pt x="624" y="392"/>
                  </a:lnTo>
                  <a:lnTo>
                    <a:pt x="623" y="387"/>
                  </a:lnTo>
                  <a:lnTo>
                    <a:pt x="622" y="385"/>
                  </a:lnTo>
                  <a:lnTo>
                    <a:pt x="622" y="382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7" y="382"/>
                  </a:lnTo>
                  <a:lnTo>
                    <a:pt x="628" y="381"/>
                  </a:lnTo>
                  <a:lnTo>
                    <a:pt x="629" y="381"/>
                  </a:lnTo>
                  <a:lnTo>
                    <a:pt x="629" y="380"/>
                  </a:lnTo>
                  <a:lnTo>
                    <a:pt x="628" y="379"/>
                  </a:lnTo>
                  <a:lnTo>
                    <a:pt x="627" y="380"/>
                  </a:lnTo>
                  <a:lnTo>
                    <a:pt x="628" y="380"/>
                  </a:lnTo>
                  <a:lnTo>
                    <a:pt x="627" y="381"/>
                  </a:lnTo>
                  <a:lnTo>
                    <a:pt x="618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2" y="379"/>
                  </a:lnTo>
                  <a:lnTo>
                    <a:pt x="611" y="379"/>
                  </a:lnTo>
                  <a:lnTo>
                    <a:pt x="610" y="377"/>
                  </a:lnTo>
                  <a:lnTo>
                    <a:pt x="612" y="375"/>
                  </a:lnTo>
                  <a:lnTo>
                    <a:pt x="612" y="374"/>
                  </a:lnTo>
                  <a:lnTo>
                    <a:pt x="614" y="371"/>
                  </a:lnTo>
                  <a:lnTo>
                    <a:pt x="614" y="368"/>
                  </a:lnTo>
                  <a:lnTo>
                    <a:pt x="612" y="368"/>
                  </a:lnTo>
                  <a:lnTo>
                    <a:pt x="612" y="370"/>
                  </a:lnTo>
                  <a:lnTo>
                    <a:pt x="611" y="371"/>
                  </a:lnTo>
                  <a:lnTo>
                    <a:pt x="610" y="374"/>
                  </a:lnTo>
                  <a:lnTo>
                    <a:pt x="609" y="375"/>
                  </a:lnTo>
                  <a:lnTo>
                    <a:pt x="609" y="376"/>
                  </a:lnTo>
                  <a:lnTo>
                    <a:pt x="604" y="376"/>
                  </a:lnTo>
                  <a:lnTo>
                    <a:pt x="602" y="374"/>
                  </a:lnTo>
                  <a:lnTo>
                    <a:pt x="600" y="374"/>
                  </a:lnTo>
                  <a:lnTo>
                    <a:pt x="600" y="376"/>
                  </a:lnTo>
                  <a:lnTo>
                    <a:pt x="598" y="374"/>
                  </a:lnTo>
                  <a:lnTo>
                    <a:pt x="597" y="369"/>
                  </a:lnTo>
                  <a:lnTo>
                    <a:pt x="597" y="368"/>
                  </a:lnTo>
                  <a:lnTo>
                    <a:pt x="593" y="364"/>
                  </a:lnTo>
                  <a:lnTo>
                    <a:pt x="591" y="364"/>
                  </a:lnTo>
                  <a:lnTo>
                    <a:pt x="591" y="363"/>
                  </a:lnTo>
                  <a:lnTo>
                    <a:pt x="590" y="361"/>
                  </a:lnTo>
                  <a:lnTo>
                    <a:pt x="589" y="362"/>
                  </a:lnTo>
                  <a:lnTo>
                    <a:pt x="590" y="363"/>
                  </a:lnTo>
                  <a:lnTo>
                    <a:pt x="590" y="365"/>
                  </a:lnTo>
                  <a:lnTo>
                    <a:pt x="587" y="363"/>
                  </a:lnTo>
                  <a:lnTo>
                    <a:pt x="586" y="361"/>
                  </a:lnTo>
                  <a:lnTo>
                    <a:pt x="586" y="364"/>
                  </a:lnTo>
                  <a:lnTo>
                    <a:pt x="587" y="367"/>
                  </a:lnTo>
                  <a:lnTo>
                    <a:pt x="586" y="367"/>
                  </a:lnTo>
                  <a:lnTo>
                    <a:pt x="587" y="368"/>
                  </a:lnTo>
                  <a:lnTo>
                    <a:pt x="587" y="369"/>
                  </a:lnTo>
                  <a:lnTo>
                    <a:pt x="589" y="370"/>
                  </a:lnTo>
                  <a:lnTo>
                    <a:pt x="587" y="370"/>
                  </a:lnTo>
                  <a:lnTo>
                    <a:pt x="586" y="368"/>
                  </a:lnTo>
                  <a:lnTo>
                    <a:pt x="585" y="368"/>
                  </a:lnTo>
                  <a:lnTo>
                    <a:pt x="585" y="369"/>
                  </a:lnTo>
                  <a:lnTo>
                    <a:pt x="587" y="370"/>
                  </a:lnTo>
                  <a:lnTo>
                    <a:pt x="587" y="371"/>
                  </a:lnTo>
                  <a:lnTo>
                    <a:pt x="586" y="373"/>
                  </a:lnTo>
                  <a:lnTo>
                    <a:pt x="585" y="371"/>
                  </a:lnTo>
                  <a:lnTo>
                    <a:pt x="568" y="358"/>
                  </a:lnTo>
                  <a:lnTo>
                    <a:pt x="558" y="345"/>
                  </a:lnTo>
                  <a:lnTo>
                    <a:pt x="556" y="344"/>
                  </a:lnTo>
                  <a:lnTo>
                    <a:pt x="556" y="342"/>
                  </a:lnTo>
                  <a:lnTo>
                    <a:pt x="555" y="339"/>
                  </a:lnTo>
                  <a:lnTo>
                    <a:pt x="556" y="338"/>
                  </a:lnTo>
                  <a:lnTo>
                    <a:pt x="556" y="336"/>
                  </a:lnTo>
                  <a:lnTo>
                    <a:pt x="558" y="334"/>
                  </a:lnTo>
                  <a:lnTo>
                    <a:pt x="561" y="334"/>
                  </a:lnTo>
                  <a:lnTo>
                    <a:pt x="563" y="333"/>
                  </a:lnTo>
                  <a:lnTo>
                    <a:pt x="561" y="332"/>
                  </a:lnTo>
                  <a:lnTo>
                    <a:pt x="556" y="333"/>
                  </a:lnTo>
                  <a:lnTo>
                    <a:pt x="555" y="333"/>
                  </a:lnTo>
                  <a:lnTo>
                    <a:pt x="553" y="332"/>
                  </a:lnTo>
                  <a:lnTo>
                    <a:pt x="549" y="328"/>
                  </a:lnTo>
                  <a:lnTo>
                    <a:pt x="541" y="328"/>
                  </a:lnTo>
                  <a:lnTo>
                    <a:pt x="541" y="327"/>
                  </a:lnTo>
                  <a:lnTo>
                    <a:pt x="538" y="326"/>
                  </a:lnTo>
                  <a:lnTo>
                    <a:pt x="538" y="325"/>
                  </a:lnTo>
                  <a:lnTo>
                    <a:pt x="536" y="326"/>
                  </a:lnTo>
                  <a:lnTo>
                    <a:pt x="535" y="326"/>
                  </a:lnTo>
                  <a:lnTo>
                    <a:pt x="534" y="327"/>
                  </a:lnTo>
                  <a:lnTo>
                    <a:pt x="532" y="327"/>
                  </a:lnTo>
                  <a:lnTo>
                    <a:pt x="530" y="326"/>
                  </a:lnTo>
                  <a:lnTo>
                    <a:pt x="525" y="327"/>
                  </a:lnTo>
                  <a:lnTo>
                    <a:pt x="524" y="327"/>
                  </a:lnTo>
                  <a:lnTo>
                    <a:pt x="519" y="325"/>
                  </a:lnTo>
                  <a:lnTo>
                    <a:pt x="517" y="325"/>
                  </a:lnTo>
                  <a:lnTo>
                    <a:pt x="516" y="326"/>
                  </a:lnTo>
                  <a:lnTo>
                    <a:pt x="519" y="326"/>
                  </a:lnTo>
                  <a:lnTo>
                    <a:pt x="518" y="327"/>
                  </a:lnTo>
                  <a:lnTo>
                    <a:pt x="518" y="330"/>
                  </a:lnTo>
                  <a:lnTo>
                    <a:pt x="527" y="330"/>
                  </a:lnTo>
                  <a:lnTo>
                    <a:pt x="530" y="328"/>
                  </a:lnTo>
                  <a:lnTo>
                    <a:pt x="532" y="328"/>
                  </a:lnTo>
                  <a:lnTo>
                    <a:pt x="534" y="330"/>
                  </a:lnTo>
                  <a:lnTo>
                    <a:pt x="535" y="332"/>
                  </a:lnTo>
                  <a:lnTo>
                    <a:pt x="536" y="333"/>
                  </a:lnTo>
                  <a:lnTo>
                    <a:pt x="537" y="336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5" y="337"/>
                  </a:lnTo>
                  <a:lnTo>
                    <a:pt x="540" y="337"/>
                  </a:lnTo>
                  <a:lnTo>
                    <a:pt x="543" y="339"/>
                  </a:lnTo>
                  <a:lnTo>
                    <a:pt x="544" y="342"/>
                  </a:lnTo>
                  <a:lnTo>
                    <a:pt x="546" y="343"/>
                  </a:lnTo>
                  <a:lnTo>
                    <a:pt x="546" y="345"/>
                  </a:lnTo>
                  <a:lnTo>
                    <a:pt x="544" y="347"/>
                  </a:lnTo>
                  <a:lnTo>
                    <a:pt x="543" y="349"/>
                  </a:lnTo>
                  <a:lnTo>
                    <a:pt x="540" y="347"/>
                  </a:lnTo>
                  <a:lnTo>
                    <a:pt x="538" y="347"/>
                  </a:lnTo>
                  <a:lnTo>
                    <a:pt x="540" y="349"/>
                  </a:lnTo>
                  <a:lnTo>
                    <a:pt x="542" y="349"/>
                  </a:lnTo>
                  <a:lnTo>
                    <a:pt x="543" y="350"/>
                  </a:lnTo>
                  <a:lnTo>
                    <a:pt x="542" y="350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44" y="355"/>
                  </a:lnTo>
                  <a:lnTo>
                    <a:pt x="546" y="356"/>
                  </a:lnTo>
                  <a:lnTo>
                    <a:pt x="547" y="358"/>
                  </a:lnTo>
                  <a:lnTo>
                    <a:pt x="549" y="359"/>
                  </a:lnTo>
                  <a:lnTo>
                    <a:pt x="550" y="361"/>
                  </a:lnTo>
                  <a:lnTo>
                    <a:pt x="550" y="363"/>
                  </a:lnTo>
                  <a:lnTo>
                    <a:pt x="552" y="364"/>
                  </a:lnTo>
                  <a:lnTo>
                    <a:pt x="560" y="367"/>
                  </a:lnTo>
                  <a:lnTo>
                    <a:pt x="561" y="368"/>
                  </a:lnTo>
                  <a:lnTo>
                    <a:pt x="561" y="371"/>
                  </a:lnTo>
                  <a:lnTo>
                    <a:pt x="556" y="371"/>
                  </a:lnTo>
                  <a:lnTo>
                    <a:pt x="554" y="370"/>
                  </a:lnTo>
                  <a:lnTo>
                    <a:pt x="563" y="376"/>
                  </a:lnTo>
                  <a:lnTo>
                    <a:pt x="572" y="376"/>
                  </a:lnTo>
                  <a:lnTo>
                    <a:pt x="578" y="380"/>
                  </a:lnTo>
                  <a:lnTo>
                    <a:pt x="578" y="382"/>
                  </a:lnTo>
                  <a:lnTo>
                    <a:pt x="577" y="382"/>
                  </a:lnTo>
                  <a:lnTo>
                    <a:pt x="574" y="381"/>
                  </a:lnTo>
                  <a:lnTo>
                    <a:pt x="571" y="380"/>
                  </a:lnTo>
                  <a:lnTo>
                    <a:pt x="569" y="380"/>
                  </a:lnTo>
                  <a:lnTo>
                    <a:pt x="568" y="382"/>
                  </a:lnTo>
                  <a:lnTo>
                    <a:pt x="568" y="385"/>
                  </a:lnTo>
                  <a:lnTo>
                    <a:pt x="566" y="387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59" y="386"/>
                  </a:lnTo>
                  <a:lnTo>
                    <a:pt x="560" y="388"/>
                  </a:lnTo>
                  <a:lnTo>
                    <a:pt x="568" y="388"/>
                  </a:lnTo>
                  <a:lnTo>
                    <a:pt x="568" y="386"/>
                  </a:lnTo>
                  <a:lnTo>
                    <a:pt x="573" y="386"/>
                  </a:lnTo>
                  <a:lnTo>
                    <a:pt x="573" y="383"/>
                  </a:lnTo>
                  <a:lnTo>
                    <a:pt x="575" y="383"/>
                  </a:lnTo>
                  <a:lnTo>
                    <a:pt x="583" y="387"/>
                  </a:lnTo>
                  <a:lnTo>
                    <a:pt x="584" y="388"/>
                  </a:lnTo>
                  <a:lnTo>
                    <a:pt x="584" y="390"/>
                  </a:lnTo>
                  <a:lnTo>
                    <a:pt x="585" y="390"/>
                  </a:lnTo>
                  <a:lnTo>
                    <a:pt x="587" y="393"/>
                  </a:lnTo>
                  <a:lnTo>
                    <a:pt x="585" y="394"/>
                  </a:lnTo>
                  <a:lnTo>
                    <a:pt x="572" y="388"/>
                  </a:lnTo>
                  <a:lnTo>
                    <a:pt x="571" y="389"/>
                  </a:lnTo>
                  <a:lnTo>
                    <a:pt x="572" y="389"/>
                  </a:lnTo>
                  <a:lnTo>
                    <a:pt x="572" y="390"/>
                  </a:lnTo>
                  <a:lnTo>
                    <a:pt x="567" y="390"/>
                  </a:lnTo>
                  <a:lnTo>
                    <a:pt x="566" y="392"/>
                  </a:lnTo>
                  <a:lnTo>
                    <a:pt x="563" y="392"/>
                  </a:lnTo>
                  <a:lnTo>
                    <a:pt x="562" y="393"/>
                  </a:lnTo>
                  <a:lnTo>
                    <a:pt x="563" y="395"/>
                  </a:lnTo>
                  <a:lnTo>
                    <a:pt x="568" y="395"/>
                  </a:lnTo>
                  <a:lnTo>
                    <a:pt x="572" y="393"/>
                  </a:lnTo>
                  <a:lnTo>
                    <a:pt x="574" y="393"/>
                  </a:lnTo>
                  <a:lnTo>
                    <a:pt x="577" y="394"/>
                  </a:lnTo>
                  <a:lnTo>
                    <a:pt x="577" y="395"/>
                  </a:lnTo>
                  <a:lnTo>
                    <a:pt x="578" y="396"/>
                  </a:lnTo>
                  <a:lnTo>
                    <a:pt x="578" y="398"/>
                  </a:lnTo>
                  <a:lnTo>
                    <a:pt x="579" y="399"/>
                  </a:lnTo>
                  <a:lnTo>
                    <a:pt x="586" y="400"/>
                  </a:lnTo>
                  <a:lnTo>
                    <a:pt x="587" y="399"/>
                  </a:lnTo>
                  <a:lnTo>
                    <a:pt x="589" y="396"/>
                  </a:lnTo>
                  <a:lnTo>
                    <a:pt x="590" y="396"/>
                  </a:lnTo>
                  <a:lnTo>
                    <a:pt x="591" y="398"/>
                  </a:lnTo>
                  <a:lnTo>
                    <a:pt x="591" y="400"/>
                  </a:lnTo>
                  <a:lnTo>
                    <a:pt x="589" y="400"/>
                  </a:lnTo>
                  <a:lnTo>
                    <a:pt x="591" y="401"/>
                  </a:lnTo>
                  <a:lnTo>
                    <a:pt x="594" y="402"/>
                  </a:lnTo>
                  <a:lnTo>
                    <a:pt x="596" y="404"/>
                  </a:lnTo>
                  <a:lnTo>
                    <a:pt x="593" y="405"/>
                  </a:lnTo>
                  <a:lnTo>
                    <a:pt x="589" y="405"/>
                  </a:lnTo>
                  <a:lnTo>
                    <a:pt x="586" y="406"/>
                  </a:lnTo>
                  <a:lnTo>
                    <a:pt x="587" y="407"/>
                  </a:lnTo>
                  <a:lnTo>
                    <a:pt x="591" y="410"/>
                  </a:lnTo>
                  <a:lnTo>
                    <a:pt x="593" y="411"/>
                  </a:lnTo>
                  <a:lnTo>
                    <a:pt x="591" y="413"/>
                  </a:lnTo>
                  <a:lnTo>
                    <a:pt x="584" y="412"/>
                  </a:lnTo>
                  <a:lnTo>
                    <a:pt x="580" y="413"/>
                  </a:lnTo>
                  <a:lnTo>
                    <a:pt x="579" y="413"/>
                  </a:lnTo>
                  <a:lnTo>
                    <a:pt x="578" y="416"/>
                  </a:lnTo>
                  <a:lnTo>
                    <a:pt x="585" y="416"/>
                  </a:lnTo>
                  <a:lnTo>
                    <a:pt x="590" y="414"/>
                  </a:lnTo>
                  <a:lnTo>
                    <a:pt x="591" y="416"/>
                  </a:lnTo>
                  <a:lnTo>
                    <a:pt x="591" y="417"/>
                  </a:lnTo>
                  <a:lnTo>
                    <a:pt x="600" y="420"/>
                  </a:lnTo>
                  <a:lnTo>
                    <a:pt x="602" y="422"/>
                  </a:lnTo>
                  <a:lnTo>
                    <a:pt x="602" y="425"/>
                  </a:lnTo>
                  <a:lnTo>
                    <a:pt x="603" y="424"/>
                  </a:lnTo>
                  <a:lnTo>
                    <a:pt x="604" y="424"/>
                  </a:lnTo>
                  <a:lnTo>
                    <a:pt x="604" y="423"/>
                  </a:lnTo>
                  <a:lnTo>
                    <a:pt x="611" y="423"/>
                  </a:lnTo>
                  <a:lnTo>
                    <a:pt x="611" y="424"/>
                  </a:lnTo>
                  <a:lnTo>
                    <a:pt x="612" y="425"/>
                  </a:lnTo>
                  <a:lnTo>
                    <a:pt x="614" y="425"/>
                  </a:lnTo>
                  <a:lnTo>
                    <a:pt x="614" y="426"/>
                  </a:lnTo>
                  <a:lnTo>
                    <a:pt x="612" y="428"/>
                  </a:lnTo>
                  <a:lnTo>
                    <a:pt x="612" y="429"/>
                  </a:lnTo>
                  <a:lnTo>
                    <a:pt x="614" y="429"/>
                  </a:lnTo>
                  <a:lnTo>
                    <a:pt x="616" y="430"/>
                  </a:lnTo>
                  <a:lnTo>
                    <a:pt x="617" y="431"/>
                  </a:lnTo>
                  <a:lnTo>
                    <a:pt x="621" y="431"/>
                  </a:lnTo>
                  <a:lnTo>
                    <a:pt x="628" y="437"/>
                  </a:lnTo>
                  <a:lnTo>
                    <a:pt x="629" y="439"/>
                  </a:lnTo>
                  <a:lnTo>
                    <a:pt x="629" y="438"/>
                  </a:lnTo>
                  <a:lnTo>
                    <a:pt x="630" y="439"/>
                  </a:lnTo>
                  <a:lnTo>
                    <a:pt x="630" y="442"/>
                  </a:lnTo>
                  <a:lnTo>
                    <a:pt x="633" y="443"/>
                  </a:lnTo>
                  <a:lnTo>
                    <a:pt x="634" y="445"/>
                  </a:lnTo>
                  <a:lnTo>
                    <a:pt x="635" y="447"/>
                  </a:lnTo>
                  <a:lnTo>
                    <a:pt x="636" y="449"/>
                  </a:lnTo>
                  <a:lnTo>
                    <a:pt x="637" y="450"/>
                  </a:lnTo>
                  <a:lnTo>
                    <a:pt x="636" y="451"/>
                  </a:lnTo>
                  <a:lnTo>
                    <a:pt x="636" y="453"/>
                  </a:lnTo>
                  <a:lnTo>
                    <a:pt x="634" y="454"/>
                  </a:lnTo>
                  <a:lnTo>
                    <a:pt x="635" y="454"/>
                  </a:lnTo>
                  <a:lnTo>
                    <a:pt x="635" y="455"/>
                  </a:lnTo>
                  <a:lnTo>
                    <a:pt x="636" y="456"/>
                  </a:lnTo>
                  <a:lnTo>
                    <a:pt x="636" y="459"/>
                  </a:lnTo>
                  <a:lnTo>
                    <a:pt x="637" y="459"/>
                  </a:lnTo>
                  <a:lnTo>
                    <a:pt x="639" y="457"/>
                  </a:lnTo>
                  <a:lnTo>
                    <a:pt x="640" y="457"/>
                  </a:lnTo>
                  <a:lnTo>
                    <a:pt x="640" y="459"/>
                  </a:lnTo>
                  <a:lnTo>
                    <a:pt x="642" y="459"/>
                  </a:lnTo>
                  <a:lnTo>
                    <a:pt x="642" y="460"/>
                  </a:lnTo>
                  <a:lnTo>
                    <a:pt x="643" y="461"/>
                  </a:lnTo>
                  <a:lnTo>
                    <a:pt x="642" y="462"/>
                  </a:lnTo>
                  <a:lnTo>
                    <a:pt x="641" y="465"/>
                  </a:lnTo>
                  <a:lnTo>
                    <a:pt x="642" y="467"/>
                  </a:lnTo>
                  <a:lnTo>
                    <a:pt x="645" y="466"/>
                  </a:lnTo>
                  <a:lnTo>
                    <a:pt x="645" y="469"/>
                  </a:lnTo>
                  <a:lnTo>
                    <a:pt x="643" y="471"/>
                  </a:lnTo>
                  <a:lnTo>
                    <a:pt x="643" y="473"/>
                  </a:lnTo>
                  <a:lnTo>
                    <a:pt x="647" y="476"/>
                  </a:lnTo>
                  <a:lnTo>
                    <a:pt x="647" y="478"/>
                  </a:lnTo>
                  <a:lnTo>
                    <a:pt x="646" y="479"/>
                  </a:lnTo>
                  <a:lnTo>
                    <a:pt x="645" y="479"/>
                  </a:lnTo>
                  <a:lnTo>
                    <a:pt x="639" y="472"/>
                  </a:lnTo>
                  <a:lnTo>
                    <a:pt x="635" y="468"/>
                  </a:lnTo>
                  <a:lnTo>
                    <a:pt x="635" y="473"/>
                  </a:lnTo>
                  <a:lnTo>
                    <a:pt x="636" y="476"/>
                  </a:lnTo>
                  <a:lnTo>
                    <a:pt x="635" y="476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39" y="479"/>
                  </a:lnTo>
                  <a:lnTo>
                    <a:pt x="636" y="481"/>
                  </a:lnTo>
                  <a:lnTo>
                    <a:pt x="636" y="482"/>
                  </a:lnTo>
                  <a:lnTo>
                    <a:pt x="637" y="482"/>
                  </a:lnTo>
                  <a:lnTo>
                    <a:pt x="637" y="484"/>
                  </a:lnTo>
                  <a:lnTo>
                    <a:pt x="639" y="486"/>
                  </a:lnTo>
                  <a:lnTo>
                    <a:pt x="639" y="488"/>
                  </a:lnTo>
                  <a:lnTo>
                    <a:pt x="640" y="490"/>
                  </a:lnTo>
                  <a:lnTo>
                    <a:pt x="637" y="492"/>
                  </a:lnTo>
                  <a:lnTo>
                    <a:pt x="637" y="496"/>
                  </a:lnTo>
                  <a:lnTo>
                    <a:pt x="636" y="498"/>
                  </a:lnTo>
                  <a:lnTo>
                    <a:pt x="634" y="499"/>
                  </a:lnTo>
                  <a:lnTo>
                    <a:pt x="633" y="502"/>
                  </a:lnTo>
                  <a:lnTo>
                    <a:pt x="635" y="502"/>
                  </a:lnTo>
                  <a:lnTo>
                    <a:pt x="635" y="505"/>
                  </a:lnTo>
                  <a:lnTo>
                    <a:pt x="634" y="505"/>
                  </a:lnTo>
                  <a:lnTo>
                    <a:pt x="629" y="504"/>
                  </a:lnTo>
                  <a:lnTo>
                    <a:pt x="627" y="506"/>
                  </a:lnTo>
                  <a:lnTo>
                    <a:pt x="628" y="509"/>
                  </a:lnTo>
                  <a:lnTo>
                    <a:pt x="627" y="510"/>
                  </a:lnTo>
                  <a:lnTo>
                    <a:pt x="627" y="509"/>
                  </a:lnTo>
                  <a:lnTo>
                    <a:pt x="625" y="509"/>
                  </a:lnTo>
                  <a:lnTo>
                    <a:pt x="624" y="508"/>
                  </a:lnTo>
                  <a:lnTo>
                    <a:pt x="623" y="509"/>
                  </a:lnTo>
                  <a:lnTo>
                    <a:pt x="622" y="509"/>
                  </a:lnTo>
                  <a:lnTo>
                    <a:pt x="622" y="510"/>
                  </a:lnTo>
                  <a:lnTo>
                    <a:pt x="623" y="510"/>
                  </a:lnTo>
                  <a:lnTo>
                    <a:pt x="622" y="511"/>
                  </a:lnTo>
                  <a:lnTo>
                    <a:pt x="619" y="510"/>
                  </a:lnTo>
                  <a:lnTo>
                    <a:pt x="619" y="511"/>
                  </a:lnTo>
                  <a:lnTo>
                    <a:pt x="625" y="514"/>
                  </a:lnTo>
                  <a:lnTo>
                    <a:pt x="627" y="516"/>
                  </a:lnTo>
                  <a:lnTo>
                    <a:pt x="627" y="517"/>
                  </a:lnTo>
                  <a:lnTo>
                    <a:pt x="625" y="518"/>
                  </a:lnTo>
                  <a:lnTo>
                    <a:pt x="627" y="522"/>
                  </a:lnTo>
                  <a:lnTo>
                    <a:pt x="628" y="523"/>
                  </a:lnTo>
                  <a:lnTo>
                    <a:pt x="629" y="523"/>
                  </a:lnTo>
                  <a:lnTo>
                    <a:pt x="629" y="524"/>
                  </a:lnTo>
                  <a:lnTo>
                    <a:pt x="630" y="525"/>
                  </a:lnTo>
                  <a:lnTo>
                    <a:pt x="633" y="525"/>
                  </a:lnTo>
                  <a:lnTo>
                    <a:pt x="634" y="527"/>
                  </a:lnTo>
                  <a:lnTo>
                    <a:pt x="631" y="528"/>
                  </a:lnTo>
                  <a:lnTo>
                    <a:pt x="634" y="528"/>
                  </a:lnTo>
                  <a:lnTo>
                    <a:pt x="635" y="530"/>
                  </a:lnTo>
                  <a:lnTo>
                    <a:pt x="635" y="533"/>
                  </a:lnTo>
                  <a:lnTo>
                    <a:pt x="633" y="533"/>
                  </a:lnTo>
                  <a:lnTo>
                    <a:pt x="635" y="535"/>
                  </a:lnTo>
                  <a:lnTo>
                    <a:pt x="635" y="539"/>
                  </a:lnTo>
                  <a:lnTo>
                    <a:pt x="639" y="540"/>
                  </a:lnTo>
                  <a:lnTo>
                    <a:pt x="639" y="542"/>
                  </a:lnTo>
                  <a:lnTo>
                    <a:pt x="637" y="543"/>
                  </a:lnTo>
                  <a:lnTo>
                    <a:pt x="640" y="546"/>
                  </a:lnTo>
                  <a:lnTo>
                    <a:pt x="641" y="546"/>
                  </a:lnTo>
                  <a:lnTo>
                    <a:pt x="640" y="548"/>
                  </a:lnTo>
                  <a:lnTo>
                    <a:pt x="639" y="549"/>
                  </a:lnTo>
                  <a:lnTo>
                    <a:pt x="637" y="549"/>
                  </a:lnTo>
                  <a:lnTo>
                    <a:pt x="636" y="551"/>
                  </a:lnTo>
                  <a:lnTo>
                    <a:pt x="636" y="553"/>
                  </a:lnTo>
                  <a:lnTo>
                    <a:pt x="637" y="553"/>
                  </a:lnTo>
                  <a:lnTo>
                    <a:pt x="640" y="554"/>
                  </a:lnTo>
                  <a:lnTo>
                    <a:pt x="641" y="555"/>
                  </a:lnTo>
                  <a:lnTo>
                    <a:pt x="642" y="558"/>
                  </a:lnTo>
                  <a:lnTo>
                    <a:pt x="642" y="559"/>
                  </a:lnTo>
                  <a:lnTo>
                    <a:pt x="643" y="559"/>
                  </a:lnTo>
                  <a:lnTo>
                    <a:pt x="643" y="562"/>
                  </a:lnTo>
                  <a:lnTo>
                    <a:pt x="645" y="562"/>
                  </a:lnTo>
                  <a:lnTo>
                    <a:pt x="645" y="564"/>
                  </a:lnTo>
                  <a:lnTo>
                    <a:pt x="646" y="565"/>
                  </a:lnTo>
                  <a:lnTo>
                    <a:pt x="646" y="566"/>
                  </a:lnTo>
                  <a:lnTo>
                    <a:pt x="645" y="567"/>
                  </a:lnTo>
                  <a:lnTo>
                    <a:pt x="643" y="570"/>
                  </a:lnTo>
                  <a:lnTo>
                    <a:pt x="642" y="571"/>
                  </a:lnTo>
                  <a:lnTo>
                    <a:pt x="640" y="572"/>
                  </a:lnTo>
                  <a:lnTo>
                    <a:pt x="639" y="573"/>
                  </a:lnTo>
                  <a:lnTo>
                    <a:pt x="640" y="574"/>
                  </a:lnTo>
                  <a:lnTo>
                    <a:pt x="643" y="574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49" y="576"/>
                  </a:lnTo>
                  <a:lnTo>
                    <a:pt x="647" y="578"/>
                  </a:lnTo>
                  <a:lnTo>
                    <a:pt x="643" y="578"/>
                  </a:lnTo>
                  <a:lnTo>
                    <a:pt x="642" y="579"/>
                  </a:lnTo>
                  <a:lnTo>
                    <a:pt x="642" y="580"/>
                  </a:lnTo>
                  <a:lnTo>
                    <a:pt x="641" y="580"/>
                  </a:lnTo>
                  <a:lnTo>
                    <a:pt x="645" y="584"/>
                  </a:lnTo>
                  <a:lnTo>
                    <a:pt x="646" y="586"/>
                  </a:lnTo>
                  <a:lnTo>
                    <a:pt x="648" y="589"/>
                  </a:lnTo>
                  <a:lnTo>
                    <a:pt x="646" y="591"/>
                  </a:lnTo>
                  <a:lnTo>
                    <a:pt x="643" y="592"/>
                  </a:lnTo>
                  <a:lnTo>
                    <a:pt x="641" y="595"/>
                  </a:lnTo>
                  <a:lnTo>
                    <a:pt x="639" y="594"/>
                  </a:lnTo>
                  <a:lnTo>
                    <a:pt x="637" y="595"/>
                  </a:lnTo>
                  <a:lnTo>
                    <a:pt x="640" y="595"/>
                  </a:lnTo>
                  <a:lnTo>
                    <a:pt x="640" y="596"/>
                  </a:lnTo>
                  <a:lnTo>
                    <a:pt x="642" y="597"/>
                  </a:lnTo>
                  <a:lnTo>
                    <a:pt x="646" y="597"/>
                  </a:lnTo>
                  <a:lnTo>
                    <a:pt x="647" y="599"/>
                  </a:lnTo>
                  <a:lnTo>
                    <a:pt x="649" y="601"/>
                  </a:lnTo>
                  <a:lnTo>
                    <a:pt x="648" y="603"/>
                  </a:lnTo>
                  <a:lnTo>
                    <a:pt x="647" y="604"/>
                  </a:lnTo>
                  <a:lnTo>
                    <a:pt x="649" y="608"/>
                  </a:lnTo>
                  <a:lnTo>
                    <a:pt x="650" y="608"/>
                  </a:lnTo>
                  <a:lnTo>
                    <a:pt x="654" y="609"/>
                  </a:lnTo>
                  <a:lnTo>
                    <a:pt x="654" y="610"/>
                  </a:lnTo>
                  <a:lnTo>
                    <a:pt x="655" y="611"/>
                  </a:lnTo>
                  <a:lnTo>
                    <a:pt x="660" y="611"/>
                  </a:lnTo>
                  <a:lnTo>
                    <a:pt x="662" y="614"/>
                  </a:lnTo>
                  <a:lnTo>
                    <a:pt x="661" y="615"/>
                  </a:lnTo>
                  <a:lnTo>
                    <a:pt x="662" y="616"/>
                  </a:lnTo>
                  <a:lnTo>
                    <a:pt x="662" y="619"/>
                  </a:lnTo>
                  <a:lnTo>
                    <a:pt x="664" y="620"/>
                  </a:lnTo>
                  <a:lnTo>
                    <a:pt x="666" y="621"/>
                  </a:lnTo>
                  <a:lnTo>
                    <a:pt x="668" y="619"/>
                  </a:lnTo>
                  <a:lnTo>
                    <a:pt x="671" y="617"/>
                  </a:lnTo>
                  <a:lnTo>
                    <a:pt x="673" y="617"/>
                  </a:lnTo>
                  <a:lnTo>
                    <a:pt x="674" y="615"/>
                  </a:lnTo>
                  <a:lnTo>
                    <a:pt x="674" y="613"/>
                  </a:lnTo>
                  <a:lnTo>
                    <a:pt x="673" y="611"/>
                  </a:lnTo>
                  <a:lnTo>
                    <a:pt x="673" y="610"/>
                  </a:lnTo>
                  <a:lnTo>
                    <a:pt x="672" y="609"/>
                  </a:lnTo>
                  <a:lnTo>
                    <a:pt x="673" y="609"/>
                  </a:lnTo>
                  <a:lnTo>
                    <a:pt x="676" y="611"/>
                  </a:lnTo>
                  <a:lnTo>
                    <a:pt x="679" y="614"/>
                  </a:lnTo>
                  <a:lnTo>
                    <a:pt x="683" y="615"/>
                  </a:lnTo>
                  <a:lnTo>
                    <a:pt x="685" y="617"/>
                  </a:lnTo>
                  <a:lnTo>
                    <a:pt x="686" y="620"/>
                  </a:lnTo>
                  <a:lnTo>
                    <a:pt x="686" y="623"/>
                  </a:lnTo>
                  <a:lnTo>
                    <a:pt x="689" y="626"/>
                  </a:lnTo>
                  <a:lnTo>
                    <a:pt x="690" y="628"/>
                  </a:lnTo>
                  <a:lnTo>
                    <a:pt x="690" y="629"/>
                  </a:lnTo>
                  <a:lnTo>
                    <a:pt x="691" y="629"/>
                  </a:lnTo>
                  <a:lnTo>
                    <a:pt x="693" y="627"/>
                  </a:lnTo>
                  <a:lnTo>
                    <a:pt x="698" y="632"/>
                  </a:lnTo>
                  <a:lnTo>
                    <a:pt x="698" y="634"/>
                  </a:lnTo>
                  <a:lnTo>
                    <a:pt x="701" y="635"/>
                  </a:lnTo>
                  <a:lnTo>
                    <a:pt x="701" y="638"/>
                  </a:lnTo>
                  <a:lnTo>
                    <a:pt x="699" y="639"/>
                  </a:lnTo>
                  <a:lnTo>
                    <a:pt x="701" y="641"/>
                  </a:lnTo>
                  <a:lnTo>
                    <a:pt x="703" y="644"/>
                  </a:lnTo>
                  <a:lnTo>
                    <a:pt x="702" y="645"/>
                  </a:lnTo>
                  <a:lnTo>
                    <a:pt x="702" y="646"/>
                  </a:lnTo>
                  <a:lnTo>
                    <a:pt x="703" y="647"/>
                  </a:lnTo>
                  <a:lnTo>
                    <a:pt x="707" y="648"/>
                  </a:lnTo>
                  <a:lnTo>
                    <a:pt x="709" y="648"/>
                  </a:lnTo>
                  <a:lnTo>
                    <a:pt x="711" y="651"/>
                  </a:lnTo>
                  <a:lnTo>
                    <a:pt x="715" y="651"/>
                  </a:lnTo>
                  <a:lnTo>
                    <a:pt x="715" y="652"/>
                  </a:lnTo>
                  <a:lnTo>
                    <a:pt x="717" y="653"/>
                  </a:lnTo>
                  <a:lnTo>
                    <a:pt x="718" y="653"/>
                  </a:lnTo>
                  <a:lnTo>
                    <a:pt x="720" y="656"/>
                  </a:lnTo>
                  <a:lnTo>
                    <a:pt x="721" y="656"/>
                  </a:lnTo>
                  <a:lnTo>
                    <a:pt x="723" y="654"/>
                  </a:lnTo>
                  <a:lnTo>
                    <a:pt x="724" y="654"/>
                  </a:lnTo>
                  <a:lnTo>
                    <a:pt x="724" y="656"/>
                  </a:lnTo>
                  <a:lnTo>
                    <a:pt x="726" y="657"/>
                  </a:lnTo>
                  <a:lnTo>
                    <a:pt x="728" y="657"/>
                  </a:lnTo>
                  <a:lnTo>
                    <a:pt x="729" y="656"/>
                  </a:lnTo>
                  <a:lnTo>
                    <a:pt x="732" y="656"/>
                  </a:lnTo>
                  <a:lnTo>
                    <a:pt x="733" y="658"/>
                  </a:lnTo>
                  <a:lnTo>
                    <a:pt x="734" y="658"/>
                  </a:lnTo>
                  <a:lnTo>
                    <a:pt x="740" y="659"/>
                  </a:lnTo>
                  <a:lnTo>
                    <a:pt x="741" y="659"/>
                  </a:lnTo>
                  <a:lnTo>
                    <a:pt x="742" y="660"/>
                  </a:lnTo>
                  <a:lnTo>
                    <a:pt x="743" y="663"/>
                  </a:lnTo>
                  <a:lnTo>
                    <a:pt x="743" y="664"/>
                  </a:lnTo>
                  <a:lnTo>
                    <a:pt x="746" y="666"/>
                  </a:lnTo>
                  <a:lnTo>
                    <a:pt x="752" y="669"/>
                  </a:lnTo>
                  <a:lnTo>
                    <a:pt x="759" y="666"/>
                  </a:lnTo>
                  <a:lnTo>
                    <a:pt x="759" y="660"/>
                  </a:lnTo>
                  <a:lnTo>
                    <a:pt x="761" y="658"/>
                  </a:lnTo>
                  <a:lnTo>
                    <a:pt x="768" y="658"/>
                  </a:lnTo>
                  <a:lnTo>
                    <a:pt x="770" y="657"/>
                  </a:lnTo>
                  <a:lnTo>
                    <a:pt x="773" y="654"/>
                  </a:lnTo>
                  <a:lnTo>
                    <a:pt x="774" y="653"/>
                  </a:lnTo>
                  <a:lnTo>
                    <a:pt x="776" y="653"/>
                  </a:lnTo>
                  <a:lnTo>
                    <a:pt x="778" y="647"/>
                  </a:lnTo>
                  <a:lnTo>
                    <a:pt x="779" y="645"/>
                  </a:lnTo>
                  <a:lnTo>
                    <a:pt x="779" y="642"/>
                  </a:lnTo>
                  <a:lnTo>
                    <a:pt x="777" y="634"/>
                  </a:lnTo>
                  <a:lnTo>
                    <a:pt x="777" y="633"/>
                  </a:lnTo>
                  <a:lnTo>
                    <a:pt x="773" y="629"/>
                  </a:lnTo>
                  <a:lnTo>
                    <a:pt x="772" y="627"/>
                  </a:lnTo>
                  <a:lnTo>
                    <a:pt x="771" y="626"/>
                  </a:lnTo>
                  <a:lnTo>
                    <a:pt x="772" y="623"/>
                  </a:lnTo>
                  <a:lnTo>
                    <a:pt x="776" y="622"/>
                  </a:lnTo>
                  <a:lnTo>
                    <a:pt x="777" y="620"/>
                  </a:lnTo>
                  <a:lnTo>
                    <a:pt x="776" y="619"/>
                  </a:lnTo>
                  <a:lnTo>
                    <a:pt x="776" y="617"/>
                  </a:lnTo>
                  <a:lnTo>
                    <a:pt x="773" y="617"/>
                  </a:lnTo>
                  <a:lnTo>
                    <a:pt x="771" y="615"/>
                  </a:lnTo>
                  <a:lnTo>
                    <a:pt x="772" y="614"/>
                  </a:lnTo>
                  <a:lnTo>
                    <a:pt x="768" y="614"/>
                  </a:lnTo>
                  <a:lnTo>
                    <a:pt x="766" y="611"/>
                  </a:lnTo>
                  <a:lnTo>
                    <a:pt x="767" y="608"/>
                  </a:lnTo>
                  <a:lnTo>
                    <a:pt x="765" y="605"/>
                  </a:lnTo>
                  <a:lnTo>
                    <a:pt x="763" y="607"/>
                  </a:lnTo>
                  <a:lnTo>
                    <a:pt x="760" y="609"/>
                  </a:lnTo>
                  <a:lnTo>
                    <a:pt x="760" y="611"/>
                  </a:lnTo>
                  <a:lnTo>
                    <a:pt x="753" y="611"/>
                  </a:lnTo>
                  <a:lnTo>
                    <a:pt x="749" y="614"/>
                  </a:lnTo>
                  <a:lnTo>
                    <a:pt x="747" y="615"/>
                  </a:lnTo>
                  <a:lnTo>
                    <a:pt x="745" y="614"/>
                  </a:lnTo>
                  <a:lnTo>
                    <a:pt x="739" y="610"/>
                  </a:lnTo>
                  <a:lnTo>
                    <a:pt x="735" y="605"/>
                  </a:lnTo>
                  <a:lnTo>
                    <a:pt x="726" y="591"/>
                  </a:lnTo>
                  <a:lnTo>
                    <a:pt x="724" y="586"/>
                  </a:lnTo>
                  <a:lnTo>
                    <a:pt x="722" y="582"/>
                  </a:lnTo>
                  <a:lnTo>
                    <a:pt x="718" y="578"/>
                  </a:lnTo>
                  <a:lnTo>
                    <a:pt x="715" y="578"/>
                  </a:lnTo>
                  <a:lnTo>
                    <a:pt x="712" y="573"/>
                  </a:lnTo>
                  <a:lnTo>
                    <a:pt x="714" y="571"/>
                  </a:lnTo>
                  <a:lnTo>
                    <a:pt x="712" y="570"/>
                  </a:lnTo>
                  <a:lnTo>
                    <a:pt x="712" y="567"/>
                  </a:lnTo>
                  <a:lnTo>
                    <a:pt x="714" y="568"/>
                  </a:lnTo>
                  <a:lnTo>
                    <a:pt x="715" y="567"/>
                  </a:lnTo>
                  <a:lnTo>
                    <a:pt x="711" y="565"/>
                  </a:lnTo>
                  <a:lnTo>
                    <a:pt x="711" y="564"/>
                  </a:lnTo>
                  <a:lnTo>
                    <a:pt x="709" y="559"/>
                  </a:lnTo>
                  <a:lnTo>
                    <a:pt x="710" y="557"/>
                  </a:lnTo>
                  <a:lnTo>
                    <a:pt x="714" y="558"/>
                  </a:lnTo>
                  <a:lnTo>
                    <a:pt x="715" y="560"/>
                  </a:lnTo>
                  <a:lnTo>
                    <a:pt x="717" y="560"/>
                  </a:lnTo>
                  <a:lnTo>
                    <a:pt x="718" y="558"/>
                  </a:lnTo>
                  <a:lnTo>
                    <a:pt x="720" y="557"/>
                  </a:lnTo>
                  <a:lnTo>
                    <a:pt x="723" y="555"/>
                  </a:lnTo>
                  <a:lnTo>
                    <a:pt x="726" y="553"/>
                  </a:lnTo>
                  <a:lnTo>
                    <a:pt x="724" y="551"/>
                  </a:lnTo>
                  <a:lnTo>
                    <a:pt x="726" y="548"/>
                  </a:lnTo>
                  <a:lnTo>
                    <a:pt x="726" y="547"/>
                  </a:lnTo>
                  <a:lnTo>
                    <a:pt x="727" y="545"/>
                  </a:lnTo>
                  <a:lnTo>
                    <a:pt x="728" y="543"/>
                  </a:lnTo>
                  <a:lnTo>
                    <a:pt x="727" y="539"/>
                  </a:lnTo>
                  <a:lnTo>
                    <a:pt x="726" y="537"/>
                  </a:lnTo>
                  <a:lnTo>
                    <a:pt x="726" y="536"/>
                  </a:lnTo>
                  <a:lnTo>
                    <a:pt x="729" y="535"/>
                  </a:lnTo>
                  <a:lnTo>
                    <a:pt x="730" y="535"/>
                  </a:lnTo>
                  <a:lnTo>
                    <a:pt x="732" y="534"/>
                  </a:lnTo>
                  <a:lnTo>
                    <a:pt x="734" y="533"/>
                  </a:lnTo>
                  <a:lnTo>
                    <a:pt x="735" y="534"/>
                  </a:lnTo>
                  <a:lnTo>
                    <a:pt x="742" y="536"/>
                  </a:lnTo>
                  <a:lnTo>
                    <a:pt x="749" y="540"/>
                  </a:lnTo>
                  <a:lnTo>
                    <a:pt x="754" y="543"/>
                  </a:lnTo>
                  <a:lnTo>
                    <a:pt x="757" y="546"/>
                  </a:lnTo>
                  <a:lnTo>
                    <a:pt x="759" y="546"/>
                  </a:lnTo>
                  <a:lnTo>
                    <a:pt x="761" y="547"/>
                  </a:lnTo>
                  <a:lnTo>
                    <a:pt x="763" y="548"/>
                  </a:lnTo>
                  <a:lnTo>
                    <a:pt x="764" y="551"/>
                  </a:lnTo>
                  <a:lnTo>
                    <a:pt x="763" y="553"/>
                  </a:lnTo>
                  <a:lnTo>
                    <a:pt x="764" y="554"/>
                  </a:lnTo>
                  <a:lnTo>
                    <a:pt x="766" y="559"/>
                  </a:lnTo>
                  <a:lnTo>
                    <a:pt x="777" y="565"/>
                  </a:lnTo>
                  <a:lnTo>
                    <a:pt x="782" y="566"/>
                  </a:lnTo>
                  <a:lnTo>
                    <a:pt x="786" y="566"/>
                  </a:lnTo>
                  <a:lnTo>
                    <a:pt x="790" y="565"/>
                  </a:lnTo>
                  <a:lnTo>
                    <a:pt x="791" y="566"/>
                  </a:lnTo>
                  <a:lnTo>
                    <a:pt x="791" y="571"/>
                  </a:lnTo>
                  <a:lnTo>
                    <a:pt x="792" y="572"/>
                  </a:lnTo>
                  <a:lnTo>
                    <a:pt x="792" y="573"/>
                  </a:lnTo>
                  <a:lnTo>
                    <a:pt x="791" y="572"/>
                  </a:lnTo>
                  <a:lnTo>
                    <a:pt x="789" y="571"/>
                  </a:lnTo>
                  <a:lnTo>
                    <a:pt x="788" y="570"/>
                  </a:lnTo>
                  <a:lnTo>
                    <a:pt x="786" y="572"/>
                  </a:lnTo>
                  <a:lnTo>
                    <a:pt x="778" y="572"/>
                  </a:lnTo>
                  <a:lnTo>
                    <a:pt x="777" y="574"/>
                  </a:lnTo>
                  <a:lnTo>
                    <a:pt x="777" y="576"/>
                  </a:lnTo>
                  <a:lnTo>
                    <a:pt x="780" y="580"/>
                  </a:lnTo>
                  <a:lnTo>
                    <a:pt x="780" y="582"/>
                  </a:lnTo>
                  <a:lnTo>
                    <a:pt x="779" y="583"/>
                  </a:lnTo>
                  <a:lnTo>
                    <a:pt x="777" y="584"/>
                  </a:lnTo>
                  <a:lnTo>
                    <a:pt x="777" y="585"/>
                  </a:lnTo>
                  <a:lnTo>
                    <a:pt x="778" y="586"/>
                  </a:lnTo>
                  <a:lnTo>
                    <a:pt x="778" y="585"/>
                  </a:lnTo>
                  <a:lnTo>
                    <a:pt x="779" y="585"/>
                  </a:lnTo>
                  <a:lnTo>
                    <a:pt x="780" y="584"/>
                  </a:lnTo>
                  <a:lnTo>
                    <a:pt x="782" y="584"/>
                  </a:lnTo>
                  <a:lnTo>
                    <a:pt x="782" y="583"/>
                  </a:lnTo>
                  <a:lnTo>
                    <a:pt x="783" y="582"/>
                  </a:lnTo>
                  <a:lnTo>
                    <a:pt x="783" y="578"/>
                  </a:lnTo>
                  <a:lnTo>
                    <a:pt x="785" y="578"/>
                  </a:lnTo>
                  <a:lnTo>
                    <a:pt x="786" y="577"/>
                  </a:lnTo>
                  <a:lnTo>
                    <a:pt x="790" y="574"/>
                  </a:lnTo>
                  <a:lnTo>
                    <a:pt x="791" y="574"/>
                  </a:lnTo>
                  <a:lnTo>
                    <a:pt x="794" y="576"/>
                  </a:lnTo>
                  <a:lnTo>
                    <a:pt x="795" y="576"/>
                  </a:lnTo>
                  <a:lnTo>
                    <a:pt x="796" y="573"/>
                  </a:lnTo>
                  <a:lnTo>
                    <a:pt x="792" y="570"/>
                  </a:lnTo>
                  <a:lnTo>
                    <a:pt x="792" y="568"/>
                  </a:lnTo>
                  <a:lnTo>
                    <a:pt x="794" y="568"/>
                  </a:lnTo>
                  <a:lnTo>
                    <a:pt x="797" y="572"/>
                  </a:lnTo>
                  <a:lnTo>
                    <a:pt x="802" y="573"/>
                  </a:lnTo>
                  <a:lnTo>
                    <a:pt x="807" y="576"/>
                  </a:lnTo>
                  <a:lnTo>
                    <a:pt x="813" y="576"/>
                  </a:lnTo>
                  <a:lnTo>
                    <a:pt x="814" y="577"/>
                  </a:lnTo>
                  <a:lnTo>
                    <a:pt x="820" y="580"/>
                  </a:lnTo>
                  <a:lnTo>
                    <a:pt x="823" y="584"/>
                  </a:lnTo>
                  <a:lnTo>
                    <a:pt x="828" y="585"/>
                  </a:lnTo>
                  <a:lnTo>
                    <a:pt x="830" y="585"/>
                  </a:lnTo>
                  <a:lnTo>
                    <a:pt x="832" y="586"/>
                  </a:lnTo>
                  <a:lnTo>
                    <a:pt x="832" y="588"/>
                  </a:lnTo>
                  <a:lnTo>
                    <a:pt x="836" y="592"/>
                  </a:lnTo>
                  <a:lnTo>
                    <a:pt x="841" y="596"/>
                  </a:lnTo>
                  <a:lnTo>
                    <a:pt x="848" y="595"/>
                  </a:lnTo>
                  <a:lnTo>
                    <a:pt x="850" y="594"/>
                  </a:lnTo>
                  <a:lnTo>
                    <a:pt x="848" y="592"/>
                  </a:lnTo>
                  <a:lnTo>
                    <a:pt x="850" y="592"/>
                  </a:lnTo>
                  <a:lnTo>
                    <a:pt x="852" y="591"/>
                  </a:lnTo>
                  <a:lnTo>
                    <a:pt x="853" y="591"/>
                  </a:lnTo>
                  <a:lnTo>
                    <a:pt x="855" y="590"/>
                  </a:lnTo>
                  <a:lnTo>
                    <a:pt x="857" y="590"/>
                  </a:lnTo>
                  <a:lnTo>
                    <a:pt x="855" y="588"/>
                  </a:lnTo>
                  <a:lnTo>
                    <a:pt x="854" y="589"/>
                  </a:lnTo>
                  <a:lnTo>
                    <a:pt x="852" y="590"/>
                  </a:lnTo>
                  <a:lnTo>
                    <a:pt x="851" y="590"/>
                  </a:lnTo>
                  <a:lnTo>
                    <a:pt x="851" y="589"/>
                  </a:lnTo>
                  <a:lnTo>
                    <a:pt x="852" y="584"/>
                  </a:lnTo>
                  <a:lnTo>
                    <a:pt x="852" y="583"/>
                  </a:lnTo>
                  <a:lnTo>
                    <a:pt x="855" y="583"/>
                  </a:lnTo>
                  <a:lnTo>
                    <a:pt x="854" y="582"/>
                  </a:lnTo>
                  <a:lnTo>
                    <a:pt x="853" y="582"/>
                  </a:lnTo>
                  <a:lnTo>
                    <a:pt x="853" y="580"/>
                  </a:lnTo>
                  <a:lnTo>
                    <a:pt x="855" y="579"/>
                  </a:lnTo>
                  <a:lnTo>
                    <a:pt x="859" y="578"/>
                  </a:lnTo>
                  <a:lnTo>
                    <a:pt x="861" y="580"/>
                  </a:lnTo>
                  <a:lnTo>
                    <a:pt x="863" y="580"/>
                  </a:lnTo>
                  <a:lnTo>
                    <a:pt x="866" y="579"/>
                  </a:lnTo>
                  <a:lnTo>
                    <a:pt x="867" y="579"/>
                  </a:lnTo>
                  <a:lnTo>
                    <a:pt x="870" y="580"/>
                  </a:lnTo>
                  <a:lnTo>
                    <a:pt x="870" y="582"/>
                  </a:lnTo>
                  <a:lnTo>
                    <a:pt x="871" y="583"/>
                  </a:lnTo>
                  <a:lnTo>
                    <a:pt x="871" y="585"/>
                  </a:lnTo>
                  <a:lnTo>
                    <a:pt x="872" y="586"/>
                  </a:lnTo>
                  <a:lnTo>
                    <a:pt x="875" y="588"/>
                  </a:lnTo>
                  <a:lnTo>
                    <a:pt x="876" y="589"/>
                  </a:lnTo>
                  <a:lnTo>
                    <a:pt x="878" y="589"/>
                  </a:lnTo>
                  <a:lnTo>
                    <a:pt x="878" y="591"/>
                  </a:lnTo>
                  <a:lnTo>
                    <a:pt x="879" y="592"/>
                  </a:lnTo>
                  <a:lnTo>
                    <a:pt x="879" y="594"/>
                  </a:lnTo>
                  <a:lnTo>
                    <a:pt x="878" y="594"/>
                  </a:lnTo>
                  <a:lnTo>
                    <a:pt x="873" y="592"/>
                  </a:lnTo>
                  <a:lnTo>
                    <a:pt x="867" y="592"/>
                  </a:lnTo>
                  <a:lnTo>
                    <a:pt x="866" y="591"/>
                  </a:lnTo>
                  <a:lnTo>
                    <a:pt x="865" y="589"/>
                  </a:lnTo>
                  <a:lnTo>
                    <a:pt x="864" y="588"/>
                  </a:lnTo>
                  <a:lnTo>
                    <a:pt x="863" y="585"/>
                  </a:lnTo>
                  <a:lnTo>
                    <a:pt x="861" y="585"/>
                  </a:lnTo>
                  <a:lnTo>
                    <a:pt x="860" y="584"/>
                  </a:lnTo>
                  <a:lnTo>
                    <a:pt x="858" y="584"/>
                  </a:lnTo>
                  <a:lnTo>
                    <a:pt x="863" y="588"/>
                  </a:lnTo>
                  <a:lnTo>
                    <a:pt x="864" y="590"/>
                  </a:lnTo>
                  <a:lnTo>
                    <a:pt x="866" y="592"/>
                  </a:lnTo>
                  <a:lnTo>
                    <a:pt x="867" y="595"/>
                  </a:lnTo>
                  <a:lnTo>
                    <a:pt x="869" y="595"/>
                  </a:lnTo>
                  <a:lnTo>
                    <a:pt x="875" y="594"/>
                  </a:lnTo>
                  <a:lnTo>
                    <a:pt x="876" y="594"/>
                  </a:lnTo>
                  <a:lnTo>
                    <a:pt x="877" y="595"/>
                  </a:lnTo>
                  <a:lnTo>
                    <a:pt x="879" y="596"/>
                  </a:lnTo>
                  <a:lnTo>
                    <a:pt x="882" y="596"/>
                  </a:lnTo>
                  <a:lnTo>
                    <a:pt x="882" y="591"/>
                  </a:lnTo>
                  <a:lnTo>
                    <a:pt x="879" y="586"/>
                  </a:lnTo>
                  <a:lnTo>
                    <a:pt x="878" y="580"/>
                  </a:lnTo>
                  <a:lnTo>
                    <a:pt x="878" y="579"/>
                  </a:lnTo>
                  <a:lnTo>
                    <a:pt x="877" y="579"/>
                  </a:lnTo>
                  <a:lnTo>
                    <a:pt x="877" y="574"/>
                  </a:lnTo>
                  <a:lnTo>
                    <a:pt x="878" y="573"/>
                  </a:lnTo>
                  <a:lnTo>
                    <a:pt x="879" y="573"/>
                  </a:lnTo>
                  <a:lnTo>
                    <a:pt x="881" y="574"/>
                  </a:lnTo>
                  <a:lnTo>
                    <a:pt x="882" y="574"/>
                  </a:lnTo>
                  <a:lnTo>
                    <a:pt x="882" y="573"/>
                  </a:lnTo>
                  <a:lnTo>
                    <a:pt x="878" y="570"/>
                  </a:lnTo>
                  <a:lnTo>
                    <a:pt x="877" y="567"/>
                  </a:lnTo>
                  <a:lnTo>
                    <a:pt x="876" y="558"/>
                  </a:lnTo>
                  <a:lnTo>
                    <a:pt x="875" y="557"/>
                  </a:lnTo>
                  <a:lnTo>
                    <a:pt x="875" y="555"/>
                  </a:lnTo>
                  <a:lnTo>
                    <a:pt x="872" y="553"/>
                  </a:lnTo>
                  <a:lnTo>
                    <a:pt x="872" y="552"/>
                  </a:lnTo>
                  <a:lnTo>
                    <a:pt x="871" y="549"/>
                  </a:lnTo>
                  <a:lnTo>
                    <a:pt x="871" y="548"/>
                  </a:lnTo>
                  <a:lnTo>
                    <a:pt x="870" y="547"/>
                  </a:lnTo>
                  <a:lnTo>
                    <a:pt x="865" y="545"/>
                  </a:lnTo>
                  <a:lnTo>
                    <a:pt x="864" y="543"/>
                  </a:lnTo>
                  <a:lnTo>
                    <a:pt x="854" y="523"/>
                  </a:lnTo>
                  <a:lnTo>
                    <a:pt x="851" y="518"/>
                  </a:lnTo>
                  <a:lnTo>
                    <a:pt x="848" y="515"/>
                  </a:lnTo>
                  <a:lnTo>
                    <a:pt x="848" y="512"/>
                  </a:lnTo>
                  <a:lnTo>
                    <a:pt x="847" y="510"/>
                  </a:lnTo>
                  <a:lnTo>
                    <a:pt x="847" y="500"/>
                  </a:lnTo>
                  <a:lnTo>
                    <a:pt x="848" y="498"/>
                  </a:lnTo>
                  <a:lnTo>
                    <a:pt x="848" y="496"/>
                  </a:lnTo>
                  <a:lnTo>
                    <a:pt x="850" y="494"/>
                  </a:lnTo>
                  <a:lnTo>
                    <a:pt x="852" y="490"/>
                  </a:lnTo>
                  <a:lnTo>
                    <a:pt x="859" y="484"/>
                  </a:lnTo>
                  <a:lnTo>
                    <a:pt x="863" y="482"/>
                  </a:lnTo>
                  <a:lnTo>
                    <a:pt x="871" y="476"/>
                  </a:lnTo>
                  <a:lnTo>
                    <a:pt x="879" y="468"/>
                  </a:lnTo>
                  <a:lnTo>
                    <a:pt x="886" y="456"/>
                  </a:lnTo>
                  <a:lnTo>
                    <a:pt x="890" y="451"/>
                  </a:lnTo>
                  <a:lnTo>
                    <a:pt x="894" y="449"/>
                  </a:lnTo>
                  <a:lnTo>
                    <a:pt x="902" y="448"/>
                  </a:lnTo>
                  <a:lnTo>
                    <a:pt x="907" y="445"/>
                  </a:lnTo>
                  <a:lnTo>
                    <a:pt x="916" y="442"/>
                  </a:lnTo>
                  <a:lnTo>
                    <a:pt x="919" y="439"/>
                  </a:lnTo>
                  <a:lnTo>
                    <a:pt x="920" y="439"/>
                  </a:lnTo>
                  <a:lnTo>
                    <a:pt x="920" y="438"/>
                  </a:lnTo>
                  <a:lnTo>
                    <a:pt x="921" y="436"/>
                  </a:lnTo>
                  <a:lnTo>
                    <a:pt x="922" y="436"/>
                  </a:lnTo>
                  <a:lnTo>
                    <a:pt x="925" y="432"/>
                  </a:lnTo>
                  <a:lnTo>
                    <a:pt x="928" y="431"/>
                  </a:lnTo>
                  <a:lnTo>
                    <a:pt x="929" y="431"/>
                  </a:lnTo>
                  <a:lnTo>
                    <a:pt x="928" y="430"/>
                  </a:lnTo>
                  <a:lnTo>
                    <a:pt x="929" y="429"/>
                  </a:lnTo>
                  <a:lnTo>
                    <a:pt x="938" y="418"/>
                  </a:lnTo>
                  <a:lnTo>
                    <a:pt x="945" y="406"/>
                  </a:lnTo>
                  <a:lnTo>
                    <a:pt x="948" y="395"/>
                  </a:lnTo>
                  <a:lnTo>
                    <a:pt x="951" y="393"/>
                  </a:lnTo>
                  <a:lnTo>
                    <a:pt x="952" y="393"/>
                  </a:lnTo>
                  <a:lnTo>
                    <a:pt x="959" y="395"/>
                  </a:lnTo>
                  <a:lnTo>
                    <a:pt x="971" y="401"/>
                  </a:lnTo>
                  <a:lnTo>
                    <a:pt x="972" y="402"/>
                  </a:lnTo>
                  <a:lnTo>
                    <a:pt x="972" y="404"/>
                  </a:lnTo>
                  <a:lnTo>
                    <a:pt x="969" y="406"/>
                  </a:lnTo>
                  <a:lnTo>
                    <a:pt x="968" y="408"/>
                  </a:lnTo>
                  <a:lnTo>
                    <a:pt x="976" y="407"/>
                  </a:lnTo>
                  <a:lnTo>
                    <a:pt x="984" y="405"/>
                  </a:lnTo>
                  <a:lnTo>
                    <a:pt x="991" y="405"/>
                  </a:lnTo>
                  <a:lnTo>
                    <a:pt x="997" y="402"/>
                  </a:lnTo>
                  <a:lnTo>
                    <a:pt x="999" y="404"/>
                  </a:lnTo>
                  <a:lnTo>
                    <a:pt x="1000" y="406"/>
                  </a:lnTo>
                  <a:lnTo>
                    <a:pt x="1001" y="411"/>
                  </a:lnTo>
                  <a:lnTo>
                    <a:pt x="1002" y="412"/>
                  </a:lnTo>
                  <a:lnTo>
                    <a:pt x="1003" y="414"/>
                  </a:lnTo>
                  <a:lnTo>
                    <a:pt x="1009" y="414"/>
                  </a:lnTo>
                  <a:lnTo>
                    <a:pt x="1015" y="420"/>
                  </a:lnTo>
                  <a:lnTo>
                    <a:pt x="1015" y="424"/>
                  </a:lnTo>
                  <a:lnTo>
                    <a:pt x="1014" y="426"/>
                  </a:lnTo>
                  <a:lnTo>
                    <a:pt x="1008" y="430"/>
                  </a:lnTo>
                  <a:lnTo>
                    <a:pt x="1006" y="431"/>
                  </a:lnTo>
                  <a:lnTo>
                    <a:pt x="1004" y="433"/>
                  </a:lnTo>
                  <a:lnTo>
                    <a:pt x="1004" y="435"/>
                  </a:lnTo>
                  <a:lnTo>
                    <a:pt x="1003" y="436"/>
                  </a:lnTo>
                  <a:lnTo>
                    <a:pt x="1002" y="436"/>
                  </a:lnTo>
                  <a:lnTo>
                    <a:pt x="1002" y="437"/>
                  </a:lnTo>
                  <a:lnTo>
                    <a:pt x="1000" y="437"/>
                  </a:lnTo>
                  <a:lnTo>
                    <a:pt x="999" y="438"/>
                  </a:lnTo>
                  <a:lnTo>
                    <a:pt x="999" y="439"/>
                  </a:lnTo>
                  <a:lnTo>
                    <a:pt x="1001" y="442"/>
                  </a:lnTo>
                  <a:lnTo>
                    <a:pt x="1001" y="444"/>
                  </a:lnTo>
                  <a:lnTo>
                    <a:pt x="1006" y="444"/>
                  </a:lnTo>
                  <a:lnTo>
                    <a:pt x="1006" y="447"/>
                  </a:lnTo>
                  <a:lnTo>
                    <a:pt x="1008" y="451"/>
                  </a:lnTo>
                  <a:lnTo>
                    <a:pt x="1008" y="445"/>
                  </a:lnTo>
                  <a:lnTo>
                    <a:pt x="1007" y="443"/>
                  </a:lnTo>
                  <a:lnTo>
                    <a:pt x="1003" y="442"/>
                  </a:lnTo>
                  <a:lnTo>
                    <a:pt x="1002" y="441"/>
                  </a:lnTo>
                  <a:lnTo>
                    <a:pt x="1003" y="438"/>
                  </a:lnTo>
                  <a:lnTo>
                    <a:pt x="1007" y="435"/>
                  </a:lnTo>
                  <a:lnTo>
                    <a:pt x="1008" y="435"/>
                  </a:lnTo>
                  <a:lnTo>
                    <a:pt x="1009" y="433"/>
                  </a:lnTo>
                  <a:lnTo>
                    <a:pt x="1010" y="433"/>
                  </a:lnTo>
                  <a:lnTo>
                    <a:pt x="1013" y="432"/>
                  </a:lnTo>
                  <a:lnTo>
                    <a:pt x="1014" y="432"/>
                  </a:lnTo>
                  <a:lnTo>
                    <a:pt x="1014" y="430"/>
                  </a:lnTo>
                  <a:lnTo>
                    <a:pt x="1015" y="430"/>
                  </a:lnTo>
                  <a:lnTo>
                    <a:pt x="1016" y="429"/>
                  </a:lnTo>
                  <a:lnTo>
                    <a:pt x="1019" y="430"/>
                  </a:lnTo>
                  <a:lnTo>
                    <a:pt x="1021" y="429"/>
                  </a:lnTo>
                  <a:lnTo>
                    <a:pt x="1022" y="430"/>
                  </a:lnTo>
                  <a:lnTo>
                    <a:pt x="1024" y="432"/>
                  </a:lnTo>
                  <a:lnTo>
                    <a:pt x="1026" y="433"/>
                  </a:lnTo>
                  <a:lnTo>
                    <a:pt x="1031" y="441"/>
                  </a:lnTo>
                  <a:lnTo>
                    <a:pt x="1031" y="443"/>
                  </a:lnTo>
                  <a:lnTo>
                    <a:pt x="1029" y="444"/>
                  </a:lnTo>
                  <a:lnTo>
                    <a:pt x="1029" y="449"/>
                  </a:lnTo>
                  <a:lnTo>
                    <a:pt x="1032" y="453"/>
                  </a:lnTo>
                  <a:lnTo>
                    <a:pt x="1035" y="461"/>
                  </a:lnTo>
                  <a:lnTo>
                    <a:pt x="1035" y="462"/>
                  </a:lnTo>
                  <a:lnTo>
                    <a:pt x="1037" y="459"/>
                  </a:lnTo>
                  <a:lnTo>
                    <a:pt x="1035" y="455"/>
                  </a:lnTo>
                  <a:lnTo>
                    <a:pt x="1033" y="450"/>
                  </a:lnTo>
                  <a:lnTo>
                    <a:pt x="1033" y="448"/>
                  </a:lnTo>
                  <a:lnTo>
                    <a:pt x="1034" y="443"/>
                  </a:lnTo>
                  <a:lnTo>
                    <a:pt x="1035" y="439"/>
                  </a:lnTo>
                  <a:lnTo>
                    <a:pt x="1034" y="438"/>
                  </a:lnTo>
                  <a:lnTo>
                    <a:pt x="1033" y="433"/>
                  </a:lnTo>
                  <a:lnTo>
                    <a:pt x="1032" y="432"/>
                  </a:lnTo>
                  <a:lnTo>
                    <a:pt x="1032" y="422"/>
                  </a:lnTo>
                  <a:lnTo>
                    <a:pt x="1033" y="416"/>
                  </a:lnTo>
                  <a:lnTo>
                    <a:pt x="1034" y="411"/>
                  </a:lnTo>
                  <a:lnTo>
                    <a:pt x="1035" y="410"/>
                  </a:lnTo>
                  <a:lnTo>
                    <a:pt x="1037" y="406"/>
                  </a:lnTo>
                  <a:lnTo>
                    <a:pt x="1038" y="405"/>
                  </a:lnTo>
                  <a:lnTo>
                    <a:pt x="1038" y="401"/>
                  </a:lnTo>
                  <a:lnTo>
                    <a:pt x="1039" y="401"/>
                  </a:lnTo>
                  <a:lnTo>
                    <a:pt x="1043" y="396"/>
                  </a:lnTo>
                  <a:lnTo>
                    <a:pt x="1044" y="395"/>
                  </a:lnTo>
                  <a:lnTo>
                    <a:pt x="1044" y="392"/>
                  </a:lnTo>
                  <a:lnTo>
                    <a:pt x="1045" y="386"/>
                  </a:lnTo>
                  <a:lnTo>
                    <a:pt x="1045" y="383"/>
                  </a:lnTo>
                  <a:lnTo>
                    <a:pt x="1046" y="381"/>
                  </a:lnTo>
                  <a:lnTo>
                    <a:pt x="1049" y="380"/>
                  </a:lnTo>
                  <a:lnTo>
                    <a:pt x="1052" y="379"/>
                  </a:lnTo>
                  <a:lnTo>
                    <a:pt x="1052" y="377"/>
                  </a:lnTo>
                  <a:lnTo>
                    <a:pt x="1049" y="377"/>
                  </a:lnTo>
                  <a:lnTo>
                    <a:pt x="1047" y="376"/>
                  </a:lnTo>
                  <a:lnTo>
                    <a:pt x="1047" y="375"/>
                  </a:lnTo>
                  <a:lnTo>
                    <a:pt x="1045" y="368"/>
                  </a:lnTo>
                  <a:lnTo>
                    <a:pt x="1044" y="367"/>
                  </a:lnTo>
                  <a:lnTo>
                    <a:pt x="1044" y="364"/>
                  </a:lnTo>
                  <a:lnTo>
                    <a:pt x="1049" y="362"/>
                  </a:lnTo>
                  <a:lnTo>
                    <a:pt x="1049" y="353"/>
                  </a:lnTo>
                  <a:lnTo>
                    <a:pt x="1050" y="351"/>
                  </a:lnTo>
                  <a:lnTo>
                    <a:pt x="1049" y="350"/>
                  </a:lnTo>
                  <a:lnTo>
                    <a:pt x="1049" y="347"/>
                  </a:lnTo>
                  <a:lnTo>
                    <a:pt x="1046" y="345"/>
                  </a:lnTo>
                  <a:lnTo>
                    <a:pt x="1046" y="342"/>
                  </a:lnTo>
                  <a:lnTo>
                    <a:pt x="1041" y="337"/>
                  </a:lnTo>
                  <a:lnTo>
                    <a:pt x="1041" y="334"/>
                  </a:lnTo>
                  <a:lnTo>
                    <a:pt x="1043" y="333"/>
                  </a:lnTo>
                  <a:lnTo>
                    <a:pt x="1044" y="333"/>
                  </a:lnTo>
                  <a:lnTo>
                    <a:pt x="1044" y="331"/>
                  </a:lnTo>
                  <a:lnTo>
                    <a:pt x="1040" y="333"/>
                  </a:lnTo>
                  <a:lnTo>
                    <a:pt x="1039" y="332"/>
                  </a:lnTo>
                  <a:lnTo>
                    <a:pt x="1039" y="331"/>
                  </a:lnTo>
                  <a:lnTo>
                    <a:pt x="1037" y="330"/>
                  </a:lnTo>
                  <a:lnTo>
                    <a:pt x="1034" y="327"/>
                  </a:lnTo>
                  <a:lnTo>
                    <a:pt x="1029" y="325"/>
                  </a:lnTo>
                  <a:lnTo>
                    <a:pt x="1025" y="325"/>
                  </a:lnTo>
                  <a:lnTo>
                    <a:pt x="1022" y="324"/>
                  </a:lnTo>
                  <a:lnTo>
                    <a:pt x="1020" y="324"/>
                  </a:lnTo>
                  <a:lnTo>
                    <a:pt x="1019" y="320"/>
                  </a:lnTo>
                  <a:lnTo>
                    <a:pt x="1019" y="313"/>
                  </a:lnTo>
                  <a:lnTo>
                    <a:pt x="1020" y="306"/>
                  </a:lnTo>
                  <a:lnTo>
                    <a:pt x="1022" y="296"/>
                  </a:lnTo>
                  <a:lnTo>
                    <a:pt x="1028" y="279"/>
                  </a:lnTo>
                  <a:lnTo>
                    <a:pt x="1029" y="275"/>
                  </a:lnTo>
                  <a:lnTo>
                    <a:pt x="1029" y="269"/>
                  </a:lnTo>
                  <a:lnTo>
                    <a:pt x="1031" y="269"/>
                  </a:lnTo>
                  <a:lnTo>
                    <a:pt x="1031" y="267"/>
                  </a:lnTo>
                  <a:lnTo>
                    <a:pt x="1032" y="267"/>
                  </a:lnTo>
                  <a:lnTo>
                    <a:pt x="1032" y="270"/>
                  </a:lnTo>
                  <a:lnTo>
                    <a:pt x="1033" y="270"/>
                  </a:lnTo>
                  <a:lnTo>
                    <a:pt x="1034" y="269"/>
                  </a:lnTo>
                  <a:lnTo>
                    <a:pt x="1034" y="265"/>
                  </a:lnTo>
                  <a:lnTo>
                    <a:pt x="1032" y="265"/>
                  </a:lnTo>
                  <a:lnTo>
                    <a:pt x="1031" y="264"/>
                  </a:lnTo>
                  <a:lnTo>
                    <a:pt x="1032" y="263"/>
                  </a:lnTo>
                  <a:lnTo>
                    <a:pt x="1033" y="260"/>
                  </a:lnTo>
                  <a:lnTo>
                    <a:pt x="1033" y="257"/>
                  </a:lnTo>
                  <a:lnTo>
                    <a:pt x="1034" y="256"/>
                  </a:lnTo>
                  <a:lnTo>
                    <a:pt x="1034" y="254"/>
                  </a:lnTo>
                  <a:lnTo>
                    <a:pt x="1033" y="253"/>
                  </a:lnTo>
                  <a:lnTo>
                    <a:pt x="1033" y="251"/>
                  </a:lnTo>
                  <a:lnTo>
                    <a:pt x="1032" y="250"/>
                  </a:lnTo>
                  <a:lnTo>
                    <a:pt x="1032" y="245"/>
                  </a:lnTo>
                  <a:lnTo>
                    <a:pt x="1037" y="245"/>
                  </a:lnTo>
                  <a:lnTo>
                    <a:pt x="1038" y="244"/>
                  </a:lnTo>
                  <a:lnTo>
                    <a:pt x="1039" y="241"/>
                  </a:lnTo>
                  <a:lnTo>
                    <a:pt x="1040" y="240"/>
                  </a:lnTo>
                  <a:lnTo>
                    <a:pt x="1038" y="239"/>
                  </a:lnTo>
                  <a:lnTo>
                    <a:pt x="1034" y="241"/>
                  </a:lnTo>
                  <a:lnTo>
                    <a:pt x="1033" y="240"/>
                  </a:lnTo>
                  <a:lnTo>
                    <a:pt x="1034" y="235"/>
                  </a:lnTo>
                  <a:lnTo>
                    <a:pt x="1035" y="234"/>
                  </a:lnTo>
                  <a:lnTo>
                    <a:pt x="1038" y="234"/>
                  </a:lnTo>
                  <a:lnTo>
                    <a:pt x="1037" y="233"/>
                  </a:lnTo>
                  <a:lnTo>
                    <a:pt x="1034" y="233"/>
                  </a:lnTo>
                  <a:lnTo>
                    <a:pt x="1035" y="230"/>
                  </a:lnTo>
                  <a:lnTo>
                    <a:pt x="1043" y="226"/>
                  </a:lnTo>
                  <a:lnTo>
                    <a:pt x="1046" y="226"/>
                  </a:lnTo>
                  <a:lnTo>
                    <a:pt x="1045" y="224"/>
                  </a:lnTo>
                  <a:lnTo>
                    <a:pt x="1041" y="224"/>
                  </a:lnTo>
                  <a:lnTo>
                    <a:pt x="1039" y="226"/>
                  </a:lnTo>
                  <a:lnTo>
                    <a:pt x="1038" y="228"/>
                  </a:lnTo>
                  <a:lnTo>
                    <a:pt x="1035" y="228"/>
                  </a:lnTo>
                  <a:lnTo>
                    <a:pt x="1035" y="222"/>
                  </a:lnTo>
                  <a:lnTo>
                    <a:pt x="1037" y="220"/>
                  </a:lnTo>
                  <a:lnTo>
                    <a:pt x="1037" y="213"/>
                  </a:lnTo>
                  <a:lnTo>
                    <a:pt x="1038" y="207"/>
                  </a:lnTo>
                  <a:lnTo>
                    <a:pt x="1039" y="203"/>
                  </a:lnTo>
                  <a:lnTo>
                    <a:pt x="1039" y="201"/>
                  </a:lnTo>
                  <a:lnTo>
                    <a:pt x="1038" y="198"/>
                  </a:lnTo>
                  <a:lnTo>
                    <a:pt x="1035" y="195"/>
                  </a:lnTo>
                  <a:lnTo>
                    <a:pt x="1018" y="178"/>
                  </a:lnTo>
                  <a:lnTo>
                    <a:pt x="1000" y="162"/>
                  </a:lnTo>
                  <a:lnTo>
                    <a:pt x="997" y="158"/>
                  </a:lnTo>
                  <a:lnTo>
                    <a:pt x="1000" y="156"/>
                  </a:lnTo>
                  <a:lnTo>
                    <a:pt x="1002" y="156"/>
                  </a:lnTo>
                  <a:lnTo>
                    <a:pt x="1007" y="155"/>
                  </a:lnTo>
                  <a:lnTo>
                    <a:pt x="1012" y="159"/>
                  </a:lnTo>
                  <a:lnTo>
                    <a:pt x="1013" y="159"/>
                  </a:lnTo>
                  <a:lnTo>
                    <a:pt x="1015" y="161"/>
                  </a:lnTo>
                  <a:lnTo>
                    <a:pt x="1018" y="162"/>
                  </a:lnTo>
                  <a:lnTo>
                    <a:pt x="1019" y="164"/>
                  </a:lnTo>
                  <a:lnTo>
                    <a:pt x="1020" y="164"/>
                  </a:lnTo>
                  <a:lnTo>
                    <a:pt x="1021" y="165"/>
                  </a:lnTo>
                  <a:lnTo>
                    <a:pt x="1022" y="165"/>
                  </a:lnTo>
                  <a:lnTo>
                    <a:pt x="1027" y="170"/>
                  </a:lnTo>
                  <a:lnTo>
                    <a:pt x="1038" y="171"/>
                  </a:lnTo>
                  <a:lnTo>
                    <a:pt x="1050" y="170"/>
                  </a:lnTo>
                  <a:lnTo>
                    <a:pt x="1083" y="170"/>
                  </a:lnTo>
                  <a:lnTo>
                    <a:pt x="1095" y="173"/>
                  </a:lnTo>
                  <a:lnTo>
                    <a:pt x="1108" y="180"/>
                  </a:lnTo>
                  <a:lnTo>
                    <a:pt x="1111" y="181"/>
                  </a:lnTo>
                  <a:lnTo>
                    <a:pt x="1111" y="185"/>
                  </a:lnTo>
                  <a:lnTo>
                    <a:pt x="1112" y="187"/>
                  </a:lnTo>
                  <a:lnTo>
                    <a:pt x="1112" y="189"/>
                  </a:lnTo>
                  <a:lnTo>
                    <a:pt x="1113" y="190"/>
                  </a:lnTo>
                  <a:lnTo>
                    <a:pt x="1113" y="191"/>
                  </a:lnTo>
                  <a:lnTo>
                    <a:pt x="1114" y="192"/>
                  </a:lnTo>
                  <a:lnTo>
                    <a:pt x="1114" y="196"/>
                  </a:lnTo>
                  <a:lnTo>
                    <a:pt x="1117" y="197"/>
                  </a:lnTo>
                  <a:lnTo>
                    <a:pt x="1120" y="202"/>
                  </a:lnTo>
                  <a:lnTo>
                    <a:pt x="1122" y="205"/>
                  </a:lnTo>
                  <a:lnTo>
                    <a:pt x="1125" y="208"/>
                  </a:lnTo>
                  <a:lnTo>
                    <a:pt x="1125" y="209"/>
                  </a:lnTo>
                  <a:lnTo>
                    <a:pt x="1127" y="208"/>
                  </a:lnTo>
                  <a:lnTo>
                    <a:pt x="1130" y="210"/>
                  </a:lnTo>
                  <a:lnTo>
                    <a:pt x="1131" y="210"/>
                  </a:lnTo>
                  <a:lnTo>
                    <a:pt x="1132" y="213"/>
                  </a:lnTo>
                  <a:lnTo>
                    <a:pt x="1136" y="217"/>
                  </a:lnTo>
                  <a:lnTo>
                    <a:pt x="1133" y="220"/>
                  </a:lnTo>
                  <a:lnTo>
                    <a:pt x="1136" y="220"/>
                  </a:lnTo>
                  <a:lnTo>
                    <a:pt x="1136" y="229"/>
                  </a:lnTo>
                  <a:lnTo>
                    <a:pt x="1137" y="230"/>
                  </a:lnTo>
                  <a:lnTo>
                    <a:pt x="1137" y="233"/>
                  </a:lnTo>
                  <a:lnTo>
                    <a:pt x="1138" y="234"/>
                  </a:lnTo>
                  <a:lnTo>
                    <a:pt x="1139" y="234"/>
                  </a:lnTo>
                  <a:lnTo>
                    <a:pt x="1139" y="236"/>
                  </a:lnTo>
                  <a:lnTo>
                    <a:pt x="1140" y="236"/>
                  </a:lnTo>
                  <a:lnTo>
                    <a:pt x="1140" y="239"/>
                  </a:lnTo>
                  <a:lnTo>
                    <a:pt x="1142" y="242"/>
                  </a:lnTo>
                  <a:lnTo>
                    <a:pt x="1143" y="245"/>
                  </a:lnTo>
                  <a:lnTo>
                    <a:pt x="1143" y="253"/>
                  </a:lnTo>
                  <a:lnTo>
                    <a:pt x="1140" y="254"/>
                  </a:lnTo>
                  <a:lnTo>
                    <a:pt x="1137" y="253"/>
                  </a:lnTo>
                  <a:lnTo>
                    <a:pt x="1128" y="253"/>
                  </a:lnTo>
                  <a:lnTo>
                    <a:pt x="1121" y="254"/>
                  </a:lnTo>
                  <a:lnTo>
                    <a:pt x="1113" y="258"/>
                  </a:lnTo>
                  <a:lnTo>
                    <a:pt x="1096" y="260"/>
                  </a:lnTo>
                  <a:lnTo>
                    <a:pt x="1089" y="263"/>
                  </a:lnTo>
                  <a:lnTo>
                    <a:pt x="1086" y="263"/>
                  </a:lnTo>
                  <a:lnTo>
                    <a:pt x="1083" y="264"/>
                  </a:lnTo>
                  <a:lnTo>
                    <a:pt x="1083" y="266"/>
                  </a:lnTo>
                  <a:lnTo>
                    <a:pt x="1084" y="267"/>
                  </a:lnTo>
                  <a:lnTo>
                    <a:pt x="1086" y="267"/>
                  </a:lnTo>
                  <a:lnTo>
                    <a:pt x="1086" y="271"/>
                  </a:lnTo>
                  <a:lnTo>
                    <a:pt x="1084" y="275"/>
                  </a:lnTo>
                  <a:lnTo>
                    <a:pt x="1084" y="278"/>
                  </a:lnTo>
                  <a:lnTo>
                    <a:pt x="1077" y="278"/>
                  </a:lnTo>
                  <a:lnTo>
                    <a:pt x="1071" y="284"/>
                  </a:lnTo>
                  <a:lnTo>
                    <a:pt x="1069" y="289"/>
                  </a:lnTo>
                  <a:lnTo>
                    <a:pt x="1068" y="295"/>
                  </a:lnTo>
                  <a:lnTo>
                    <a:pt x="1068" y="299"/>
                  </a:lnTo>
                  <a:lnTo>
                    <a:pt x="1066" y="300"/>
                  </a:lnTo>
                  <a:lnTo>
                    <a:pt x="1066" y="302"/>
                  </a:lnTo>
                  <a:lnTo>
                    <a:pt x="1068" y="304"/>
                  </a:lnTo>
                  <a:lnTo>
                    <a:pt x="1069" y="308"/>
                  </a:lnTo>
                  <a:lnTo>
                    <a:pt x="1072" y="312"/>
                  </a:lnTo>
                  <a:lnTo>
                    <a:pt x="1077" y="315"/>
                  </a:lnTo>
                  <a:lnTo>
                    <a:pt x="1080" y="318"/>
                  </a:lnTo>
                  <a:lnTo>
                    <a:pt x="1083" y="320"/>
                  </a:lnTo>
                  <a:lnTo>
                    <a:pt x="1088" y="321"/>
                  </a:lnTo>
                  <a:lnTo>
                    <a:pt x="1091" y="322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7" y="333"/>
                  </a:lnTo>
                  <a:lnTo>
                    <a:pt x="1099" y="336"/>
                  </a:lnTo>
                  <a:lnTo>
                    <a:pt x="1103" y="346"/>
                  </a:lnTo>
                  <a:lnTo>
                    <a:pt x="1105" y="347"/>
                  </a:lnTo>
                  <a:lnTo>
                    <a:pt x="1105" y="351"/>
                  </a:lnTo>
                  <a:lnTo>
                    <a:pt x="1106" y="353"/>
                  </a:lnTo>
                  <a:lnTo>
                    <a:pt x="1107" y="355"/>
                  </a:lnTo>
                  <a:lnTo>
                    <a:pt x="1112" y="357"/>
                  </a:lnTo>
                  <a:lnTo>
                    <a:pt x="1112" y="358"/>
                  </a:lnTo>
                  <a:lnTo>
                    <a:pt x="1114" y="361"/>
                  </a:lnTo>
                  <a:lnTo>
                    <a:pt x="1125" y="359"/>
                  </a:lnTo>
                  <a:lnTo>
                    <a:pt x="1133" y="356"/>
                  </a:lnTo>
                  <a:lnTo>
                    <a:pt x="1137" y="356"/>
                  </a:lnTo>
                  <a:lnTo>
                    <a:pt x="1138" y="358"/>
                  </a:lnTo>
                  <a:lnTo>
                    <a:pt x="1138" y="361"/>
                  </a:lnTo>
                  <a:lnTo>
                    <a:pt x="1136" y="361"/>
                  </a:lnTo>
                  <a:lnTo>
                    <a:pt x="1136" y="362"/>
                  </a:lnTo>
                  <a:lnTo>
                    <a:pt x="1134" y="364"/>
                  </a:lnTo>
                  <a:lnTo>
                    <a:pt x="1128" y="370"/>
                  </a:lnTo>
                  <a:lnTo>
                    <a:pt x="1130" y="370"/>
                  </a:lnTo>
                  <a:lnTo>
                    <a:pt x="1132" y="369"/>
                  </a:lnTo>
                  <a:lnTo>
                    <a:pt x="1133" y="368"/>
                  </a:lnTo>
                  <a:lnTo>
                    <a:pt x="1136" y="364"/>
                  </a:lnTo>
                  <a:lnTo>
                    <a:pt x="1137" y="363"/>
                  </a:lnTo>
                  <a:lnTo>
                    <a:pt x="1147" y="359"/>
                  </a:lnTo>
                  <a:lnTo>
                    <a:pt x="1152" y="359"/>
                  </a:lnTo>
                  <a:lnTo>
                    <a:pt x="1155" y="357"/>
                  </a:lnTo>
                  <a:lnTo>
                    <a:pt x="1156" y="358"/>
                  </a:lnTo>
                  <a:lnTo>
                    <a:pt x="1173" y="350"/>
                  </a:lnTo>
                  <a:lnTo>
                    <a:pt x="1174" y="351"/>
                  </a:lnTo>
                  <a:lnTo>
                    <a:pt x="1178" y="353"/>
                  </a:lnTo>
                  <a:lnTo>
                    <a:pt x="1180" y="355"/>
                  </a:lnTo>
                  <a:lnTo>
                    <a:pt x="1178" y="357"/>
                  </a:lnTo>
                  <a:lnTo>
                    <a:pt x="1180" y="357"/>
                  </a:lnTo>
                  <a:lnTo>
                    <a:pt x="1180" y="356"/>
                  </a:lnTo>
                  <a:lnTo>
                    <a:pt x="1181" y="355"/>
                  </a:lnTo>
                  <a:lnTo>
                    <a:pt x="1180" y="352"/>
                  </a:lnTo>
                  <a:lnTo>
                    <a:pt x="1180" y="350"/>
                  </a:lnTo>
                  <a:lnTo>
                    <a:pt x="1181" y="349"/>
                  </a:lnTo>
                  <a:lnTo>
                    <a:pt x="1181" y="347"/>
                  </a:lnTo>
                  <a:lnTo>
                    <a:pt x="1183" y="344"/>
                  </a:lnTo>
                  <a:lnTo>
                    <a:pt x="1184" y="344"/>
                  </a:lnTo>
                  <a:lnTo>
                    <a:pt x="1186" y="343"/>
                  </a:lnTo>
                  <a:lnTo>
                    <a:pt x="1186" y="339"/>
                  </a:lnTo>
                  <a:lnTo>
                    <a:pt x="1187" y="336"/>
                  </a:lnTo>
                  <a:lnTo>
                    <a:pt x="1187" y="328"/>
                  </a:lnTo>
                  <a:lnTo>
                    <a:pt x="1186" y="327"/>
                  </a:lnTo>
                  <a:lnTo>
                    <a:pt x="1184" y="324"/>
                  </a:lnTo>
                  <a:lnTo>
                    <a:pt x="1184" y="320"/>
                  </a:lnTo>
                  <a:lnTo>
                    <a:pt x="1188" y="316"/>
                  </a:lnTo>
                  <a:lnTo>
                    <a:pt x="1188" y="306"/>
                  </a:lnTo>
                  <a:lnTo>
                    <a:pt x="1187" y="306"/>
                  </a:lnTo>
                  <a:lnTo>
                    <a:pt x="1188" y="303"/>
                  </a:lnTo>
                  <a:lnTo>
                    <a:pt x="1193" y="299"/>
                  </a:lnTo>
                  <a:lnTo>
                    <a:pt x="1195" y="294"/>
                  </a:lnTo>
                  <a:lnTo>
                    <a:pt x="1195" y="291"/>
                  </a:lnTo>
                  <a:lnTo>
                    <a:pt x="1194" y="289"/>
                  </a:lnTo>
                  <a:lnTo>
                    <a:pt x="1189" y="282"/>
                  </a:lnTo>
                  <a:lnTo>
                    <a:pt x="1189" y="279"/>
                  </a:lnTo>
                  <a:lnTo>
                    <a:pt x="1190" y="277"/>
                  </a:lnTo>
                  <a:lnTo>
                    <a:pt x="1198" y="271"/>
                  </a:lnTo>
                  <a:lnTo>
                    <a:pt x="1199" y="271"/>
                  </a:lnTo>
                  <a:lnTo>
                    <a:pt x="1201" y="272"/>
                  </a:lnTo>
                  <a:lnTo>
                    <a:pt x="1201" y="273"/>
                  </a:lnTo>
                  <a:lnTo>
                    <a:pt x="1200" y="275"/>
                  </a:lnTo>
                  <a:lnTo>
                    <a:pt x="1200" y="278"/>
                  </a:lnTo>
                  <a:lnTo>
                    <a:pt x="1201" y="278"/>
                  </a:lnTo>
                  <a:lnTo>
                    <a:pt x="1202" y="277"/>
                  </a:lnTo>
                  <a:lnTo>
                    <a:pt x="1204" y="273"/>
                  </a:lnTo>
                  <a:lnTo>
                    <a:pt x="1206" y="271"/>
                  </a:lnTo>
                  <a:lnTo>
                    <a:pt x="1206" y="270"/>
                  </a:lnTo>
                  <a:lnTo>
                    <a:pt x="1208" y="267"/>
                  </a:lnTo>
                  <a:lnTo>
                    <a:pt x="1212" y="267"/>
                  </a:lnTo>
                  <a:lnTo>
                    <a:pt x="1215" y="270"/>
                  </a:lnTo>
                  <a:lnTo>
                    <a:pt x="1219" y="270"/>
                  </a:lnTo>
                  <a:lnTo>
                    <a:pt x="1225" y="265"/>
                  </a:lnTo>
                  <a:lnTo>
                    <a:pt x="1226" y="264"/>
                  </a:lnTo>
                  <a:lnTo>
                    <a:pt x="1229" y="266"/>
                  </a:lnTo>
                  <a:lnTo>
                    <a:pt x="1226" y="266"/>
                  </a:lnTo>
                  <a:lnTo>
                    <a:pt x="1236" y="267"/>
                  </a:lnTo>
                  <a:lnTo>
                    <a:pt x="1239" y="270"/>
                  </a:lnTo>
                  <a:lnTo>
                    <a:pt x="1238" y="271"/>
                  </a:lnTo>
                  <a:lnTo>
                    <a:pt x="1240" y="273"/>
                  </a:lnTo>
                  <a:lnTo>
                    <a:pt x="1243" y="273"/>
                  </a:lnTo>
                  <a:lnTo>
                    <a:pt x="1244" y="272"/>
                  </a:lnTo>
                  <a:lnTo>
                    <a:pt x="1243" y="271"/>
                  </a:lnTo>
                  <a:lnTo>
                    <a:pt x="1242" y="271"/>
                  </a:lnTo>
                  <a:lnTo>
                    <a:pt x="1242" y="269"/>
                  </a:lnTo>
                  <a:lnTo>
                    <a:pt x="1238" y="266"/>
                  </a:lnTo>
                  <a:lnTo>
                    <a:pt x="1237" y="266"/>
                  </a:lnTo>
                  <a:lnTo>
                    <a:pt x="1236" y="265"/>
                  </a:lnTo>
                  <a:lnTo>
                    <a:pt x="1234" y="263"/>
                  </a:lnTo>
                  <a:lnTo>
                    <a:pt x="1233" y="261"/>
                  </a:lnTo>
                  <a:lnTo>
                    <a:pt x="1231" y="263"/>
                  </a:lnTo>
                  <a:lnTo>
                    <a:pt x="1230" y="263"/>
                  </a:lnTo>
                  <a:lnTo>
                    <a:pt x="1230" y="260"/>
                  </a:lnTo>
                  <a:lnTo>
                    <a:pt x="1231" y="259"/>
                  </a:lnTo>
                  <a:lnTo>
                    <a:pt x="1231" y="251"/>
                  </a:lnTo>
                  <a:lnTo>
                    <a:pt x="1221" y="240"/>
                  </a:lnTo>
                  <a:lnTo>
                    <a:pt x="1224" y="239"/>
                  </a:lnTo>
                  <a:lnTo>
                    <a:pt x="1232" y="247"/>
                  </a:lnTo>
                  <a:lnTo>
                    <a:pt x="1238" y="250"/>
                  </a:lnTo>
                  <a:lnTo>
                    <a:pt x="1245" y="247"/>
                  </a:lnTo>
                  <a:lnTo>
                    <a:pt x="1246" y="246"/>
                  </a:lnTo>
                  <a:lnTo>
                    <a:pt x="1252" y="244"/>
                  </a:lnTo>
                  <a:lnTo>
                    <a:pt x="1261" y="238"/>
                  </a:lnTo>
                  <a:lnTo>
                    <a:pt x="1267" y="234"/>
                  </a:lnTo>
                  <a:lnTo>
                    <a:pt x="1273" y="228"/>
                  </a:lnTo>
                  <a:lnTo>
                    <a:pt x="1280" y="222"/>
                  </a:lnTo>
                  <a:lnTo>
                    <a:pt x="1282" y="222"/>
                  </a:lnTo>
                  <a:lnTo>
                    <a:pt x="1281" y="226"/>
                  </a:lnTo>
                  <a:lnTo>
                    <a:pt x="1276" y="228"/>
                  </a:lnTo>
                  <a:lnTo>
                    <a:pt x="1275" y="230"/>
                  </a:lnTo>
                  <a:lnTo>
                    <a:pt x="1281" y="226"/>
                  </a:lnTo>
                  <a:lnTo>
                    <a:pt x="1283" y="222"/>
                  </a:lnTo>
                  <a:lnTo>
                    <a:pt x="1285" y="221"/>
                  </a:lnTo>
                  <a:lnTo>
                    <a:pt x="1286" y="218"/>
                  </a:lnTo>
                  <a:lnTo>
                    <a:pt x="1291" y="214"/>
                  </a:lnTo>
                  <a:lnTo>
                    <a:pt x="1293" y="213"/>
                  </a:lnTo>
                  <a:lnTo>
                    <a:pt x="1296" y="209"/>
                  </a:lnTo>
                  <a:lnTo>
                    <a:pt x="1300" y="208"/>
                  </a:lnTo>
                  <a:lnTo>
                    <a:pt x="1308" y="198"/>
                  </a:lnTo>
                  <a:lnTo>
                    <a:pt x="1311" y="195"/>
                  </a:lnTo>
                  <a:lnTo>
                    <a:pt x="1312" y="193"/>
                  </a:lnTo>
                  <a:lnTo>
                    <a:pt x="1313" y="190"/>
                  </a:lnTo>
                  <a:lnTo>
                    <a:pt x="1314" y="189"/>
                  </a:lnTo>
                  <a:lnTo>
                    <a:pt x="1316" y="190"/>
                  </a:lnTo>
                  <a:lnTo>
                    <a:pt x="1317" y="192"/>
                  </a:lnTo>
                  <a:lnTo>
                    <a:pt x="1319" y="193"/>
                  </a:lnTo>
                  <a:lnTo>
                    <a:pt x="1322" y="193"/>
                  </a:lnTo>
                  <a:lnTo>
                    <a:pt x="1326" y="192"/>
                  </a:lnTo>
                  <a:lnTo>
                    <a:pt x="1327" y="192"/>
                  </a:lnTo>
                  <a:lnTo>
                    <a:pt x="1329" y="190"/>
                  </a:lnTo>
                  <a:lnTo>
                    <a:pt x="1330" y="189"/>
                  </a:lnTo>
                  <a:lnTo>
                    <a:pt x="1332" y="189"/>
                  </a:lnTo>
                  <a:lnTo>
                    <a:pt x="1338" y="186"/>
                  </a:lnTo>
                  <a:lnTo>
                    <a:pt x="1342" y="183"/>
                  </a:lnTo>
                  <a:lnTo>
                    <a:pt x="1343" y="183"/>
                  </a:lnTo>
                  <a:lnTo>
                    <a:pt x="1344" y="184"/>
                  </a:lnTo>
                  <a:lnTo>
                    <a:pt x="1345" y="184"/>
                  </a:lnTo>
                  <a:lnTo>
                    <a:pt x="1348" y="183"/>
                  </a:lnTo>
                  <a:lnTo>
                    <a:pt x="1349" y="181"/>
                  </a:lnTo>
                  <a:lnTo>
                    <a:pt x="1348" y="181"/>
                  </a:lnTo>
                  <a:lnTo>
                    <a:pt x="1347" y="180"/>
                  </a:lnTo>
                  <a:lnTo>
                    <a:pt x="1348" y="177"/>
                  </a:lnTo>
                  <a:lnTo>
                    <a:pt x="1354" y="177"/>
                  </a:lnTo>
                  <a:lnTo>
                    <a:pt x="1368" y="171"/>
                  </a:lnTo>
                  <a:lnTo>
                    <a:pt x="1373" y="166"/>
                  </a:lnTo>
                  <a:lnTo>
                    <a:pt x="1375" y="166"/>
                  </a:lnTo>
                  <a:lnTo>
                    <a:pt x="1374" y="168"/>
                  </a:lnTo>
                  <a:lnTo>
                    <a:pt x="1374" y="171"/>
                  </a:lnTo>
                  <a:lnTo>
                    <a:pt x="1372" y="173"/>
                  </a:lnTo>
                  <a:lnTo>
                    <a:pt x="1368" y="173"/>
                  </a:lnTo>
                  <a:lnTo>
                    <a:pt x="1368" y="177"/>
                  </a:lnTo>
                  <a:lnTo>
                    <a:pt x="1369" y="178"/>
                  </a:lnTo>
                  <a:lnTo>
                    <a:pt x="1373" y="174"/>
                  </a:lnTo>
                  <a:lnTo>
                    <a:pt x="1379" y="175"/>
                  </a:lnTo>
                  <a:lnTo>
                    <a:pt x="1380" y="175"/>
                  </a:lnTo>
                  <a:lnTo>
                    <a:pt x="1381" y="178"/>
                  </a:lnTo>
                  <a:lnTo>
                    <a:pt x="1379" y="178"/>
                  </a:lnTo>
                  <a:lnTo>
                    <a:pt x="1378" y="180"/>
                  </a:lnTo>
                  <a:lnTo>
                    <a:pt x="1379" y="181"/>
                  </a:lnTo>
                  <a:lnTo>
                    <a:pt x="1379" y="184"/>
                  </a:lnTo>
                  <a:lnTo>
                    <a:pt x="1376" y="186"/>
                  </a:lnTo>
                  <a:lnTo>
                    <a:pt x="1373" y="187"/>
                  </a:lnTo>
                  <a:lnTo>
                    <a:pt x="1372" y="189"/>
                  </a:lnTo>
                  <a:lnTo>
                    <a:pt x="1373" y="190"/>
                  </a:lnTo>
                  <a:lnTo>
                    <a:pt x="1376" y="196"/>
                  </a:lnTo>
                  <a:lnTo>
                    <a:pt x="1378" y="197"/>
                  </a:lnTo>
                  <a:lnTo>
                    <a:pt x="1380" y="195"/>
                  </a:lnTo>
                  <a:lnTo>
                    <a:pt x="1382" y="193"/>
                  </a:lnTo>
                  <a:lnTo>
                    <a:pt x="1383" y="193"/>
                  </a:lnTo>
                  <a:lnTo>
                    <a:pt x="1392" y="185"/>
                  </a:lnTo>
                  <a:lnTo>
                    <a:pt x="1394" y="184"/>
                  </a:lnTo>
                  <a:lnTo>
                    <a:pt x="1395" y="183"/>
                  </a:lnTo>
                  <a:lnTo>
                    <a:pt x="1397" y="180"/>
                  </a:lnTo>
                  <a:lnTo>
                    <a:pt x="1397" y="177"/>
                  </a:lnTo>
                  <a:lnTo>
                    <a:pt x="1394" y="174"/>
                  </a:lnTo>
                  <a:lnTo>
                    <a:pt x="1391" y="173"/>
                  </a:lnTo>
                  <a:lnTo>
                    <a:pt x="1389" y="171"/>
                  </a:lnTo>
                  <a:lnTo>
                    <a:pt x="1389" y="170"/>
                  </a:lnTo>
                  <a:lnTo>
                    <a:pt x="1388" y="168"/>
                  </a:lnTo>
                  <a:lnTo>
                    <a:pt x="1388" y="166"/>
                  </a:lnTo>
                  <a:lnTo>
                    <a:pt x="1387" y="165"/>
                  </a:lnTo>
                  <a:lnTo>
                    <a:pt x="1387" y="161"/>
                  </a:lnTo>
                  <a:lnTo>
                    <a:pt x="1392" y="161"/>
                  </a:lnTo>
                  <a:lnTo>
                    <a:pt x="1392" y="160"/>
                  </a:lnTo>
                  <a:lnTo>
                    <a:pt x="1393" y="160"/>
                  </a:lnTo>
                  <a:lnTo>
                    <a:pt x="1393" y="156"/>
                  </a:lnTo>
                  <a:lnTo>
                    <a:pt x="1392" y="156"/>
                  </a:lnTo>
                  <a:lnTo>
                    <a:pt x="1387" y="159"/>
                  </a:lnTo>
                  <a:lnTo>
                    <a:pt x="1386" y="160"/>
                  </a:lnTo>
                  <a:lnTo>
                    <a:pt x="1385" y="164"/>
                  </a:lnTo>
                  <a:lnTo>
                    <a:pt x="1383" y="165"/>
                  </a:lnTo>
                  <a:lnTo>
                    <a:pt x="1379" y="165"/>
                  </a:lnTo>
                  <a:lnTo>
                    <a:pt x="1378" y="164"/>
                  </a:lnTo>
                  <a:lnTo>
                    <a:pt x="1378" y="162"/>
                  </a:lnTo>
                  <a:lnTo>
                    <a:pt x="1380" y="160"/>
                  </a:lnTo>
                  <a:lnTo>
                    <a:pt x="1385" y="158"/>
                  </a:lnTo>
                  <a:lnTo>
                    <a:pt x="1400" y="144"/>
                  </a:lnTo>
                  <a:lnTo>
                    <a:pt x="1406" y="142"/>
                  </a:lnTo>
                  <a:lnTo>
                    <a:pt x="1411" y="137"/>
                  </a:lnTo>
                  <a:lnTo>
                    <a:pt x="1414" y="135"/>
                  </a:lnTo>
                  <a:lnTo>
                    <a:pt x="1418" y="131"/>
                  </a:lnTo>
                  <a:lnTo>
                    <a:pt x="1423" y="130"/>
                  </a:lnTo>
                  <a:lnTo>
                    <a:pt x="1426" y="127"/>
                  </a:lnTo>
                  <a:lnTo>
                    <a:pt x="1445" y="121"/>
                  </a:lnTo>
                  <a:lnTo>
                    <a:pt x="1455" y="117"/>
                  </a:lnTo>
                  <a:lnTo>
                    <a:pt x="1463" y="117"/>
                  </a:lnTo>
                  <a:lnTo>
                    <a:pt x="1465" y="116"/>
                  </a:lnTo>
                  <a:lnTo>
                    <a:pt x="1473" y="116"/>
                  </a:lnTo>
                  <a:lnTo>
                    <a:pt x="1474" y="117"/>
                  </a:lnTo>
                  <a:lnTo>
                    <a:pt x="1474" y="118"/>
                  </a:lnTo>
                  <a:lnTo>
                    <a:pt x="1473" y="118"/>
                  </a:lnTo>
                  <a:lnTo>
                    <a:pt x="1473" y="119"/>
                  </a:lnTo>
                  <a:lnTo>
                    <a:pt x="1468" y="119"/>
                  </a:lnTo>
                  <a:lnTo>
                    <a:pt x="1466" y="122"/>
                  </a:lnTo>
                  <a:lnTo>
                    <a:pt x="1449" y="124"/>
                  </a:lnTo>
                  <a:lnTo>
                    <a:pt x="1434" y="128"/>
                  </a:lnTo>
                  <a:lnTo>
                    <a:pt x="1434" y="129"/>
                  </a:lnTo>
                  <a:lnTo>
                    <a:pt x="1435" y="130"/>
                  </a:lnTo>
                  <a:lnTo>
                    <a:pt x="1435" y="131"/>
                  </a:lnTo>
                  <a:lnTo>
                    <a:pt x="1436" y="132"/>
                  </a:lnTo>
                  <a:lnTo>
                    <a:pt x="1438" y="134"/>
                  </a:lnTo>
                  <a:lnTo>
                    <a:pt x="1439" y="132"/>
                  </a:lnTo>
                  <a:lnTo>
                    <a:pt x="1438" y="132"/>
                  </a:lnTo>
                  <a:lnTo>
                    <a:pt x="1438" y="131"/>
                  </a:lnTo>
                  <a:lnTo>
                    <a:pt x="1437" y="131"/>
                  </a:lnTo>
                  <a:lnTo>
                    <a:pt x="1437" y="130"/>
                  </a:lnTo>
                  <a:lnTo>
                    <a:pt x="1438" y="129"/>
                  </a:lnTo>
                  <a:lnTo>
                    <a:pt x="1449" y="131"/>
                  </a:lnTo>
                  <a:lnTo>
                    <a:pt x="1450" y="132"/>
                  </a:lnTo>
                  <a:lnTo>
                    <a:pt x="1451" y="135"/>
                  </a:lnTo>
                  <a:lnTo>
                    <a:pt x="1447" y="140"/>
                  </a:lnTo>
                  <a:lnTo>
                    <a:pt x="1445" y="140"/>
                  </a:lnTo>
                  <a:lnTo>
                    <a:pt x="1444" y="141"/>
                  </a:lnTo>
                  <a:lnTo>
                    <a:pt x="1443" y="144"/>
                  </a:lnTo>
                  <a:lnTo>
                    <a:pt x="1443" y="153"/>
                  </a:lnTo>
                  <a:lnTo>
                    <a:pt x="1438" y="158"/>
                  </a:lnTo>
                  <a:lnTo>
                    <a:pt x="1438" y="160"/>
                  </a:lnTo>
                  <a:lnTo>
                    <a:pt x="1439" y="162"/>
                  </a:lnTo>
                  <a:lnTo>
                    <a:pt x="1442" y="165"/>
                  </a:lnTo>
                  <a:lnTo>
                    <a:pt x="1445" y="172"/>
                  </a:lnTo>
                  <a:lnTo>
                    <a:pt x="1445" y="173"/>
                  </a:lnTo>
                  <a:lnTo>
                    <a:pt x="1447" y="174"/>
                  </a:lnTo>
                  <a:lnTo>
                    <a:pt x="1447" y="183"/>
                  </a:lnTo>
                  <a:lnTo>
                    <a:pt x="1448" y="185"/>
                  </a:lnTo>
                  <a:lnTo>
                    <a:pt x="1448" y="187"/>
                  </a:lnTo>
                  <a:lnTo>
                    <a:pt x="1447" y="189"/>
                  </a:lnTo>
                  <a:lnTo>
                    <a:pt x="1444" y="189"/>
                  </a:lnTo>
                  <a:lnTo>
                    <a:pt x="1444" y="190"/>
                  </a:lnTo>
                  <a:lnTo>
                    <a:pt x="1443" y="192"/>
                  </a:lnTo>
                  <a:lnTo>
                    <a:pt x="1442" y="193"/>
                  </a:lnTo>
                  <a:lnTo>
                    <a:pt x="1442" y="192"/>
                  </a:lnTo>
                  <a:lnTo>
                    <a:pt x="1436" y="186"/>
                  </a:lnTo>
                  <a:lnTo>
                    <a:pt x="1434" y="185"/>
                  </a:lnTo>
                  <a:lnTo>
                    <a:pt x="1432" y="186"/>
                  </a:lnTo>
                  <a:lnTo>
                    <a:pt x="1436" y="190"/>
                  </a:lnTo>
                  <a:lnTo>
                    <a:pt x="1436" y="191"/>
                  </a:lnTo>
                  <a:lnTo>
                    <a:pt x="1437" y="193"/>
                  </a:lnTo>
                  <a:lnTo>
                    <a:pt x="1436" y="195"/>
                  </a:lnTo>
                  <a:lnTo>
                    <a:pt x="1435" y="195"/>
                  </a:lnTo>
                  <a:lnTo>
                    <a:pt x="1431" y="191"/>
                  </a:lnTo>
                  <a:lnTo>
                    <a:pt x="1426" y="190"/>
                  </a:lnTo>
                  <a:lnTo>
                    <a:pt x="1425" y="191"/>
                  </a:lnTo>
                  <a:lnTo>
                    <a:pt x="1424" y="193"/>
                  </a:lnTo>
                  <a:lnTo>
                    <a:pt x="1423" y="193"/>
                  </a:lnTo>
                  <a:lnTo>
                    <a:pt x="1423" y="192"/>
                  </a:lnTo>
                  <a:lnTo>
                    <a:pt x="1422" y="192"/>
                  </a:lnTo>
                  <a:lnTo>
                    <a:pt x="1420" y="195"/>
                  </a:lnTo>
                  <a:lnTo>
                    <a:pt x="1418" y="198"/>
                  </a:lnTo>
                  <a:lnTo>
                    <a:pt x="1417" y="202"/>
                  </a:lnTo>
                  <a:lnTo>
                    <a:pt x="1418" y="203"/>
                  </a:lnTo>
                  <a:lnTo>
                    <a:pt x="1422" y="205"/>
                  </a:lnTo>
                  <a:lnTo>
                    <a:pt x="1424" y="204"/>
                  </a:lnTo>
                  <a:lnTo>
                    <a:pt x="1428" y="203"/>
                  </a:lnTo>
                  <a:lnTo>
                    <a:pt x="1442" y="204"/>
                  </a:lnTo>
                  <a:lnTo>
                    <a:pt x="1443" y="204"/>
                  </a:lnTo>
                  <a:lnTo>
                    <a:pt x="1445" y="207"/>
                  </a:lnTo>
                  <a:lnTo>
                    <a:pt x="1445" y="208"/>
                  </a:lnTo>
                  <a:lnTo>
                    <a:pt x="1450" y="208"/>
                  </a:lnTo>
                  <a:lnTo>
                    <a:pt x="1454" y="204"/>
                  </a:lnTo>
                  <a:lnTo>
                    <a:pt x="1456" y="198"/>
                  </a:lnTo>
                  <a:lnTo>
                    <a:pt x="1459" y="196"/>
                  </a:lnTo>
                  <a:lnTo>
                    <a:pt x="1460" y="196"/>
                  </a:lnTo>
                  <a:lnTo>
                    <a:pt x="1457" y="201"/>
                  </a:lnTo>
                  <a:lnTo>
                    <a:pt x="1457" y="205"/>
                  </a:lnTo>
                  <a:lnTo>
                    <a:pt x="1459" y="209"/>
                  </a:lnTo>
                  <a:lnTo>
                    <a:pt x="1461" y="208"/>
                  </a:lnTo>
                  <a:lnTo>
                    <a:pt x="1469" y="198"/>
                  </a:lnTo>
                  <a:lnTo>
                    <a:pt x="1472" y="197"/>
                  </a:lnTo>
                  <a:lnTo>
                    <a:pt x="1473" y="197"/>
                  </a:lnTo>
                  <a:lnTo>
                    <a:pt x="1474" y="199"/>
                  </a:lnTo>
                  <a:lnTo>
                    <a:pt x="1478" y="210"/>
                  </a:lnTo>
                  <a:lnTo>
                    <a:pt x="1479" y="213"/>
                  </a:lnTo>
                  <a:lnTo>
                    <a:pt x="1486" y="213"/>
                  </a:lnTo>
                  <a:lnTo>
                    <a:pt x="1487" y="211"/>
                  </a:lnTo>
                  <a:lnTo>
                    <a:pt x="1487" y="209"/>
                  </a:lnTo>
                  <a:lnTo>
                    <a:pt x="1488" y="207"/>
                  </a:lnTo>
                  <a:lnTo>
                    <a:pt x="1490" y="205"/>
                  </a:lnTo>
                  <a:lnTo>
                    <a:pt x="1490" y="204"/>
                  </a:lnTo>
                  <a:lnTo>
                    <a:pt x="1488" y="201"/>
                  </a:lnTo>
                  <a:lnTo>
                    <a:pt x="1488" y="198"/>
                  </a:lnTo>
                  <a:lnTo>
                    <a:pt x="1487" y="198"/>
                  </a:lnTo>
                  <a:lnTo>
                    <a:pt x="1486" y="196"/>
                  </a:lnTo>
                  <a:lnTo>
                    <a:pt x="1488" y="196"/>
                  </a:lnTo>
                  <a:lnTo>
                    <a:pt x="1488" y="193"/>
                  </a:lnTo>
                  <a:lnTo>
                    <a:pt x="1490" y="190"/>
                  </a:lnTo>
                  <a:lnTo>
                    <a:pt x="1490" y="187"/>
                  </a:lnTo>
                  <a:lnTo>
                    <a:pt x="1492" y="183"/>
                  </a:lnTo>
                  <a:lnTo>
                    <a:pt x="1493" y="181"/>
                  </a:lnTo>
                  <a:lnTo>
                    <a:pt x="1494" y="183"/>
                  </a:lnTo>
                  <a:lnTo>
                    <a:pt x="1496" y="181"/>
                  </a:lnTo>
                  <a:lnTo>
                    <a:pt x="1497" y="178"/>
                  </a:lnTo>
                  <a:lnTo>
                    <a:pt x="1500" y="177"/>
                  </a:lnTo>
                  <a:lnTo>
                    <a:pt x="1501" y="175"/>
                  </a:lnTo>
                  <a:lnTo>
                    <a:pt x="1501" y="173"/>
                  </a:lnTo>
                  <a:lnTo>
                    <a:pt x="1503" y="172"/>
                  </a:lnTo>
                  <a:lnTo>
                    <a:pt x="1509" y="168"/>
                  </a:lnTo>
                  <a:lnTo>
                    <a:pt x="1513" y="167"/>
                  </a:lnTo>
                  <a:lnTo>
                    <a:pt x="1518" y="167"/>
                  </a:lnTo>
                  <a:lnTo>
                    <a:pt x="1525" y="165"/>
                  </a:lnTo>
                  <a:lnTo>
                    <a:pt x="1532" y="158"/>
                  </a:lnTo>
                  <a:lnTo>
                    <a:pt x="1535" y="156"/>
                  </a:lnTo>
                  <a:lnTo>
                    <a:pt x="1537" y="158"/>
                  </a:lnTo>
                  <a:lnTo>
                    <a:pt x="1541" y="161"/>
                  </a:lnTo>
                  <a:lnTo>
                    <a:pt x="1543" y="161"/>
                  </a:lnTo>
                  <a:lnTo>
                    <a:pt x="1556" y="160"/>
                  </a:lnTo>
                  <a:lnTo>
                    <a:pt x="1556" y="161"/>
                  </a:lnTo>
                  <a:lnTo>
                    <a:pt x="1555" y="166"/>
                  </a:lnTo>
                  <a:lnTo>
                    <a:pt x="1556" y="165"/>
                  </a:lnTo>
                  <a:lnTo>
                    <a:pt x="1559" y="160"/>
                  </a:lnTo>
                  <a:lnTo>
                    <a:pt x="1560" y="159"/>
                  </a:lnTo>
                  <a:lnTo>
                    <a:pt x="1562" y="159"/>
                  </a:lnTo>
                  <a:lnTo>
                    <a:pt x="1571" y="167"/>
                  </a:lnTo>
                  <a:lnTo>
                    <a:pt x="1580" y="170"/>
                  </a:lnTo>
                  <a:lnTo>
                    <a:pt x="1591" y="168"/>
                  </a:lnTo>
                  <a:lnTo>
                    <a:pt x="1593" y="166"/>
                  </a:lnTo>
                  <a:lnTo>
                    <a:pt x="1594" y="164"/>
                  </a:lnTo>
                  <a:lnTo>
                    <a:pt x="1596" y="159"/>
                  </a:lnTo>
                  <a:lnTo>
                    <a:pt x="1597" y="156"/>
                  </a:lnTo>
                  <a:lnTo>
                    <a:pt x="1599" y="154"/>
                  </a:lnTo>
                  <a:lnTo>
                    <a:pt x="1600" y="152"/>
                  </a:lnTo>
                  <a:lnTo>
                    <a:pt x="1602" y="148"/>
                  </a:lnTo>
                  <a:lnTo>
                    <a:pt x="1603" y="147"/>
                  </a:lnTo>
                  <a:lnTo>
                    <a:pt x="1616" y="146"/>
                  </a:lnTo>
                  <a:lnTo>
                    <a:pt x="1618" y="141"/>
                  </a:lnTo>
                  <a:lnTo>
                    <a:pt x="1617" y="140"/>
                  </a:lnTo>
                  <a:lnTo>
                    <a:pt x="1617" y="135"/>
                  </a:lnTo>
                  <a:lnTo>
                    <a:pt x="1618" y="134"/>
                  </a:lnTo>
                  <a:lnTo>
                    <a:pt x="1627" y="130"/>
                  </a:lnTo>
                  <a:lnTo>
                    <a:pt x="1629" y="130"/>
                  </a:lnTo>
                  <a:lnTo>
                    <a:pt x="1629" y="131"/>
                  </a:lnTo>
                  <a:lnTo>
                    <a:pt x="1628" y="135"/>
                  </a:lnTo>
                  <a:lnTo>
                    <a:pt x="1628" y="137"/>
                  </a:lnTo>
                  <a:lnTo>
                    <a:pt x="1629" y="138"/>
                  </a:lnTo>
                  <a:lnTo>
                    <a:pt x="1630" y="141"/>
                  </a:lnTo>
                  <a:lnTo>
                    <a:pt x="1630" y="143"/>
                  </a:lnTo>
                  <a:lnTo>
                    <a:pt x="1635" y="146"/>
                  </a:lnTo>
                  <a:lnTo>
                    <a:pt x="1634" y="148"/>
                  </a:lnTo>
                  <a:lnTo>
                    <a:pt x="1636" y="148"/>
                  </a:lnTo>
                  <a:lnTo>
                    <a:pt x="1637" y="147"/>
                  </a:lnTo>
                  <a:lnTo>
                    <a:pt x="1637" y="144"/>
                  </a:lnTo>
                  <a:lnTo>
                    <a:pt x="1636" y="144"/>
                  </a:lnTo>
                  <a:lnTo>
                    <a:pt x="1635" y="143"/>
                  </a:lnTo>
                  <a:lnTo>
                    <a:pt x="1635" y="142"/>
                  </a:lnTo>
                  <a:lnTo>
                    <a:pt x="1631" y="142"/>
                  </a:lnTo>
                  <a:lnTo>
                    <a:pt x="1631" y="137"/>
                  </a:lnTo>
                  <a:lnTo>
                    <a:pt x="1630" y="137"/>
                  </a:lnTo>
                  <a:lnTo>
                    <a:pt x="1630" y="129"/>
                  </a:lnTo>
                  <a:lnTo>
                    <a:pt x="1631" y="129"/>
                  </a:lnTo>
                  <a:lnTo>
                    <a:pt x="1631" y="128"/>
                  </a:lnTo>
                  <a:lnTo>
                    <a:pt x="1643" y="122"/>
                  </a:lnTo>
                  <a:lnTo>
                    <a:pt x="1656" y="117"/>
                  </a:lnTo>
                  <a:lnTo>
                    <a:pt x="1671" y="117"/>
                  </a:lnTo>
                  <a:lnTo>
                    <a:pt x="1672" y="118"/>
                  </a:lnTo>
                  <a:lnTo>
                    <a:pt x="1671" y="119"/>
                  </a:lnTo>
                  <a:lnTo>
                    <a:pt x="1668" y="118"/>
                  </a:lnTo>
                  <a:lnTo>
                    <a:pt x="1667" y="118"/>
                  </a:lnTo>
                  <a:lnTo>
                    <a:pt x="1666" y="119"/>
                  </a:lnTo>
                  <a:lnTo>
                    <a:pt x="1660" y="121"/>
                  </a:lnTo>
                  <a:lnTo>
                    <a:pt x="1658" y="123"/>
                  </a:lnTo>
                  <a:lnTo>
                    <a:pt x="1656" y="125"/>
                  </a:lnTo>
                  <a:lnTo>
                    <a:pt x="1660" y="125"/>
                  </a:lnTo>
                  <a:lnTo>
                    <a:pt x="1666" y="129"/>
                  </a:lnTo>
                  <a:lnTo>
                    <a:pt x="1679" y="144"/>
                  </a:lnTo>
                  <a:lnTo>
                    <a:pt x="1679" y="150"/>
                  </a:lnTo>
                  <a:lnTo>
                    <a:pt x="1678" y="152"/>
                  </a:lnTo>
                  <a:lnTo>
                    <a:pt x="1675" y="152"/>
                  </a:lnTo>
                  <a:lnTo>
                    <a:pt x="1673" y="150"/>
                  </a:lnTo>
                  <a:lnTo>
                    <a:pt x="1671" y="150"/>
                  </a:lnTo>
                  <a:lnTo>
                    <a:pt x="1668" y="153"/>
                  </a:lnTo>
                  <a:lnTo>
                    <a:pt x="1667" y="155"/>
                  </a:lnTo>
                  <a:lnTo>
                    <a:pt x="1667" y="158"/>
                  </a:lnTo>
                  <a:lnTo>
                    <a:pt x="1666" y="159"/>
                  </a:lnTo>
                  <a:lnTo>
                    <a:pt x="1666" y="160"/>
                  </a:lnTo>
                  <a:lnTo>
                    <a:pt x="1665" y="160"/>
                  </a:lnTo>
                  <a:lnTo>
                    <a:pt x="1664" y="161"/>
                  </a:lnTo>
                  <a:lnTo>
                    <a:pt x="1664" y="167"/>
                  </a:lnTo>
                  <a:lnTo>
                    <a:pt x="1666" y="170"/>
                  </a:lnTo>
                  <a:lnTo>
                    <a:pt x="1666" y="173"/>
                  </a:lnTo>
                  <a:lnTo>
                    <a:pt x="1665" y="175"/>
                  </a:lnTo>
                  <a:lnTo>
                    <a:pt x="1665" y="185"/>
                  </a:lnTo>
                  <a:lnTo>
                    <a:pt x="1666" y="186"/>
                  </a:lnTo>
                  <a:lnTo>
                    <a:pt x="1678" y="190"/>
                  </a:lnTo>
                  <a:lnTo>
                    <a:pt x="1690" y="195"/>
                  </a:lnTo>
                  <a:lnTo>
                    <a:pt x="1697" y="189"/>
                  </a:lnTo>
                  <a:lnTo>
                    <a:pt x="1699" y="186"/>
                  </a:lnTo>
                  <a:lnTo>
                    <a:pt x="1702" y="179"/>
                  </a:lnTo>
                  <a:lnTo>
                    <a:pt x="1702" y="173"/>
                  </a:lnTo>
                  <a:lnTo>
                    <a:pt x="1698" y="166"/>
                  </a:lnTo>
                  <a:lnTo>
                    <a:pt x="1696" y="162"/>
                  </a:lnTo>
                  <a:lnTo>
                    <a:pt x="1695" y="161"/>
                  </a:lnTo>
                  <a:lnTo>
                    <a:pt x="1693" y="161"/>
                  </a:lnTo>
                  <a:lnTo>
                    <a:pt x="1693" y="156"/>
                  </a:lnTo>
                  <a:lnTo>
                    <a:pt x="1696" y="154"/>
                  </a:lnTo>
                  <a:lnTo>
                    <a:pt x="1699" y="149"/>
                  </a:lnTo>
                  <a:lnTo>
                    <a:pt x="1701" y="149"/>
                  </a:lnTo>
                  <a:lnTo>
                    <a:pt x="1705" y="153"/>
                  </a:lnTo>
                  <a:lnTo>
                    <a:pt x="1706" y="154"/>
                  </a:lnTo>
                  <a:lnTo>
                    <a:pt x="1723" y="149"/>
                  </a:lnTo>
                  <a:lnTo>
                    <a:pt x="1727" y="147"/>
                  </a:lnTo>
                  <a:lnTo>
                    <a:pt x="1733" y="138"/>
                  </a:lnTo>
                  <a:lnTo>
                    <a:pt x="1734" y="137"/>
                  </a:lnTo>
                  <a:lnTo>
                    <a:pt x="1735" y="132"/>
                  </a:lnTo>
                  <a:lnTo>
                    <a:pt x="1736" y="131"/>
                  </a:lnTo>
                  <a:lnTo>
                    <a:pt x="1737" y="129"/>
                  </a:lnTo>
                  <a:lnTo>
                    <a:pt x="1740" y="129"/>
                  </a:lnTo>
                  <a:lnTo>
                    <a:pt x="1745" y="128"/>
                  </a:lnTo>
                  <a:lnTo>
                    <a:pt x="1743" y="128"/>
                  </a:lnTo>
                  <a:lnTo>
                    <a:pt x="1742" y="127"/>
                  </a:lnTo>
                  <a:lnTo>
                    <a:pt x="1742" y="124"/>
                  </a:lnTo>
                  <a:lnTo>
                    <a:pt x="1743" y="122"/>
                  </a:lnTo>
                  <a:lnTo>
                    <a:pt x="1743" y="113"/>
                  </a:lnTo>
                  <a:lnTo>
                    <a:pt x="1742" y="112"/>
                  </a:lnTo>
                  <a:lnTo>
                    <a:pt x="1743" y="109"/>
                  </a:lnTo>
                  <a:lnTo>
                    <a:pt x="1742" y="107"/>
                  </a:lnTo>
                  <a:lnTo>
                    <a:pt x="1741" y="103"/>
                  </a:lnTo>
                  <a:lnTo>
                    <a:pt x="1739" y="98"/>
                  </a:lnTo>
                  <a:lnTo>
                    <a:pt x="1736" y="95"/>
                  </a:lnTo>
                  <a:lnTo>
                    <a:pt x="1734" y="97"/>
                  </a:lnTo>
                  <a:lnTo>
                    <a:pt x="1734" y="103"/>
                  </a:lnTo>
                  <a:lnTo>
                    <a:pt x="1735" y="103"/>
                  </a:lnTo>
                  <a:lnTo>
                    <a:pt x="1734" y="105"/>
                  </a:lnTo>
                  <a:lnTo>
                    <a:pt x="1732" y="104"/>
                  </a:lnTo>
                  <a:lnTo>
                    <a:pt x="1729" y="104"/>
                  </a:lnTo>
                  <a:lnTo>
                    <a:pt x="1728" y="101"/>
                  </a:lnTo>
                  <a:lnTo>
                    <a:pt x="1728" y="85"/>
                  </a:lnTo>
                  <a:lnTo>
                    <a:pt x="1727" y="82"/>
                  </a:lnTo>
                  <a:lnTo>
                    <a:pt x="1727" y="80"/>
                  </a:lnTo>
                  <a:lnTo>
                    <a:pt x="1726" y="78"/>
                  </a:lnTo>
                  <a:lnTo>
                    <a:pt x="1722" y="74"/>
                  </a:lnTo>
                  <a:lnTo>
                    <a:pt x="1722" y="69"/>
                  </a:lnTo>
                  <a:lnTo>
                    <a:pt x="1721" y="68"/>
                  </a:lnTo>
                  <a:lnTo>
                    <a:pt x="1717" y="63"/>
                  </a:lnTo>
                  <a:lnTo>
                    <a:pt x="1716" y="63"/>
                  </a:lnTo>
                  <a:lnTo>
                    <a:pt x="1715" y="57"/>
                  </a:lnTo>
                  <a:lnTo>
                    <a:pt x="1712" y="55"/>
                  </a:lnTo>
                  <a:lnTo>
                    <a:pt x="1712" y="51"/>
                  </a:lnTo>
                  <a:lnTo>
                    <a:pt x="1709" y="48"/>
                  </a:lnTo>
                  <a:lnTo>
                    <a:pt x="1710" y="45"/>
                  </a:lnTo>
                  <a:lnTo>
                    <a:pt x="1710" y="42"/>
                  </a:lnTo>
                  <a:lnTo>
                    <a:pt x="1711" y="39"/>
                  </a:lnTo>
                  <a:lnTo>
                    <a:pt x="1714" y="37"/>
                  </a:lnTo>
                  <a:lnTo>
                    <a:pt x="1732" y="37"/>
                  </a:lnTo>
                  <a:lnTo>
                    <a:pt x="1732" y="32"/>
                  </a:lnTo>
                  <a:lnTo>
                    <a:pt x="1730" y="31"/>
                  </a:lnTo>
                  <a:lnTo>
                    <a:pt x="1730" y="29"/>
                  </a:lnTo>
                  <a:lnTo>
                    <a:pt x="1732" y="29"/>
                  </a:lnTo>
                  <a:lnTo>
                    <a:pt x="1733" y="30"/>
                  </a:lnTo>
                  <a:lnTo>
                    <a:pt x="1734" y="30"/>
                  </a:lnTo>
                  <a:lnTo>
                    <a:pt x="1734" y="27"/>
                  </a:lnTo>
                  <a:lnTo>
                    <a:pt x="1733" y="27"/>
                  </a:lnTo>
                  <a:lnTo>
                    <a:pt x="1733" y="18"/>
                  </a:lnTo>
                  <a:lnTo>
                    <a:pt x="1734" y="17"/>
                  </a:lnTo>
                  <a:lnTo>
                    <a:pt x="1736" y="15"/>
                  </a:lnTo>
                  <a:lnTo>
                    <a:pt x="1742" y="13"/>
                  </a:lnTo>
                  <a:lnTo>
                    <a:pt x="1745" y="13"/>
                  </a:lnTo>
                  <a:lnTo>
                    <a:pt x="1747" y="15"/>
                  </a:lnTo>
                  <a:lnTo>
                    <a:pt x="1748" y="15"/>
                  </a:lnTo>
                  <a:lnTo>
                    <a:pt x="1749" y="13"/>
                  </a:lnTo>
                  <a:lnTo>
                    <a:pt x="1751" y="13"/>
                  </a:lnTo>
                  <a:lnTo>
                    <a:pt x="1751" y="15"/>
                  </a:lnTo>
                  <a:lnTo>
                    <a:pt x="1752" y="17"/>
                  </a:lnTo>
                  <a:lnTo>
                    <a:pt x="1759" y="18"/>
                  </a:lnTo>
                  <a:lnTo>
                    <a:pt x="1762" y="21"/>
                  </a:lnTo>
                  <a:lnTo>
                    <a:pt x="1778" y="25"/>
                  </a:lnTo>
                  <a:lnTo>
                    <a:pt x="1784" y="26"/>
                  </a:lnTo>
                  <a:lnTo>
                    <a:pt x="1784" y="1480"/>
                  </a:lnTo>
                  <a:lnTo>
                    <a:pt x="1783" y="1480"/>
                  </a:lnTo>
                  <a:lnTo>
                    <a:pt x="1782" y="1479"/>
                  </a:lnTo>
                  <a:lnTo>
                    <a:pt x="1780" y="1479"/>
                  </a:lnTo>
                  <a:lnTo>
                    <a:pt x="1780" y="1475"/>
                  </a:lnTo>
                  <a:lnTo>
                    <a:pt x="1778" y="1475"/>
                  </a:lnTo>
                  <a:lnTo>
                    <a:pt x="1778" y="1476"/>
                  </a:lnTo>
                  <a:lnTo>
                    <a:pt x="1777" y="1476"/>
                  </a:lnTo>
                  <a:lnTo>
                    <a:pt x="1776" y="1475"/>
                  </a:lnTo>
                  <a:lnTo>
                    <a:pt x="1772" y="1475"/>
                  </a:lnTo>
                  <a:lnTo>
                    <a:pt x="1772" y="1477"/>
                  </a:lnTo>
                  <a:lnTo>
                    <a:pt x="1771" y="1477"/>
                  </a:lnTo>
                  <a:lnTo>
                    <a:pt x="1771" y="1479"/>
                  </a:lnTo>
                  <a:lnTo>
                    <a:pt x="1770" y="1479"/>
                  </a:lnTo>
                  <a:lnTo>
                    <a:pt x="1768" y="1477"/>
                  </a:lnTo>
                  <a:lnTo>
                    <a:pt x="1768" y="1475"/>
                  </a:lnTo>
                  <a:lnTo>
                    <a:pt x="1766" y="1475"/>
                  </a:lnTo>
                  <a:lnTo>
                    <a:pt x="1765" y="1474"/>
                  </a:lnTo>
                  <a:lnTo>
                    <a:pt x="1764" y="1471"/>
                  </a:lnTo>
                  <a:lnTo>
                    <a:pt x="1760" y="1470"/>
                  </a:lnTo>
                  <a:lnTo>
                    <a:pt x="1759" y="1470"/>
                  </a:lnTo>
                  <a:lnTo>
                    <a:pt x="1758" y="1471"/>
                  </a:lnTo>
                  <a:lnTo>
                    <a:pt x="1758" y="1473"/>
                  </a:lnTo>
                  <a:lnTo>
                    <a:pt x="1757" y="1474"/>
                  </a:lnTo>
                  <a:lnTo>
                    <a:pt x="1754" y="1474"/>
                  </a:lnTo>
                  <a:lnTo>
                    <a:pt x="1754" y="1475"/>
                  </a:lnTo>
                  <a:lnTo>
                    <a:pt x="1755" y="1477"/>
                  </a:lnTo>
                  <a:lnTo>
                    <a:pt x="1755" y="1480"/>
                  </a:lnTo>
                  <a:lnTo>
                    <a:pt x="1754" y="1481"/>
                  </a:lnTo>
                  <a:lnTo>
                    <a:pt x="1754" y="1482"/>
                  </a:lnTo>
                  <a:lnTo>
                    <a:pt x="1753" y="1481"/>
                  </a:lnTo>
                  <a:lnTo>
                    <a:pt x="1753" y="1480"/>
                  </a:lnTo>
                  <a:lnTo>
                    <a:pt x="1752" y="1480"/>
                  </a:lnTo>
                  <a:lnTo>
                    <a:pt x="1752" y="1479"/>
                  </a:lnTo>
                  <a:lnTo>
                    <a:pt x="1746" y="1479"/>
                  </a:lnTo>
                  <a:lnTo>
                    <a:pt x="1745" y="1480"/>
                  </a:lnTo>
                  <a:lnTo>
                    <a:pt x="1745" y="1483"/>
                  </a:lnTo>
                  <a:lnTo>
                    <a:pt x="1749" y="1483"/>
                  </a:lnTo>
                  <a:lnTo>
                    <a:pt x="1749" y="1485"/>
                  </a:lnTo>
                  <a:lnTo>
                    <a:pt x="1751" y="1486"/>
                  </a:lnTo>
                  <a:lnTo>
                    <a:pt x="1752" y="1486"/>
                  </a:lnTo>
                  <a:lnTo>
                    <a:pt x="1754" y="1488"/>
                  </a:lnTo>
                  <a:lnTo>
                    <a:pt x="1754" y="1489"/>
                  </a:lnTo>
                  <a:lnTo>
                    <a:pt x="1751" y="1493"/>
                  </a:lnTo>
                  <a:lnTo>
                    <a:pt x="1751" y="1495"/>
                  </a:lnTo>
                  <a:lnTo>
                    <a:pt x="1748" y="1495"/>
                  </a:lnTo>
                  <a:lnTo>
                    <a:pt x="1748" y="1496"/>
                  </a:lnTo>
                  <a:lnTo>
                    <a:pt x="1747" y="1496"/>
                  </a:lnTo>
                  <a:lnTo>
                    <a:pt x="1747" y="1500"/>
                  </a:lnTo>
                  <a:lnTo>
                    <a:pt x="1746" y="1501"/>
                  </a:lnTo>
                  <a:lnTo>
                    <a:pt x="1741" y="1499"/>
                  </a:lnTo>
                  <a:lnTo>
                    <a:pt x="1741" y="1501"/>
                  </a:lnTo>
                  <a:lnTo>
                    <a:pt x="1742" y="1502"/>
                  </a:lnTo>
                  <a:lnTo>
                    <a:pt x="1747" y="1502"/>
                  </a:lnTo>
                  <a:lnTo>
                    <a:pt x="1749" y="1504"/>
                  </a:lnTo>
                  <a:lnTo>
                    <a:pt x="1751" y="1505"/>
                  </a:lnTo>
                  <a:lnTo>
                    <a:pt x="1751" y="1506"/>
                  </a:lnTo>
                  <a:lnTo>
                    <a:pt x="1752" y="1506"/>
                  </a:lnTo>
                  <a:lnTo>
                    <a:pt x="1758" y="1507"/>
                  </a:lnTo>
                  <a:lnTo>
                    <a:pt x="1759" y="1507"/>
                  </a:lnTo>
                  <a:lnTo>
                    <a:pt x="1761" y="1505"/>
                  </a:lnTo>
                  <a:lnTo>
                    <a:pt x="1767" y="1505"/>
                  </a:lnTo>
                  <a:lnTo>
                    <a:pt x="1768" y="1506"/>
                  </a:lnTo>
                  <a:lnTo>
                    <a:pt x="1768" y="1510"/>
                  </a:lnTo>
                  <a:lnTo>
                    <a:pt x="1762" y="1516"/>
                  </a:lnTo>
                  <a:lnTo>
                    <a:pt x="1761" y="1516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8" y="1511"/>
                  </a:lnTo>
                  <a:lnTo>
                    <a:pt x="1757" y="1510"/>
                  </a:lnTo>
                  <a:lnTo>
                    <a:pt x="1755" y="1511"/>
                  </a:lnTo>
                  <a:lnTo>
                    <a:pt x="1754" y="1513"/>
                  </a:lnTo>
                  <a:lnTo>
                    <a:pt x="1754" y="1516"/>
                  </a:lnTo>
                  <a:lnTo>
                    <a:pt x="1752" y="1518"/>
                  </a:lnTo>
                  <a:lnTo>
                    <a:pt x="1752" y="1523"/>
                  </a:lnTo>
                  <a:lnTo>
                    <a:pt x="1753" y="1525"/>
                  </a:lnTo>
                  <a:lnTo>
                    <a:pt x="1754" y="1526"/>
                  </a:lnTo>
                  <a:lnTo>
                    <a:pt x="1760" y="1526"/>
                  </a:lnTo>
                  <a:lnTo>
                    <a:pt x="1761" y="1528"/>
                  </a:lnTo>
                  <a:lnTo>
                    <a:pt x="1766" y="1531"/>
                  </a:lnTo>
                  <a:lnTo>
                    <a:pt x="1768" y="1531"/>
                  </a:lnTo>
                  <a:lnTo>
                    <a:pt x="1773" y="1529"/>
                  </a:lnTo>
                  <a:lnTo>
                    <a:pt x="1778" y="1533"/>
                  </a:lnTo>
                  <a:lnTo>
                    <a:pt x="1780" y="1535"/>
                  </a:lnTo>
                  <a:lnTo>
                    <a:pt x="1784" y="1536"/>
                  </a:lnTo>
                  <a:lnTo>
                    <a:pt x="1784" y="1550"/>
                  </a:lnTo>
                  <a:lnTo>
                    <a:pt x="1782" y="1548"/>
                  </a:lnTo>
                  <a:lnTo>
                    <a:pt x="1773" y="1548"/>
                  </a:lnTo>
                  <a:lnTo>
                    <a:pt x="1772" y="1549"/>
                  </a:lnTo>
                  <a:lnTo>
                    <a:pt x="1770" y="1549"/>
                  </a:lnTo>
                  <a:lnTo>
                    <a:pt x="1765" y="1544"/>
                  </a:lnTo>
                  <a:lnTo>
                    <a:pt x="1764" y="1544"/>
                  </a:lnTo>
                  <a:lnTo>
                    <a:pt x="1761" y="1547"/>
                  </a:lnTo>
                  <a:lnTo>
                    <a:pt x="1757" y="1547"/>
                  </a:lnTo>
                  <a:lnTo>
                    <a:pt x="1755" y="1545"/>
                  </a:lnTo>
                  <a:lnTo>
                    <a:pt x="1752" y="1545"/>
                  </a:lnTo>
                  <a:lnTo>
                    <a:pt x="1749" y="1548"/>
                  </a:lnTo>
                  <a:lnTo>
                    <a:pt x="1745" y="1548"/>
                  </a:lnTo>
                  <a:lnTo>
                    <a:pt x="1748" y="1551"/>
                  </a:lnTo>
                  <a:lnTo>
                    <a:pt x="1741" y="1559"/>
                  </a:lnTo>
                  <a:lnTo>
                    <a:pt x="1740" y="1559"/>
                  </a:lnTo>
                  <a:lnTo>
                    <a:pt x="1739" y="1561"/>
                  </a:lnTo>
                  <a:lnTo>
                    <a:pt x="1739" y="1562"/>
                  </a:lnTo>
                  <a:lnTo>
                    <a:pt x="1736" y="1562"/>
                  </a:lnTo>
                  <a:lnTo>
                    <a:pt x="1735" y="1563"/>
                  </a:lnTo>
                  <a:lnTo>
                    <a:pt x="1733" y="1565"/>
                  </a:lnTo>
                  <a:lnTo>
                    <a:pt x="1732" y="1567"/>
                  </a:lnTo>
                  <a:lnTo>
                    <a:pt x="1732" y="1569"/>
                  </a:lnTo>
                  <a:lnTo>
                    <a:pt x="1733" y="1569"/>
                  </a:lnTo>
                  <a:lnTo>
                    <a:pt x="1733" y="1571"/>
                  </a:lnTo>
                  <a:lnTo>
                    <a:pt x="1734" y="1572"/>
                  </a:lnTo>
                  <a:lnTo>
                    <a:pt x="1737" y="1572"/>
                  </a:lnTo>
                  <a:lnTo>
                    <a:pt x="1737" y="1579"/>
                  </a:lnTo>
                  <a:lnTo>
                    <a:pt x="1739" y="1580"/>
                  </a:lnTo>
                  <a:lnTo>
                    <a:pt x="1742" y="1581"/>
                  </a:lnTo>
                  <a:lnTo>
                    <a:pt x="1743" y="1581"/>
                  </a:lnTo>
                  <a:lnTo>
                    <a:pt x="1743" y="1587"/>
                  </a:lnTo>
                  <a:lnTo>
                    <a:pt x="1745" y="1588"/>
                  </a:lnTo>
                  <a:lnTo>
                    <a:pt x="1747" y="1592"/>
                  </a:lnTo>
                  <a:lnTo>
                    <a:pt x="1741" y="1598"/>
                  </a:lnTo>
                  <a:lnTo>
                    <a:pt x="1740" y="1598"/>
                  </a:lnTo>
                  <a:lnTo>
                    <a:pt x="1736" y="1600"/>
                  </a:lnTo>
                  <a:lnTo>
                    <a:pt x="1735" y="1600"/>
                  </a:lnTo>
                  <a:lnTo>
                    <a:pt x="1734" y="1604"/>
                  </a:lnTo>
                  <a:lnTo>
                    <a:pt x="1732" y="1605"/>
                  </a:lnTo>
                  <a:lnTo>
                    <a:pt x="1724" y="1605"/>
                  </a:lnTo>
                  <a:lnTo>
                    <a:pt x="1721" y="1606"/>
                  </a:lnTo>
                  <a:lnTo>
                    <a:pt x="1718" y="1609"/>
                  </a:lnTo>
                  <a:lnTo>
                    <a:pt x="1712" y="1616"/>
                  </a:lnTo>
                  <a:lnTo>
                    <a:pt x="1704" y="1616"/>
                  </a:lnTo>
                  <a:lnTo>
                    <a:pt x="1703" y="1617"/>
                  </a:lnTo>
                  <a:lnTo>
                    <a:pt x="1703" y="1619"/>
                  </a:lnTo>
                  <a:lnTo>
                    <a:pt x="1705" y="1624"/>
                  </a:lnTo>
                  <a:lnTo>
                    <a:pt x="1706" y="1624"/>
                  </a:lnTo>
                  <a:lnTo>
                    <a:pt x="1708" y="1625"/>
                  </a:lnTo>
                  <a:lnTo>
                    <a:pt x="1709" y="1624"/>
                  </a:lnTo>
                  <a:lnTo>
                    <a:pt x="1709" y="1623"/>
                  </a:lnTo>
                  <a:lnTo>
                    <a:pt x="1711" y="1623"/>
                  </a:lnTo>
                  <a:lnTo>
                    <a:pt x="1715" y="1627"/>
                  </a:lnTo>
                  <a:lnTo>
                    <a:pt x="1722" y="1628"/>
                  </a:lnTo>
                  <a:lnTo>
                    <a:pt x="1723" y="1630"/>
                  </a:lnTo>
                  <a:lnTo>
                    <a:pt x="1723" y="1631"/>
                  </a:lnTo>
                  <a:lnTo>
                    <a:pt x="1722" y="1631"/>
                  </a:lnTo>
                  <a:lnTo>
                    <a:pt x="1722" y="1634"/>
                  </a:lnTo>
                  <a:lnTo>
                    <a:pt x="1721" y="1634"/>
                  </a:lnTo>
                  <a:lnTo>
                    <a:pt x="1718" y="1636"/>
                  </a:lnTo>
                  <a:lnTo>
                    <a:pt x="1718" y="1637"/>
                  </a:lnTo>
                  <a:lnTo>
                    <a:pt x="1720" y="1639"/>
                  </a:lnTo>
                  <a:lnTo>
                    <a:pt x="1724" y="1639"/>
                  </a:lnTo>
                  <a:lnTo>
                    <a:pt x="1724" y="1641"/>
                  </a:lnTo>
                  <a:lnTo>
                    <a:pt x="1726" y="1641"/>
                  </a:lnTo>
                  <a:lnTo>
                    <a:pt x="1742" y="1642"/>
                  </a:lnTo>
                  <a:lnTo>
                    <a:pt x="1742" y="1645"/>
                  </a:lnTo>
                  <a:lnTo>
                    <a:pt x="1743" y="1646"/>
                  </a:lnTo>
                  <a:lnTo>
                    <a:pt x="1743" y="1647"/>
                  </a:lnTo>
                  <a:lnTo>
                    <a:pt x="1747" y="1651"/>
                  </a:lnTo>
                  <a:lnTo>
                    <a:pt x="1749" y="1651"/>
                  </a:lnTo>
                  <a:lnTo>
                    <a:pt x="1752" y="1652"/>
                  </a:lnTo>
                  <a:lnTo>
                    <a:pt x="1758" y="1652"/>
                  </a:lnTo>
                  <a:lnTo>
                    <a:pt x="1759" y="1653"/>
                  </a:lnTo>
                  <a:lnTo>
                    <a:pt x="1759" y="1652"/>
                  </a:lnTo>
                  <a:lnTo>
                    <a:pt x="1760" y="1652"/>
                  </a:lnTo>
                  <a:lnTo>
                    <a:pt x="1762" y="1653"/>
                  </a:lnTo>
                  <a:lnTo>
                    <a:pt x="1764" y="1654"/>
                  </a:lnTo>
                  <a:lnTo>
                    <a:pt x="1766" y="1654"/>
                  </a:lnTo>
                  <a:lnTo>
                    <a:pt x="1766" y="1655"/>
                  </a:lnTo>
                  <a:lnTo>
                    <a:pt x="1768" y="1661"/>
                  </a:lnTo>
                  <a:lnTo>
                    <a:pt x="1771" y="1664"/>
                  </a:lnTo>
                  <a:lnTo>
                    <a:pt x="1773" y="1665"/>
                  </a:lnTo>
                  <a:lnTo>
                    <a:pt x="1773" y="1666"/>
                  </a:lnTo>
                  <a:lnTo>
                    <a:pt x="1771" y="1666"/>
                  </a:lnTo>
                  <a:lnTo>
                    <a:pt x="1768" y="1668"/>
                  </a:lnTo>
                  <a:lnTo>
                    <a:pt x="1767" y="1672"/>
                  </a:lnTo>
                  <a:lnTo>
                    <a:pt x="1765" y="1683"/>
                  </a:lnTo>
                  <a:lnTo>
                    <a:pt x="1765" y="1685"/>
                  </a:lnTo>
                  <a:lnTo>
                    <a:pt x="1764" y="1691"/>
                  </a:lnTo>
                  <a:lnTo>
                    <a:pt x="1764" y="1694"/>
                  </a:lnTo>
                  <a:lnTo>
                    <a:pt x="1762" y="1696"/>
                  </a:lnTo>
                  <a:lnTo>
                    <a:pt x="1761" y="1697"/>
                  </a:lnTo>
                  <a:lnTo>
                    <a:pt x="1749" y="1702"/>
                  </a:lnTo>
                  <a:lnTo>
                    <a:pt x="1737" y="1705"/>
                  </a:lnTo>
                  <a:lnTo>
                    <a:pt x="1734" y="1705"/>
                  </a:lnTo>
                  <a:lnTo>
                    <a:pt x="1716" y="1704"/>
                  </a:lnTo>
                  <a:lnTo>
                    <a:pt x="1714" y="1703"/>
                  </a:lnTo>
                  <a:lnTo>
                    <a:pt x="1712" y="1702"/>
                  </a:lnTo>
                  <a:lnTo>
                    <a:pt x="1711" y="1700"/>
                  </a:lnTo>
                  <a:lnTo>
                    <a:pt x="1710" y="1698"/>
                  </a:lnTo>
                  <a:lnTo>
                    <a:pt x="1710" y="1696"/>
                  </a:lnTo>
                  <a:lnTo>
                    <a:pt x="1709" y="1694"/>
                  </a:lnTo>
                  <a:lnTo>
                    <a:pt x="1706" y="1692"/>
                  </a:lnTo>
                  <a:lnTo>
                    <a:pt x="1704" y="1692"/>
                  </a:lnTo>
                  <a:lnTo>
                    <a:pt x="1703" y="1694"/>
                  </a:lnTo>
                  <a:lnTo>
                    <a:pt x="1702" y="1694"/>
                  </a:lnTo>
                  <a:lnTo>
                    <a:pt x="1702" y="1695"/>
                  </a:lnTo>
                  <a:lnTo>
                    <a:pt x="1701" y="1698"/>
                  </a:lnTo>
                  <a:lnTo>
                    <a:pt x="1699" y="1700"/>
                  </a:lnTo>
                  <a:lnTo>
                    <a:pt x="1699" y="1701"/>
                  </a:lnTo>
                  <a:lnTo>
                    <a:pt x="1701" y="1703"/>
                  </a:lnTo>
                  <a:lnTo>
                    <a:pt x="1699" y="1704"/>
                  </a:lnTo>
                  <a:lnTo>
                    <a:pt x="1699" y="1705"/>
                  </a:lnTo>
                  <a:lnTo>
                    <a:pt x="1697" y="1708"/>
                  </a:lnTo>
                  <a:lnTo>
                    <a:pt x="1696" y="1711"/>
                  </a:lnTo>
                  <a:lnTo>
                    <a:pt x="1693" y="1714"/>
                  </a:lnTo>
                  <a:lnTo>
                    <a:pt x="1690" y="1714"/>
                  </a:lnTo>
                  <a:lnTo>
                    <a:pt x="1687" y="1715"/>
                  </a:lnTo>
                  <a:lnTo>
                    <a:pt x="1685" y="1717"/>
                  </a:lnTo>
                  <a:lnTo>
                    <a:pt x="1684" y="1717"/>
                  </a:lnTo>
                  <a:lnTo>
                    <a:pt x="1681" y="1716"/>
                  </a:lnTo>
                  <a:lnTo>
                    <a:pt x="1680" y="1715"/>
                  </a:lnTo>
                  <a:lnTo>
                    <a:pt x="1680" y="1714"/>
                  </a:lnTo>
                  <a:lnTo>
                    <a:pt x="1681" y="1713"/>
                  </a:lnTo>
                  <a:lnTo>
                    <a:pt x="1685" y="1713"/>
                  </a:lnTo>
                  <a:lnTo>
                    <a:pt x="1685" y="1710"/>
                  </a:lnTo>
                  <a:lnTo>
                    <a:pt x="1683" y="1709"/>
                  </a:lnTo>
                  <a:lnTo>
                    <a:pt x="1681" y="1709"/>
                  </a:lnTo>
                  <a:lnTo>
                    <a:pt x="1680" y="1708"/>
                  </a:lnTo>
                  <a:lnTo>
                    <a:pt x="1678" y="1708"/>
                  </a:lnTo>
                  <a:lnTo>
                    <a:pt x="1673" y="1709"/>
                  </a:lnTo>
                  <a:lnTo>
                    <a:pt x="1671" y="1707"/>
                  </a:lnTo>
                  <a:lnTo>
                    <a:pt x="1671" y="1705"/>
                  </a:lnTo>
                  <a:lnTo>
                    <a:pt x="1670" y="1705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3" y="1701"/>
                  </a:lnTo>
                  <a:lnTo>
                    <a:pt x="1652" y="1700"/>
                  </a:lnTo>
                  <a:lnTo>
                    <a:pt x="1652" y="1697"/>
                  </a:lnTo>
                  <a:lnTo>
                    <a:pt x="1647" y="1697"/>
                  </a:lnTo>
                  <a:lnTo>
                    <a:pt x="1647" y="1696"/>
                  </a:lnTo>
                  <a:lnTo>
                    <a:pt x="1646" y="1695"/>
                  </a:lnTo>
                  <a:lnTo>
                    <a:pt x="1647" y="1692"/>
                  </a:lnTo>
                  <a:lnTo>
                    <a:pt x="1643" y="1692"/>
                  </a:lnTo>
                  <a:lnTo>
                    <a:pt x="1642" y="1691"/>
                  </a:lnTo>
                  <a:lnTo>
                    <a:pt x="1642" y="1688"/>
                  </a:lnTo>
                  <a:lnTo>
                    <a:pt x="1643" y="1688"/>
                  </a:lnTo>
                  <a:lnTo>
                    <a:pt x="1643" y="1686"/>
                  </a:lnTo>
                  <a:lnTo>
                    <a:pt x="1644" y="1685"/>
                  </a:lnTo>
                  <a:lnTo>
                    <a:pt x="1644" y="1682"/>
                  </a:lnTo>
                  <a:lnTo>
                    <a:pt x="1643" y="1679"/>
                  </a:lnTo>
                  <a:lnTo>
                    <a:pt x="1641" y="1679"/>
                  </a:lnTo>
                  <a:lnTo>
                    <a:pt x="1636" y="1678"/>
                  </a:lnTo>
                  <a:lnTo>
                    <a:pt x="1635" y="1678"/>
                  </a:lnTo>
                  <a:lnTo>
                    <a:pt x="1635" y="1676"/>
                  </a:lnTo>
                  <a:lnTo>
                    <a:pt x="1633" y="1673"/>
                  </a:lnTo>
                  <a:lnTo>
                    <a:pt x="1630" y="1673"/>
                  </a:lnTo>
                  <a:lnTo>
                    <a:pt x="1628" y="1676"/>
                  </a:lnTo>
                  <a:lnTo>
                    <a:pt x="1628" y="1677"/>
                  </a:lnTo>
                  <a:lnTo>
                    <a:pt x="1627" y="1678"/>
                  </a:lnTo>
                  <a:lnTo>
                    <a:pt x="1627" y="1679"/>
                  </a:lnTo>
                  <a:lnTo>
                    <a:pt x="1625" y="1679"/>
                  </a:lnTo>
                  <a:lnTo>
                    <a:pt x="1624" y="1678"/>
                  </a:lnTo>
                  <a:lnTo>
                    <a:pt x="1623" y="1678"/>
                  </a:lnTo>
                  <a:lnTo>
                    <a:pt x="1623" y="1677"/>
                  </a:lnTo>
                  <a:lnTo>
                    <a:pt x="1618" y="1677"/>
                  </a:lnTo>
                  <a:lnTo>
                    <a:pt x="1617" y="1678"/>
                  </a:lnTo>
                  <a:lnTo>
                    <a:pt x="1616" y="1677"/>
                  </a:lnTo>
                  <a:lnTo>
                    <a:pt x="1616" y="1676"/>
                  </a:lnTo>
                  <a:lnTo>
                    <a:pt x="1612" y="1676"/>
                  </a:lnTo>
                  <a:lnTo>
                    <a:pt x="1610" y="1674"/>
                  </a:lnTo>
                  <a:lnTo>
                    <a:pt x="1609" y="1674"/>
                  </a:lnTo>
                  <a:lnTo>
                    <a:pt x="1609" y="1677"/>
                  </a:lnTo>
                  <a:lnTo>
                    <a:pt x="1608" y="1678"/>
                  </a:lnTo>
                  <a:lnTo>
                    <a:pt x="1608" y="1689"/>
                  </a:lnTo>
                  <a:lnTo>
                    <a:pt x="1606" y="1690"/>
                  </a:lnTo>
                  <a:lnTo>
                    <a:pt x="1602" y="1689"/>
                  </a:lnTo>
                  <a:lnTo>
                    <a:pt x="1599" y="1689"/>
                  </a:lnTo>
                  <a:lnTo>
                    <a:pt x="1599" y="1690"/>
                  </a:lnTo>
                  <a:lnTo>
                    <a:pt x="1598" y="1691"/>
                  </a:lnTo>
                  <a:lnTo>
                    <a:pt x="1598" y="1692"/>
                  </a:lnTo>
                  <a:lnTo>
                    <a:pt x="1594" y="1692"/>
                  </a:lnTo>
                  <a:lnTo>
                    <a:pt x="1592" y="1690"/>
                  </a:lnTo>
                  <a:lnTo>
                    <a:pt x="1591" y="1690"/>
                  </a:lnTo>
                  <a:lnTo>
                    <a:pt x="1591" y="1689"/>
                  </a:lnTo>
                  <a:lnTo>
                    <a:pt x="1590" y="1688"/>
                  </a:lnTo>
                  <a:lnTo>
                    <a:pt x="1590" y="1685"/>
                  </a:lnTo>
                  <a:lnTo>
                    <a:pt x="1588" y="1684"/>
                  </a:lnTo>
                  <a:lnTo>
                    <a:pt x="1588" y="1683"/>
                  </a:lnTo>
                  <a:lnTo>
                    <a:pt x="1587" y="1683"/>
                  </a:lnTo>
                  <a:lnTo>
                    <a:pt x="1586" y="1682"/>
                  </a:lnTo>
                  <a:lnTo>
                    <a:pt x="1585" y="1682"/>
                  </a:lnTo>
                  <a:lnTo>
                    <a:pt x="1585" y="1678"/>
                  </a:lnTo>
                  <a:lnTo>
                    <a:pt x="1584" y="1677"/>
                  </a:lnTo>
                  <a:lnTo>
                    <a:pt x="1584" y="1676"/>
                  </a:lnTo>
                  <a:lnTo>
                    <a:pt x="1583" y="1677"/>
                  </a:lnTo>
                  <a:lnTo>
                    <a:pt x="1578" y="1679"/>
                  </a:lnTo>
                  <a:lnTo>
                    <a:pt x="1574" y="1678"/>
                  </a:lnTo>
                  <a:lnTo>
                    <a:pt x="1573" y="1678"/>
                  </a:lnTo>
                  <a:lnTo>
                    <a:pt x="1572" y="1679"/>
                  </a:lnTo>
                  <a:lnTo>
                    <a:pt x="1569" y="1679"/>
                  </a:lnTo>
                  <a:lnTo>
                    <a:pt x="1567" y="1678"/>
                  </a:lnTo>
                  <a:lnTo>
                    <a:pt x="1563" y="1678"/>
                  </a:lnTo>
                  <a:lnTo>
                    <a:pt x="1563" y="1680"/>
                  </a:lnTo>
                  <a:lnTo>
                    <a:pt x="1565" y="1683"/>
                  </a:lnTo>
                  <a:lnTo>
                    <a:pt x="1565" y="1685"/>
                  </a:lnTo>
                  <a:lnTo>
                    <a:pt x="1563" y="1685"/>
                  </a:lnTo>
                  <a:lnTo>
                    <a:pt x="1561" y="1684"/>
                  </a:lnTo>
                  <a:lnTo>
                    <a:pt x="1560" y="1684"/>
                  </a:lnTo>
                  <a:lnTo>
                    <a:pt x="1556" y="1678"/>
                  </a:lnTo>
                  <a:lnTo>
                    <a:pt x="1555" y="1678"/>
                  </a:lnTo>
                  <a:lnTo>
                    <a:pt x="1553" y="1680"/>
                  </a:lnTo>
                  <a:lnTo>
                    <a:pt x="1553" y="1685"/>
                  </a:lnTo>
                  <a:lnTo>
                    <a:pt x="1550" y="1685"/>
                  </a:lnTo>
                  <a:lnTo>
                    <a:pt x="1549" y="1686"/>
                  </a:lnTo>
                  <a:lnTo>
                    <a:pt x="1549" y="1690"/>
                  </a:lnTo>
                  <a:lnTo>
                    <a:pt x="1548" y="1691"/>
                  </a:lnTo>
                  <a:lnTo>
                    <a:pt x="1546" y="1691"/>
                  </a:lnTo>
                  <a:lnTo>
                    <a:pt x="1542" y="1689"/>
                  </a:lnTo>
                  <a:lnTo>
                    <a:pt x="1541" y="1689"/>
                  </a:lnTo>
                  <a:lnTo>
                    <a:pt x="1541" y="1691"/>
                  </a:lnTo>
                  <a:lnTo>
                    <a:pt x="1538" y="1700"/>
                  </a:lnTo>
                  <a:lnTo>
                    <a:pt x="1538" y="1701"/>
                  </a:lnTo>
                  <a:lnTo>
                    <a:pt x="1531" y="1707"/>
                  </a:lnTo>
                  <a:lnTo>
                    <a:pt x="1525" y="1710"/>
                  </a:lnTo>
                  <a:lnTo>
                    <a:pt x="1522" y="1714"/>
                  </a:lnTo>
                  <a:lnTo>
                    <a:pt x="1521" y="1714"/>
                  </a:lnTo>
                  <a:lnTo>
                    <a:pt x="1518" y="1713"/>
                  </a:lnTo>
                  <a:lnTo>
                    <a:pt x="1517" y="1711"/>
                  </a:lnTo>
                  <a:lnTo>
                    <a:pt x="1517" y="1710"/>
                  </a:lnTo>
                  <a:lnTo>
                    <a:pt x="1515" y="1709"/>
                  </a:lnTo>
                  <a:lnTo>
                    <a:pt x="1513" y="1708"/>
                  </a:lnTo>
                  <a:lnTo>
                    <a:pt x="1513" y="1707"/>
                  </a:lnTo>
                  <a:lnTo>
                    <a:pt x="1512" y="1705"/>
                  </a:lnTo>
                  <a:lnTo>
                    <a:pt x="1507" y="1705"/>
                  </a:lnTo>
                  <a:lnTo>
                    <a:pt x="1507" y="1707"/>
                  </a:lnTo>
                  <a:lnTo>
                    <a:pt x="1506" y="1705"/>
                  </a:lnTo>
                  <a:lnTo>
                    <a:pt x="1505" y="1705"/>
                  </a:lnTo>
                  <a:lnTo>
                    <a:pt x="1496" y="1696"/>
                  </a:lnTo>
                  <a:lnTo>
                    <a:pt x="1496" y="1692"/>
                  </a:lnTo>
                  <a:lnTo>
                    <a:pt x="1494" y="1691"/>
                  </a:lnTo>
                  <a:lnTo>
                    <a:pt x="1488" y="1689"/>
                  </a:lnTo>
                  <a:lnTo>
                    <a:pt x="1485" y="1685"/>
                  </a:lnTo>
                  <a:lnTo>
                    <a:pt x="1481" y="1683"/>
                  </a:lnTo>
                  <a:lnTo>
                    <a:pt x="1480" y="1682"/>
                  </a:lnTo>
                  <a:lnTo>
                    <a:pt x="1479" y="1682"/>
                  </a:lnTo>
                  <a:lnTo>
                    <a:pt x="1478" y="1680"/>
                  </a:lnTo>
                  <a:lnTo>
                    <a:pt x="1478" y="1682"/>
                  </a:lnTo>
                  <a:lnTo>
                    <a:pt x="1474" y="1682"/>
                  </a:lnTo>
                  <a:lnTo>
                    <a:pt x="1473" y="1683"/>
                  </a:lnTo>
                  <a:lnTo>
                    <a:pt x="1473" y="1686"/>
                  </a:lnTo>
                  <a:lnTo>
                    <a:pt x="1472" y="1688"/>
                  </a:lnTo>
                  <a:lnTo>
                    <a:pt x="1473" y="1689"/>
                  </a:lnTo>
                  <a:lnTo>
                    <a:pt x="1475" y="1689"/>
                  </a:lnTo>
                  <a:lnTo>
                    <a:pt x="1478" y="1690"/>
                  </a:lnTo>
                  <a:lnTo>
                    <a:pt x="1478" y="1694"/>
                  </a:lnTo>
                  <a:lnTo>
                    <a:pt x="1476" y="1695"/>
                  </a:lnTo>
                  <a:lnTo>
                    <a:pt x="1476" y="1696"/>
                  </a:lnTo>
                  <a:lnTo>
                    <a:pt x="1478" y="1697"/>
                  </a:lnTo>
                  <a:lnTo>
                    <a:pt x="1478" y="1702"/>
                  </a:lnTo>
                  <a:lnTo>
                    <a:pt x="1479" y="1707"/>
                  </a:lnTo>
                  <a:lnTo>
                    <a:pt x="1479" y="1709"/>
                  </a:lnTo>
                  <a:lnTo>
                    <a:pt x="1478" y="1711"/>
                  </a:lnTo>
                  <a:lnTo>
                    <a:pt x="1475" y="1714"/>
                  </a:lnTo>
                  <a:lnTo>
                    <a:pt x="1473" y="1714"/>
                  </a:lnTo>
                  <a:lnTo>
                    <a:pt x="1472" y="1715"/>
                  </a:lnTo>
                  <a:lnTo>
                    <a:pt x="1470" y="1715"/>
                  </a:lnTo>
                  <a:lnTo>
                    <a:pt x="1467" y="1711"/>
                  </a:lnTo>
                  <a:lnTo>
                    <a:pt x="1467" y="1709"/>
                  </a:lnTo>
                  <a:lnTo>
                    <a:pt x="1466" y="1708"/>
                  </a:lnTo>
                  <a:lnTo>
                    <a:pt x="1467" y="1707"/>
                  </a:lnTo>
                  <a:lnTo>
                    <a:pt x="1467" y="1704"/>
                  </a:lnTo>
                  <a:lnTo>
                    <a:pt x="1468" y="1703"/>
                  </a:lnTo>
                  <a:lnTo>
                    <a:pt x="1468" y="1698"/>
                  </a:lnTo>
                  <a:lnTo>
                    <a:pt x="1470" y="1695"/>
                  </a:lnTo>
                  <a:lnTo>
                    <a:pt x="1470" y="1692"/>
                  </a:lnTo>
                  <a:lnTo>
                    <a:pt x="1468" y="1692"/>
                  </a:lnTo>
                  <a:lnTo>
                    <a:pt x="1468" y="1691"/>
                  </a:lnTo>
                  <a:lnTo>
                    <a:pt x="1467" y="1691"/>
                  </a:lnTo>
                  <a:lnTo>
                    <a:pt x="1467" y="1690"/>
                  </a:lnTo>
                  <a:lnTo>
                    <a:pt x="1463" y="1690"/>
                  </a:lnTo>
                  <a:lnTo>
                    <a:pt x="1462" y="1689"/>
                  </a:lnTo>
                  <a:lnTo>
                    <a:pt x="1461" y="1689"/>
                  </a:lnTo>
                  <a:lnTo>
                    <a:pt x="1461" y="1688"/>
                  </a:lnTo>
                  <a:lnTo>
                    <a:pt x="1459" y="1685"/>
                  </a:lnTo>
                  <a:lnTo>
                    <a:pt x="1457" y="1685"/>
                  </a:lnTo>
                  <a:lnTo>
                    <a:pt x="1456" y="1683"/>
                  </a:lnTo>
                  <a:lnTo>
                    <a:pt x="1456" y="1680"/>
                  </a:lnTo>
                  <a:lnTo>
                    <a:pt x="1455" y="1678"/>
                  </a:lnTo>
                  <a:lnTo>
                    <a:pt x="1455" y="1677"/>
                  </a:lnTo>
                  <a:lnTo>
                    <a:pt x="1454" y="1676"/>
                  </a:lnTo>
                  <a:lnTo>
                    <a:pt x="1451" y="1676"/>
                  </a:lnTo>
                  <a:lnTo>
                    <a:pt x="1451" y="1674"/>
                  </a:lnTo>
                  <a:lnTo>
                    <a:pt x="1450" y="1672"/>
                  </a:lnTo>
                  <a:lnTo>
                    <a:pt x="1449" y="1672"/>
                  </a:lnTo>
                  <a:lnTo>
                    <a:pt x="1447" y="1670"/>
                  </a:lnTo>
                  <a:lnTo>
                    <a:pt x="1444" y="1671"/>
                  </a:lnTo>
                  <a:lnTo>
                    <a:pt x="1436" y="1668"/>
                  </a:lnTo>
                  <a:lnTo>
                    <a:pt x="1436" y="1667"/>
                  </a:lnTo>
                  <a:lnTo>
                    <a:pt x="1435" y="1666"/>
                  </a:lnTo>
                  <a:lnTo>
                    <a:pt x="1435" y="1665"/>
                  </a:lnTo>
                  <a:lnTo>
                    <a:pt x="1432" y="1662"/>
                  </a:lnTo>
                  <a:lnTo>
                    <a:pt x="1434" y="1661"/>
                  </a:lnTo>
                  <a:lnTo>
                    <a:pt x="1434" y="1660"/>
                  </a:lnTo>
                  <a:lnTo>
                    <a:pt x="1432" y="1659"/>
                  </a:lnTo>
                  <a:lnTo>
                    <a:pt x="1434" y="1659"/>
                  </a:lnTo>
                  <a:lnTo>
                    <a:pt x="1434" y="1657"/>
                  </a:lnTo>
                  <a:lnTo>
                    <a:pt x="1431" y="1655"/>
                  </a:lnTo>
                  <a:lnTo>
                    <a:pt x="1428" y="1653"/>
                  </a:lnTo>
                  <a:lnTo>
                    <a:pt x="1426" y="1653"/>
                  </a:lnTo>
                  <a:lnTo>
                    <a:pt x="1425" y="1651"/>
                  </a:lnTo>
                  <a:lnTo>
                    <a:pt x="1424" y="1649"/>
                  </a:lnTo>
                  <a:lnTo>
                    <a:pt x="1417" y="1649"/>
                  </a:lnTo>
                  <a:lnTo>
                    <a:pt x="1417" y="1648"/>
                  </a:lnTo>
                  <a:lnTo>
                    <a:pt x="1414" y="1648"/>
                  </a:lnTo>
                  <a:lnTo>
                    <a:pt x="1414" y="1651"/>
                  </a:lnTo>
                  <a:lnTo>
                    <a:pt x="1410" y="1649"/>
                  </a:lnTo>
                  <a:lnTo>
                    <a:pt x="1409" y="1651"/>
                  </a:lnTo>
                  <a:lnTo>
                    <a:pt x="1407" y="1651"/>
                  </a:lnTo>
                  <a:lnTo>
                    <a:pt x="1407" y="1652"/>
                  </a:lnTo>
                  <a:lnTo>
                    <a:pt x="1406" y="1652"/>
                  </a:lnTo>
                  <a:lnTo>
                    <a:pt x="1406" y="1653"/>
                  </a:lnTo>
                  <a:lnTo>
                    <a:pt x="1405" y="1652"/>
                  </a:lnTo>
                  <a:lnTo>
                    <a:pt x="1403" y="1652"/>
                  </a:lnTo>
                  <a:lnTo>
                    <a:pt x="1404" y="1651"/>
                  </a:lnTo>
                  <a:lnTo>
                    <a:pt x="1403" y="1649"/>
                  </a:lnTo>
                  <a:lnTo>
                    <a:pt x="1400" y="1651"/>
                  </a:lnTo>
                  <a:lnTo>
                    <a:pt x="1400" y="1649"/>
                  </a:lnTo>
                  <a:lnTo>
                    <a:pt x="1399" y="1649"/>
                  </a:lnTo>
                  <a:lnTo>
                    <a:pt x="1399" y="1648"/>
                  </a:lnTo>
                  <a:lnTo>
                    <a:pt x="1398" y="1649"/>
                  </a:lnTo>
                  <a:lnTo>
                    <a:pt x="1398" y="1651"/>
                  </a:lnTo>
                  <a:lnTo>
                    <a:pt x="1395" y="1651"/>
                  </a:lnTo>
                  <a:lnTo>
                    <a:pt x="1395" y="1652"/>
                  </a:lnTo>
                  <a:lnTo>
                    <a:pt x="1388" y="1652"/>
                  </a:lnTo>
                  <a:lnTo>
                    <a:pt x="1387" y="1651"/>
                  </a:lnTo>
                  <a:lnTo>
                    <a:pt x="1387" y="1649"/>
                  </a:lnTo>
                  <a:lnTo>
                    <a:pt x="1386" y="1649"/>
                  </a:lnTo>
                  <a:lnTo>
                    <a:pt x="1386" y="1648"/>
                  </a:lnTo>
                  <a:lnTo>
                    <a:pt x="1385" y="1643"/>
                  </a:lnTo>
                  <a:lnTo>
                    <a:pt x="1381" y="1636"/>
                  </a:lnTo>
                  <a:lnTo>
                    <a:pt x="1381" y="1634"/>
                  </a:lnTo>
                  <a:lnTo>
                    <a:pt x="1380" y="1631"/>
                  </a:lnTo>
                  <a:lnTo>
                    <a:pt x="1379" y="1630"/>
                  </a:lnTo>
                  <a:lnTo>
                    <a:pt x="1379" y="1631"/>
                  </a:lnTo>
                  <a:lnTo>
                    <a:pt x="1376" y="1634"/>
                  </a:lnTo>
                  <a:lnTo>
                    <a:pt x="1373" y="1634"/>
                  </a:lnTo>
                  <a:lnTo>
                    <a:pt x="1372" y="1635"/>
                  </a:lnTo>
                  <a:lnTo>
                    <a:pt x="1370" y="1637"/>
                  </a:lnTo>
                  <a:lnTo>
                    <a:pt x="1369" y="1639"/>
                  </a:lnTo>
                  <a:lnTo>
                    <a:pt x="1364" y="1639"/>
                  </a:lnTo>
                  <a:lnTo>
                    <a:pt x="1364" y="1637"/>
                  </a:lnTo>
                  <a:lnTo>
                    <a:pt x="1361" y="1637"/>
                  </a:lnTo>
                  <a:lnTo>
                    <a:pt x="1358" y="1640"/>
                  </a:lnTo>
                  <a:lnTo>
                    <a:pt x="1356" y="1643"/>
                  </a:lnTo>
                  <a:lnTo>
                    <a:pt x="1356" y="1645"/>
                  </a:lnTo>
                  <a:lnTo>
                    <a:pt x="1357" y="1647"/>
                  </a:lnTo>
                  <a:lnTo>
                    <a:pt x="1357" y="1649"/>
                  </a:lnTo>
                  <a:lnTo>
                    <a:pt x="1352" y="1652"/>
                  </a:lnTo>
                  <a:lnTo>
                    <a:pt x="1351" y="1653"/>
                  </a:lnTo>
                  <a:lnTo>
                    <a:pt x="1350" y="1651"/>
                  </a:lnTo>
                  <a:lnTo>
                    <a:pt x="1350" y="1648"/>
                  </a:lnTo>
                  <a:lnTo>
                    <a:pt x="1349" y="1647"/>
                  </a:lnTo>
                  <a:lnTo>
                    <a:pt x="1347" y="1647"/>
                  </a:lnTo>
                  <a:lnTo>
                    <a:pt x="1347" y="1648"/>
                  </a:lnTo>
                  <a:lnTo>
                    <a:pt x="1345" y="1649"/>
                  </a:lnTo>
                  <a:lnTo>
                    <a:pt x="1343" y="1651"/>
                  </a:lnTo>
                  <a:lnTo>
                    <a:pt x="1339" y="1652"/>
                  </a:lnTo>
                  <a:lnTo>
                    <a:pt x="1335" y="1649"/>
                  </a:lnTo>
                  <a:lnTo>
                    <a:pt x="1335" y="1648"/>
                  </a:lnTo>
                  <a:lnTo>
                    <a:pt x="1333" y="1647"/>
                  </a:lnTo>
                  <a:lnTo>
                    <a:pt x="1333" y="1646"/>
                  </a:lnTo>
                  <a:lnTo>
                    <a:pt x="1338" y="1646"/>
                  </a:lnTo>
                  <a:lnTo>
                    <a:pt x="1339" y="1645"/>
                  </a:lnTo>
                  <a:lnTo>
                    <a:pt x="1339" y="1640"/>
                  </a:lnTo>
                  <a:lnTo>
                    <a:pt x="1336" y="1640"/>
                  </a:lnTo>
                  <a:lnTo>
                    <a:pt x="1336" y="1639"/>
                  </a:lnTo>
                  <a:lnTo>
                    <a:pt x="1333" y="1636"/>
                  </a:lnTo>
                  <a:lnTo>
                    <a:pt x="1332" y="1637"/>
                  </a:lnTo>
                  <a:lnTo>
                    <a:pt x="1320" y="1637"/>
                  </a:lnTo>
                  <a:lnTo>
                    <a:pt x="1319" y="1636"/>
                  </a:lnTo>
                  <a:lnTo>
                    <a:pt x="1319" y="1635"/>
                  </a:lnTo>
                  <a:lnTo>
                    <a:pt x="1318" y="1634"/>
                  </a:lnTo>
                  <a:lnTo>
                    <a:pt x="1318" y="1633"/>
                  </a:lnTo>
                  <a:lnTo>
                    <a:pt x="1317" y="1633"/>
                  </a:lnTo>
                  <a:lnTo>
                    <a:pt x="1316" y="1631"/>
                  </a:lnTo>
                  <a:lnTo>
                    <a:pt x="1314" y="1631"/>
                  </a:lnTo>
                  <a:lnTo>
                    <a:pt x="1313" y="1633"/>
                  </a:lnTo>
                  <a:lnTo>
                    <a:pt x="1313" y="1635"/>
                  </a:lnTo>
                  <a:lnTo>
                    <a:pt x="1316" y="1641"/>
                  </a:lnTo>
                  <a:lnTo>
                    <a:pt x="1312" y="1645"/>
                  </a:lnTo>
                  <a:lnTo>
                    <a:pt x="1310" y="1645"/>
                  </a:lnTo>
                  <a:lnTo>
                    <a:pt x="1310" y="1642"/>
                  </a:lnTo>
                  <a:lnTo>
                    <a:pt x="1311" y="1642"/>
                  </a:lnTo>
                  <a:lnTo>
                    <a:pt x="1311" y="1641"/>
                  </a:lnTo>
                  <a:lnTo>
                    <a:pt x="1308" y="1641"/>
                  </a:lnTo>
                  <a:lnTo>
                    <a:pt x="1307" y="1640"/>
                  </a:lnTo>
                  <a:lnTo>
                    <a:pt x="1306" y="1640"/>
                  </a:lnTo>
                  <a:lnTo>
                    <a:pt x="1306" y="1643"/>
                  </a:lnTo>
                  <a:lnTo>
                    <a:pt x="1305" y="1643"/>
                  </a:lnTo>
                  <a:lnTo>
                    <a:pt x="1304" y="1645"/>
                  </a:lnTo>
                  <a:lnTo>
                    <a:pt x="1304" y="1652"/>
                  </a:lnTo>
                  <a:lnTo>
                    <a:pt x="1301" y="1652"/>
                  </a:lnTo>
                  <a:lnTo>
                    <a:pt x="1301" y="1654"/>
                  </a:lnTo>
                  <a:lnTo>
                    <a:pt x="1296" y="1654"/>
                  </a:lnTo>
                  <a:lnTo>
                    <a:pt x="1296" y="1655"/>
                  </a:lnTo>
                  <a:lnTo>
                    <a:pt x="1298" y="1655"/>
                  </a:lnTo>
                  <a:lnTo>
                    <a:pt x="1298" y="1657"/>
                  </a:lnTo>
                  <a:lnTo>
                    <a:pt x="1296" y="1657"/>
                  </a:lnTo>
                  <a:lnTo>
                    <a:pt x="1296" y="1658"/>
                  </a:lnTo>
                  <a:lnTo>
                    <a:pt x="1295" y="1658"/>
                  </a:lnTo>
                  <a:lnTo>
                    <a:pt x="1295" y="1659"/>
                  </a:lnTo>
                  <a:lnTo>
                    <a:pt x="1296" y="1660"/>
                  </a:lnTo>
                  <a:lnTo>
                    <a:pt x="1296" y="1661"/>
                  </a:lnTo>
                  <a:lnTo>
                    <a:pt x="1295" y="1662"/>
                  </a:lnTo>
                  <a:lnTo>
                    <a:pt x="1291" y="1665"/>
                  </a:lnTo>
                  <a:lnTo>
                    <a:pt x="1282" y="1666"/>
                  </a:lnTo>
                  <a:lnTo>
                    <a:pt x="1273" y="1676"/>
                  </a:lnTo>
                  <a:lnTo>
                    <a:pt x="1257" y="1676"/>
                  </a:lnTo>
                  <a:lnTo>
                    <a:pt x="1257" y="1677"/>
                  </a:lnTo>
                  <a:lnTo>
                    <a:pt x="1256" y="1678"/>
                  </a:lnTo>
                  <a:lnTo>
                    <a:pt x="1256" y="1682"/>
                  </a:lnTo>
                  <a:lnTo>
                    <a:pt x="1255" y="1683"/>
                  </a:lnTo>
                  <a:lnTo>
                    <a:pt x="1254" y="1685"/>
                  </a:lnTo>
                  <a:lnTo>
                    <a:pt x="1255" y="1686"/>
                  </a:lnTo>
                  <a:lnTo>
                    <a:pt x="1257" y="1691"/>
                  </a:lnTo>
                  <a:lnTo>
                    <a:pt x="1256" y="1694"/>
                  </a:lnTo>
                  <a:lnTo>
                    <a:pt x="1255" y="1695"/>
                  </a:lnTo>
                  <a:lnTo>
                    <a:pt x="1251" y="1696"/>
                  </a:lnTo>
                  <a:lnTo>
                    <a:pt x="1245" y="1697"/>
                  </a:lnTo>
                  <a:lnTo>
                    <a:pt x="1244" y="1700"/>
                  </a:lnTo>
                  <a:lnTo>
                    <a:pt x="1239" y="1704"/>
                  </a:lnTo>
                  <a:lnTo>
                    <a:pt x="1232" y="1710"/>
                  </a:lnTo>
                  <a:lnTo>
                    <a:pt x="1229" y="1710"/>
                  </a:lnTo>
                  <a:lnTo>
                    <a:pt x="1223" y="1707"/>
                  </a:lnTo>
                  <a:lnTo>
                    <a:pt x="1221" y="1707"/>
                  </a:lnTo>
                  <a:lnTo>
                    <a:pt x="1221" y="1708"/>
                  </a:lnTo>
                  <a:lnTo>
                    <a:pt x="1223" y="1709"/>
                  </a:lnTo>
                  <a:lnTo>
                    <a:pt x="1225" y="1709"/>
                  </a:lnTo>
                  <a:lnTo>
                    <a:pt x="1225" y="1711"/>
                  </a:lnTo>
                  <a:lnTo>
                    <a:pt x="1226" y="1713"/>
                  </a:lnTo>
                  <a:lnTo>
                    <a:pt x="1226" y="1727"/>
                  </a:lnTo>
                  <a:lnTo>
                    <a:pt x="1227" y="1732"/>
                  </a:lnTo>
                  <a:lnTo>
                    <a:pt x="1230" y="1735"/>
                  </a:lnTo>
                  <a:lnTo>
                    <a:pt x="1231" y="1738"/>
                  </a:lnTo>
                  <a:lnTo>
                    <a:pt x="1230" y="1740"/>
                  </a:lnTo>
                  <a:lnTo>
                    <a:pt x="1230" y="1741"/>
                  </a:lnTo>
                  <a:lnTo>
                    <a:pt x="1233" y="1743"/>
                  </a:lnTo>
                  <a:lnTo>
                    <a:pt x="1233" y="1744"/>
                  </a:lnTo>
                  <a:lnTo>
                    <a:pt x="1234" y="1745"/>
                  </a:lnTo>
                  <a:lnTo>
                    <a:pt x="1234" y="1748"/>
                  </a:lnTo>
                  <a:lnTo>
                    <a:pt x="1230" y="1753"/>
                  </a:lnTo>
                  <a:lnTo>
                    <a:pt x="1226" y="1756"/>
                  </a:lnTo>
                  <a:lnTo>
                    <a:pt x="1218" y="1759"/>
                  </a:lnTo>
                  <a:lnTo>
                    <a:pt x="1215" y="1762"/>
                  </a:lnTo>
                  <a:lnTo>
                    <a:pt x="1214" y="1762"/>
                  </a:lnTo>
                  <a:lnTo>
                    <a:pt x="1212" y="1760"/>
                  </a:lnTo>
                  <a:lnTo>
                    <a:pt x="1211" y="1758"/>
                  </a:lnTo>
                  <a:lnTo>
                    <a:pt x="1207" y="1758"/>
                  </a:lnTo>
                  <a:lnTo>
                    <a:pt x="1207" y="1757"/>
                  </a:lnTo>
                  <a:lnTo>
                    <a:pt x="1206" y="1756"/>
                  </a:lnTo>
                  <a:lnTo>
                    <a:pt x="1206" y="1754"/>
                  </a:lnTo>
                  <a:lnTo>
                    <a:pt x="1204" y="1752"/>
                  </a:lnTo>
                  <a:lnTo>
                    <a:pt x="1202" y="1750"/>
                  </a:lnTo>
                  <a:lnTo>
                    <a:pt x="1202" y="1747"/>
                  </a:lnTo>
                  <a:lnTo>
                    <a:pt x="1201" y="1746"/>
                  </a:lnTo>
                  <a:lnTo>
                    <a:pt x="1201" y="1744"/>
                  </a:lnTo>
                  <a:lnTo>
                    <a:pt x="1200" y="1743"/>
                  </a:lnTo>
                  <a:lnTo>
                    <a:pt x="1199" y="1740"/>
                  </a:lnTo>
                  <a:lnTo>
                    <a:pt x="1198" y="1740"/>
                  </a:lnTo>
                  <a:lnTo>
                    <a:pt x="1198" y="1738"/>
                  </a:lnTo>
                  <a:lnTo>
                    <a:pt x="1196" y="1738"/>
                  </a:lnTo>
                  <a:lnTo>
                    <a:pt x="1194" y="1733"/>
                  </a:lnTo>
                  <a:lnTo>
                    <a:pt x="1192" y="1732"/>
                  </a:lnTo>
                  <a:lnTo>
                    <a:pt x="1190" y="1731"/>
                  </a:lnTo>
                  <a:lnTo>
                    <a:pt x="1189" y="1728"/>
                  </a:lnTo>
                  <a:lnTo>
                    <a:pt x="1188" y="1728"/>
                  </a:lnTo>
                  <a:lnTo>
                    <a:pt x="1188" y="1727"/>
                  </a:lnTo>
                  <a:lnTo>
                    <a:pt x="1187" y="1727"/>
                  </a:lnTo>
                  <a:lnTo>
                    <a:pt x="1187" y="1726"/>
                  </a:lnTo>
                  <a:lnTo>
                    <a:pt x="1181" y="1720"/>
                  </a:lnTo>
                  <a:lnTo>
                    <a:pt x="1176" y="1720"/>
                  </a:lnTo>
                  <a:lnTo>
                    <a:pt x="1175" y="1722"/>
                  </a:lnTo>
                  <a:lnTo>
                    <a:pt x="1174" y="1723"/>
                  </a:lnTo>
                  <a:lnTo>
                    <a:pt x="1174" y="1725"/>
                  </a:lnTo>
                  <a:lnTo>
                    <a:pt x="1173" y="1727"/>
                  </a:lnTo>
                  <a:lnTo>
                    <a:pt x="1171" y="1728"/>
                  </a:lnTo>
                  <a:lnTo>
                    <a:pt x="1169" y="1729"/>
                  </a:lnTo>
                  <a:lnTo>
                    <a:pt x="1168" y="1729"/>
                  </a:lnTo>
                  <a:lnTo>
                    <a:pt x="1168" y="1733"/>
                  </a:lnTo>
                  <a:lnTo>
                    <a:pt x="1169" y="1733"/>
                  </a:lnTo>
                  <a:lnTo>
                    <a:pt x="1168" y="1734"/>
                  </a:lnTo>
                  <a:lnTo>
                    <a:pt x="1167" y="1737"/>
                  </a:lnTo>
                  <a:lnTo>
                    <a:pt x="1167" y="1739"/>
                  </a:lnTo>
                  <a:lnTo>
                    <a:pt x="1169" y="1743"/>
                  </a:lnTo>
                  <a:lnTo>
                    <a:pt x="1169" y="1745"/>
                  </a:lnTo>
                  <a:lnTo>
                    <a:pt x="1168" y="1746"/>
                  </a:lnTo>
                  <a:lnTo>
                    <a:pt x="1165" y="1750"/>
                  </a:lnTo>
                  <a:lnTo>
                    <a:pt x="1163" y="1752"/>
                  </a:lnTo>
                  <a:lnTo>
                    <a:pt x="1151" y="1758"/>
                  </a:lnTo>
                  <a:lnTo>
                    <a:pt x="1151" y="1760"/>
                  </a:lnTo>
                  <a:lnTo>
                    <a:pt x="1147" y="1777"/>
                  </a:lnTo>
                  <a:lnTo>
                    <a:pt x="1145" y="1793"/>
                  </a:lnTo>
                  <a:lnTo>
                    <a:pt x="1147" y="1794"/>
                  </a:lnTo>
                  <a:lnTo>
                    <a:pt x="1153" y="1799"/>
                  </a:lnTo>
                  <a:lnTo>
                    <a:pt x="1156" y="1801"/>
                  </a:lnTo>
                  <a:lnTo>
                    <a:pt x="1157" y="1805"/>
                  </a:lnTo>
                  <a:lnTo>
                    <a:pt x="1156" y="1808"/>
                  </a:lnTo>
                  <a:lnTo>
                    <a:pt x="1153" y="1811"/>
                  </a:lnTo>
                  <a:lnTo>
                    <a:pt x="1152" y="1814"/>
                  </a:lnTo>
                  <a:lnTo>
                    <a:pt x="1151" y="1814"/>
                  </a:lnTo>
                  <a:lnTo>
                    <a:pt x="1150" y="1815"/>
                  </a:lnTo>
                  <a:lnTo>
                    <a:pt x="1145" y="1818"/>
                  </a:lnTo>
                  <a:lnTo>
                    <a:pt x="1145" y="1820"/>
                  </a:lnTo>
                  <a:lnTo>
                    <a:pt x="1133" y="1851"/>
                  </a:lnTo>
                  <a:lnTo>
                    <a:pt x="1144" y="1856"/>
                  </a:lnTo>
                  <a:lnTo>
                    <a:pt x="1153" y="1860"/>
                  </a:lnTo>
                  <a:lnTo>
                    <a:pt x="1158" y="1861"/>
                  </a:lnTo>
                  <a:lnTo>
                    <a:pt x="1159" y="1861"/>
                  </a:lnTo>
                  <a:lnTo>
                    <a:pt x="1159" y="1863"/>
                  </a:lnTo>
                  <a:lnTo>
                    <a:pt x="1158" y="1864"/>
                  </a:lnTo>
                  <a:lnTo>
                    <a:pt x="1158" y="1866"/>
                  </a:lnTo>
                  <a:lnTo>
                    <a:pt x="1159" y="1867"/>
                  </a:lnTo>
                  <a:lnTo>
                    <a:pt x="1159" y="1873"/>
                  </a:lnTo>
                  <a:lnTo>
                    <a:pt x="1163" y="1873"/>
                  </a:lnTo>
                  <a:lnTo>
                    <a:pt x="1163" y="1874"/>
                  </a:lnTo>
                  <a:lnTo>
                    <a:pt x="1161" y="1876"/>
                  </a:lnTo>
                  <a:lnTo>
                    <a:pt x="1157" y="1877"/>
                  </a:lnTo>
                  <a:lnTo>
                    <a:pt x="1157" y="1880"/>
                  </a:lnTo>
                  <a:lnTo>
                    <a:pt x="1161" y="1883"/>
                  </a:lnTo>
                  <a:lnTo>
                    <a:pt x="1162" y="1886"/>
                  </a:lnTo>
                  <a:lnTo>
                    <a:pt x="1162" y="1887"/>
                  </a:lnTo>
                  <a:lnTo>
                    <a:pt x="1161" y="1887"/>
                  </a:lnTo>
                  <a:lnTo>
                    <a:pt x="1161" y="1888"/>
                  </a:lnTo>
                  <a:lnTo>
                    <a:pt x="1159" y="1889"/>
                  </a:lnTo>
                  <a:lnTo>
                    <a:pt x="1161" y="1889"/>
                  </a:lnTo>
                  <a:lnTo>
                    <a:pt x="1161" y="1891"/>
                  </a:lnTo>
                  <a:lnTo>
                    <a:pt x="1162" y="1892"/>
                  </a:lnTo>
                  <a:lnTo>
                    <a:pt x="1170" y="1898"/>
                  </a:lnTo>
                  <a:lnTo>
                    <a:pt x="1171" y="1897"/>
                  </a:lnTo>
                  <a:lnTo>
                    <a:pt x="1171" y="1888"/>
                  </a:lnTo>
                  <a:lnTo>
                    <a:pt x="1174" y="1888"/>
                  </a:lnTo>
                  <a:lnTo>
                    <a:pt x="1182" y="1893"/>
                  </a:lnTo>
                  <a:lnTo>
                    <a:pt x="1199" y="1892"/>
                  </a:lnTo>
                  <a:lnTo>
                    <a:pt x="1202" y="1893"/>
                  </a:lnTo>
                  <a:lnTo>
                    <a:pt x="1205" y="1895"/>
                  </a:lnTo>
                  <a:lnTo>
                    <a:pt x="1212" y="1910"/>
                  </a:lnTo>
                  <a:lnTo>
                    <a:pt x="1217" y="1915"/>
                  </a:lnTo>
                  <a:lnTo>
                    <a:pt x="1219" y="1915"/>
                  </a:lnTo>
                  <a:lnTo>
                    <a:pt x="1220" y="1916"/>
                  </a:lnTo>
                  <a:lnTo>
                    <a:pt x="1220" y="1917"/>
                  </a:lnTo>
                  <a:lnTo>
                    <a:pt x="1226" y="1934"/>
                  </a:lnTo>
                  <a:lnTo>
                    <a:pt x="1239" y="1954"/>
                  </a:lnTo>
                  <a:lnTo>
                    <a:pt x="1237" y="1957"/>
                  </a:lnTo>
                  <a:lnTo>
                    <a:pt x="1236" y="1959"/>
                  </a:lnTo>
                  <a:lnTo>
                    <a:pt x="1230" y="1960"/>
                  </a:lnTo>
                  <a:lnTo>
                    <a:pt x="1229" y="1959"/>
                  </a:lnTo>
                  <a:lnTo>
                    <a:pt x="1227" y="1956"/>
                  </a:lnTo>
                  <a:lnTo>
                    <a:pt x="1226" y="1956"/>
                  </a:lnTo>
                  <a:lnTo>
                    <a:pt x="1226" y="1955"/>
                  </a:lnTo>
                  <a:lnTo>
                    <a:pt x="1224" y="1954"/>
                  </a:lnTo>
                  <a:lnTo>
                    <a:pt x="1220" y="1955"/>
                  </a:lnTo>
                  <a:lnTo>
                    <a:pt x="1219" y="1956"/>
                  </a:lnTo>
                  <a:lnTo>
                    <a:pt x="1218" y="1960"/>
                  </a:lnTo>
                  <a:lnTo>
                    <a:pt x="1217" y="1961"/>
                  </a:lnTo>
                  <a:lnTo>
                    <a:pt x="1218" y="1961"/>
                  </a:lnTo>
                  <a:lnTo>
                    <a:pt x="1220" y="1963"/>
                  </a:lnTo>
                  <a:lnTo>
                    <a:pt x="1220" y="1965"/>
                  </a:lnTo>
                  <a:lnTo>
                    <a:pt x="1221" y="1965"/>
                  </a:lnTo>
                  <a:lnTo>
                    <a:pt x="1220" y="1967"/>
                  </a:lnTo>
                  <a:lnTo>
                    <a:pt x="1225" y="1967"/>
                  </a:lnTo>
                  <a:lnTo>
                    <a:pt x="1227" y="1968"/>
                  </a:lnTo>
                  <a:lnTo>
                    <a:pt x="1229" y="1968"/>
                  </a:lnTo>
                  <a:lnTo>
                    <a:pt x="1229" y="1969"/>
                  </a:lnTo>
                  <a:lnTo>
                    <a:pt x="1232" y="1972"/>
                  </a:lnTo>
                  <a:lnTo>
                    <a:pt x="1236" y="1972"/>
                  </a:lnTo>
                  <a:lnTo>
                    <a:pt x="1240" y="1977"/>
                  </a:lnTo>
                  <a:lnTo>
                    <a:pt x="1249" y="1981"/>
                  </a:lnTo>
                  <a:lnTo>
                    <a:pt x="1250" y="1984"/>
                  </a:lnTo>
                  <a:lnTo>
                    <a:pt x="1251" y="1985"/>
                  </a:lnTo>
                  <a:lnTo>
                    <a:pt x="1252" y="1985"/>
                  </a:lnTo>
                  <a:lnTo>
                    <a:pt x="1252" y="1986"/>
                  </a:lnTo>
                  <a:lnTo>
                    <a:pt x="1250" y="1986"/>
                  </a:lnTo>
                  <a:lnTo>
                    <a:pt x="1250" y="1985"/>
                  </a:lnTo>
                  <a:lnTo>
                    <a:pt x="1248" y="1985"/>
                  </a:lnTo>
                  <a:lnTo>
                    <a:pt x="1245" y="1983"/>
                  </a:lnTo>
                  <a:lnTo>
                    <a:pt x="1246" y="1981"/>
                  </a:lnTo>
                  <a:lnTo>
                    <a:pt x="1245" y="1981"/>
                  </a:lnTo>
                  <a:lnTo>
                    <a:pt x="1243" y="1984"/>
                  </a:lnTo>
                  <a:lnTo>
                    <a:pt x="1243" y="1985"/>
                  </a:lnTo>
                  <a:lnTo>
                    <a:pt x="1242" y="1985"/>
                  </a:lnTo>
                  <a:lnTo>
                    <a:pt x="1242" y="1986"/>
                  </a:lnTo>
                  <a:lnTo>
                    <a:pt x="1244" y="1986"/>
                  </a:lnTo>
                  <a:lnTo>
                    <a:pt x="1244" y="1992"/>
                  </a:lnTo>
                  <a:lnTo>
                    <a:pt x="1242" y="1990"/>
                  </a:lnTo>
                  <a:lnTo>
                    <a:pt x="1240" y="1990"/>
                  </a:lnTo>
                  <a:lnTo>
                    <a:pt x="1240" y="1991"/>
                  </a:lnTo>
                  <a:lnTo>
                    <a:pt x="1239" y="1991"/>
                  </a:lnTo>
                  <a:lnTo>
                    <a:pt x="1237" y="1992"/>
                  </a:lnTo>
                  <a:lnTo>
                    <a:pt x="1237" y="1996"/>
                  </a:lnTo>
                  <a:lnTo>
                    <a:pt x="1236" y="1996"/>
                  </a:lnTo>
                  <a:lnTo>
                    <a:pt x="1236" y="1993"/>
                  </a:lnTo>
                  <a:lnTo>
                    <a:pt x="1234" y="1992"/>
                  </a:lnTo>
                  <a:lnTo>
                    <a:pt x="1234" y="1995"/>
                  </a:lnTo>
                  <a:lnTo>
                    <a:pt x="1233" y="1993"/>
                  </a:lnTo>
                  <a:lnTo>
                    <a:pt x="1233" y="1996"/>
                  </a:lnTo>
                  <a:lnTo>
                    <a:pt x="1234" y="1997"/>
                  </a:lnTo>
                  <a:lnTo>
                    <a:pt x="1233" y="1997"/>
                  </a:lnTo>
                  <a:lnTo>
                    <a:pt x="1232" y="1996"/>
                  </a:lnTo>
                  <a:lnTo>
                    <a:pt x="1232" y="1998"/>
                  </a:lnTo>
                  <a:lnTo>
                    <a:pt x="1231" y="1998"/>
                  </a:lnTo>
                  <a:lnTo>
                    <a:pt x="1231" y="1997"/>
                  </a:lnTo>
                  <a:lnTo>
                    <a:pt x="1227" y="1993"/>
                  </a:lnTo>
                  <a:lnTo>
                    <a:pt x="1226" y="1995"/>
                  </a:lnTo>
                  <a:lnTo>
                    <a:pt x="1225" y="1995"/>
                  </a:lnTo>
                  <a:lnTo>
                    <a:pt x="1225" y="1996"/>
                  </a:lnTo>
                  <a:lnTo>
                    <a:pt x="1224" y="1996"/>
                  </a:lnTo>
                  <a:lnTo>
                    <a:pt x="1224" y="1997"/>
                  </a:lnTo>
                  <a:lnTo>
                    <a:pt x="1226" y="1997"/>
                  </a:lnTo>
                  <a:lnTo>
                    <a:pt x="1227" y="1999"/>
                  </a:lnTo>
                  <a:lnTo>
                    <a:pt x="1227" y="2002"/>
                  </a:lnTo>
                  <a:lnTo>
                    <a:pt x="1225" y="2002"/>
                  </a:lnTo>
                  <a:lnTo>
                    <a:pt x="1225" y="2004"/>
                  </a:lnTo>
                  <a:lnTo>
                    <a:pt x="1226" y="2003"/>
                  </a:lnTo>
                  <a:lnTo>
                    <a:pt x="1229" y="2003"/>
                  </a:lnTo>
                  <a:lnTo>
                    <a:pt x="1229" y="2008"/>
                  </a:lnTo>
                  <a:lnTo>
                    <a:pt x="1230" y="2010"/>
                  </a:lnTo>
                  <a:lnTo>
                    <a:pt x="1229" y="2011"/>
                  </a:lnTo>
                  <a:lnTo>
                    <a:pt x="1227" y="2011"/>
                  </a:lnTo>
                  <a:lnTo>
                    <a:pt x="1227" y="2012"/>
                  </a:lnTo>
                  <a:lnTo>
                    <a:pt x="1226" y="2011"/>
                  </a:lnTo>
                  <a:lnTo>
                    <a:pt x="1226" y="2009"/>
                  </a:lnTo>
                  <a:lnTo>
                    <a:pt x="1224" y="2006"/>
                  </a:lnTo>
                  <a:lnTo>
                    <a:pt x="1224" y="2005"/>
                  </a:lnTo>
                  <a:lnTo>
                    <a:pt x="1221" y="2003"/>
                  </a:lnTo>
                  <a:lnTo>
                    <a:pt x="1220" y="2003"/>
                  </a:lnTo>
                  <a:lnTo>
                    <a:pt x="1219" y="2004"/>
                  </a:lnTo>
                  <a:lnTo>
                    <a:pt x="1219" y="2005"/>
                  </a:lnTo>
                  <a:lnTo>
                    <a:pt x="1217" y="2005"/>
                  </a:lnTo>
                  <a:lnTo>
                    <a:pt x="1215" y="2006"/>
                  </a:lnTo>
                  <a:lnTo>
                    <a:pt x="1214" y="2009"/>
                  </a:lnTo>
                  <a:lnTo>
                    <a:pt x="1212" y="2009"/>
                  </a:lnTo>
                  <a:lnTo>
                    <a:pt x="1212" y="2010"/>
                  </a:lnTo>
                  <a:lnTo>
                    <a:pt x="1214" y="2010"/>
                  </a:lnTo>
                  <a:lnTo>
                    <a:pt x="1214" y="2011"/>
                  </a:lnTo>
                  <a:lnTo>
                    <a:pt x="1209" y="2011"/>
                  </a:lnTo>
                  <a:lnTo>
                    <a:pt x="1209" y="2014"/>
                  </a:lnTo>
                  <a:lnTo>
                    <a:pt x="1208" y="2015"/>
                  </a:lnTo>
                  <a:lnTo>
                    <a:pt x="1207" y="2015"/>
                  </a:lnTo>
                  <a:lnTo>
                    <a:pt x="1206" y="2016"/>
                  </a:lnTo>
                  <a:lnTo>
                    <a:pt x="1207" y="2016"/>
                  </a:lnTo>
                  <a:lnTo>
                    <a:pt x="1207" y="2018"/>
                  </a:lnTo>
                  <a:lnTo>
                    <a:pt x="1206" y="2018"/>
                  </a:lnTo>
                  <a:lnTo>
                    <a:pt x="1205" y="2017"/>
                  </a:lnTo>
                  <a:lnTo>
                    <a:pt x="1204" y="2017"/>
                  </a:lnTo>
                  <a:lnTo>
                    <a:pt x="1202" y="2018"/>
                  </a:lnTo>
                  <a:lnTo>
                    <a:pt x="1201" y="2016"/>
                  </a:lnTo>
                  <a:lnTo>
                    <a:pt x="1200" y="2016"/>
                  </a:lnTo>
                  <a:lnTo>
                    <a:pt x="1200" y="2017"/>
                  </a:lnTo>
                  <a:lnTo>
                    <a:pt x="1199" y="2017"/>
                  </a:lnTo>
                  <a:lnTo>
                    <a:pt x="1199" y="2018"/>
                  </a:lnTo>
                  <a:lnTo>
                    <a:pt x="1198" y="2018"/>
                  </a:lnTo>
                  <a:lnTo>
                    <a:pt x="1198" y="2020"/>
                  </a:lnTo>
                  <a:lnTo>
                    <a:pt x="1196" y="2018"/>
                  </a:lnTo>
                  <a:lnTo>
                    <a:pt x="1196" y="2017"/>
                  </a:lnTo>
                  <a:lnTo>
                    <a:pt x="1195" y="2017"/>
                  </a:lnTo>
                  <a:lnTo>
                    <a:pt x="1195" y="2018"/>
                  </a:lnTo>
                  <a:lnTo>
                    <a:pt x="1194" y="2018"/>
                  </a:lnTo>
                  <a:lnTo>
                    <a:pt x="1193" y="2020"/>
                  </a:lnTo>
                  <a:lnTo>
                    <a:pt x="1193" y="2018"/>
                  </a:lnTo>
                  <a:lnTo>
                    <a:pt x="1190" y="2018"/>
                  </a:lnTo>
                  <a:lnTo>
                    <a:pt x="1190" y="2024"/>
                  </a:lnTo>
                  <a:lnTo>
                    <a:pt x="1189" y="2026"/>
                  </a:lnTo>
                  <a:lnTo>
                    <a:pt x="1188" y="2022"/>
                  </a:lnTo>
                  <a:lnTo>
                    <a:pt x="1187" y="2022"/>
                  </a:lnTo>
                  <a:lnTo>
                    <a:pt x="1187" y="2020"/>
                  </a:lnTo>
                  <a:lnTo>
                    <a:pt x="1186" y="2020"/>
                  </a:lnTo>
                  <a:lnTo>
                    <a:pt x="1184" y="2018"/>
                  </a:lnTo>
                  <a:lnTo>
                    <a:pt x="1184" y="2020"/>
                  </a:lnTo>
                  <a:lnTo>
                    <a:pt x="1183" y="2020"/>
                  </a:lnTo>
                  <a:lnTo>
                    <a:pt x="1182" y="2018"/>
                  </a:lnTo>
                  <a:lnTo>
                    <a:pt x="1182" y="2016"/>
                  </a:lnTo>
                  <a:lnTo>
                    <a:pt x="1181" y="2016"/>
                  </a:lnTo>
                  <a:lnTo>
                    <a:pt x="1180" y="2015"/>
                  </a:lnTo>
                  <a:lnTo>
                    <a:pt x="1178" y="2015"/>
                  </a:lnTo>
                  <a:lnTo>
                    <a:pt x="1178" y="2017"/>
                  </a:lnTo>
                  <a:lnTo>
                    <a:pt x="1180" y="2017"/>
                  </a:lnTo>
                  <a:lnTo>
                    <a:pt x="1181" y="2018"/>
                  </a:lnTo>
                  <a:lnTo>
                    <a:pt x="1181" y="2023"/>
                  </a:lnTo>
                  <a:lnTo>
                    <a:pt x="1183" y="2024"/>
                  </a:lnTo>
                  <a:lnTo>
                    <a:pt x="1182" y="2026"/>
                  </a:lnTo>
                  <a:lnTo>
                    <a:pt x="1182" y="2028"/>
                  </a:lnTo>
                  <a:lnTo>
                    <a:pt x="1181" y="2028"/>
                  </a:lnTo>
                  <a:lnTo>
                    <a:pt x="1181" y="2027"/>
                  </a:lnTo>
                  <a:lnTo>
                    <a:pt x="1180" y="2026"/>
                  </a:lnTo>
                  <a:lnTo>
                    <a:pt x="1180" y="2024"/>
                  </a:lnTo>
                  <a:lnTo>
                    <a:pt x="1177" y="2022"/>
                  </a:lnTo>
                  <a:lnTo>
                    <a:pt x="1177" y="2021"/>
                  </a:lnTo>
                  <a:lnTo>
                    <a:pt x="1174" y="2021"/>
                  </a:lnTo>
                  <a:lnTo>
                    <a:pt x="1174" y="2018"/>
                  </a:lnTo>
                  <a:lnTo>
                    <a:pt x="1176" y="2018"/>
                  </a:lnTo>
                  <a:lnTo>
                    <a:pt x="1175" y="2017"/>
                  </a:lnTo>
                  <a:lnTo>
                    <a:pt x="1173" y="2017"/>
                  </a:lnTo>
                  <a:lnTo>
                    <a:pt x="1173" y="2016"/>
                  </a:lnTo>
                  <a:lnTo>
                    <a:pt x="1171" y="2016"/>
                  </a:lnTo>
                  <a:lnTo>
                    <a:pt x="1171" y="2017"/>
                  </a:lnTo>
                  <a:lnTo>
                    <a:pt x="1173" y="2018"/>
                  </a:lnTo>
                  <a:lnTo>
                    <a:pt x="1173" y="2021"/>
                  </a:lnTo>
                  <a:lnTo>
                    <a:pt x="1174" y="2021"/>
                  </a:lnTo>
                  <a:lnTo>
                    <a:pt x="1175" y="2022"/>
                  </a:lnTo>
                  <a:lnTo>
                    <a:pt x="1176" y="2022"/>
                  </a:lnTo>
                  <a:lnTo>
                    <a:pt x="1178" y="2024"/>
                  </a:lnTo>
                  <a:lnTo>
                    <a:pt x="1178" y="2029"/>
                  </a:lnTo>
                  <a:lnTo>
                    <a:pt x="1177" y="2029"/>
                  </a:lnTo>
                  <a:lnTo>
                    <a:pt x="1177" y="2028"/>
                  </a:lnTo>
                  <a:lnTo>
                    <a:pt x="1176" y="2027"/>
                  </a:lnTo>
                  <a:lnTo>
                    <a:pt x="1176" y="2028"/>
                  </a:lnTo>
                  <a:lnTo>
                    <a:pt x="1177" y="2030"/>
                  </a:lnTo>
                  <a:lnTo>
                    <a:pt x="1177" y="2032"/>
                  </a:lnTo>
                  <a:lnTo>
                    <a:pt x="1176" y="2033"/>
                  </a:lnTo>
                  <a:lnTo>
                    <a:pt x="1176" y="2035"/>
                  </a:lnTo>
                  <a:lnTo>
                    <a:pt x="1175" y="2036"/>
                  </a:lnTo>
                  <a:lnTo>
                    <a:pt x="1171" y="2036"/>
                  </a:lnTo>
                  <a:lnTo>
                    <a:pt x="1171" y="2038"/>
                  </a:lnTo>
                  <a:lnTo>
                    <a:pt x="1175" y="2038"/>
                  </a:lnTo>
                  <a:lnTo>
                    <a:pt x="1174" y="2039"/>
                  </a:lnTo>
                  <a:lnTo>
                    <a:pt x="1174" y="2040"/>
                  </a:lnTo>
                  <a:lnTo>
                    <a:pt x="1173" y="2040"/>
                  </a:lnTo>
                  <a:lnTo>
                    <a:pt x="1171" y="2042"/>
                  </a:lnTo>
                  <a:lnTo>
                    <a:pt x="1171" y="2049"/>
                  </a:lnTo>
                  <a:lnTo>
                    <a:pt x="1170" y="2051"/>
                  </a:lnTo>
                  <a:lnTo>
                    <a:pt x="1169" y="2049"/>
                  </a:lnTo>
                  <a:lnTo>
                    <a:pt x="1168" y="2049"/>
                  </a:lnTo>
                  <a:lnTo>
                    <a:pt x="1168" y="2051"/>
                  </a:lnTo>
                  <a:lnTo>
                    <a:pt x="1167" y="2052"/>
                  </a:lnTo>
                  <a:lnTo>
                    <a:pt x="1167" y="2054"/>
                  </a:lnTo>
                  <a:lnTo>
                    <a:pt x="1165" y="2057"/>
                  </a:lnTo>
                  <a:lnTo>
                    <a:pt x="1165" y="2058"/>
                  </a:lnTo>
                  <a:lnTo>
                    <a:pt x="1164" y="2059"/>
                  </a:lnTo>
                  <a:lnTo>
                    <a:pt x="1164" y="2063"/>
                  </a:lnTo>
                  <a:lnTo>
                    <a:pt x="1163" y="2064"/>
                  </a:lnTo>
                  <a:lnTo>
                    <a:pt x="1163" y="2063"/>
                  </a:lnTo>
                  <a:lnTo>
                    <a:pt x="1162" y="2064"/>
                  </a:lnTo>
                  <a:lnTo>
                    <a:pt x="1162" y="2065"/>
                  </a:lnTo>
                  <a:lnTo>
                    <a:pt x="1161" y="2066"/>
                  </a:lnTo>
                  <a:lnTo>
                    <a:pt x="1161" y="2065"/>
                  </a:lnTo>
                  <a:lnTo>
                    <a:pt x="1159" y="2064"/>
                  </a:lnTo>
                  <a:lnTo>
                    <a:pt x="1159" y="2070"/>
                  </a:lnTo>
                  <a:lnTo>
                    <a:pt x="1158" y="2072"/>
                  </a:lnTo>
                  <a:lnTo>
                    <a:pt x="1158" y="2075"/>
                  </a:lnTo>
                  <a:lnTo>
                    <a:pt x="1157" y="2073"/>
                  </a:lnTo>
                  <a:lnTo>
                    <a:pt x="1156" y="2071"/>
                  </a:lnTo>
                  <a:lnTo>
                    <a:pt x="1156" y="2067"/>
                  </a:lnTo>
                  <a:lnTo>
                    <a:pt x="1155" y="2066"/>
                  </a:lnTo>
                  <a:lnTo>
                    <a:pt x="1155" y="2071"/>
                  </a:lnTo>
                  <a:lnTo>
                    <a:pt x="1156" y="2071"/>
                  </a:lnTo>
                  <a:lnTo>
                    <a:pt x="1155" y="2072"/>
                  </a:lnTo>
                  <a:lnTo>
                    <a:pt x="1153" y="2075"/>
                  </a:lnTo>
                  <a:lnTo>
                    <a:pt x="1153" y="2076"/>
                  </a:lnTo>
                  <a:lnTo>
                    <a:pt x="1152" y="2075"/>
                  </a:lnTo>
                  <a:lnTo>
                    <a:pt x="1150" y="2076"/>
                  </a:lnTo>
                  <a:lnTo>
                    <a:pt x="1150" y="2077"/>
                  </a:lnTo>
                  <a:lnTo>
                    <a:pt x="1147" y="2079"/>
                  </a:lnTo>
                  <a:lnTo>
                    <a:pt x="1146" y="2079"/>
                  </a:lnTo>
                  <a:lnTo>
                    <a:pt x="1144" y="2082"/>
                  </a:lnTo>
                  <a:lnTo>
                    <a:pt x="1143" y="2082"/>
                  </a:lnTo>
                  <a:lnTo>
                    <a:pt x="1143" y="2089"/>
                  </a:lnTo>
                  <a:lnTo>
                    <a:pt x="1142" y="2089"/>
                  </a:lnTo>
                  <a:lnTo>
                    <a:pt x="1142" y="2091"/>
                  </a:lnTo>
                  <a:lnTo>
                    <a:pt x="1143" y="2094"/>
                  </a:lnTo>
                  <a:lnTo>
                    <a:pt x="1143" y="2095"/>
                  </a:lnTo>
                  <a:lnTo>
                    <a:pt x="1145" y="2097"/>
                  </a:lnTo>
                  <a:lnTo>
                    <a:pt x="1149" y="2097"/>
                  </a:lnTo>
                  <a:lnTo>
                    <a:pt x="1155" y="2098"/>
                  </a:lnTo>
                  <a:lnTo>
                    <a:pt x="1156" y="2100"/>
                  </a:lnTo>
                  <a:lnTo>
                    <a:pt x="1157" y="2100"/>
                  </a:lnTo>
                  <a:lnTo>
                    <a:pt x="1157" y="2101"/>
                  </a:lnTo>
                  <a:lnTo>
                    <a:pt x="1158" y="2104"/>
                  </a:lnTo>
                  <a:lnTo>
                    <a:pt x="1158" y="2106"/>
                  </a:lnTo>
                  <a:lnTo>
                    <a:pt x="1162" y="2109"/>
                  </a:lnTo>
                  <a:lnTo>
                    <a:pt x="1163" y="2109"/>
                  </a:lnTo>
                  <a:lnTo>
                    <a:pt x="1163" y="2108"/>
                  </a:lnTo>
                  <a:lnTo>
                    <a:pt x="1164" y="2107"/>
                  </a:lnTo>
                  <a:lnTo>
                    <a:pt x="1165" y="2108"/>
                  </a:lnTo>
                  <a:lnTo>
                    <a:pt x="1167" y="2110"/>
                  </a:lnTo>
                  <a:lnTo>
                    <a:pt x="1167" y="2115"/>
                  </a:lnTo>
                  <a:lnTo>
                    <a:pt x="1168" y="2118"/>
                  </a:lnTo>
                  <a:lnTo>
                    <a:pt x="1169" y="2119"/>
                  </a:lnTo>
                  <a:lnTo>
                    <a:pt x="1170" y="2119"/>
                  </a:lnTo>
                  <a:lnTo>
                    <a:pt x="1171" y="2124"/>
                  </a:lnTo>
                  <a:lnTo>
                    <a:pt x="1173" y="2125"/>
                  </a:lnTo>
                  <a:lnTo>
                    <a:pt x="1173" y="2127"/>
                  </a:lnTo>
                  <a:lnTo>
                    <a:pt x="1174" y="2128"/>
                  </a:lnTo>
                  <a:lnTo>
                    <a:pt x="1175" y="2128"/>
                  </a:lnTo>
                  <a:lnTo>
                    <a:pt x="1174" y="2129"/>
                  </a:lnTo>
                  <a:lnTo>
                    <a:pt x="1174" y="2131"/>
                  </a:lnTo>
                  <a:lnTo>
                    <a:pt x="1175" y="2131"/>
                  </a:lnTo>
                  <a:lnTo>
                    <a:pt x="1176" y="2132"/>
                  </a:lnTo>
                  <a:lnTo>
                    <a:pt x="1176" y="2134"/>
                  </a:lnTo>
                  <a:lnTo>
                    <a:pt x="1175" y="2134"/>
                  </a:lnTo>
                  <a:lnTo>
                    <a:pt x="1174" y="2135"/>
                  </a:lnTo>
                  <a:lnTo>
                    <a:pt x="1174" y="2139"/>
                  </a:lnTo>
                  <a:lnTo>
                    <a:pt x="1173" y="2140"/>
                  </a:lnTo>
                  <a:lnTo>
                    <a:pt x="1173" y="2141"/>
                  </a:lnTo>
                  <a:lnTo>
                    <a:pt x="1171" y="2144"/>
                  </a:lnTo>
                  <a:lnTo>
                    <a:pt x="1171" y="2143"/>
                  </a:lnTo>
                  <a:lnTo>
                    <a:pt x="1170" y="2143"/>
                  </a:lnTo>
                  <a:lnTo>
                    <a:pt x="1170" y="2145"/>
                  </a:lnTo>
                  <a:lnTo>
                    <a:pt x="1173" y="2147"/>
                  </a:lnTo>
                  <a:lnTo>
                    <a:pt x="1173" y="2150"/>
                  </a:lnTo>
                  <a:lnTo>
                    <a:pt x="1174" y="2149"/>
                  </a:lnTo>
                  <a:lnTo>
                    <a:pt x="1175" y="2146"/>
                  </a:lnTo>
                  <a:lnTo>
                    <a:pt x="1175" y="2140"/>
                  </a:lnTo>
                  <a:lnTo>
                    <a:pt x="1176" y="2140"/>
                  </a:lnTo>
                  <a:lnTo>
                    <a:pt x="1176" y="2137"/>
                  </a:lnTo>
                  <a:lnTo>
                    <a:pt x="1177" y="2135"/>
                  </a:lnTo>
                  <a:lnTo>
                    <a:pt x="1177" y="2129"/>
                  </a:lnTo>
                  <a:lnTo>
                    <a:pt x="1178" y="2128"/>
                  </a:lnTo>
                  <a:lnTo>
                    <a:pt x="1178" y="2127"/>
                  </a:lnTo>
                  <a:lnTo>
                    <a:pt x="1180" y="2126"/>
                  </a:lnTo>
                  <a:lnTo>
                    <a:pt x="1181" y="2126"/>
                  </a:lnTo>
                  <a:lnTo>
                    <a:pt x="1182" y="2127"/>
                  </a:lnTo>
                  <a:lnTo>
                    <a:pt x="1183" y="2127"/>
                  </a:lnTo>
                  <a:lnTo>
                    <a:pt x="1184" y="2128"/>
                  </a:lnTo>
                  <a:lnTo>
                    <a:pt x="1182" y="2131"/>
                  </a:lnTo>
                  <a:lnTo>
                    <a:pt x="1181" y="2134"/>
                  </a:lnTo>
                  <a:lnTo>
                    <a:pt x="1177" y="2143"/>
                  </a:lnTo>
                  <a:lnTo>
                    <a:pt x="1177" y="2149"/>
                  </a:lnTo>
                  <a:lnTo>
                    <a:pt x="1176" y="2152"/>
                  </a:lnTo>
                  <a:lnTo>
                    <a:pt x="1175" y="2155"/>
                  </a:lnTo>
                  <a:lnTo>
                    <a:pt x="1175" y="2157"/>
                  </a:lnTo>
                  <a:lnTo>
                    <a:pt x="1176" y="2158"/>
                  </a:lnTo>
                  <a:lnTo>
                    <a:pt x="1176" y="2159"/>
                  </a:lnTo>
                  <a:lnTo>
                    <a:pt x="1175" y="2161"/>
                  </a:lnTo>
                  <a:lnTo>
                    <a:pt x="1176" y="2162"/>
                  </a:lnTo>
                  <a:lnTo>
                    <a:pt x="1178" y="2159"/>
                  </a:lnTo>
                  <a:lnTo>
                    <a:pt x="1180" y="2159"/>
                  </a:lnTo>
                  <a:lnTo>
                    <a:pt x="1180" y="2162"/>
                  </a:lnTo>
                  <a:lnTo>
                    <a:pt x="1178" y="2163"/>
                  </a:lnTo>
                  <a:lnTo>
                    <a:pt x="1178" y="2164"/>
                  </a:lnTo>
                  <a:lnTo>
                    <a:pt x="1177" y="2164"/>
                  </a:lnTo>
                  <a:lnTo>
                    <a:pt x="1175" y="2167"/>
                  </a:lnTo>
                  <a:lnTo>
                    <a:pt x="1176" y="2168"/>
                  </a:lnTo>
                  <a:lnTo>
                    <a:pt x="1175" y="2169"/>
                  </a:lnTo>
                  <a:lnTo>
                    <a:pt x="1175" y="2171"/>
                  </a:lnTo>
                  <a:lnTo>
                    <a:pt x="1174" y="2172"/>
                  </a:lnTo>
                  <a:lnTo>
                    <a:pt x="1174" y="2174"/>
                  </a:lnTo>
                  <a:lnTo>
                    <a:pt x="1175" y="2177"/>
                  </a:lnTo>
                  <a:lnTo>
                    <a:pt x="1177" y="2181"/>
                  </a:lnTo>
                  <a:lnTo>
                    <a:pt x="1180" y="2182"/>
                  </a:lnTo>
                  <a:lnTo>
                    <a:pt x="1181" y="2183"/>
                  </a:lnTo>
                  <a:lnTo>
                    <a:pt x="1181" y="2184"/>
                  </a:lnTo>
                  <a:lnTo>
                    <a:pt x="1184" y="2187"/>
                  </a:lnTo>
                  <a:lnTo>
                    <a:pt x="1184" y="2189"/>
                  </a:lnTo>
                  <a:lnTo>
                    <a:pt x="1186" y="2192"/>
                  </a:lnTo>
                  <a:lnTo>
                    <a:pt x="1186" y="2198"/>
                  </a:lnTo>
                  <a:lnTo>
                    <a:pt x="1187" y="2200"/>
                  </a:lnTo>
                  <a:lnTo>
                    <a:pt x="1190" y="2201"/>
                  </a:lnTo>
                  <a:lnTo>
                    <a:pt x="1192" y="2202"/>
                  </a:lnTo>
                  <a:lnTo>
                    <a:pt x="1194" y="2208"/>
                  </a:lnTo>
                  <a:lnTo>
                    <a:pt x="1196" y="2212"/>
                  </a:lnTo>
                  <a:lnTo>
                    <a:pt x="1200" y="2215"/>
                  </a:lnTo>
                  <a:lnTo>
                    <a:pt x="1201" y="2215"/>
                  </a:lnTo>
                  <a:lnTo>
                    <a:pt x="1206" y="2226"/>
                  </a:lnTo>
                  <a:lnTo>
                    <a:pt x="1207" y="2227"/>
                  </a:lnTo>
                  <a:lnTo>
                    <a:pt x="1209" y="2229"/>
                  </a:lnTo>
                  <a:lnTo>
                    <a:pt x="1209" y="2230"/>
                  </a:lnTo>
                  <a:lnTo>
                    <a:pt x="1211" y="2231"/>
                  </a:lnTo>
                  <a:lnTo>
                    <a:pt x="1211" y="2233"/>
                  </a:lnTo>
                  <a:lnTo>
                    <a:pt x="1213" y="2239"/>
                  </a:lnTo>
                  <a:lnTo>
                    <a:pt x="1214" y="2241"/>
                  </a:lnTo>
                  <a:lnTo>
                    <a:pt x="1217" y="2242"/>
                  </a:lnTo>
                  <a:lnTo>
                    <a:pt x="1219" y="2242"/>
                  </a:lnTo>
                  <a:lnTo>
                    <a:pt x="1221" y="2244"/>
                  </a:lnTo>
                  <a:lnTo>
                    <a:pt x="1217" y="2251"/>
                  </a:lnTo>
                  <a:lnTo>
                    <a:pt x="1214" y="2257"/>
                  </a:lnTo>
                  <a:lnTo>
                    <a:pt x="1214" y="2258"/>
                  </a:lnTo>
                  <a:lnTo>
                    <a:pt x="1213" y="2260"/>
                  </a:lnTo>
                  <a:lnTo>
                    <a:pt x="1209" y="2262"/>
                  </a:lnTo>
                  <a:lnTo>
                    <a:pt x="1207" y="2263"/>
                  </a:lnTo>
                  <a:lnTo>
                    <a:pt x="1206" y="2264"/>
                  </a:lnTo>
                  <a:lnTo>
                    <a:pt x="1201" y="2266"/>
                  </a:lnTo>
                  <a:lnTo>
                    <a:pt x="1200" y="2266"/>
                  </a:lnTo>
                  <a:lnTo>
                    <a:pt x="1199" y="2268"/>
                  </a:lnTo>
                  <a:lnTo>
                    <a:pt x="1198" y="2272"/>
                  </a:lnTo>
                  <a:lnTo>
                    <a:pt x="1196" y="2273"/>
                  </a:lnTo>
                  <a:lnTo>
                    <a:pt x="1195" y="2272"/>
                  </a:lnTo>
                  <a:lnTo>
                    <a:pt x="1195" y="2273"/>
                  </a:lnTo>
                  <a:lnTo>
                    <a:pt x="1194" y="2274"/>
                  </a:lnTo>
                  <a:lnTo>
                    <a:pt x="1194" y="2275"/>
                  </a:lnTo>
                  <a:lnTo>
                    <a:pt x="1193" y="2275"/>
                  </a:lnTo>
                  <a:lnTo>
                    <a:pt x="1193" y="2280"/>
                  </a:lnTo>
                  <a:lnTo>
                    <a:pt x="1192" y="2280"/>
                  </a:lnTo>
                  <a:lnTo>
                    <a:pt x="1190" y="2281"/>
                  </a:lnTo>
                  <a:lnTo>
                    <a:pt x="1186" y="2281"/>
                  </a:lnTo>
                  <a:lnTo>
                    <a:pt x="1184" y="2280"/>
                  </a:lnTo>
                  <a:lnTo>
                    <a:pt x="1182" y="2279"/>
                  </a:lnTo>
                  <a:lnTo>
                    <a:pt x="1181" y="2279"/>
                  </a:lnTo>
                  <a:lnTo>
                    <a:pt x="1181" y="2280"/>
                  </a:lnTo>
                  <a:lnTo>
                    <a:pt x="1177" y="2280"/>
                  </a:lnTo>
                  <a:lnTo>
                    <a:pt x="1175" y="2278"/>
                  </a:lnTo>
                  <a:lnTo>
                    <a:pt x="1170" y="2278"/>
                  </a:lnTo>
                  <a:lnTo>
                    <a:pt x="1169" y="2276"/>
                  </a:lnTo>
                  <a:lnTo>
                    <a:pt x="1167" y="2275"/>
                  </a:lnTo>
                  <a:lnTo>
                    <a:pt x="1165" y="2274"/>
                  </a:lnTo>
                  <a:lnTo>
                    <a:pt x="1165" y="2269"/>
                  </a:lnTo>
                  <a:lnTo>
                    <a:pt x="1163" y="2267"/>
                  </a:lnTo>
                  <a:lnTo>
                    <a:pt x="1163" y="2264"/>
                  </a:lnTo>
                  <a:lnTo>
                    <a:pt x="1162" y="2264"/>
                  </a:lnTo>
                  <a:lnTo>
                    <a:pt x="1162" y="2263"/>
                  </a:lnTo>
                  <a:lnTo>
                    <a:pt x="1161" y="2262"/>
                  </a:lnTo>
                  <a:lnTo>
                    <a:pt x="1161" y="2260"/>
                  </a:lnTo>
                  <a:lnTo>
                    <a:pt x="1158" y="2260"/>
                  </a:lnTo>
                  <a:lnTo>
                    <a:pt x="1158" y="2261"/>
                  </a:lnTo>
                  <a:lnTo>
                    <a:pt x="1156" y="2261"/>
                  </a:lnTo>
                  <a:lnTo>
                    <a:pt x="1156" y="2260"/>
                  </a:lnTo>
                  <a:lnTo>
                    <a:pt x="1155" y="2258"/>
                  </a:lnTo>
                  <a:lnTo>
                    <a:pt x="1153" y="2256"/>
                  </a:lnTo>
                  <a:lnTo>
                    <a:pt x="1151" y="2254"/>
                  </a:lnTo>
                  <a:lnTo>
                    <a:pt x="1151" y="2253"/>
                  </a:lnTo>
                  <a:lnTo>
                    <a:pt x="1150" y="2251"/>
                  </a:lnTo>
                  <a:lnTo>
                    <a:pt x="1147" y="2251"/>
                  </a:lnTo>
                  <a:lnTo>
                    <a:pt x="1145" y="2249"/>
                  </a:lnTo>
                  <a:lnTo>
                    <a:pt x="1145" y="2247"/>
                  </a:lnTo>
                  <a:lnTo>
                    <a:pt x="1144" y="2245"/>
                  </a:lnTo>
                  <a:lnTo>
                    <a:pt x="1144" y="2244"/>
                  </a:lnTo>
                  <a:lnTo>
                    <a:pt x="1143" y="2245"/>
                  </a:lnTo>
                  <a:lnTo>
                    <a:pt x="1140" y="2245"/>
                  </a:lnTo>
                  <a:lnTo>
                    <a:pt x="1138" y="2248"/>
                  </a:lnTo>
                  <a:lnTo>
                    <a:pt x="1136" y="2248"/>
                  </a:lnTo>
                  <a:lnTo>
                    <a:pt x="1136" y="2243"/>
                  </a:lnTo>
                  <a:lnTo>
                    <a:pt x="1134" y="2243"/>
                  </a:lnTo>
                  <a:lnTo>
                    <a:pt x="1133" y="2242"/>
                  </a:lnTo>
                  <a:lnTo>
                    <a:pt x="1131" y="2242"/>
                  </a:lnTo>
                  <a:lnTo>
                    <a:pt x="1130" y="2241"/>
                  </a:lnTo>
                  <a:lnTo>
                    <a:pt x="1128" y="2241"/>
                  </a:lnTo>
                  <a:lnTo>
                    <a:pt x="1126" y="2239"/>
                  </a:lnTo>
                  <a:lnTo>
                    <a:pt x="1125" y="2239"/>
                  </a:lnTo>
                  <a:lnTo>
                    <a:pt x="1124" y="2237"/>
                  </a:lnTo>
                  <a:lnTo>
                    <a:pt x="1122" y="2236"/>
                  </a:lnTo>
                  <a:lnTo>
                    <a:pt x="1120" y="2236"/>
                  </a:lnTo>
                  <a:lnTo>
                    <a:pt x="1118" y="2237"/>
                  </a:lnTo>
                  <a:lnTo>
                    <a:pt x="1117" y="2237"/>
                  </a:lnTo>
                  <a:lnTo>
                    <a:pt x="1115" y="2236"/>
                  </a:lnTo>
                  <a:lnTo>
                    <a:pt x="1115" y="2235"/>
                  </a:lnTo>
                  <a:lnTo>
                    <a:pt x="1113" y="2235"/>
                  </a:lnTo>
                  <a:lnTo>
                    <a:pt x="1113" y="2233"/>
                  </a:lnTo>
                  <a:lnTo>
                    <a:pt x="1112" y="2233"/>
                  </a:lnTo>
                  <a:lnTo>
                    <a:pt x="1112" y="2235"/>
                  </a:lnTo>
                  <a:lnTo>
                    <a:pt x="1109" y="2235"/>
                  </a:lnTo>
                  <a:lnTo>
                    <a:pt x="1109" y="2233"/>
                  </a:lnTo>
                  <a:lnTo>
                    <a:pt x="1108" y="2231"/>
                  </a:lnTo>
                  <a:lnTo>
                    <a:pt x="1108" y="2230"/>
                  </a:lnTo>
                  <a:lnTo>
                    <a:pt x="1105" y="2229"/>
                  </a:lnTo>
                  <a:lnTo>
                    <a:pt x="1100" y="2226"/>
                  </a:lnTo>
                  <a:lnTo>
                    <a:pt x="1096" y="2223"/>
                  </a:lnTo>
                  <a:lnTo>
                    <a:pt x="1101" y="2211"/>
                  </a:lnTo>
                  <a:lnTo>
                    <a:pt x="1102" y="2210"/>
                  </a:lnTo>
                  <a:lnTo>
                    <a:pt x="1100" y="2207"/>
                  </a:lnTo>
                  <a:lnTo>
                    <a:pt x="1093" y="2205"/>
                  </a:lnTo>
                  <a:lnTo>
                    <a:pt x="1090" y="2205"/>
                  </a:lnTo>
                  <a:lnTo>
                    <a:pt x="1088" y="2206"/>
                  </a:lnTo>
                  <a:lnTo>
                    <a:pt x="1084" y="2206"/>
                  </a:lnTo>
                  <a:lnTo>
                    <a:pt x="1083" y="2205"/>
                  </a:lnTo>
                  <a:lnTo>
                    <a:pt x="1083" y="2204"/>
                  </a:lnTo>
                  <a:lnTo>
                    <a:pt x="1082" y="2202"/>
                  </a:lnTo>
                  <a:lnTo>
                    <a:pt x="1078" y="2198"/>
                  </a:lnTo>
                  <a:lnTo>
                    <a:pt x="1076" y="2195"/>
                  </a:lnTo>
                  <a:lnTo>
                    <a:pt x="1075" y="2196"/>
                  </a:lnTo>
                  <a:lnTo>
                    <a:pt x="1071" y="2196"/>
                  </a:lnTo>
                  <a:lnTo>
                    <a:pt x="1066" y="2193"/>
                  </a:lnTo>
                  <a:lnTo>
                    <a:pt x="1064" y="2193"/>
                  </a:lnTo>
                  <a:lnTo>
                    <a:pt x="1064" y="2194"/>
                  </a:lnTo>
                  <a:lnTo>
                    <a:pt x="1063" y="2195"/>
                  </a:lnTo>
                  <a:lnTo>
                    <a:pt x="1062" y="2198"/>
                  </a:lnTo>
                  <a:lnTo>
                    <a:pt x="1062" y="2201"/>
                  </a:lnTo>
                  <a:lnTo>
                    <a:pt x="1060" y="2201"/>
                  </a:lnTo>
                  <a:lnTo>
                    <a:pt x="1060" y="2200"/>
                  </a:lnTo>
                  <a:lnTo>
                    <a:pt x="1059" y="2198"/>
                  </a:lnTo>
                  <a:lnTo>
                    <a:pt x="1059" y="2196"/>
                  </a:lnTo>
                  <a:lnTo>
                    <a:pt x="1057" y="2194"/>
                  </a:lnTo>
                  <a:lnTo>
                    <a:pt x="1056" y="2194"/>
                  </a:lnTo>
                  <a:lnTo>
                    <a:pt x="1053" y="2193"/>
                  </a:lnTo>
                  <a:lnTo>
                    <a:pt x="1049" y="2193"/>
                  </a:lnTo>
                  <a:lnTo>
                    <a:pt x="1045" y="2195"/>
                  </a:lnTo>
                  <a:lnTo>
                    <a:pt x="1040" y="2195"/>
                  </a:lnTo>
                  <a:lnTo>
                    <a:pt x="1039" y="2196"/>
                  </a:lnTo>
                  <a:lnTo>
                    <a:pt x="1038" y="2199"/>
                  </a:lnTo>
                  <a:lnTo>
                    <a:pt x="1037" y="2200"/>
                  </a:lnTo>
                  <a:lnTo>
                    <a:pt x="1034" y="2200"/>
                  </a:lnTo>
                  <a:lnTo>
                    <a:pt x="1031" y="2201"/>
                  </a:lnTo>
                  <a:lnTo>
                    <a:pt x="1028" y="2201"/>
                  </a:lnTo>
                  <a:lnTo>
                    <a:pt x="1028" y="2202"/>
                  </a:lnTo>
                  <a:lnTo>
                    <a:pt x="1027" y="2204"/>
                  </a:lnTo>
                  <a:lnTo>
                    <a:pt x="1027" y="2205"/>
                  </a:lnTo>
                  <a:lnTo>
                    <a:pt x="1026" y="2205"/>
                  </a:lnTo>
                  <a:lnTo>
                    <a:pt x="1024" y="2202"/>
                  </a:lnTo>
                  <a:lnTo>
                    <a:pt x="1020" y="2202"/>
                  </a:lnTo>
                  <a:lnTo>
                    <a:pt x="1018" y="2201"/>
                  </a:lnTo>
                  <a:lnTo>
                    <a:pt x="1016" y="2200"/>
                  </a:lnTo>
                  <a:lnTo>
                    <a:pt x="1016" y="2199"/>
                  </a:lnTo>
                  <a:lnTo>
                    <a:pt x="1018" y="2198"/>
                  </a:lnTo>
                  <a:lnTo>
                    <a:pt x="1020" y="2196"/>
                  </a:lnTo>
                  <a:lnTo>
                    <a:pt x="1020" y="2193"/>
                  </a:lnTo>
                  <a:lnTo>
                    <a:pt x="1018" y="2193"/>
                  </a:lnTo>
                  <a:lnTo>
                    <a:pt x="1014" y="2192"/>
                  </a:lnTo>
                  <a:lnTo>
                    <a:pt x="1010" y="2188"/>
                  </a:lnTo>
                  <a:lnTo>
                    <a:pt x="1008" y="2187"/>
                  </a:lnTo>
                  <a:lnTo>
                    <a:pt x="1007" y="2187"/>
                  </a:lnTo>
                  <a:lnTo>
                    <a:pt x="1002" y="2186"/>
                  </a:lnTo>
                  <a:lnTo>
                    <a:pt x="995" y="2183"/>
                  </a:lnTo>
                  <a:lnTo>
                    <a:pt x="994" y="2182"/>
                  </a:lnTo>
                  <a:lnTo>
                    <a:pt x="993" y="2182"/>
                  </a:lnTo>
                  <a:lnTo>
                    <a:pt x="987" y="2176"/>
                  </a:lnTo>
                  <a:lnTo>
                    <a:pt x="985" y="2176"/>
                  </a:lnTo>
                  <a:lnTo>
                    <a:pt x="985" y="2175"/>
                  </a:lnTo>
                  <a:lnTo>
                    <a:pt x="987" y="2174"/>
                  </a:lnTo>
                  <a:lnTo>
                    <a:pt x="987" y="2172"/>
                  </a:lnTo>
                  <a:lnTo>
                    <a:pt x="983" y="2171"/>
                  </a:lnTo>
                  <a:lnTo>
                    <a:pt x="982" y="2171"/>
                  </a:lnTo>
                  <a:lnTo>
                    <a:pt x="979" y="2169"/>
                  </a:lnTo>
                  <a:lnTo>
                    <a:pt x="971" y="2169"/>
                  </a:lnTo>
                  <a:lnTo>
                    <a:pt x="971" y="2170"/>
                  </a:lnTo>
                  <a:lnTo>
                    <a:pt x="970" y="2171"/>
                  </a:lnTo>
                  <a:lnTo>
                    <a:pt x="969" y="2170"/>
                  </a:lnTo>
                  <a:lnTo>
                    <a:pt x="966" y="2169"/>
                  </a:lnTo>
                  <a:lnTo>
                    <a:pt x="964" y="2167"/>
                  </a:lnTo>
                  <a:lnTo>
                    <a:pt x="962" y="2165"/>
                  </a:lnTo>
                  <a:lnTo>
                    <a:pt x="952" y="2165"/>
                  </a:lnTo>
                  <a:lnTo>
                    <a:pt x="951" y="2167"/>
                  </a:lnTo>
                  <a:lnTo>
                    <a:pt x="947" y="2168"/>
                  </a:lnTo>
                  <a:lnTo>
                    <a:pt x="944" y="2168"/>
                  </a:lnTo>
                  <a:lnTo>
                    <a:pt x="941" y="2167"/>
                  </a:lnTo>
                  <a:lnTo>
                    <a:pt x="932" y="2167"/>
                  </a:lnTo>
                  <a:lnTo>
                    <a:pt x="931" y="2165"/>
                  </a:lnTo>
                  <a:lnTo>
                    <a:pt x="928" y="2167"/>
                  </a:lnTo>
                  <a:lnTo>
                    <a:pt x="926" y="2167"/>
                  </a:lnTo>
                  <a:lnTo>
                    <a:pt x="922" y="2163"/>
                  </a:lnTo>
                  <a:lnTo>
                    <a:pt x="920" y="2162"/>
                  </a:lnTo>
                  <a:lnTo>
                    <a:pt x="919" y="2162"/>
                  </a:lnTo>
                  <a:lnTo>
                    <a:pt x="919" y="2159"/>
                  </a:lnTo>
                  <a:lnTo>
                    <a:pt x="914" y="2159"/>
                  </a:lnTo>
                  <a:lnTo>
                    <a:pt x="912" y="2158"/>
                  </a:lnTo>
                  <a:lnTo>
                    <a:pt x="910" y="2158"/>
                  </a:lnTo>
                  <a:lnTo>
                    <a:pt x="909" y="2157"/>
                  </a:lnTo>
                  <a:lnTo>
                    <a:pt x="902" y="2157"/>
                  </a:lnTo>
                  <a:lnTo>
                    <a:pt x="896" y="2152"/>
                  </a:lnTo>
                  <a:lnTo>
                    <a:pt x="895" y="2151"/>
                  </a:lnTo>
                  <a:lnTo>
                    <a:pt x="891" y="2150"/>
                  </a:lnTo>
                  <a:lnTo>
                    <a:pt x="889" y="2149"/>
                  </a:lnTo>
                  <a:lnTo>
                    <a:pt x="888" y="2147"/>
                  </a:lnTo>
                  <a:lnTo>
                    <a:pt x="885" y="2147"/>
                  </a:lnTo>
                  <a:lnTo>
                    <a:pt x="883" y="2149"/>
                  </a:lnTo>
                  <a:lnTo>
                    <a:pt x="882" y="2150"/>
                  </a:lnTo>
                  <a:lnTo>
                    <a:pt x="879" y="2149"/>
                  </a:lnTo>
                  <a:lnTo>
                    <a:pt x="870" y="2145"/>
                  </a:lnTo>
                  <a:lnTo>
                    <a:pt x="866" y="2145"/>
                  </a:lnTo>
                  <a:lnTo>
                    <a:pt x="864" y="2146"/>
                  </a:lnTo>
                  <a:lnTo>
                    <a:pt x="863" y="2146"/>
                  </a:lnTo>
                  <a:lnTo>
                    <a:pt x="863" y="2147"/>
                  </a:lnTo>
                  <a:lnTo>
                    <a:pt x="859" y="2155"/>
                  </a:lnTo>
                  <a:lnTo>
                    <a:pt x="859" y="2156"/>
                  </a:lnTo>
                  <a:lnTo>
                    <a:pt x="858" y="2156"/>
                  </a:lnTo>
                  <a:lnTo>
                    <a:pt x="855" y="2153"/>
                  </a:lnTo>
                  <a:lnTo>
                    <a:pt x="855" y="2152"/>
                  </a:lnTo>
                  <a:lnTo>
                    <a:pt x="854" y="2151"/>
                  </a:lnTo>
                  <a:lnTo>
                    <a:pt x="854" y="2150"/>
                  </a:lnTo>
                  <a:lnTo>
                    <a:pt x="853" y="2149"/>
                  </a:lnTo>
                  <a:lnTo>
                    <a:pt x="850" y="2147"/>
                  </a:lnTo>
                  <a:lnTo>
                    <a:pt x="848" y="2146"/>
                  </a:lnTo>
                  <a:lnTo>
                    <a:pt x="847" y="2146"/>
                  </a:lnTo>
                  <a:lnTo>
                    <a:pt x="847" y="2144"/>
                  </a:lnTo>
                  <a:lnTo>
                    <a:pt x="846" y="2143"/>
                  </a:lnTo>
                  <a:lnTo>
                    <a:pt x="844" y="2141"/>
                  </a:lnTo>
                  <a:lnTo>
                    <a:pt x="836" y="2134"/>
                  </a:lnTo>
                  <a:lnTo>
                    <a:pt x="834" y="2129"/>
                  </a:lnTo>
                  <a:lnTo>
                    <a:pt x="832" y="2127"/>
                  </a:lnTo>
                  <a:lnTo>
                    <a:pt x="822" y="2119"/>
                  </a:lnTo>
                  <a:lnTo>
                    <a:pt x="820" y="2116"/>
                  </a:lnTo>
                  <a:lnTo>
                    <a:pt x="820" y="2115"/>
                  </a:lnTo>
                  <a:lnTo>
                    <a:pt x="817" y="2115"/>
                  </a:lnTo>
                  <a:lnTo>
                    <a:pt x="817" y="2113"/>
                  </a:lnTo>
                  <a:lnTo>
                    <a:pt x="815" y="2110"/>
                  </a:lnTo>
                  <a:lnTo>
                    <a:pt x="813" y="2110"/>
                  </a:lnTo>
                  <a:lnTo>
                    <a:pt x="807" y="2104"/>
                  </a:lnTo>
                  <a:lnTo>
                    <a:pt x="804" y="2103"/>
                  </a:lnTo>
                  <a:lnTo>
                    <a:pt x="801" y="2101"/>
                  </a:lnTo>
                  <a:lnTo>
                    <a:pt x="789" y="2098"/>
                  </a:lnTo>
                  <a:lnTo>
                    <a:pt x="788" y="2098"/>
                  </a:lnTo>
                  <a:lnTo>
                    <a:pt x="784" y="2097"/>
                  </a:lnTo>
                  <a:lnTo>
                    <a:pt x="783" y="2097"/>
                  </a:lnTo>
                  <a:lnTo>
                    <a:pt x="780" y="2092"/>
                  </a:lnTo>
                  <a:lnTo>
                    <a:pt x="778" y="2090"/>
                  </a:lnTo>
                  <a:lnTo>
                    <a:pt x="778" y="2088"/>
                  </a:lnTo>
                  <a:lnTo>
                    <a:pt x="774" y="2088"/>
                  </a:lnTo>
                  <a:lnTo>
                    <a:pt x="773" y="2085"/>
                  </a:lnTo>
                  <a:lnTo>
                    <a:pt x="772" y="2085"/>
                  </a:lnTo>
                  <a:lnTo>
                    <a:pt x="772" y="2083"/>
                  </a:lnTo>
                  <a:lnTo>
                    <a:pt x="770" y="2079"/>
                  </a:lnTo>
                  <a:lnTo>
                    <a:pt x="768" y="2079"/>
                  </a:lnTo>
                  <a:lnTo>
                    <a:pt x="766" y="2077"/>
                  </a:lnTo>
                  <a:lnTo>
                    <a:pt x="766" y="2079"/>
                  </a:lnTo>
                  <a:lnTo>
                    <a:pt x="767" y="2081"/>
                  </a:lnTo>
                  <a:lnTo>
                    <a:pt x="767" y="2083"/>
                  </a:lnTo>
                  <a:lnTo>
                    <a:pt x="763" y="2083"/>
                  </a:lnTo>
                  <a:lnTo>
                    <a:pt x="760" y="2081"/>
                  </a:lnTo>
                  <a:lnTo>
                    <a:pt x="759" y="2082"/>
                  </a:lnTo>
                  <a:lnTo>
                    <a:pt x="755" y="2082"/>
                  </a:lnTo>
                  <a:lnTo>
                    <a:pt x="755" y="2081"/>
                  </a:lnTo>
                  <a:lnTo>
                    <a:pt x="754" y="2081"/>
                  </a:lnTo>
                  <a:lnTo>
                    <a:pt x="754" y="2082"/>
                  </a:lnTo>
                  <a:lnTo>
                    <a:pt x="753" y="2081"/>
                  </a:lnTo>
                  <a:lnTo>
                    <a:pt x="753" y="2079"/>
                  </a:lnTo>
                  <a:lnTo>
                    <a:pt x="752" y="2079"/>
                  </a:lnTo>
                  <a:lnTo>
                    <a:pt x="752" y="2078"/>
                  </a:lnTo>
                  <a:lnTo>
                    <a:pt x="749" y="2077"/>
                  </a:lnTo>
                  <a:lnTo>
                    <a:pt x="748" y="2077"/>
                  </a:lnTo>
                  <a:lnTo>
                    <a:pt x="748" y="2075"/>
                  </a:lnTo>
                  <a:lnTo>
                    <a:pt x="746" y="2071"/>
                  </a:lnTo>
                  <a:lnTo>
                    <a:pt x="746" y="2067"/>
                  </a:lnTo>
                  <a:lnTo>
                    <a:pt x="745" y="2066"/>
                  </a:lnTo>
                  <a:lnTo>
                    <a:pt x="741" y="2061"/>
                  </a:lnTo>
                  <a:lnTo>
                    <a:pt x="737" y="2061"/>
                  </a:lnTo>
                  <a:lnTo>
                    <a:pt x="737" y="2060"/>
                  </a:lnTo>
                  <a:lnTo>
                    <a:pt x="736" y="2060"/>
                  </a:lnTo>
                  <a:lnTo>
                    <a:pt x="734" y="2059"/>
                  </a:lnTo>
                  <a:lnTo>
                    <a:pt x="730" y="2058"/>
                  </a:lnTo>
                  <a:lnTo>
                    <a:pt x="727" y="2055"/>
                  </a:lnTo>
                  <a:lnTo>
                    <a:pt x="724" y="2054"/>
                  </a:lnTo>
                  <a:lnTo>
                    <a:pt x="723" y="2054"/>
                  </a:lnTo>
                  <a:lnTo>
                    <a:pt x="722" y="2055"/>
                  </a:lnTo>
                  <a:lnTo>
                    <a:pt x="721" y="2055"/>
                  </a:lnTo>
                  <a:lnTo>
                    <a:pt x="718" y="2054"/>
                  </a:lnTo>
                  <a:lnTo>
                    <a:pt x="716" y="2052"/>
                  </a:lnTo>
                  <a:lnTo>
                    <a:pt x="716" y="2051"/>
                  </a:lnTo>
                  <a:lnTo>
                    <a:pt x="715" y="2051"/>
                  </a:lnTo>
                  <a:lnTo>
                    <a:pt x="715" y="2049"/>
                  </a:lnTo>
                  <a:lnTo>
                    <a:pt x="722" y="2049"/>
                  </a:lnTo>
                  <a:lnTo>
                    <a:pt x="724" y="2047"/>
                  </a:lnTo>
                  <a:lnTo>
                    <a:pt x="728" y="2047"/>
                  </a:lnTo>
                  <a:lnTo>
                    <a:pt x="730" y="2046"/>
                  </a:lnTo>
                  <a:lnTo>
                    <a:pt x="732" y="2045"/>
                  </a:lnTo>
                  <a:lnTo>
                    <a:pt x="732" y="2042"/>
                  </a:lnTo>
                  <a:lnTo>
                    <a:pt x="730" y="2042"/>
                  </a:lnTo>
                  <a:lnTo>
                    <a:pt x="724" y="2043"/>
                  </a:lnTo>
                  <a:lnTo>
                    <a:pt x="723" y="2043"/>
                  </a:lnTo>
                  <a:lnTo>
                    <a:pt x="723" y="2040"/>
                  </a:lnTo>
                  <a:lnTo>
                    <a:pt x="724" y="2041"/>
                  </a:lnTo>
                  <a:lnTo>
                    <a:pt x="724" y="2042"/>
                  </a:lnTo>
                  <a:lnTo>
                    <a:pt x="726" y="2042"/>
                  </a:lnTo>
                  <a:lnTo>
                    <a:pt x="726" y="2040"/>
                  </a:lnTo>
                  <a:lnTo>
                    <a:pt x="724" y="2039"/>
                  </a:lnTo>
                  <a:lnTo>
                    <a:pt x="722" y="2039"/>
                  </a:lnTo>
                  <a:lnTo>
                    <a:pt x="718" y="2042"/>
                  </a:lnTo>
                  <a:lnTo>
                    <a:pt x="718" y="2041"/>
                  </a:lnTo>
                  <a:lnTo>
                    <a:pt x="720" y="2040"/>
                  </a:lnTo>
                  <a:lnTo>
                    <a:pt x="721" y="2038"/>
                  </a:lnTo>
                  <a:lnTo>
                    <a:pt x="726" y="2035"/>
                  </a:lnTo>
                  <a:lnTo>
                    <a:pt x="729" y="2035"/>
                  </a:lnTo>
                  <a:lnTo>
                    <a:pt x="736" y="2040"/>
                  </a:lnTo>
                  <a:lnTo>
                    <a:pt x="737" y="2041"/>
                  </a:lnTo>
                  <a:lnTo>
                    <a:pt x="739" y="2041"/>
                  </a:lnTo>
                  <a:lnTo>
                    <a:pt x="739" y="2042"/>
                  </a:lnTo>
                  <a:lnTo>
                    <a:pt x="737" y="2042"/>
                  </a:lnTo>
                  <a:lnTo>
                    <a:pt x="737" y="2046"/>
                  </a:lnTo>
                  <a:lnTo>
                    <a:pt x="736" y="2046"/>
                  </a:lnTo>
                  <a:lnTo>
                    <a:pt x="736" y="2047"/>
                  </a:lnTo>
                  <a:lnTo>
                    <a:pt x="737" y="2047"/>
                  </a:lnTo>
                  <a:lnTo>
                    <a:pt x="740" y="2046"/>
                  </a:lnTo>
                  <a:lnTo>
                    <a:pt x="743" y="2046"/>
                  </a:lnTo>
                  <a:lnTo>
                    <a:pt x="743" y="2045"/>
                  </a:lnTo>
                  <a:lnTo>
                    <a:pt x="746" y="2045"/>
                  </a:lnTo>
                  <a:lnTo>
                    <a:pt x="745" y="2043"/>
                  </a:lnTo>
                  <a:lnTo>
                    <a:pt x="740" y="2043"/>
                  </a:lnTo>
                  <a:lnTo>
                    <a:pt x="740" y="2042"/>
                  </a:lnTo>
                  <a:lnTo>
                    <a:pt x="748" y="2042"/>
                  </a:lnTo>
                  <a:lnTo>
                    <a:pt x="749" y="2043"/>
                  </a:lnTo>
                  <a:lnTo>
                    <a:pt x="749" y="2042"/>
                  </a:lnTo>
                  <a:lnTo>
                    <a:pt x="752" y="2042"/>
                  </a:lnTo>
                  <a:lnTo>
                    <a:pt x="754" y="2040"/>
                  </a:lnTo>
                  <a:lnTo>
                    <a:pt x="755" y="2040"/>
                  </a:lnTo>
                  <a:lnTo>
                    <a:pt x="754" y="2041"/>
                  </a:lnTo>
                  <a:lnTo>
                    <a:pt x="759" y="2041"/>
                  </a:lnTo>
                  <a:lnTo>
                    <a:pt x="759" y="2042"/>
                  </a:lnTo>
                  <a:lnTo>
                    <a:pt x="760" y="2041"/>
                  </a:lnTo>
                  <a:lnTo>
                    <a:pt x="760" y="2042"/>
                  </a:lnTo>
                  <a:lnTo>
                    <a:pt x="761" y="2042"/>
                  </a:lnTo>
                  <a:lnTo>
                    <a:pt x="761" y="2043"/>
                  </a:lnTo>
                  <a:lnTo>
                    <a:pt x="764" y="2043"/>
                  </a:lnTo>
                  <a:lnTo>
                    <a:pt x="764" y="2042"/>
                  </a:lnTo>
                  <a:lnTo>
                    <a:pt x="763" y="2041"/>
                  </a:lnTo>
                  <a:lnTo>
                    <a:pt x="763" y="2040"/>
                  </a:lnTo>
                  <a:lnTo>
                    <a:pt x="764" y="2040"/>
                  </a:lnTo>
                  <a:lnTo>
                    <a:pt x="764" y="2039"/>
                  </a:lnTo>
                  <a:lnTo>
                    <a:pt x="765" y="2039"/>
                  </a:lnTo>
                  <a:lnTo>
                    <a:pt x="765" y="2038"/>
                  </a:lnTo>
                  <a:lnTo>
                    <a:pt x="764" y="2038"/>
                  </a:lnTo>
                  <a:lnTo>
                    <a:pt x="764" y="2036"/>
                  </a:lnTo>
                  <a:lnTo>
                    <a:pt x="763" y="2035"/>
                  </a:lnTo>
                  <a:lnTo>
                    <a:pt x="763" y="2034"/>
                  </a:lnTo>
                  <a:lnTo>
                    <a:pt x="764" y="2034"/>
                  </a:lnTo>
                  <a:lnTo>
                    <a:pt x="764" y="2035"/>
                  </a:lnTo>
                  <a:lnTo>
                    <a:pt x="765" y="2035"/>
                  </a:lnTo>
                  <a:lnTo>
                    <a:pt x="765" y="2034"/>
                  </a:lnTo>
                  <a:lnTo>
                    <a:pt x="764" y="2034"/>
                  </a:lnTo>
                  <a:lnTo>
                    <a:pt x="763" y="2033"/>
                  </a:lnTo>
                  <a:lnTo>
                    <a:pt x="763" y="2028"/>
                  </a:lnTo>
                  <a:lnTo>
                    <a:pt x="761" y="2027"/>
                  </a:lnTo>
                  <a:lnTo>
                    <a:pt x="760" y="2027"/>
                  </a:lnTo>
                  <a:lnTo>
                    <a:pt x="760" y="2026"/>
                  </a:lnTo>
                  <a:lnTo>
                    <a:pt x="759" y="2026"/>
                  </a:lnTo>
                  <a:lnTo>
                    <a:pt x="759" y="2027"/>
                  </a:lnTo>
                  <a:lnTo>
                    <a:pt x="760" y="2027"/>
                  </a:lnTo>
                  <a:lnTo>
                    <a:pt x="761" y="2028"/>
                  </a:lnTo>
                  <a:lnTo>
                    <a:pt x="760" y="2028"/>
                  </a:lnTo>
                  <a:lnTo>
                    <a:pt x="760" y="2034"/>
                  </a:lnTo>
                  <a:lnTo>
                    <a:pt x="759" y="2036"/>
                  </a:lnTo>
                  <a:lnTo>
                    <a:pt x="758" y="2036"/>
                  </a:lnTo>
                  <a:lnTo>
                    <a:pt x="758" y="2023"/>
                  </a:lnTo>
                  <a:lnTo>
                    <a:pt x="759" y="2022"/>
                  </a:lnTo>
                  <a:lnTo>
                    <a:pt x="759" y="2021"/>
                  </a:lnTo>
                  <a:lnTo>
                    <a:pt x="760" y="2022"/>
                  </a:lnTo>
                  <a:lnTo>
                    <a:pt x="759" y="2023"/>
                  </a:lnTo>
                  <a:lnTo>
                    <a:pt x="760" y="2023"/>
                  </a:lnTo>
                  <a:lnTo>
                    <a:pt x="760" y="2024"/>
                  </a:lnTo>
                  <a:lnTo>
                    <a:pt x="763" y="2024"/>
                  </a:lnTo>
                  <a:lnTo>
                    <a:pt x="763" y="2023"/>
                  </a:lnTo>
                  <a:lnTo>
                    <a:pt x="761" y="2023"/>
                  </a:lnTo>
                  <a:lnTo>
                    <a:pt x="761" y="2021"/>
                  </a:lnTo>
                  <a:lnTo>
                    <a:pt x="765" y="2018"/>
                  </a:lnTo>
                  <a:lnTo>
                    <a:pt x="767" y="2017"/>
                  </a:lnTo>
                  <a:lnTo>
                    <a:pt x="768" y="2016"/>
                  </a:lnTo>
                  <a:lnTo>
                    <a:pt x="768" y="2015"/>
                  </a:lnTo>
                  <a:lnTo>
                    <a:pt x="770" y="2014"/>
                  </a:lnTo>
                  <a:lnTo>
                    <a:pt x="770" y="2011"/>
                  </a:lnTo>
                  <a:lnTo>
                    <a:pt x="771" y="2004"/>
                  </a:lnTo>
                  <a:lnTo>
                    <a:pt x="772" y="2002"/>
                  </a:lnTo>
                  <a:lnTo>
                    <a:pt x="774" y="1999"/>
                  </a:lnTo>
                  <a:lnTo>
                    <a:pt x="777" y="1998"/>
                  </a:lnTo>
                  <a:lnTo>
                    <a:pt x="779" y="1998"/>
                  </a:lnTo>
                  <a:lnTo>
                    <a:pt x="777" y="1999"/>
                  </a:lnTo>
                  <a:lnTo>
                    <a:pt x="778" y="1999"/>
                  </a:lnTo>
                  <a:lnTo>
                    <a:pt x="778" y="2000"/>
                  </a:lnTo>
                  <a:lnTo>
                    <a:pt x="777" y="2002"/>
                  </a:lnTo>
                  <a:lnTo>
                    <a:pt x="777" y="2004"/>
                  </a:lnTo>
                  <a:lnTo>
                    <a:pt x="778" y="2004"/>
                  </a:lnTo>
                  <a:lnTo>
                    <a:pt x="778" y="2008"/>
                  </a:lnTo>
                  <a:lnTo>
                    <a:pt x="776" y="2010"/>
                  </a:lnTo>
                  <a:lnTo>
                    <a:pt x="776" y="2012"/>
                  </a:lnTo>
                  <a:lnTo>
                    <a:pt x="777" y="2012"/>
                  </a:lnTo>
                  <a:lnTo>
                    <a:pt x="778" y="2011"/>
                  </a:lnTo>
                  <a:lnTo>
                    <a:pt x="777" y="2011"/>
                  </a:lnTo>
                  <a:lnTo>
                    <a:pt x="777" y="2010"/>
                  </a:lnTo>
                  <a:lnTo>
                    <a:pt x="778" y="2009"/>
                  </a:lnTo>
                  <a:lnTo>
                    <a:pt x="779" y="2005"/>
                  </a:lnTo>
                  <a:lnTo>
                    <a:pt x="779" y="2004"/>
                  </a:lnTo>
                  <a:lnTo>
                    <a:pt x="780" y="2003"/>
                  </a:lnTo>
                  <a:lnTo>
                    <a:pt x="780" y="2002"/>
                  </a:lnTo>
                  <a:lnTo>
                    <a:pt x="782" y="1999"/>
                  </a:lnTo>
                  <a:lnTo>
                    <a:pt x="782" y="1996"/>
                  </a:lnTo>
                  <a:lnTo>
                    <a:pt x="783" y="1995"/>
                  </a:lnTo>
                  <a:lnTo>
                    <a:pt x="783" y="1993"/>
                  </a:lnTo>
                  <a:lnTo>
                    <a:pt x="785" y="1993"/>
                  </a:lnTo>
                  <a:lnTo>
                    <a:pt x="785" y="1992"/>
                  </a:lnTo>
                  <a:lnTo>
                    <a:pt x="789" y="1996"/>
                  </a:lnTo>
                  <a:lnTo>
                    <a:pt x="790" y="1996"/>
                  </a:lnTo>
                  <a:lnTo>
                    <a:pt x="794" y="1999"/>
                  </a:lnTo>
                  <a:lnTo>
                    <a:pt x="798" y="1999"/>
                  </a:lnTo>
                  <a:lnTo>
                    <a:pt x="799" y="1998"/>
                  </a:lnTo>
                  <a:lnTo>
                    <a:pt x="799" y="1995"/>
                  </a:lnTo>
                  <a:lnTo>
                    <a:pt x="798" y="1995"/>
                  </a:lnTo>
                  <a:lnTo>
                    <a:pt x="788" y="1989"/>
                  </a:lnTo>
                  <a:lnTo>
                    <a:pt x="788" y="1986"/>
                  </a:lnTo>
                  <a:lnTo>
                    <a:pt x="786" y="1985"/>
                  </a:lnTo>
                  <a:lnTo>
                    <a:pt x="786" y="1984"/>
                  </a:lnTo>
                  <a:lnTo>
                    <a:pt x="784" y="1983"/>
                  </a:lnTo>
                  <a:lnTo>
                    <a:pt x="780" y="1978"/>
                  </a:lnTo>
                  <a:lnTo>
                    <a:pt x="779" y="1977"/>
                  </a:lnTo>
                  <a:lnTo>
                    <a:pt x="774" y="1977"/>
                  </a:lnTo>
                  <a:lnTo>
                    <a:pt x="774" y="1978"/>
                  </a:lnTo>
                  <a:lnTo>
                    <a:pt x="776" y="1979"/>
                  </a:lnTo>
                  <a:lnTo>
                    <a:pt x="774" y="1980"/>
                  </a:lnTo>
                  <a:lnTo>
                    <a:pt x="774" y="1979"/>
                  </a:lnTo>
                  <a:lnTo>
                    <a:pt x="771" y="1977"/>
                  </a:lnTo>
                  <a:lnTo>
                    <a:pt x="770" y="1973"/>
                  </a:lnTo>
                  <a:lnTo>
                    <a:pt x="768" y="1973"/>
                  </a:lnTo>
                  <a:lnTo>
                    <a:pt x="768" y="1972"/>
                  </a:lnTo>
                  <a:lnTo>
                    <a:pt x="767" y="1971"/>
                  </a:lnTo>
                  <a:lnTo>
                    <a:pt x="767" y="1968"/>
                  </a:lnTo>
                  <a:lnTo>
                    <a:pt x="765" y="1963"/>
                  </a:lnTo>
                  <a:lnTo>
                    <a:pt x="765" y="1962"/>
                  </a:lnTo>
                  <a:lnTo>
                    <a:pt x="764" y="1961"/>
                  </a:lnTo>
                  <a:lnTo>
                    <a:pt x="764" y="1960"/>
                  </a:lnTo>
                  <a:lnTo>
                    <a:pt x="765" y="1961"/>
                  </a:lnTo>
                  <a:lnTo>
                    <a:pt x="767" y="1962"/>
                  </a:lnTo>
                  <a:lnTo>
                    <a:pt x="768" y="1963"/>
                  </a:lnTo>
                  <a:lnTo>
                    <a:pt x="777" y="1963"/>
                  </a:lnTo>
                  <a:lnTo>
                    <a:pt x="778" y="1962"/>
                  </a:lnTo>
                  <a:lnTo>
                    <a:pt x="779" y="1960"/>
                  </a:lnTo>
                  <a:lnTo>
                    <a:pt x="780" y="1960"/>
                  </a:lnTo>
                  <a:lnTo>
                    <a:pt x="782" y="1959"/>
                  </a:lnTo>
                  <a:lnTo>
                    <a:pt x="785" y="1959"/>
                  </a:lnTo>
                  <a:lnTo>
                    <a:pt x="786" y="1956"/>
                  </a:lnTo>
                  <a:lnTo>
                    <a:pt x="788" y="1957"/>
                  </a:lnTo>
                  <a:lnTo>
                    <a:pt x="788" y="1960"/>
                  </a:lnTo>
                  <a:lnTo>
                    <a:pt x="789" y="1960"/>
                  </a:lnTo>
                  <a:lnTo>
                    <a:pt x="795" y="1962"/>
                  </a:lnTo>
                  <a:lnTo>
                    <a:pt x="799" y="1961"/>
                  </a:lnTo>
                  <a:lnTo>
                    <a:pt x="801" y="1961"/>
                  </a:lnTo>
                  <a:lnTo>
                    <a:pt x="801" y="1960"/>
                  </a:lnTo>
                  <a:lnTo>
                    <a:pt x="799" y="1959"/>
                  </a:lnTo>
                  <a:lnTo>
                    <a:pt x="799" y="1957"/>
                  </a:lnTo>
                  <a:lnTo>
                    <a:pt x="798" y="1957"/>
                  </a:lnTo>
                  <a:lnTo>
                    <a:pt x="797" y="1956"/>
                  </a:lnTo>
                  <a:lnTo>
                    <a:pt x="791" y="1956"/>
                  </a:lnTo>
                  <a:lnTo>
                    <a:pt x="791" y="1955"/>
                  </a:lnTo>
                  <a:lnTo>
                    <a:pt x="792" y="1954"/>
                  </a:lnTo>
                  <a:lnTo>
                    <a:pt x="792" y="1950"/>
                  </a:lnTo>
                  <a:lnTo>
                    <a:pt x="794" y="1949"/>
                  </a:lnTo>
                  <a:lnTo>
                    <a:pt x="801" y="1949"/>
                  </a:lnTo>
                  <a:lnTo>
                    <a:pt x="804" y="1948"/>
                  </a:lnTo>
                  <a:lnTo>
                    <a:pt x="805" y="1948"/>
                  </a:lnTo>
                  <a:lnTo>
                    <a:pt x="808" y="1947"/>
                  </a:lnTo>
                  <a:lnTo>
                    <a:pt x="809" y="1947"/>
                  </a:lnTo>
                  <a:lnTo>
                    <a:pt x="811" y="1944"/>
                  </a:lnTo>
                  <a:lnTo>
                    <a:pt x="811" y="1943"/>
                  </a:lnTo>
                  <a:lnTo>
                    <a:pt x="816" y="1943"/>
                  </a:lnTo>
                  <a:lnTo>
                    <a:pt x="817" y="1942"/>
                  </a:lnTo>
                  <a:lnTo>
                    <a:pt x="819" y="1940"/>
                  </a:lnTo>
                  <a:lnTo>
                    <a:pt x="820" y="1938"/>
                  </a:lnTo>
                  <a:lnTo>
                    <a:pt x="821" y="1938"/>
                  </a:lnTo>
                  <a:lnTo>
                    <a:pt x="822" y="1940"/>
                  </a:lnTo>
                  <a:lnTo>
                    <a:pt x="823" y="1940"/>
                  </a:lnTo>
                  <a:lnTo>
                    <a:pt x="823" y="1938"/>
                  </a:lnTo>
                  <a:lnTo>
                    <a:pt x="828" y="1940"/>
                  </a:lnTo>
                  <a:lnTo>
                    <a:pt x="829" y="1940"/>
                  </a:lnTo>
                  <a:lnTo>
                    <a:pt x="829" y="1938"/>
                  </a:lnTo>
                  <a:lnTo>
                    <a:pt x="830" y="1936"/>
                  </a:lnTo>
                  <a:lnTo>
                    <a:pt x="830" y="1935"/>
                  </a:lnTo>
                  <a:lnTo>
                    <a:pt x="832" y="1934"/>
                  </a:lnTo>
                  <a:lnTo>
                    <a:pt x="833" y="1934"/>
                  </a:lnTo>
                  <a:lnTo>
                    <a:pt x="834" y="1932"/>
                  </a:lnTo>
                  <a:lnTo>
                    <a:pt x="832" y="1932"/>
                  </a:lnTo>
                  <a:lnTo>
                    <a:pt x="829" y="1935"/>
                  </a:lnTo>
                  <a:lnTo>
                    <a:pt x="828" y="1934"/>
                  </a:lnTo>
                  <a:lnTo>
                    <a:pt x="829" y="1931"/>
                  </a:lnTo>
                  <a:lnTo>
                    <a:pt x="828" y="1931"/>
                  </a:lnTo>
                  <a:lnTo>
                    <a:pt x="828" y="1928"/>
                  </a:lnTo>
                  <a:lnTo>
                    <a:pt x="829" y="1928"/>
                  </a:lnTo>
                  <a:lnTo>
                    <a:pt x="829" y="1925"/>
                  </a:lnTo>
                  <a:lnTo>
                    <a:pt x="828" y="1924"/>
                  </a:lnTo>
                  <a:lnTo>
                    <a:pt x="827" y="1924"/>
                  </a:lnTo>
                  <a:lnTo>
                    <a:pt x="826" y="1923"/>
                  </a:lnTo>
                  <a:lnTo>
                    <a:pt x="821" y="1923"/>
                  </a:lnTo>
                  <a:lnTo>
                    <a:pt x="820" y="1924"/>
                  </a:lnTo>
                  <a:lnTo>
                    <a:pt x="815" y="1924"/>
                  </a:lnTo>
                  <a:lnTo>
                    <a:pt x="815" y="1929"/>
                  </a:lnTo>
                  <a:lnTo>
                    <a:pt x="813" y="1929"/>
                  </a:lnTo>
                  <a:lnTo>
                    <a:pt x="811" y="1930"/>
                  </a:lnTo>
                  <a:lnTo>
                    <a:pt x="808" y="1930"/>
                  </a:lnTo>
                  <a:lnTo>
                    <a:pt x="805" y="1931"/>
                  </a:lnTo>
                  <a:lnTo>
                    <a:pt x="798" y="1931"/>
                  </a:lnTo>
                  <a:lnTo>
                    <a:pt x="798" y="1932"/>
                  </a:lnTo>
                  <a:lnTo>
                    <a:pt x="796" y="1932"/>
                  </a:lnTo>
                  <a:lnTo>
                    <a:pt x="796" y="1931"/>
                  </a:lnTo>
                  <a:lnTo>
                    <a:pt x="797" y="1930"/>
                  </a:lnTo>
                  <a:lnTo>
                    <a:pt x="797" y="1929"/>
                  </a:lnTo>
                  <a:lnTo>
                    <a:pt x="798" y="1928"/>
                  </a:lnTo>
                  <a:lnTo>
                    <a:pt x="798" y="1926"/>
                  </a:lnTo>
                  <a:lnTo>
                    <a:pt x="801" y="1926"/>
                  </a:lnTo>
                  <a:lnTo>
                    <a:pt x="808" y="1925"/>
                  </a:lnTo>
                  <a:lnTo>
                    <a:pt x="810" y="1923"/>
                  </a:lnTo>
                  <a:lnTo>
                    <a:pt x="809" y="1922"/>
                  </a:lnTo>
                  <a:lnTo>
                    <a:pt x="809" y="1924"/>
                  </a:lnTo>
                  <a:lnTo>
                    <a:pt x="807" y="1924"/>
                  </a:lnTo>
                  <a:lnTo>
                    <a:pt x="801" y="1925"/>
                  </a:lnTo>
                  <a:lnTo>
                    <a:pt x="798" y="1926"/>
                  </a:lnTo>
                  <a:lnTo>
                    <a:pt x="797" y="1926"/>
                  </a:lnTo>
                  <a:lnTo>
                    <a:pt x="796" y="1929"/>
                  </a:lnTo>
                  <a:lnTo>
                    <a:pt x="795" y="1930"/>
                  </a:lnTo>
                  <a:lnTo>
                    <a:pt x="795" y="1931"/>
                  </a:lnTo>
                  <a:lnTo>
                    <a:pt x="794" y="1932"/>
                  </a:lnTo>
                  <a:lnTo>
                    <a:pt x="786" y="1932"/>
                  </a:lnTo>
                  <a:lnTo>
                    <a:pt x="785" y="1934"/>
                  </a:lnTo>
                  <a:lnTo>
                    <a:pt x="784" y="1934"/>
                  </a:lnTo>
                  <a:lnTo>
                    <a:pt x="784" y="1928"/>
                  </a:lnTo>
                  <a:lnTo>
                    <a:pt x="786" y="1925"/>
                  </a:lnTo>
                  <a:lnTo>
                    <a:pt x="788" y="1925"/>
                  </a:lnTo>
                  <a:lnTo>
                    <a:pt x="788" y="1923"/>
                  </a:lnTo>
                  <a:lnTo>
                    <a:pt x="786" y="1922"/>
                  </a:lnTo>
                  <a:lnTo>
                    <a:pt x="783" y="1922"/>
                  </a:lnTo>
                  <a:lnTo>
                    <a:pt x="783" y="1920"/>
                  </a:lnTo>
                  <a:lnTo>
                    <a:pt x="785" y="1918"/>
                  </a:lnTo>
                  <a:lnTo>
                    <a:pt x="786" y="1916"/>
                  </a:lnTo>
                  <a:lnTo>
                    <a:pt x="786" y="1907"/>
                  </a:lnTo>
                  <a:lnTo>
                    <a:pt x="788" y="1905"/>
                  </a:lnTo>
                  <a:lnTo>
                    <a:pt x="790" y="1903"/>
                  </a:lnTo>
                  <a:lnTo>
                    <a:pt x="799" y="1901"/>
                  </a:lnTo>
                  <a:lnTo>
                    <a:pt x="799" y="1900"/>
                  </a:lnTo>
                  <a:lnTo>
                    <a:pt x="801" y="1900"/>
                  </a:lnTo>
                  <a:lnTo>
                    <a:pt x="802" y="1898"/>
                  </a:lnTo>
                  <a:lnTo>
                    <a:pt x="807" y="1898"/>
                  </a:lnTo>
                  <a:lnTo>
                    <a:pt x="807" y="1894"/>
                  </a:lnTo>
                  <a:lnTo>
                    <a:pt x="810" y="1887"/>
                  </a:lnTo>
                  <a:lnTo>
                    <a:pt x="813" y="1886"/>
                  </a:lnTo>
                  <a:lnTo>
                    <a:pt x="819" y="1887"/>
                  </a:lnTo>
                  <a:lnTo>
                    <a:pt x="821" y="1888"/>
                  </a:lnTo>
                  <a:lnTo>
                    <a:pt x="824" y="1888"/>
                  </a:lnTo>
                  <a:lnTo>
                    <a:pt x="830" y="1887"/>
                  </a:lnTo>
                  <a:lnTo>
                    <a:pt x="832" y="1887"/>
                  </a:lnTo>
                  <a:lnTo>
                    <a:pt x="834" y="1889"/>
                  </a:lnTo>
                  <a:lnTo>
                    <a:pt x="835" y="1888"/>
                  </a:lnTo>
                  <a:lnTo>
                    <a:pt x="838" y="1888"/>
                  </a:lnTo>
                  <a:lnTo>
                    <a:pt x="839" y="1889"/>
                  </a:lnTo>
                  <a:lnTo>
                    <a:pt x="841" y="1888"/>
                  </a:lnTo>
                  <a:lnTo>
                    <a:pt x="842" y="1888"/>
                  </a:lnTo>
                  <a:lnTo>
                    <a:pt x="847" y="1889"/>
                  </a:lnTo>
                  <a:lnTo>
                    <a:pt x="848" y="1889"/>
                  </a:lnTo>
                  <a:lnTo>
                    <a:pt x="850" y="1888"/>
                  </a:lnTo>
                  <a:lnTo>
                    <a:pt x="850" y="1887"/>
                  </a:lnTo>
                  <a:lnTo>
                    <a:pt x="851" y="1885"/>
                  </a:lnTo>
                  <a:lnTo>
                    <a:pt x="851" y="1879"/>
                  </a:lnTo>
                  <a:lnTo>
                    <a:pt x="850" y="1877"/>
                  </a:lnTo>
                  <a:lnTo>
                    <a:pt x="850" y="1876"/>
                  </a:lnTo>
                  <a:lnTo>
                    <a:pt x="851" y="1876"/>
                  </a:lnTo>
                  <a:lnTo>
                    <a:pt x="853" y="1875"/>
                  </a:lnTo>
                  <a:lnTo>
                    <a:pt x="852" y="1873"/>
                  </a:lnTo>
                  <a:lnTo>
                    <a:pt x="852" y="1872"/>
                  </a:lnTo>
                  <a:lnTo>
                    <a:pt x="853" y="1870"/>
                  </a:lnTo>
                  <a:lnTo>
                    <a:pt x="855" y="1867"/>
                  </a:lnTo>
                  <a:lnTo>
                    <a:pt x="855" y="1866"/>
                  </a:lnTo>
                  <a:lnTo>
                    <a:pt x="858" y="1863"/>
                  </a:lnTo>
                  <a:lnTo>
                    <a:pt x="859" y="1863"/>
                  </a:lnTo>
                  <a:lnTo>
                    <a:pt x="859" y="1860"/>
                  </a:lnTo>
                  <a:lnTo>
                    <a:pt x="854" y="1860"/>
                  </a:lnTo>
                  <a:lnTo>
                    <a:pt x="852" y="1858"/>
                  </a:lnTo>
                  <a:lnTo>
                    <a:pt x="857" y="1854"/>
                  </a:lnTo>
                  <a:lnTo>
                    <a:pt x="855" y="1854"/>
                  </a:lnTo>
                  <a:lnTo>
                    <a:pt x="855" y="1851"/>
                  </a:lnTo>
                  <a:lnTo>
                    <a:pt x="854" y="1848"/>
                  </a:lnTo>
                  <a:lnTo>
                    <a:pt x="853" y="1848"/>
                  </a:lnTo>
                  <a:lnTo>
                    <a:pt x="853" y="1846"/>
                  </a:lnTo>
                  <a:lnTo>
                    <a:pt x="854" y="1846"/>
                  </a:lnTo>
                  <a:lnTo>
                    <a:pt x="854" y="1844"/>
                  </a:lnTo>
                  <a:lnTo>
                    <a:pt x="853" y="1843"/>
                  </a:lnTo>
                  <a:lnTo>
                    <a:pt x="853" y="1842"/>
                  </a:lnTo>
                  <a:lnTo>
                    <a:pt x="852" y="1840"/>
                  </a:lnTo>
                  <a:lnTo>
                    <a:pt x="844" y="1840"/>
                  </a:lnTo>
                  <a:lnTo>
                    <a:pt x="845" y="1839"/>
                  </a:lnTo>
                  <a:lnTo>
                    <a:pt x="847" y="1831"/>
                  </a:lnTo>
                  <a:lnTo>
                    <a:pt x="847" y="1830"/>
                  </a:lnTo>
                  <a:lnTo>
                    <a:pt x="848" y="1830"/>
                  </a:lnTo>
                  <a:lnTo>
                    <a:pt x="848" y="1829"/>
                  </a:lnTo>
                  <a:lnTo>
                    <a:pt x="850" y="1829"/>
                  </a:lnTo>
                  <a:lnTo>
                    <a:pt x="850" y="1827"/>
                  </a:lnTo>
                  <a:lnTo>
                    <a:pt x="851" y="1826"/>
                  </a:lnTo>
                  <a:lnTo>
                    <a:pt x="852" y="1826"/>
                  </a:lnTo>
                  <a:lnTo>
                    <a:pt x="857" y="1827"/>
                  </a:lnTo>
                  <a:lnTo>
                    <a:pt x="859" y="1827"/>
                  </a:lnTo>
                  <a:lnTo>
                    <a:pt x="861" y="1825"/>
                  </a:lnTo>
                  <a:lnTo>
                    <a:pt x="861" y="1821"/>
                  </a:lnTo>
                  <a:lnTo>
                    <a:pt x="860" y="1821"/>
                  </a:lnTo>
                  <a:lnTo>
                    <a:pt x="859" y="1823"/>
                  </a:lnTo>
                  <a:lnTo>
                    <a:pt x="858" y="1823"/>
                  </a:lnTo>
                  <a:lnTo>
                    <a:pt x="858" y="1824"/>
                  </a:lnTo>
                  <a:lnTo>
                    <a:pt x="857" y="1824"/>
                  </a:lnTo>
                  <a:lnTo>
                    <a:pt x="857" y="1823"/>
                  </a:lnTo>
                  <a:lnTo>
                    <a:pt x="855" y="1821"/>
                  </a:lnTo>
                  <a:lnTo>
                    <a:pt x="854" y="1823"/>
                  </a:lnTo>
                  <a:lnTo>
                    <a:pt x="851" y="1821"/>
                  </a:lnTo>
                  <a:lnTo>
                    <a:pt x="850" y="1821"/>
                  </a:lnTo>
                  <a:lnTo>
                    <a:pt x="848" y="1820"/>
                  </a:lnTo>
                  <a:lnTo>
                    <a:pt x="848" y="1818"/>
                  </a:lnTo>
                  <a:lnTo>
                    <a:pt x="847" y="1818"/>
                  </a:lnTo>
                  <a:lnTo>
                    <a:pt x="846" y="1817"/>
                  </a:lnTo>
                  <a:lnTo>
                    <a:pt x="846" y="1813"/>
                  </a:lnTo>
                  <a:lnTo>
                    <a:pt x="847" y="1812"/>
                  </a:lnTo>
                  <a:lnTo>
                    <a:pt x="850" y="1813"/>
                  </a:lnTo>
                  <a:lnTo>
                    <a:pt x="852" y="1811"/>
                  </a:lnTo>
                  <a:lnTo>
                    <a:pt x="854" y="1811"/>
                  </a:lnTo>
                  <a:lnTo>
                    <a:pt x="855" y="1812"/>
                  </a:lnTo>
                  <a:lnTo>
                    <a:pt x="857" y="1811"/>
                  </a:lnTo>
                  <a:lnTo>
                    <a:pt x="857" y="1807"/>
                  </a:lnTo>
                  <a:lnTo>
                    <a:pt x="859" y="1805"/>
                  </a:lnTo>
                  <a:lnTo>
                    <a:pt x="861" y="1803"/>
                  </a:lnTo>
                  <a:lnTo>
                    <a:pt x="861" y="1802"/>
                  </a:lnTo>
                  <a:lnTo>
                    <a:pt x="865" y="1799"/>
                  </a:lnTo>
                  <a:lnTo>
                    <a:pt x="865" y="1796"/>
                  </a:lnTo>
                  <a:lnTo>
                    <a:pt x="866" y="1794"/>
                  </a:lnTo>
                  <a:lnTo>
                    <a:pt x="866" y="1791"/>
                  </a:lnTo>
                  <a:lnTo>
                    <a:pt x="864" y="1789"/>
                  </a:lnTo>
                  <a:lnTo>
                    <a:pt x="861" y="1784"/>
                  </a:lnTo>
                  <a:lnTo>
                    <a:pt x="861" y="1781"/>
                  </a:lnTo>
                  <a:lnTo>
                    <a:pt x="864" y="1778"/>
                  </a:lnTo>
                  <a:lnTo>
                    <a:pt x="865" y="1778"/>
                  </a:lnTo>
                  <a:lnTo>
                    <a:pt x="865" y="1776"/>
                  </a:lnTo>
                  <a:lnTo>
                    <a:pt x="860" y="1775"/>
                  </a:lnTo>
                  <a:lnTo>
                    <a:pt x="859" y="1775"/>
                  </a:lnTo>
                  <a:lnTo>
                    <a:pt x="855" y="1777"/>
                  </a:lnTo>
                  <a:lnTo>
                    <a:pt x="855" y="1778"/>
                  </a:lnTo>
                  <a:lnTo>
                    <a:pt x="853" y="1778"/>
                  </a:lnTo>
                  <a:lnTo>
                    <a:pt x="852" y="1780"/>
                  </a:lnTo>
                  <a:lnTo>
                    <a:pt x="851" y="1780"/>
                  </a:lnTo>
                  <a:lnTo>
                    <a:pt x="851" y="1778"/>
                  </a:lnTo>
                  <a:lnTo>
                    <a:pt x="848" y="1776"/>
                  </a:lnTo>
                  <a:lnTo>
                    <a:pt x="846" y="1776"/>
                  </a:lnTo>
                  <a:lnTo>
                    <a:pt x="845" y="1775"/>
                  </a:lnTo>
                  <a:lnTo>
                    <a:pt x="844" y="1775"/>
                  </a:lnTo>
                  <a:lnTo>
                    <a:pt x="842" y="1772"/>
                  </a:lnTo>
                  <a:lnTo>
                    <a:pt x="842" y="1769"/>
                  </a:lnTo>
                  <a:lnTo>
                    <a:pt x="841" y="1768"/>
                  </a:lnTo>
                  <a:lnTo>
                    <a:pt x="839" y="1766"/>
                  </a:lnTo>
                  <a:lnTo>
                    <a:pt x="838" y="1766"/>
                  </a:lnTo>
                  <a:lnTo>
                    <a:pt x="836" y="1765"/>
                  </a:lnTo>
                  <a:lnTo>
                    <a:pt x="834" y="1766"/>
                  </a:lnTo>
                  <a:lnTo>
                    <a:pt x="833" y="1766"/>
                  </a:lnTo>
                  <a:lnTo>
                    <a:pt x="832" y="1768"/>
                  </a:lnTo>
                  <a:lnTo>
                    <a:pt x="829" y="1766"/>
                  </a:lnTo>
                  <a:lnTo>
                    <a:pt x="828" y="1766"/>
                  </a:lnTo>
                  <a:lnTo>
                    <a:pt x="827" y="1764"/>
                  </a:lnTo>
                  <a:lnTo>
                    <a:pt x="824" y="1758"/>
                  </a:lnTo>
                  <a:lnTo>
                    <a:pt x="824" y="1757"/>
                  </a:lnTo>
                  <a:lnTo>
                    <a:pt x="822" y="1758"/>
                  </a:lnTo>
                  <a:lnTo>
                    <a:pt x="822" y="1759"/>
                  </a:lnTo>
                  <a:lnTo>
                    <a:pt x="820" y="1760"/>
                  </a:lnTo>
                  <a:lnTo>
                    <a:pt x="820" y="1762"/>
                  </a:lnTo>
                  <a:lnTo>
                    <a:pt x="815" y="1762"/>
                  </a:lnTo>
                  <a:lnTo>
                    <a:pt x="811" y="1758"/>
                  </a:lnTo>
                  <a:lnTo>
                    <a:pt x="807" y="1757"/>
                  </a:lnTo>
                  <a:lnTo>
                    <a:pt x="803" y="1753"/>
                  </a:lnTo>
                  <a:lnTo>
                    <a:pt x="803" y="1752"/>
                  </a:lnTo>
                  <a:lnTo>
                    <a:pt x="795" y="1752"/>
                  </a:lnTo>
                  <a:lnTo>
                    <a:pt x="794" y="1751"/>
                  </a:lnTo>
                  <a:lnTo>
                    <a:pt x="790" y="1751"/>
                  </a:lnTo>
                  <a:lnTo>
                    <a:pt x="790" y="1750"/>
                  </a:lnTo>
                  <a:lnTo>
                    <a:pt x="789" y="1746"/>
                  </a:lnTo>
                  <a:lnTo>
                    <a:pt x="788" y="1745"/>
                  </a:lnTo>
                  <a:lnTo>
                    <a:pt x="783" y="1745"/>
                  </a:lnTo>
                  <a:lnTo>
                    <a:pt x="782" y="1747"/>
                  </a:lnTo>
                  <a:lnTo>
                    <a:pt x="783" y="1750"/>
                  </a:lnTo>
                  <a:lnTo>
                    <a:pt x="783" y="1753"/>
                  </a:lnTo>
                  <a:lnTo>
                    <a:pt x="780" y="1754"/>
                  </a:lnTo>
                  <a:lnTo>
                    <a:pt x="779" y="1754"/>
                  </a:lnTo>
                  <a:lnTo>
                    <a:pt x="779" y="1753"/>
                  </a:lnTo>
                  <a:lnTo>
                    <a:pt x="778" y="1753"/>
                  </a:lnTo>
                  <a:lnTo>
                    <a:pt x="778" y="1754"/>
                  </a:lnTo>
                  <a:lnTo>
                    <a:pt x="776" y="1756"/>
                  </a:lnTo>
                  <a:lnTo>
                    <a:pt x="774" y="1756"/>
                  </a:lnTo>
                  <a:lnTo>
                    <a:pt x="774" y="1753"/>
                  </a:lnTo>
                  <a:lnTo>
                    <a:pt x="772" y="1748"/>
                  </a:lnTo>
                  <a:lnTo>
                    <a:pt x="770" y="1747"/>
                  </a:lnTo>
                  <a:lnTo>
                    <a:pt x="768" y="1746"/>
                  </a:lnTo>
                  <a:lnTo>
                    <a:pt x="765" y="1745"/>
                  </a:lnTo>
                  <a:lnTo>
                    <a:pt x="764" y="1744"/>
                  </a:lnTo>
                  <a:lnTo>
                    <a:pt x="760" y="1738"/>
                  </a:lnTo>
                  <a:lnTo>
                    <a:pt x="758" y="1737"/>
                  </a:lnTo>
                  <a:lnTo>
                    <a:pt x="758" y="1734"/>
                  </a:lnTo>
                  <a:lnTo>
                    <a:pt x="759" y="1733"/>
                  </a:lnTo>
                  <a:lnTo>
                    <a:pt x="757" y="1728"/>
                  </a:lnTo>
                  <a:lnTo>
                    <a:pt x="753" y="1727"/>
                  </a:lnTo>
                  <a:lnTo>
                    <a:pt x="753" y="1725"/>
                  </a:lnTo>
                  <a:lnTo>
                    <a:pt x="752" y="1723"/>
                  </a:lnTo>
                  <a:lnTo>
                    <a:pt x="752" y="1721"/>
                  </a:lnTo>
                  <a:lnTo>
                    <a:pt x="746" y="1721"/>
                  </a:lnTo>
                  <a:lnTo>
                    <a:pt x="741" y="1726"/>
                  </a:lnTo>
                  <a:lnTo>
                    <a:pt x="735" y="1727"/>
                  </a:lnTo>
                  <a:lnTo>
                    <a:pt x="729" y="1727"/>
                  </a:lnTo>
                  <a:lnTo>
                    <a:pt x="720" y="1732"/>
                  </a:lnTo>
                  <a:lnTo>
                    <a:pt x="720" y="1733"/>
                  </a:lnTo>
                  <a:lnTo>
                    <a:pt x="718" y="1733"/>
                  </a:lnTo>
                  <a:lnTo>
                    <a:pt x="718" y="1734"/>
                  </a:lnTo>
                  <a:lnTo>
                    <a:pt x="717" y="1735"/>
                  </a:lnTo>
                  <a:lnTo>
                    <a:pt x="714" y="1735"/>
                  </a:lnTo>
                  <a:lnTo>
                    <a:pt x="714" y="1732"/>
                  </a:lnTo>
                  <a:lnTo>
                    <a:pt x="712" y="1731"/>
                  </a:lnTo>
                  <a:lnTo>
                    <a:pt x="711" y="1731"/>
                  </a:lnTo>
                  <a:lnTo>
                    <a:pt x="710" y="1729"/>
                  </a:lnTo>
                  <a:lnTo>
                    <a:pt x="707" y="1729"/>
                  </a:lnTo>
                  <a:lnTo>
                    <a:pt x="705" y="1731"/>
                  </a:lnTo>
                  <a:lnTo>
                    <a:pt x="702" y="1731"/>
                  </a:lnTo>
                  <a:lnTo>
                    <a:pt x="698" y="1723"/>
                  </a:lnTo>
                  <a:lnTo>
                    <a:pt x="697" y="1723"/>
                  </a:lnTo>
                  <a:lnTo>
                    <a:pt x="697" y="1722"/>
                  </a:lnTo>
                  <a:lnTo>
                    <a:pt x="696" y="1721"/>
                  </a:lnTo>
                  <a:lnTo>
                    <a:pt x="683" y="1721"/>
                  </a:lnTo>
                  <a:lnTo>
                    <a:pt x="683" y="1722"/>
                  </a:lnTo>
                  <a:lnTo>
                    <a:pt x="681" y="1723"/>
                  </a:lnTo>
                  <a:lnTo>
                    <a:pt x="680" y="1723"/>
                  </a:lnTo>
                  <a:lnTo>
                    <a:pt x="680" y="1725"/>
                  </a:lnTo>
                  <a:lnTo>
                    <a:pt x="679" y="1725"/>
                  </a:lnTo>
                  <a:lnTo>
                    <a:pt x="679" y="1726"/>
                  </a:lnTo>
                  <a:lnTo>
                    <a:pt x="678" y="1727"/>
                  </a:lnTo>
                  <a:lnTo>
                    <a:pt x="676" y="1727"/>
                  </a:lnTo>
                  <a:lnTo>
                    <a:pt x="674" y="1726"/>
                  </a:lnTo>
                  <a:lnTo>
                    <a:pt x="673" y="1726"/>
                  </a:lnTo>
                  <a:lnTo>
                    <a:pt x="673" y="1725"/>
                  </a:lnTo>
                  <a:lnTo>
                    <a:pt x="672" y="1723"/>
                  </a:lnTo>
                  <a:lnTo>
                    <a:pt x="672" y="1720"/>
                  </a:lnTo>
                  <a:lnTo>
                    <a:pt x="671" y="1719"/>
                  </a:lnTo>
                  <a:lnTo>
                    <a:pt x="668" y="1719"/>
                  </a:lnTo>
                  <a:lnTo>
                    <a:pt x="666" y="1716"/>
                  </a:lnTo>
                  <a:lnTo>
                    <a:pt x="665" y="1708"/>
                  </a:lnTo>
                  <a:lnTo>
                    <a:pt x="665" y="1707"/>
                  </a:lnTo>
                  <a:lnTo>
                    <a:pt x="668" y="1705"/>
                  </a:lnTo>
                  <a:lnTo>
                    <a:pt x="667" y="1704"/>
                  </a:lnTo>
                  <a:lnTo>
                    <a:pt x="667" y="1698"/>
                  </a:lnTo>
                  <a:lnTo>
                    <a:pt x="666" y="1697"/>
                  </a:lnTo>
                  <a:lnTo>
                    <a:pt x="665" y="1697"/>
                  </a:lnTo>
                  <a:lnTo>
                    <a:pt x="665" y="1694"/>
                  </a:lnTo>
                  <a:lnTo>
                    <a:pt x="664" y="1692"/>
                  </a:lnTo>
                  <a:lnTo>
                    <a:pt x="664" y="1691"/>
                  </a:lnTo>
                  <a:lnTo>
                    <a:pt x="662" y="1690"/>
                  </a:lnTo>
                  <a:lnTo>
                    <a:pt x="664" y="1689"/>
                  </a:lnTo>
                  <a:lnTo>
                    <a:pt x="662" y="1688"/>
                  </a:lnTo>
                  <a:lnTo>
                    <a:pt x="661" y="1688"/>
                  </a:lnTo>
                  <a:lnTo>
                    <a:pt x="661" y="1686"/>
                  </a:lnTo>
                  <a:lnTo>
                    <a:pt x="660" y="1686"/>
                  </a:lnTo>
                  <a:lnTo>
                    <a:pt x="660" y="1683"/>
                  </a:lnTo>
                  <a:lnTo>
                    <a:pt x="664" y="1683"/>
                  </a:lnTo>
                  <a:lnTo>
                    <a:pt x="664" y="1680"/>
                  </a:lnTo>
                  <a:lnTo>
                    <a:pt x="662" y="1680"/>
                  </a:lnTo>
                  <a:lnTo>
                    <a:pt x="661" y="1679"/>
                  </a:lnTo>
                  <a:lnTo>
                    <a:pt x="660" y="1679"/>
                  </a:lnTo>
                  <a:lnTo>
                    <a:pt x="658" y="1680"/>
                  </a:lnTo>
                  <a:lnTo>
                    <a:pt x="656" y="1680"/>
                  </a:lnTo>
                  <a:lnTo>
                    <a:pt x="655" y="1679"/>
                  </a:lnTo>
                  <a:lnTo>
                    <a:pt x="654" y="1677"/>
                  </a:lnTo>
                  <a:lnTo>
                    <a:pt x="653" y="1671"/>
                  </a:lnTo>
                  <a:lnTo>
                    <a:pt x="653" y="1670"/>
                  </a:lnTo>
                  <a:lnTo>
                    <a:pt x="652" y="1668"/>
                  </a:lnTo>
                  <a:lnTo>
                    <a:pt x="650" y="1668"/>
                  </a:lnTo>
                  <a:lnTo>
                    <a:pt x="649" y="1670"/>
                  </a:lnTo>
                  <a:lnTo>
                    <a:pt x="648" y="1670"/>
                  </a:lnTo>
                  <a:lnTo>
                    <a:pt x="648" y="1668"/>
                  </a:lnTo>
                  <a:lnTo>
                    <a:pt x="647" y="1668"/>
                  </a:lnTo>
                  <a:lnTo>
                    <a:pt x="645" y="1670"/>
                  </a:lnTo>
                  <a:lnTo>
                    <a:pt x="641" y="1671"/>
                  </a:lnTo>
                  <a:lnTo>
                    <a:pt x="639" y="1672"/>
                  </a:lnTo>
                  <a:lnTo>
                    <a:pt x="635" y="1672"/>
                  </a:lnTo>
                  <a:lnTo>
                    <a:pt x="633" y="1670"/>
                  </a:lnTo>
                  <a:lnTo>
                    <a:pt x="633" y="1667"/>
                  </a:lnTo>
                  <a:lnTo>
                    <a:pt x="627" y="1667"/>
                  </a:lnTo>
                  <a:lnTo>
                    <a:pt x="624" y="1666"/>
                  </a:lnTo>
                  <a:lnTo>
                    <a:pt x="621" y="1666"/>
                  </a:lnTo>
                  <a:lnTo>
                    <a:pt x="619" y="1667"/>
                  </a:lnTo>
                  <a:lnTo>
                    <a:pt x="617" y="1667"/>
                  </a:lnTo>
                  <a:lnTo>
                    <a:pt x="615" y="1666"/>
                  </a:lnTo>
                  <a:lnTo>
                    <a:pt x="617" y="1665"/>
                  </a:lnTo>
                  <a:lnTo>
                    <a:pt x="619" y="1660"/>
                  </a:lnTo>
                  <a:lnTo>
                    <a:pt x="619" y="1658"/>
                  </a:lnTo>
                  <a:lnTo>
                    <a:pt x="618" y="1659"/>
                  </a:lnTo>
                  <a:lnTo>
                    <a:pt x="617" y="1659"/>
                  </a:lnTo>
                  <a:lnTo>
                    <a:pt x="614" y="1655"/>
                  </a:lnTo>
                  <a:lnTo>
                    <a:pt x="616" y="1655"/>
                  </a:lnTo>
                  <a:lnTo>
                    <a:pt x="616" y="1647"/>
                  </a:lnTo>
                  <a:lnTo>
                    <a:pt x="612" y="1643"/>
                  </a:lnTo>
                  <a:lnTo>
                    <a:pt x="612" y="1641"/>
                  </a:lnTo>
                  <a:lnTo>
                    <a:pt x="611" y="1641"/>
                  </a:lnTo>
                  <a:lnTo>
                    <a:pt x="610" y="1640"/>
                  </a:lnTo>
                  <a:lnTo>
                    <a:pt x="610" y="1637"/>
                  </a:lnTo>
                  <a:lnTo>
                    <a:pt x="612" y="1637"/>
                  </a:lnTo>
                  <a:lnTo>
                    <a:pt x="619" y="1635"/>
                  </a:lnTo>
                  <a:lnTo>
                    <a:pt x="622" y="1635"/>
                  </a:lnTo>
                  <a:lnTo>
                    <a:pt x="624" y="1633"/>
                  </a:lnTo>
                  <a:lnTo>
                    <a:pt x="624" y="1630"/>
                  </a:lnTo>
                  <a:lnTo>
                    <a:pt x="623" y="1628"/>
                  </a:lnTo>
                  <a:lnTo>
                    <a:pt x="621" y="1625"/>
                  </a:lnTo>
                  <a:lnTo>
                    <a:pt x="618" y="1624"/>
                  </a:lnTo>
                  <a:lnTo>
                    <a:pt x="618" y="1623"/>
                  </a:lnTo>
                  <a:lnTo>
                    <a:pt x="616" y="1623"/>
                  </a:lnTo>
                  <a:lnTo>
                    <a:pt x="616" y="1622"/>
                  </a:lnTo>
                  <a:lnTo>
                    <a:pt x="615" y="1622"/>
                  </a:lnTo>
                  <a:lnTo>
                    <a:pt x="615" y="1621"/>
                  </a:lnTo>
                  <a:lnTo>
                    <a:pt x="612" y="1618"/>
                  </a:lnTo>
                  <a:lnTo>
                    <a:pt x="610" y="1618"/>
                  </a:lnTo>
                  <a:lnTo>
                    <a:pt x="611" y="1617"/>
                  </a:lnTo>
                  <a:lnTo>
                    <a:pt x="611" y="1616"/>
                  </a:lnTo>
                  <a:lnTo>
                    <a:pt x="609" y="1614"/>
                  </a:lnTo>
                  <a:lnTo>
                    <a:pt x="609" y="1608"/>
                  </a:lnTo>
                  <a:lnTo>
                    <a:pt x="610" y="1606"/>
                  </a:lnTo>
                  <a:lnTo>
                    <a:pt x="610" y="1605"/>
                  </a:lnTo>
                  <a:lnTo>
                    <a:pt x="608" y="1603"/>
                  </a:lnTo>
                  <a:lnTo>
                    <a:pt x="608" y="1602"/>
                  </a:lnTo>
                  <a:lnTo>
                    <a:pt x="605" y="1599"/>
                  </a:lnTo>
                  <a:lnTo>
                    <a:pt x="604" y="1599"/>
                  </a:lnTo>
                  <a:lnTo>
                    <a:pt x="603" y="1597"/>
                  </a:lnTo>
                  <a:lnTo>
                    <a:pt x="603" y="1596"/>
                  </a:lnTo>
                  <a:lnTo>
                    <a:pt x="600" y="1594"/>
                  </a:lnTo>
                  <a:lnTo>
                    <a:pt x="599" y="1593"/>
                  </a:lnTo>
                  <a:lnTo>
                    <a:pt x="599" y="1592"/>
                  </a:lnTo>
                  <a:lnTo>
                    <a:pt x="598" y="1591"/>
                  </a:lnTo>
                  <a:lnTo>
                    <a:pt x="593" y="1591"/>
                  </a:lnTo>
                  <a:lnTo>
                    <a:pt x="590" y="1592"/>
                  </a:lnTo>
                  <a:lnTo>
                    <a:pt x="586" y="1596"/>
                  </a:lnTo>
                  <a:lnTo>
                    <a:pt x="585" y="1594"/>
                  </a:lnTo>
                  <a:lnTo>
                    <a:pt x="585" y="1591"/>
                  </a:lnTo>
                  <a:lnTo>
                    <a:pt x="584" y="1591"/>
                  </a:lnTo>
                  <a:lnTo>
                    <a:pt x="583" y="1592"/>
                  </a:lnTo>
                  <a:lnTo>
                    <a:pt x="581" y="1592"/>
                  </a:lnTo>
                  <a:lnTo>
                    <a:pt x="580" y="1591"/>
                  </a:lnTo>
                  <a:lnTo>
                    <a:pt x="577" y="1591"/>
                  </a:lnTo>
                  <a:lnTo>
                    <a:pt x="573" y="1590"/>
                  </a:lnTo>
                  <a:lnTo>
                    <a:pt x="572" y="1590"/>
                  </a:lnTo>
                  <a:lnTo>
                    <a:pt x="572" y="1591"/>
                  </a:lnTo>
                  <a:lnTo>
                    <a:pt x="571" y="1592"/>
                  </a:lnTo>
                  <a:lnTo>
                    <a:pt x="568" y="1592"/>
                  </a:lnTo>
                  <a:lnTo>
                    <a:pt x="568" y="1593"/>
                  </a:lnTo>
                  <a:lnTo>
                    <a:pt x="567" y="1594"/>
                  </a:lnTo>
                  <a:lnTo>
                    <a:pt x="566" y="1594"/>
                  </a:lnTo>
                  <a:lnTo>
                    <a:pt x="561" y="1598"/>
                  </a:lnTo>
                  <a:lnTo>
                    <a:pt x="559" y="1598"/>
                  </a:lnTo>
                  <a:lnTo>
                    <a:pt x="558" y="1597"/>
                  </a:lnTo>
                  <a:lnTo>
                    <a:pt x="556" y="1597"/>
                  </a:lnTo>
                  <a:lnTo>
                    <a:pt x="554" y="1598"/>
                  </a:lnTo>
                  <a:lnTo>
                    <a:pt x="553" y="1598"/>
                  </a:lnTo>
                  <a:lnTo>
                    <a:pt x="544" y="1593"/>
                  </a:lnTo>
                  <a:lnTo>
                    <a:pt x="542" y="1594"/>
                  </a:lnTo>
                  <a:lnTo>
                    <a:pt x="538" y="1593"/>
                  </a:lnTo>
                  <a:lnTo>
                    <a:pt x="537" y="1593"/>
                  </a:lnTo>
                  <a:lnTo>
                    <a:pt x="536" y="1596"/>
                  </a:lnTo>
                  <a:lnTo>
                    <a:pt x="537" y="1598"/>
                  </a:lnTo>
                  <a:lnTo>
                    <a:pt x="537" y="1599"/>
                  </a:lnTo>
                  <a:lnTo>
                    <a:pt x="536" y="1599"/>
                  </a:lnTo>
                  <a:lnTo>
                    <a:pt x="536" y="1602"/>
                  </a:lnTo>
                  <a:lnTo>
                    <a:pt x="535" y="1605"/>
                  </a:lnTo>
                  <a:lnTo>
                    <a:pt x="534" y="1608"/>
                  </a:lnTo>
                  <a:lnTo>
                    <a:pt x="531" y="1610"/>
                  </a:lnTo>
                  <a:lnTo>
                    <a:pt x="527" y="1612"/>
                  </a:lnTo>
                  <a:lnTo>
                    <a:pt x="525" y="1612"/>
                  </a:lnTo>
                  <a:lnTo>
                    <a:pt x="523" y="1611"/>
                  </a:lnTo>
                  <a:lnTo>
                    <a:pt x="522" y="1612"/>
                  </a:lnTo>
                  <a:lnTo>
                    <a:pt x="519" y="1614"/>
                  </a:lnTo>
                  <a:lnTo>
                    <a:pt x="518" y="1614"/>
                  </a:lnTo>
                  <a:lnTo>
                    <a:pt x="517" y="1612"/>
                  </a:lnTo>
                  <a:lnTo>
                    <a:pt x="517" y="1609"/>
                  </a:lnTo>
                  <a:lnTo>
                    <a:pt x="516" y="1609"/>
                  </a:lnTo>
                  <a:lnTo>
                    <a:pt x="515" y="1608"/>
                  </a:lnTo>
                  <a:lnTo>
                    <a:pt x="512" y="1609"/>
                  </a:lnTo>
                  <a:lnTo>
                    <a:pt x="512" y="1605"/>
                  </a:lnTo>
                  <a:lnTo>
                    <a:pt x="509" y="1602"/>
                  </a:lnTo>
                  <a:lnTo>
                    <a:pt x="509" y="1598"/>
                  </a:lnTo>
                  <a:lnTo>
                    <a:pt x="507" y="1597"/>
                  </a:lnTo>
                  <a:lnTo>
                    <a:pt x="506" y="1597"/>
                  </a:lnTo>
                  <a:lnTo>
                    <a:pt x="505" y="1596"/>
                  </a:lnTo>
                  <a:lnTo>
                    <a:pt x="504" y="1593"/>
                  </a:lnTo>
                  <a:lnTo>
                    <a:pt x="505" y="1592"/>
                  </a:lnTo>
                  <a:lnTo>
                    <a:pt x="505" y="1588"/>
                  </a:lnTo>
                  <a:lnTo>
                    <a:pt x="504" y="1587"/>
                  </a:lnTo>
                  <a:lnTo>
                    <a:pt x="504" y="1586"/>
                  </a:lnTo>
                  <a:lnTo>
                    <a:pt x="505" y="1584"/>
                  </a:lnTo>
                  <a:lnTo>
                    <a:pt x="505" y="1582"/>
                  </a:lnTo>
                  <a:lnTo>
                    <a:pt x="503" y="1580"/>
                  </a:lnTo>
                  <a:lnTo>
                    <a:pt x="504" y="1579"/>
                  </a:lnTo>
                  <a:lnTo>
                    <a:pt x="504" y="1578"/>
                  </a:lnTo>
                  <a:lnTo>
                    <a:pt x="506" y="1578"/>
                  </a:lnTo>
                  <a:lnTo>
                    <a:pt x="506" y="1576"/>
                  </a:lnTo>
                  <a:lnTo>
                    <a:pt x="504" y="1575"/>
                  </a:lnTo>
                  <a:lnTo>
                    <a:pt x="504" y="1574"/>
                  </a:lnTo>
                  <a:lnTo>
                    <a:pt x="503" y="1572"/>
                  </a:lnTo>
                  <a:lnTo>
                    <a:pt x="500" y="1569"/>
                  </a:lnTo>
                  <a:lnTo>
                    <a:pt x="500" y="1568"/>
                  </a:lnTo>
                  <a:lnTo>
                    <a:pt x="503" y="1567"/>
                  </a:lnTo>
                  <a:lnTo>
                    <a:pt x="504" y="1565"/>
                  </a:lnTo>
                  <a:lnTo>
                    <a:pt x="504" y="1561"/>
                  </a:lnTo>
                  <a:lnTo>
                    <a:pt x="502" y="1559"/>
                  </a:lnTo>
                  <a:lnTo>
                    <a:pt x="502" y="1556"/>
                  </a:lnTo>
                  <a:lnTo>
                    <a:pt x="499" y="1556"/>
                  </a:lnTo>
                  <a:lnTo>
                    <a:pt x="496" y="1553"/>
                  </a:lnTo>
                  <a:lnTo>
                    <a:pt x="494" y="1549"/>
                  </a:lnTo>
                  <a:lnTo>
                    <a:pt x="493" y="1548"/>
                  </a:lnTo>
                  <a:lnTo>
                    <a:pt x="491" y="1544"/>
                  </a:lnTo>
                  <a:lnTo>
                    <a:pt x="493" y="1541"/>
                  </a:lnTo>
                  <a:lnTo>
                    <a:pt x="494" y="1541"/>
                  </a:lnTo>
                  <a:lnTo>
                    <a:pt x="496" y="1539"/>
                  </a:lnTo>
                  <a:lnTo>
                    <a:pt x="496" y="1533"/>
                  </a:lnTo>
                  <a:lnTo>
                    <a:pt x="498" y="1532"/>
                  </a:lnTo>
                  <a:lnTo>
                    <a:pt x="503" y="1532"/>
                  </a:lnTo>
                  <a:lnTo>
                    <a:pt x="504" y="1531"/>
                  </a:lnTo>
                  <a:lnTo>
                    <a:pt x="506" y="1531"/>
                  </a:lnTo>
                  <a:lnTo>
                    <a:pt x="509" y="1532"/>
                  </a:lnTo>
                  <a:lnTo>
                    <a:pt x="512" y="1532"/>
                  </a:lnTo>
                  <a:lnTo>
                    <a:pt x="512" y="1537"/>
                  </a:lnTo>
                  <a:lnTo>
                    <a:pt x="513" y="1538"/>
                  </a:lnTo>
                  <a:lnTo>
                    <a:pt x="516" y="1538"/>
                  </a:lnTo>
                  <a:lnTo>
                    <a:pt x="518" y="1539"/>
                  </a:lnTo>
                  <a:lnTo>
                    <a:pt x="522" y="1539"/>
                  </a:lnTo>
                  <a:lnTo>
                    <a:pt x="523" y="1538"/>
                  </a:lnTo>
                  <a:lnTo>
                    <a:pt x="525" y="1541"/>
                  </a:lnTo>
                  <a:lnTo>
                    <a:pt x="527" y="1541"/>
                  </a:lnTo>
                  <a:lnTo>
                    <a:pt x="528" y="1539"/>
                  </a:lnTo>
                  <a:lnTo>
                    <a:pt x="530" y="1539"/>
                  </a:lnTo>
                  <a:lnTo>
                    <a:pt x="531" y="1538"/>
                  </a:lnTo>
                  <a:lnTo>
                    <a:pt x="531" y="1537"/>
                  </a:lnTo>
                  <a:lnTo>
                    <a:pt x="534" y="1537"/>
                  </a:lnTo>
                  <a:lnTo>
                    <a:pt x="538" y="1532"/>
                  </a:lnTo>
                  <a:lnTo>
                    <a:pt x="540" y="1532"/>
                  </a:lnTo>
                  <a:lnTo>
                    <a:pt x="540" y="1531"/>
                  </a:lnTo>
                  <a:lnTo>
                    <a:pt x="541" y="1529"/>
                  </a:lnTo>
                  <a:lnTo>
                    <a:pt x="542" y="1528"/>
                  </a:lnTo>
                  <a:lnTo>
                    <a:pt x="542" y="1526"/>
                  </a:lnTo>
                  <a:lnTo>
                    <a:pt x="541" y="1526"/>
                  </a:lnTo>
                  <a:lnTo>
                    <a:pt x="541" y="1525"/>
                  </a:lnTo>
                  <a:lnTo>
                    <a:pt x="542" y="1524"/>
                  </a:lnTo>
                  <a:lnTo>
                    <a:pt x="543" y="1525"/>
                  </a:lnTo>
                  <a:lnTo>
                    <a:pt x="546" y="1525"/>
                  </a:lnTo>
                  <a:lnTo>
                    <a:pt x="547" y="1524"/>
                  </a:lnTo>
                  <a:lnTo>
                    <a:pt x="547" y="1523"/>
                  </a:lnTo>
                  <a:lnTo>
                    <a:pt x="553" y="1523"/>
                  </a:lnTo>
                  <a:lnTo>
                    <a:pt x="552" y="1520"/>
                  </a:lnTo>
                  <a:lnTo>
                    <a:pt x="553" y="1516"/>
                  </a:lnTo>
                  <a:lnTo>
                    <a:pt x="553" y="1514"/>
                  </a:lnTo>
                  <a:lnTo>
                    <a:pt x="552" y="1513"/>
                  </a:lnTo>
                  <a:lnTo>
                    <a:pt x="549" y="1513"/>
                  </a:lnTo>
                  <a:lnTo>
                    <a:pt x="549" y="1511"/>
                  </a:lnTo>
                  <a:lnTo>
                    <a:pt x="547" y="1511"/>
                  </a:lnTo>
                  <a:lnTo>
                    <a:pt x="547" y="1512"/>
                  </a:lnTo>
                  <a:lnTo>
                    <a:pt x="546" y="1511"/>
                  </a:lnTo>
                  <a:lnTo>
                    <a:pt x="546" y="1510"/>
                  </a:lnTo>
                  <a:lnTo>
                    <a:pt x="544" y="1510"/>
                  </a:lnTo>
                  <a:lnTo>
                    <a:pt x="542" y="1508"/>
                  </a:lnTo>
                  <a:lnTo>
                    <a:pt x="540" y="1506"/>
                  </a:lnTo>
                  <a:lnTo>
                    <a:pt x="540" y="1505"/>
                  </a:lnTo>
                  <a:lnTo>
                    <a:pt x="538" y="1502"/>
                  </a:lnTo>
                  <a:lnTo>
                    <a:pt x="538" y="1501"/>
                  </a:lnTo>
                  <a:lnTo>
                    <a:pt x="540" y="1501"/>
                  </a:lnTo>
                  <a:lnTo>
                    <a:pt x="542" y="1499"/>
                  </a:lnTo>
                  <a:lnTo>
                    <a:pt x="543" y="1499"/>
                  </a:lnTo>
                  <a:lnTo>
                    <a:pt x="543" y="1498"/>
                  </a:lnTo>
                  <a:lnTo>
                    <a:pt x="541" y="1495"/>
                  </a:lnTo>
                  <a:lnTo>
                    <a:pt x="537" y="1495"/>
                  </a:lnTo>
                  <a:lnTo>
                    <a:pt x="536" y="1493"/>
                  </a:lnTo>
                  <a:lnTo>
                    <a:pt x="535" y="1492"/>
                  </a:lnTo>
                  <a:lnTo>
                    <a:pt x="529" y="1490"/>
                  </a:lnTo>
                  <a:lnTo>
                    <a:pt x="527" y="1489"/>
                  </a:lnTo>
                  <a:lnTo>
                    <a:pt x="525" y="1488"/>
                  </a:lnTo>
                  <a:lnTo>
                    <a:pt x="517" y="1490"/>
                  </a:lnTo>
                  <a:lnTo>
                    <a:pt x="513" y="1489"/>
                  </a:lnTo>
                  <a:lnTo>
                    <a:pt x="511" y="1489"/>
                  </a:lnTo>
                  <a:lnTo>
                    <a:pt x="512" y="1488"/>
                  </a:lnTo>
                  <a:lnTo>
                    <a:pt x="515" y="1483"/>
                  </a:lnTo>
                  <a:lnTo>
                    <a:pt x="515" y="1477"/>
                  </a:lnTo>
                  <a:lnTo>
                    <a:pt x="516" y="1477"/>
                  </a:lnTo>
                  <a:lnTo>
                    <a:pt x="516" y="1475"/>
                  </a:lnTo>
                  <a:lnTo>
                    <a:pt x="515" y="1471"/>
                  </a:lnTo>
                  <a:lnTo>
                    <a:pt x="512" y="1471"/>
                  </a:lnTo>
                  <a:lnTo>
                    <a:pt x="512" y="1469"/>
                  </a:lnTo>
                  <a:lnTo>
                    <a:pt x="511" y="1469"/>
                  </a:lnTo>
                  <a:lnTo>
                    <a:pt x="511" y="1468"/>
                  </a:lnTo>
                  <a:lnTo>
                    <a:pt x="507" y="1468"/>
                  </a:lnTo>
                  <a:lnTo>
                    <a:pt x="504" y="1465"/>
                  </a:lnTo>
                  <a:lnTo>
                    <a:pt x="503" y="1465"/>
                  </a:lnTo>
                  <a:lnTo>
                    <a:pt x="502" y="1464"/>
                  </a:lnTo>
                  <a:lnTo>
                    <a:pt x="500" y="1464"/>
                  </a:lnTo>
                  <a:lnTo>
                    <a:pt x="493" y="1458"/>
                  </a:lnTo>
                  <a:lnTo>
                    <a:pt x="493" y="1457"/>
                  </a:lnTo>
                  <a:lnTo>
                    <a:pt x="492" y="1456"/>
                  </a:lnTo>
                  <a:lnTo>
                    <a:pt x="492" y="1449"/>
                  </a:lnTo>
                  <a:lnTo>
                    <a:pt x="491" y="1449"/>
                  </a:lnTo>
                  <a:lnTo>
                    <a:pt x="491" y="1448"/>
                  </a:lnTo>
                  <a:lnTo>
                    <a:pt x="490" y="1444"/>
                  </a:lnTo>
                  <a:lnTo>
                    <a:pt x="488" y="1443"/>
                  </a:lnTo>
                  <a:lnTo>
                    <a:pt x="487" y="1443"/>
                  </a:lnTo>
                  <a:lnTo>
                    <a:pt x="487" y="1442"/>
                  </a:lnTo>
                  <a:lnTo>
                    <a:pt x="484" y="1440"/>
                  </a:lnTo>
                  <a:lnTo>
                    <a:pt x="482" y="1439"/>
                  </a:lnTo>
                  <a:lnTo>
                    <a:pt x="484" y="1437"/>
                  </a:lnTo>
                  <a:lnTo>
                    <a:pt x="486" y="1433"/>
                  </a:lnTo>
                  <a:lnTo>
                    <a:pt x="487" y="1430"/>
                  </a:lnTo>
                  <a:lnTo>
                    <a:pt x="485" y="1428"/>
                  </a:lnTo>
                  <a:lnTo>
                    <a:pt x="485" y="1426"/>
                  </a:lnTo>
                  <a:lnTo>
                    <a:pt x="480" y="1426"/>
                  </a:lnTo>
                  <a:lnTo>
                    <a:pt x="480" y="1425"/>
                  </a:lnTo>
                  <a:lnTo>
                    <a:pt x="479" y="1424"/>
                  </a:lnTo>
                  <a:lnTo>
                    <a:pt x="473" y="1419"/>
                  </a:lnTo>
                  <a:lnTo>
                    <a:pt x="471" y="1419"/>
                  </a:lnTo>
                  <a:lnTo>
                    <a:pt x="471" y="1418"/>
                  </a:lnTo>
                  <a:lnTo>
                    <a:pt x="469" y="1416"/>
                  </a:lnTo>
                  <a:lnTo>
                    <a:pt x="471" y="1415"/>
                  </a:lnTo>
                  <a:lnTo>
                    <a:pt x="471" y="1413"/>
                  </a:lnTo>
                  <a:lnTo>
                    <a:pt x="472" y="1413"/>
                  </a:lnTo>
                  <a:lnTo>
                    <a:pt x="473" y="1412"/>
                  </a:lnTo>
                  <a:lnTo>
                    <a:pt x="473" y="1409"/>
                  </a:lnTo>
                  <a:lnTo>
                    <a:pt x="472" y="1408"/>
                  </a:lnTo>
                  <a:lnTo>
                    <a:pt x="473" y="1407"/>
                  </a:lnTo>
                  <a:lnTo>
                    <a:pt x="475" y="1406"/>
                  </a:lnTo>
                  <a:lnTo>
                    <a:pt x="476" y="1406"/>
                  </a:lnTo>
                  <a:lnTo>
                    <a:pt x="478" y="1405"/>
                  </a:lnTo>
                  <a:lnTo>
                    <a:pt x="476" y="1403"/>
                  </a:lnTo>
                  <a:lnTo>
                    <a:pt x="476" y="1401"/>
                  </a:lnTo>
                  <a:lnTo>
                    <a:pt x="480" y="1401"/>
                  </a:lnTo>
                  <a:lnTo>
                    <a:pt x="480" y="1397"/>
                  </a:lnTo>
                  <a:lnTo>
                    <a:pt x="479" y="1396"/>
                  </a:lnTo>
                  <a:lnTo>
                    <a:pt x="479" y="1391"/>
                  </a:lnTo>
                  <a:lnTo>
                    <a:pt x="478" y="1391"/>
                  </a:lnTo>
                  <a:lnTo>
                    <a:pt x="478" y="1390"/>
                  </a:lnTo>
                  <a:lnTo>
                    <a:pt x="475" y="1388"/>
                  </a:lnTo>
                  <a:lnTo>
                    <a:pt x="474" y="1384"/>
                  </a:lnTo>
                  <a:lnTo>
                    <a:pt x="474" y="1383"/>
                  </a:lnTo>
                  <a:lnTo>
                    <a:pt x="473" y="1383"/>
                  </a:lnTo>
                  <a:lnTo>
                    <a:pt x="472" y="1382"/>
                  </a:lnTo>
                  <a:lnTo>
                    <a:pt x="472" y="1378"/>
                  </a:lnTo>
                  <a:lnTo>
                    <a:pt x="473" y="1376"/>
                  </a:lnTo>
                  <a:lnTo>
                    <a:pt x="476" y="1375"/>
                  </a:lnTo>
                  <a:lnTo>
                    <a:pt x="476" y="1372"/>
                  </a:lnTo>
                  <a:lnTo>
                    <a:pt x="475" y="1371"/>
                  </a:lnTo>
                  <a:lnTo>
                    <a:pt x="475" y="1367"/>
                  </a:lnTo>
                  <a:lnTo>
                    <a:pt x="476" y="1366"/>
                  </a:lnTo>
                  <a:lnTo>
                    <a:pt x="475" y="1365"/>
                  </a:lnTo>
                  <a:lnTo>
                    <a:pt x="476" y="1363"/>
                  </a:lnTo>
                  <a:lnTo>
                    <a:pt x="476" y="1359"/>
                  </a:lnTo>
                  <a:lnTo>
                    <a:pt x="475" y="1358"/>
                  </a:lnTo>
                  <a:lnTo>
                    <a:pt x="473" y="1357"/>
                  </a:lnTo>
                  <a:lnTo>
                    <a:pt x="472" y="1358"/>
                  </a:lnTo>
                  <a:lnTo>
                    <a:pt x="469" y="1358"/>
                  </a:lnTo>
                  <a:lnTo>
                    <a:pt x="468" y="1356"/>
                  </a:lnTo>
                  <a:lnTo>
                    <a:pt x="467" y="1354"/>
                  </a:lnTo>
                  <a:lnTo>
                    <a:pt x="467" y="1353"/>
                  </a:lnTo>
                  <a:lnTo>
                    <a:pt x="463" y="1353"/>
                  </a:lnTo>
                  <a:lnTo>
                    <a:pt x="462" y="1352"/>
                  </a:lnTo>
                  <a:lnTo>
                    <a:pt x="462" y="1348"/>
                  </a:lnTo>
                  <a:lnTo>
                    <a:pt x="457" y="1346"/>
                  </a:lnTo>
                  <a:lnTo>
                    <a:pt x="457" y="1344"/>
                  </a:lnTo>
                  <a:lnTo>
                    <a:pt x="449" y="1340"/>
                  </a:lnTo>
                  <a:lnTo>
                    <a:pt x="448" y="1340"/>
                  </a:lnTo>
                  <a:lnTo>
                    <a:pt x="447" y="1339"/>
                  </a:lnTo>
                  <a:lnTo>
                    <a:pt x="445" y="1339"/>
                  </a:lnTo>
                  <a:lnTo>
                    <a:pt x="443" y="1341"/>
                  </a:lnTo>
                  <a:lnTo>
                    <a:pt x="442" y="1341"/>
                  </a:lnTo>
                  <a:lnTo>
                    <a:pt x="437" y="1339"/>
                  </a:lnTo>
                  <a:lnTo>
                    <a:pt x="436" y="1339"/>
                  </a:lnTo>
                  <a:lnTo>
                    <a:pt x="434" y="1340"/>
                  </a:lnTo>
                  <a:lnTo>
                    <a:pt x="432" y="1340"/>
                  </a:lnTo>
                  <a:lnTo>
                    <a:pt x="430" y="1345"/>
                  </a:lnTo>
                  <a:lnTo>
                    <a:pt x="429" y="1346"/>
                  </a:lnTo>
                  <a:lnTo>
                    <a:pt x="425" y="1345"/>
                  </a:lnTo>
                  <a:lnTo>
                    <a:pt x="424" y="1345"/>
                  </a:lnTo>
                  <a:lnTo>
                    <a:pt x="420" y="1347"/>
                  </a:lnTo>
                  <a:lnTo>
                    <a:pt x="417" y="1352"/>
                  </a:lnTo>
                  <a:lnTo>
                    <a:pt x="416" y="1352"/>
                  </a:lnTo>
                  <a:lnTo>
                    <a:pt x="414" y="1351"/>
                  </a:lnTo>
                  <a:lnTo>
                    <a:pt x="413" y="1348"/>
                  </a:lnTo>
                  <a:lnTo>
                    <a:pt x="410" y="1345"/>
                  </a:lnTo>
                  <a:lnTo>
                    <a:pt x="410" y="1342"/>
                  </a:lnTo>
                  <a:lnTo>
                    <a:pt x="411" y="1340"/>
                  </a:lnTo>
                  <a:lnTo>
                    <a:pt x="411" y="1339"/>
                  </a:lnTo>
                  <a:lnTo>
                    <a:pt x="412" y="1338"/>
                  </a:lnTo>
                  <a:lnTo>
                    <a:pt x="412" y="1335"/>
                  </a:lnTo>
                  <a:lnTo>
                    <a:pt x="414" y="1335"/>
                  </a:lnTo>
                  <a:lnTo>
                    <a:pt x="414" y="1334"/>
                  </a:lnTo>
                  <a:lnTo>
                    <a:pt x="413" y="1334"/>
                  </a:lnTo>
                  <a:lnTo>
                    <a:pt x="413" y="1333"/>
                  </a:lnTo>
                  <a:lnTo>
                    <a:pt x="412" y="1332"/>
                  </a:lnTo>
                  <a:lnTo>
                    <a:pt x="411" y="1332"/>
                  </a:lnTo>
                  <a:lnTo>
                    <a:pt x="405" y="1329"/>
                  </a:lnTo>
                  <a:lnTo>
                    <a:pt x="404" y="1328"/>
                  </a:lnTo>
                  <a:lnTo>
                    <a:pt x="399" y="1326"/>
                  </a:lnTo>
                  <a:lnTo>
                    <a:pt x="397" y="1326"/>
                  </a:lnTo>
                  <a:lnTo>
                    <a:pt x="389" y="1329"/>
                  </a:lnTo>
                  <a:lnTo>
                    <a:pt x="388" y="1330"/>
                  </a:lnTo>
                  <a:lnTo>
                    <a:pt x="388" y="1333"/>
                  </a:lnTo>
                  <a:lnTo>
                    <a:pt x="387" y="1333"/>
                  </a:lnTo>
                  <a:lnTo>
                    <a:pt x="385" y="1332"/>
                  </a:lnTo>
                  <a:lnTo>
                    <a:pt x="382" y="1329"/>
                  </a:lnTo>
                  <a:lnTo>
                    <a:pt x="382" y="1326"/>
                  </a:lnTo>
                  <a:lnTo>
                    <a:pt x="380" y="1323"/>
                  </a:lnTo>
                  <a:lnTo>
                    <a:pt x="380" y="1322"/>
                  </a:lnTo>
                  <a:lnTo>
                    <a:pt x="379" y="1321"/>
                  </a:lnTo>
                  <a:lnTo>
                    <a:pt x="369" y="1321"/>
                  </a:lnTo>
                  <a:lnTo>
                    <a:pt x="369" y="1322"/>
                  </a:lnTo>
                  <a:lnTo>
                    <a:pt x="367" y="1324"/>
                  </a:lnTo>
                  <a:lnTo>
                    <a:pt x="366" y="1324"/>
                  </a:lnTo>
                  <a:lnTo>
                    <a:pt x="363" y="1322"/>
                  </a:lnTo>
                  <a:lnTo>
                    <a:pt x="361" y="1319"/>
                  </a:lnTo>
                  <a:lnTo>
                    <a:pt x="360" y="1317"/>
                  </a:lnTo>
                  <a:lnTo>
                    <a:pt x="361" y="1316"/>
                  </a:lnTo>
                  <a:lnTo>
                    <a:pt x="361" y="1310"/>
                  </a:lnTo>
                  <a:lnTo>
                    <a:pt x="362" y="1309"/>
                  </a:lnTo>
                  <a:lnTo>
                    <a:pt x="362" y="1307"/>
                  </a:lnTo>
                  <a:lnTo>
                    <a:pt x="361" y="1302"/>
                  </a:lnTo>
                  <a:lnTo>
                    <a:pt x="361" y="1299"/>
                  </a:lnTo>
                  <a:lnTo>
                    <a:pt x="360" y="1298"/>
                  </a:lnTo>
                  <a:lnTo>
                    <a:pt x="361" y="1296"/>
                  </a:lnTo>
                  <a:lnTo>
                    <a:pt x="360" y="1295"/>
                  </a:lnTo>
                  <a:lnTo>
                    <a:pt x="360" y="1293"/>
                  </a:lnTo>
                  <a:lnTo>
                    <a:pt x="357" y="1291"/>
                  </a:lnTo>
                  <a:lnTo>
                    <a:pt x="357" y="1289"/>
                  </a:lnTo>
                  <a:lnTo>
                    <a:pt x="358" y="1287"/>
                  </a:lnTo>
                  <a:lnTo>
                    <a:pt x="358" y="1286"/>
                  </a:lnTo>
                  <a:lnTo>
                    <a:pt x="357" y="1285"/>
                  </a:lnTo>
                  <a:lnTo>
                    <a:pt x="355" y="1284"/>
                  </a:lnTo>
                  <a:lnTo>
                    <a:pt x="354" y="1283"/>
                  </a:lnTo>
                  <a:lnTo>
                    <a:pt x="354" y="1281"/>
                  </a:lnTo>
                  <a:lnTo>
                    <a:pt x="353" y="1280"/>
                  </a:lnTo>
                  <a:lnTo>
                    <a:pt x="353" y="1276"/>
                  </a:lnTo>
                  <a:lnTo>
                    <a:pt x="348" y="1272"/>
                  </a:lnTo>
                  <a:lnTo>
                    <a:pt x="348" y="1270"/>
                  </a:lnTo>
                  <a:lnTo>
                    <a:pt x="349" y="1268"/>
                  </a:lnTo>
                  <a:lnTo>
                    <a:pt x="350" y="1266"/>
                  </a:lnTo>
                  <a:lnTo>
                    <a:pt x="350" y="1265"/>
                  </a:lnTo>
                  <a:lnTo>
                    <a:pt x="349" y="1265"/>
                  </a:lnTo>
                  <a:lnTo>
                    <a:pt x="347" y="1262"/>
                  </a:lnTo>
                  <a:lnTo>
                    <a:pt x="344" y="1261"/>
                  </a:lnTo>
                  <a:lnTo>
                    <a:pt x="343" y="1262"/>
                  </a:lnTo>
                  <a:lnTo>
                    <a:pt x="339" y="1264"/>
                  </a:lnTo>
                  <a:lnTo>
                    <a:pt x="337" y="1264"/>
                  </a:lnTo>
                  <a:lnTo>
                    <a:pt x="338" y="1261"/>
                  </a:lnTo>
                  <a:lnTo>
                    <a:pt x="342" y="1255"/>
                  </a:lnTo>
                  <a:lnTo>
                    <a:pt x="342" y="1250"/>
                  </a:lnTo>
                  <a:lnTo>
                    <a:pt x="343" y="1249"/>
                  </a:lnTo>
                  <a:lnTo>
                    <a:pt x="343" y="1246"/>
                  </a:lnTo>
                  <a:lnTo>
                    <a:pt x="342" y="1246"/>
                  </a:lnTo>
                  <a:lnTo>
                    <a:pt x="339" y="1243"/>
                  </a:lnTo>
                  <a:lnTo>
                    <a:pt x="341" y="1242"/>
                  </a:lnTo>
                  <a:lnTo>
                    <a:pt x="344" y="1240"/>
                  </a:lnTo>
                  <a:lnTo>
                    <a:pt x="347" y="1237"/>
                  </a:lnTo>
                  <a:lnTo>
                    <a:pt x="347" y="1228"/>
                  </a:lnTo>
                  <a:lnTo>
                    <a:pt x="345" y="1227"/>
                  </a:lnTo>
                  <a:lnTo>
                    <a:pt x="341" y="1224"/>
                  </a:lnTo>
                  <a:lnTo>
                    <a:pt x="338" y="1221"/>
                  </a:lnTo>
                  <a:lnTo>
                    <a:pt x="333" y="1219"/>
                  </a:lnTo>
                  <a:lnTo>
                    <a:pt x="332" y="1218"/>
                  </a:lnTo>
                  <a:lnTo>
                    <a:pt x="332" y="1217"/>
                  </a:lnTo>
                  <a:lnTo>
                    <a:pt x="333" y="1215"/>
                  </a:lnTo>
                  <a:lnTo>
                    <a:pt x="333" y="1210"/>
                  </a:lnTo>
                  <a:lnTo>
                    <a:pt x="325" y="1210"/>
                  </a:lnTo>
                  <a:lnTo>
                    <a:pt x="325" y="1205"/>
                  </a:lnTo>
                  <a:lnTo>
                    <a:pt x="327" y="1205"/>
                  </a:lnTo>
                  <a:lnTo>
                    <a:pt x="327" y="1198"/>
                  </a:lnTo>
                  <a:lnTo>
                    <a:pt x="329" y="1198"/>
                  </a:lnTo>
                  <a:lnTo>
                    <a:pt x="332" y="1197"/>
                  </a:lnTo>
                  <a:lnTo>
                    <a:pt x="332" y="1191"/>
                  </a:lnTo>
                  <a:lnTo>
                    <a:pt x="333" y="1190"/>
                  </a:lnTo>
                  <a:lnTo>
                    <a:pt x="335" y="1190"/>
                  </a:lnTo>
                  <a:lnTo>
                    <a:pt x="333" y="1188"/>
                  </a:lnTo>
                  <a:lnTo>
                    <a:pt x="335" y="1187"/>
                  </a:lnTo>
                  <a:lnTo>
                    <a:pt x="341" y="1187"/>
                  </a:lnTo>
                  <a:lnTo>
                    <a:pt x="343" y="1186"/>
                  </a:lnTo>
                  <a:lnTo>
                    <a:pt x="345" y="1184"/>
                  </a:lnTo>
                  <a:lnTo>
                    <a:pt x="344" y="1182"/>
                  </a:lnTo>
                  <a:lnTo>
                    <a:pt x="344" y="1181"/>
                  </a:lnTo>
                  <a:lnTo>
                    <a:pt x="339" y="1180"/>
                  </a:lnTo>
                  <a:lnTo>
                    <a:pt x="339" y="1174"/>
                  </a:lnTo>
                  <a:lnTo>
                    <a:pt x="338" y="1173"/>
                  </a:lnTo>
                  <a:lnTo>
                    <a:pt x="338" y="1166"/>
                  </a:lnTo>
                  <a:lnTo>
                    <a:pt x="336" y="1163"/>
                  </a:lnTo>
                  <a:lnTo>
                    <a:pt x="333" y="1160"/>
                  </a:lnTo>
                  <a:lnTo>
                    <a:pt x="333" y="1157"/>
                  </a:lnTo>
                  <a:lnTo>
                    <a:pt x="332" y="1155"/>
                  </a:lnTo>
                  <a:lnTo>
                    <a:pt x="331" y="1151"/>
                  </a:lnTo>
                  <a:lnTo>
                    <a:pt x="335" y="1141"/>
                  </a:lnTo>
                  <a:lnTo>
                    <a:pt x="332" y="1130"/>
                  </a:lnTo>
                  <a:lnTo>
                    <a:pt x="329" y="1115"/>
                  </a:lnTo>
                  <a:lnTo>
                    <a:pt x="329" y="1112"/>
                  </a:lnTo>
                  <a:lnTo>
                    <a:pt x="331" y="1102"/>
                  </a:lnTo>
                  <a:lnTo>
                    <a:pt x="337" y="1098"/>
                  </a:lnTo>
                  <a:lnTo>
                    <a:pt x="341" y="1094"/>
                  </a:lnTo>
                  <a:lnTo>
                    <a:pt x="341" y="1093"/>
                  </a:lnTo>
                  <a:lnTo>
                    <a:pt x="344" y="1086"/>
                  </a:lnTo>
                  <a:lnTo>
                    <a:pt x="347" y="1078"/>
                  </a:lnTo>
                  <a:lnTo>
                    <a:pt x="348" y="1072"/>
                  </a:lnTo>
                  <a:lnTo>
                    <a:pt x="349" y="1071"/>
                  </a:lnTo>
                  <a:lnTo>
                    <a:pt x="348" y="1069"/>
                  </a:lnTo>
                  <a:lnTo>
                    <a:pt x="349" y="1068"/>
                  </a:lnTo>
                  <a:lnTo>
                    <a:pt x="351" y="1066"/>
                  </a:lnTo>
                  <a:lnTo>
                    <a:pt x="356" y="1066"/>
                  </a:lnTo>
                  <a:lnTo>
                    <a:pt x="357" y="1065"/>
                  </a:lnTo>
                  <a:lnTo>
                    <a:pt x="356" y="1065"/>
                  </a:lnTo>
                  <a:lnTo>
                    <a:pt x="354" y="1064"/>
                  </a:lnTo>
                  <a:lnTo>
                    <a:pt x="358" y="1064"/>
                  </a:lnTo>
                  <a:lnTo>
                    <a:pt x="360" y="1062"/>
                  </a:lnTo>
                  <a:lnTo>
                    <a:pt x="361" y="1063"/>
                  </a:lnTo>
                  <a:lnTo>
                    <a:pt x="361" y="1061"/>
                  </a:lnTo>
                  <a:lnTo>
                    <a:pt x="358" y="1058"/>
                  </a:lnTo>
                  <a:lnTo>
                    <a:pt x="357" y="1056"/>
                  </a:lnTo>
                  <a:lnTo>
                    <a:pt x="357" y="1055"/>
                  </a:lnTo>
                  <a:lnTo>
                    <a:pt x="355" y="1053"/>
                  </a:lnTo>
                  <a:lnTo>
                    <a:pt x="354" y="1052"/>
                  </a:lnTo>
                  <a:lnTo>
                    <a:pt x="356" y="1049"/>
                  </a:lnTo>
                  <a:lnTo>
                    <a:pt x="356" y="1044"/>
                  </a:lnTo>
                  <a:lnTo>
                    <a:pt x="355" y="1040"/>
                  </a:lnTo>
                  <a:lnTo>
                    <a:pt x="354" y="1038"/>
                  </a:lnTo>
                  <a:lnTo>
                    <a:pt x="354" y="1035"/>
                  </a:lnTo>
                  <a:lnTo>
                    <a:pt x="353" y="1034"/>
                  </a:lnTo>
                  <a:lnTo>
                    <a:pt x="353" y="1033"/>
                  </a:lnTo>
                  <a:lnTo>
                    <a:pt x="354" y="1031"/>
                  </a:lnTo>
                  <a:lnTo>
                    <a:pt x="354" y="1029"/>
                  </a:lnTo>
                  <a:lnTo>
                    <a:pt x="357" y="1026"/>
                  </a:lnTo>
                  <a:lnTo>
                    <a:pt x="358" y="1026"/>
                  </a:lnTo>
                  <a:lnTo>
                    <a:pt x="360" y="1028"/>
                  </a:lnTo>
                  <a:lnTo>
                    <a:pt x="362" y="1031"/>
                  </a:lnTo>
                  <a:lnTo>
                    <a:pt x="362" y="1033"/>
                  </a:lnTo>
                  <a:lnTo>
                    <a:pt x="363" y="1034"/>
                  </a:lnTo>
                  <a:lnTo>
                    <a:pt x="368" y="1037"/>
                  </a:lnTo>
                  <a:lnTo>
                    <a:pt x="369" y="1037"/>
                  </a:lnTo>
                  <a:lnTo>
                    <a:pt x="370" y="1035"/>
                  </a:lnTo>
                  <a:lnTo>
                    <a:pt x="370" y="1033"/>
                  </a:lnTo>
                  <a:lnTo>
                    <a:pt x="372" y="1031"/>
                  </a:lnTo>
                  <a:lnTo>
                    <a:pt x="370" y="1027"/>
                  </a:lnTo>
                  <a:lnTo>
                    <a:pt x="373" y="1022"/>
                  </a:lnTo>
                  <a:lnTo>
                    <a:pt x="373" y="1021"/>
                  </a:lnTo>
                  <a:lnTo>
                    <a:pt x="374" y="1021"/>
                  </a:lnTo>
                  <a:lnTo>
                    <a:pt x="375" y="1020"/>
                  </a:lnTo>
                  <a:lnTo>
                    <a:pt x="378" y="1022"/>
                  </a:lnTo>
                  <a:lnTo>
                    <a:pt x="380" y="1023"/>
                  </a:lnTo>
                  <a:lnTo>
                    <a:pt x="381" y="1023"/>
                  </a:lnTo>
                  <a:lnTo>
                    <a:pt x="381" y="1025"/>
                  </a:lnTo>
                  <a:lnTo>
                    <a:pt x="382" y="1025"/>
                  </a:lnTo>
                  <a:lnTo>
                    <a:pt x="382" y="1026"/>
                  </a:lnTo>
                  <a:lnTo>
                    <a:pt x="384" y="1027"/>
                  </a:lnTo>
                  <a:lnTo>
                    <a:pt x="385" y="1027"/>
                  </a:lnTo>
                  <a:lnTo>
                    <a:pt x="386" y="1026"/>
                  </a:lnTo>
                  <a:lnTo>
                    <a:pt x="387" y="1027"/>
                  </a:lnTo>
                  <a:lnTo>
                    <a:pt x="389" y="1027"/>
                  </a:lnTo>
                  <a:lnTo>
                    <a:pt x="391" y="1025"/>
                  </a:lnTo>
                  <a:lnTo>
                    <a:pt x="393" y="1025"/>
                  </a:lnTo>
                  <a:lnTo>
                    <a:pt x="394" y="1023"/>
                  </a:lnTo>
                  <a:lnTo>
                    <a:pt x="397" y="1019"/>
                  </a:lnTo>
                  <a:lnTo>
                    <a:pt x="397" y="1018"/>
                  </a:lnTo>
                  <a:lnTo>
                    <a:pt x="394" y="1015"/>
                  </a:lnTo>
                  <a:lnTo>
                    <a:pt x="397" y="1015"/>
                  </a:lnTo>
                  <a:lnTo>
                    <a:pt x="397" y="1014"/>
                  </a:lnTo>
                  <a:lnTo>
                    <a:pt x="399" y="1010"/>
                  </a:lnTo>
                  <a:lnTo>
                    <a:pt x="400" y="1009"/>
                  </a:lnTo>
                  <a:lnTo>
                    <a:pt x="406" y="1009"/>
                  </a:lnTo>
                  <a:lnTo>
                    <a:pt x="417" y="1012"/>
                  </a:lnTo>
                  <a:lnTo>
                    <a:pt x="430" y="1014"/>
                  </a:lnTo>
                  <a:lnTo>
                    <a:pt x="432" y="1016"/>
                  </a:lnTo>
                  <a:lnTo>
                    <a:pt x="443" y="1020"/>
                  </a:lnTo>
                  <a:lnTo>
                    <a:pt x="444" y="1020"/>
                  </a:lnTo>
                  <a:lnTo>
                    <a:pt x="445" y="1019"/>
                  </a:lnTo>
                  <a:lnTo>
                    <a:pt x="447" y="1016"/>
                  </a:lnTo>
                  <a:lnTo>
                    <a:pt x="447" y="1013"/>
                  </a:lnTo>
                  <a:lnTo>
                    <a:pt x="448" y="1012"/>
                  </a:lnTo>
                  <a:lnTo>
                    <a:pt x="448" y="1009"/>
                  </a:lnTo>
                  <a:lnTo>
                    <a:pt x="447" y="1009"/>
                  </a:lnTo>
                  <a:lnTo>
                    <a:pt x="437" y="1008"/>
                  </a:lnTo>
                  <a:lnTo>
                    <a:pt x="436" y="1007"/>
                  </a:lnTo>
                  <a:lnTo>
                    <a:pt x="435" y="1003"/>
                  </a:lnTo>
                  <a:lnTo>
                    <a:pt x="434" y="1002"/>
                  </a:lnTo>
                  <a:lnTo>
                    <a:pt x="434" y="997"/>
                  </a:lnTo>
                  <a:lnTo>
                    <a:pt x="431" y="995"/>
                  </a:lnTo>
                  <a:lnTo>
                    <a:pt x="425" y="992"/>
                  </a:lnTo>
                  <a:lnTo>
                    <a:pt x="418" y="991"/>
                  </a:lnTo>
                  <a:lnTo>
                    <a:pt x="414" y="994"/>
                  </a:lnTo>
                  <a:lnTo>
                    <a:pt x="413" y="995"/>
                  </a:lnTo>
                  <a:lnTo>
                    <a:pt x="406" y="994"/>
                  </a:lnTo>
                  <a:lnTo>
                    <a:pt x="398" y="994"/>
                  </a:lnTo>
                  <a:lnTo>
                    <a:pt x="397" y="992"/>
                  </a:lnTo>
                  <a:lnTo>
                    <a:pt x="395" y="990"/>
                  </a:lnTo>
                  <a:lnTo>
                    <a:pt x="393" y="986"/>
                  </a:lnTo>
                  <a:lnTo>
                    <a:pt x="391" y="984"/>
                  </a:lnTo>
                  <a:lnTo>
                    <a:pt x="389" y="984"/>
                  </a:lnTo>
                  <a:lnTo>
                    <a:pt x="389" y="982"/>
                  </a:lnTo>
                  <a:lnTo>
                    <a:pt x="388" y="979"/>
                  </a:lnTo>
                  <a:lnTo>
                    <a:pt x="388" y="978"/>
                  </a:lnTo>
                  <a:lnTo>
                    <a:pt x="387" y="978"/>
                  </a:lnTo>
                  <a:lnTo>
                    <a:pt x="387" y="979"/>
                  </a:lnTo>
                  <a:lnTo>
                    <a:pt x="384" y="979"/>
                  </a:lnTo>
                  <a:lnTo>
                    <a:pt x="382" y="978"/>
                  </a:lnTo>
                  <a:lnTo>
                    <a:pt x="380" y="977"/>
                  </a:lnTo>
                  <a:lnTo>
                    <a:pt x="379" y="977"/>
                  </a:lnTo>
                  <a:lnTo>
                    <a:pt x="379" y="976"/>
                  </a:lnTo>
                  <a:lnTo>
                    <a:pt x="375" y="967"/>
                  </a:lnTo>
                  <a:lnTo>
                    <a:pt x="373" y="963"/>
                  </a:lnTo>
                  <a:lnTo>
                    <a:pt x="372" y="961"/>
                  </a:lnTo>
                  <a:lnTo>
                    <a:pt x="373" y="960"/>
                  </a:lnTo>
                  <a:lnTo>
                    <a:pt x="374" y="960"/>
                  </a:lnTo>
                  <a:lnTo>
                    <a:pt x="375" y="961"/>
                  </a:lnTo>
                  <a:lnTo>
                    <a:pt x="375" y="965"/>
                  </a:lnTo>
                  <a:lnTo>
                    <a:pt x="376" y="965"/>
                  </a:lnTo>
                  <a:lnTo>
                    <a:pt x="381" y="970"/>
                  </a:lnTo>
                  <a:lnTo>
                    <a:pt x="384" y="970"/>
                  </a:lnTo>
                  <a:lnTo>
                    <a:pt x="384" y="969"/>
                  </a:lnTo>
                  <a:lnTo>
                    <a:pt x="382" y="966"/>
                  </a:lnTo>
                  <a:lnTo>
                    <a:pt x="382" y="965"/>
                  </a:lnTo>
                  <a:lnTo>
                    <a:pt x="381" y="964"/>
                  </a:lnTo>
                  <a:lnTo>
                    <a:pt x="381" y="957"/>
                  </a:lnTo>
                  <a:lnTo>
                    <a:pt x="382" y="957"/>
                  </a:lnTo>
                  <a:lnTo>
                    <a:pt x="382" y="955"/>
                  </a:lnTo>
                  <a:lnTo>
                    <a:pt x="381" y="953"/>
                  </a:lnTo>
                  <a:lnTo>
                    <a:pt x="380" y="952"/>
                  </a:lnTo>
                  <a:lnTo>
                    <a:pt x="381" y="951"/>
                  </a:lnTo>
                  <a:lnTo>
                    <a:pt x="382" y="951"/>
                  </a:lnTo>
                  <a:lnTo>
                    <a:pt x="382" y="952"/>
                  </a:lnTo>
                  <a:lnTo>
                    <a:pt x="384" y="952"/>
                  </a:lnTo>
                  <a:lnTo>
                    <a:pt x="385" y="949"/>
                  </a:lnTo>
                  <a:lnTo>
                    <a:pt x="384" y="947"/>
                  </a:lnTo>
                  <a:lnTo>
                    <a:pt x="382" y="946"/>
                  </a:lnTo>
                  <a:lnTo>
                    <a:pt x="378" y="951"/>
                  </a:lnTo>
                  <a:lnTo>
                    <a:pt x="375" y="951"/>
                  </a:lnTo>
                  <a:lnTo>
                    <a:pt x="374" y="952"/>
                  </a:lnTo>
                  <a:lnTo>
                    <a:pt x="370" y="952"/>
                  </a:lnTo>
                  <a:lnTo>
                    <a:pt x="369" y="954"/>
                  </a:lnTo>
                  <a:lnTo>
                    <a:pt x="369" y="955"/>
                  </a:lnTo>
                  <a:lnTo>
                    <a:pt x="367" y="955"/>
                  </a:lnTo>
                  <a:lnTo>
                    <a:pt x="367" y="957"/>
                  </a:lnTo>
                  <a:lnTo>
                    <a:pt x="368" y="957"/>
                  </a:lnTo>
                  <a:lnTo>
                    <a:pt x="368" y="958"/>
                  </a:lnTo>
                  <a:lnTo>
                    <a:pt x="366" y="958"/>
                  </a:lnTo>
                  <a:lnTo>
                    <a:pt x="366" y="959"/>
                  </a:lnTo>
                  <a:lnTo>
                    <a:pt x="364" y="959"/>
                  </a:lnTo>
                  <a:lnTo>
                    <a:pt x="363" y="961"/>
                  </a:lnTo>
                  <a:lnTo>
                    <a:pt x="362" y="963"/>
                  </a:lnTo>
                  <a:lnTo>
                    <a:pt x="361" y="963"/>
                  </a:lnTo>
                  <a:lnTo>
                    <a:pt x="361" y="961"/>
                  </a:lnTo>
                  <a:lnTo>
                    <a:pt x="360" y="961"/>
                  </a:lnTo>
                  <a:lnTo>
                    <a:pt x="360" y="964"/>
                  </a:lnTo>
                  <a:lnTo>
                    <a:pt x="358" y="964"/>
                  </a:lnTo>
                  <a:lnTo>
                    <a:pt x="357" y="963"/>
                  </a:lnTo>
                  <a:lnTo>
                    <a:pt x="356" y="963"/>
                  </a:lnTo>
                  <a:lnTo>
                    <a:pt x="355" y="964"/>
                  </a:lnTo>
                  <a:lnTo>
                    <a:pt x="349" y="964"/>
                  </a:lnTo>
                  <a:lnTo>
                    <a:pt x="348" y="963"/>
                  </a:lnTo>
                  <a:lnTo>
                    <a:pt x="348" y="960"/>
                  </a:lnTo>
                  <a:lnTo>
                    <a:pt x="347" y="961"/>
                  </a:lnTo>
                  <a:lnTo>
                    <a:pt x="347" y="963"/>
                  </a:lnTo>
                  <a:lnTo>
                    <a:pt x="345" y="964"/>
                  </a:lnTo>
                  <a:lnTo>
                    <a:pt x="344" y="964"/>
                  </a:lnTo>
                  <a:lnTo>
                    <a:pt x="345" y="963"/>
                  </a:lnTo>
                  <a:lnTo>
                    <a:pt x="345" y="961"/>
                  </a:lnTo>
                  <a:lnTo>
                    <a:pt x="349" y="958"/>
                  </a:lnTo>
                  <a:lnTo>
                    <a:pt x="353" y="953"/>
                  </a:lnTo>
                  <a:lnTo>
                    <a:pt x="354" y="952"/>
                  </a:lnTo>
                  <a:lnTo>
                    <a:pt x="360" y="945"/>
                  </a:lnTo>
                  <a:lnTo>
                    <a:pt x="363" y="941"/>
                  </a:lnTo>
                  <a:lnTo>
                    <a:pt x="368" y="935"/>
                  </a:lnTo>
                  <a:lnTo>
                    <a:pt x="375" y="928"/>
                  </a:lnTo>
                  <a:lnTo>
                    <a:pt x="379" y="927"/>
                  </a:lnTo>
                  <a:lnTo>
                    <a:pt x="381" y="924"/>
                  </a:lnTo>
                  <a:lnTo>
                    <a:pt x="381" y="922"/>
                  </a:lnTo>
                  <a:lnTo>
                    <a:pt x="382" y="921"/>
                  </a:lnTo>
                  <a:lnTo>
                    <a:pt x="385" y="917"/>
                  </a:lnTo>
                  <a:lnTo>
                    <a:pt x="387" y="915"/>
                  </a:lnTo>
                  <a:lnTo>
                    <a:pt x="389" y="914"/>
                  </a:lnTo>
                  <a:lnTo>
                    <a:pt x="392" y="910"/>
                  </a:lnTo>
                  <a:lnTo>
                    <a:pt x="394" y="909"/>
                  </a:lnTo>
                  <a:lnTo>
                    <a:pt x="401" y="904"/>
                  </a:lnTo>
                  <a:lnTo>
                    <a:pt x="404" y="902"/>
                  </a:lnTo>
                  <a:lnTo>
                    <a:pt x="406" y="898"/>
                  </a:lnTo>
                  <a:lnTo>
                    <a:pt x="407" y="897"/>
                  </a:lnTo>
                  <a:lnTo>
                    <a:pt x="407" y="896"/>
                  </a:lnTo>
                  <a:lnTo>
                    <a:pt x="409" y="893"/>
                  </a:lnTo>
                  <a:lnTo>
                    <a:pt x="414" y="887"/>
                  </a:lnTo>
                  <a:lnTo>
                    <a:pt x="417" y="883"/>
                  </a:lnTo>
                  <a:lnTo>
                    <a:pt x="417" y="881"/>
                  </a:lnTo>
                  <a:lnTo>
                    <a:pt x="418" y="880"/>
                  </a:lnTo>
                  <a:lnTo>
                    <a:pt x="423" y="878"/>
                  </a:lnTo>
                  <a:lnTo>
                    <a:pt x="429" y="871"/>
                  </a:lnTo>
                  <a:lnTo>
                    <a:pt x="429" y="869"/>
                  </a:lnTo>
                  <a:lnTo>
                    <a:pt x="430" y="866"/>
                  </a:lnTo>
                  <a:lnTo>
                    <a:pt x="437" y="859"/>
                  </a:lnTo>
                  <a:lnTo>
                    <a:pt x="444" y="848"/>
                  </a:lnTo>
                  <a:lnTo>
                    <a:pt x="451" y="835"/>
                  </a:lnTo>
                  <a:lnTo>
                    <a:pt x="457" y="829"/>
                  </a:lnTo>
                  <a:lnTo>
                    <a:pt x="463" y="820"/>
                  </a:lnTo>
                  <a:lnTo>
                    <a:pt x="465" y="818"/>
                  </a:lnTo>
                  <a:lnTo>
                    <a:pt x="465" y="817"/>
                  </a:lnTo>
                  <a:lnTo>
                    <a:pt x="466" y="817"/>
                  </a:lnTo>
                  <a:lnTo>
                    <a:pt x="467" y="816"/>
                  </a:lnTo>
                  <a:lnTo>
                    <a:pt x="476" y="809"/>
                  </a:lnTo>
                  <a:lnTo>
                    <a:pt x="476" y="807"/>
                  </a:lnTo>
                  <a:lnTo>
                    <a:pt x="478" y="806"/>
                  </a:lnTo>
                  <a:lnTo>
                    <a:pt x="479" y="804"/>
                  </a:lnTo>
                  <a:lnTo>
                    <a:pt x="479" y="803"/>
                  </a:lnTo>
                  <a:lnTo>
                    <a:pt x="485" y="795"/>
                  </a:lnTo>
                  <a:lnTo>
                    <a:pt x="486" y="793"/>
                  </a:lnTo>
                  <a:lnTo>
                    <a:pt x="486" y="792"/>
                  </a:lnTo>
                  <a:lnTo>
                    <a:pt x="487" y="792"/>
                  </a:lnTo>
                  <a:lnTo>
                    <a:pt x="490" y="791"/>
                  </a:lnTo>
                  <a:lnTo>
                    <a:pt x="490" y="789"/>
                  </a:lnTo>
                  <a:lnTo>
                    <a:pt x="491" y="787"/>
                  </a:lnTo>
                  <a:lnTo>
                    <a:pt x="492" y="782"/>
                  </a:lnTo>
                  <a:lnTo>
                    <a:pt x="493" y="781"/>
                  </a:lnTo>
                  <a:lnTo>
                    <a:pt x="494" y="777"/>
                  </a:lnTo>
                  <a:lnTo>
                    <a:pt x="496" y="775"/>
                  </a:lnTo>
                  <a:lnTo>
                    <a:pt x="497" y="767"/>
                  </a:lnTo>
                  <a:lnTo>
                    <a:pt x="498" y="763"/>
                  </a:lnTo>
                  <a:lnTo>
                    <a:pt x="500" y="760"/>
                  </a:lnTo>
                  <a:lnTo>
                    <a:pt x="504" y="752"/>
                  </a:lnTo>
                  <a:lnTo>
                    <a:pt x="503" y="751"/>
                  </a:lnTo>
                  <a:lnTo>
                    <a:pt x="502" y="749"/>
                  </a:lnTo>
                  <a:lnTo>
                    <a:pt x="502" y="746"/>
                  </a:lnTo>
                  <a:lnTo>
                    <a:pt x="500" y="744"/>
                  </a:lnTo>
                  <a:lnTo>
                    <a:pt x="499" y="744"/>
                  </a:lnTo>
                  <a:lnTo>
                    <a:pt x="499" y="743"/>
                  </a:lnTo>
                  <a:lnTo>
                    <a:pt x="496" y="739"/>
                  </a:lnTo>
                  <a:lnTo>
                    <a:pt x="494" y="737"/>
                  </a:lnTo>
                  <a:lnTo>
                    <a:pt x="492" y="736"/>
                  </a:lnTo>
                  <a:lnTo>
                    <a:pt x="491" y="733"/>
                  </a:lnTo>
                  <a:lnTo>
                    <a:pt x="491" y="732"/>
                  </a:lnTo>
                  <a:lnTo>
                    <a:pt x="490" y="731"/>
                  </a:lnTo>
                  <a:lnTo>
                    <a:pt x="490" y="725"/>
                  </a:lnTo>
                  <a:lnTo>
                    <a:pt x="487" y="723"/>
                  </a:lnTo>
                  <a:lnTo>
                    <a:pt x="479" y="717"/>
                  </a:lnTo>
                  <a:lnTo>
                    <a:pt x="472" y="708"/>
                  </a:lnTo>
                  <a:lnTo>
                    <a:pt x="459" y="700"/>
                  </a:lnTo>
                  <a:lnTo>
                    <a:pt x="456" y="697"/>
                  </a:lnTo>
                  <a:lnTo>
                    <a:pt x="454" y="693"/>
                  </a:lnTo>
                  <a:lnTo>
                    <a:pt x="448" y="689"/>
                  </a:lnTo>
                  <a:lnTo>
                    <a:pt x="437" y="676"/>
                  </a:lnTo>
                  <a:lnTo>
                    <a:pt x="437" y="672"/>
                  </a:lnTo>
                  <a:lnTo>
                    <a:pt x="440" y="671"/>
                  </a:lnTo>
                  <a:lnTo>
                    <a:pt x="447" y="669"/>
                  </a:lnTo>
                  <a:lnTo>
                    <a:pt x="449" y="665"/>
                  </a:lnTo>
                  <a:lnTo>
                    <a:pt x="451" y="658"/>
                  </a:lnTo>
                  <a:lnTo>
                    <a:pt x="459" y="650"/>
                  </a:lnTo>
                  <a:lnTo>
                    <a:pt x="461" y="646"/>
                  </a:lnTo>
                  <a:lnTo>
                    <a:pt x="462" y="644"/>
                  </a:lnTo>
                  <a:lnTo>
                    <a:pt x="462" y="640"/>
                  </a:lnTo>
                  <a:lnTo>
                    <a:pt x="461" y="637"/>
                  </a:lnTo>
                  <a:lnTo>
                    <a:pt x="461" y="634"/>
                  </a:lnTo>
                  <a:lnTo>
                    <a:pt x="460" y="633"/>
                  </a:lnTo>
                  <a:lnTo>
                    <a:pt x="460" y="632"/>
                  </a:lnTo>
                  <a:lnTo>
                    <a:pt x="461" y="629"/>
                  </a:lnTo>
                  <a:lnTo>
                    <a:pt x="461" y="627"/>
                  </a:lnTo>
                  <a:lnTo>
                    <a:pt x="459" y="625"/>
                  </a:lnTo>
                  <a:lnTo>
                    <a:pt x="456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1" y="617"/>
                  </a:lnTo>
                  <a:lnTo>
                    <a:pt x="444" y="615"/>
                  </a:lnTo>
                  <a:lnTo>
                    <a:pt x="442" y="614"/>
                  </a:lnTo>
                  <a:lnTo>
                    <a:pt x="440" y="611"/>
                  </a:lnTo>
                  <a:lnTo>
                    <a:pt x="440" y="608"/>
                  </a:lnTo>
                  <a:lnTo>
                    <a:pt x="441" y="605"/>
                  </a:lnTo>
                  <a:lnTo>
                    <a:pt x="441" y="603"/>
                  </a:lnTo>
                  <a:lnTo>
                    <a:pt x="440" y="601"/>
                  </a:lnTo>
                  <a:lnTo>
                    <a:pt x="437" y="599"/>
                  </a:lnTo>
                  <a:lnTo>
                    <a:pt x="437" y="596"/>
                  </a:lnTo>
                  <a:lnTo>
                    <a:pt x="436" y="596"/>
                  </a:lnTo>
                  <a:lnTo>
                    <a:pt x="436" y="592"/>
                  </a:lnTo>
                  <a:lnTo>
                    <a:pt x="443" y="589"/>
                  </a:lnTo>
                  <a:lnTo>
                    <a:pt x="445" y="586"/>
                  </a:lnTo>
                  <a:lnTo>
                    <a:pt x="445" y="584"/>
                  </a:lnTo>
                  <a:lnTo>
                    <a:pt x="444" y="582"/>
                  </a:lnTo>
                  <a:lnTo>
                    <a:pt x="443" y="580"/>
                  </a:lnTo>
                  <a:lnTo>
                    <a:pt x="443" y="579"/>
                  </a:lnTo>
                  <a:lnTo>
                    <a:pt x="442" y="578"/>
                  </a:lnTo>
                  <a:lnTo>
                    <a:pt x="442" y="576"/>
                  </a:lnTo>
                  <a:lnTo>
                    <a:pt x="443" y="574"/>
                  </a:lnTo>
                  <a:lnTo>
                    <a:pt x="443" y="573"/>
                  </a:lnTo>
                  <a:lnTo>
                    <a:pt x="442" y="573"/>
                  </a:lnTo>
                  <a:lnTo>
                    <a:pt x="441" y="572"/>
                  </a:lnTo>
                  <a:lnTo>
                    <a:pt x="432" y="572"/>
                  </a:lnTo>
                  <a:lnTo>
                    <a:pt x="429" y="571"/>
                  </a:lnTo>
                  <a:lnTo>
                    <a:pt x="425" y="566"/>
                  </a:lnTo>
                  <a:lnTo>
                    <a:pt x="422" y="560"/>
                  </a:lnTo>
                  <a:lnTo>
                    <a:pt x="420" y="552"/>
                  </a:lnTo>
                  <a:lnTo>
                    <a:pt x="420" y="547"/>
                  </a:lnTo>
                  <a:lnTo>
                    <a:pt x="422" y="545"/>
                  </a:lnTo>
                  <a:lnTo>
                    <a:pt x="424" y="542"/>
                  </a:lnTo>
                  <a:lnTo>
                    <a:pt x="430" y="541"/>
                  </a:lnTo>
                  <a:lnTo>
                    <a:pt x="431" y="540"/>
                  </a:lnTo>
                  <a:lnTo>
                    <a:pt x="431" y="537"/>
                  </a:lnTo>
                  <a:lnTo>
                    <a:pt x="430" y="537"/>
                  </a:lnTo>
                  <a:lnTo>
                    <a:pt x="430" y="535"/>
                  </a:lnTo>
                  <a:lnTo>
                    <a:pt x="431" y="534"/>
                  </a:lnTo>
                  <a:lnTo>
                    <a:pt x="431" y="530"/>
                  </a:lnTo>
                  <a:lnTo>
                    <a:pt x="428" y="529"/>
                  </a:lnTo>
                  <a:lnTo>
                    <a:pt x="422" y="529"/>
                  </a:lnTo>
                  <a:lnTo>
                    <a:pt x="420" y="527"/>
                  </a:lnTo>
                  <a:lnTo>
                    <a:pt x="422" y="523"/>
                  </a:lnTo>
                  <a:lnTo>
                    <a:pt x="426" y="517"/>
                  </a:lnTo>
                  <a:lnTo>
                    <a:pt x="426" y="514"/>
                  </a:lnTo>
                  <a:lnTo>
                    <a:pt x="425" y="505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30" y="494"/>
                  </a:lnTo>
                  <a:lnTo>
                    <a:pt x="431" y="493"/>
                  </a:lnTo>
                  <a:lnTo>
                    <a:pt x="430" y="491"/>
                  </a:lnTo>
                  <a:lnTo>
                    <a:pt x="426" y="488"/>
                  </a:lnTo>
                  <a:lnTo>
                    <a:pt x="425" y="487"/>
                  </a:lnTo>
                  <a:lnTo>
                    <a:pt x="428" y="485"/>
                  </a:lnTo>
                  <a:lnTo>
                    <a:pt x="438" y="481"/>
                  </a:lnTo>
                  <a:lnTo>
                    <a:pt x="441" y="484"/>
                  </a:lnTo>
                  <a:lnTo>
                    <a:pt x="442" y="484"/>
                  </a:lnTo>
                  <a:lnTo>
                    <a:pt x="443" y="481"/>
                  </a:lnTo>
                  <a:lnTo>
                    <a:pt x="442" y="479"/>
                  </a:lnTo>
                  <a:lnTo>
                    <a:pt x="441" y="469"/>
                  </a:lnTo>
                  <a:lnTo>
                    <a:pt x="441" y="467"/>
                  </a:lnTo>
                  <a:lnTo>
                    <a:pt x="438" y="457"/>
                  </a:lnTo>
                  <a:lnTo>
                    <a:pt x="437" y="456"/>
                  </a:lnTo>
                  <a:lnTo>
                    <a:pt x="436" y="451"/>
                  </a:lnTo>
                  <a:lnTo>
                    <a:pt x="436" y="449"/>
                  </a:lnTo>
                  <a:lnTo>
                    <a:pt x="435" y="442"/>
                  </a:lnTo>
                  <a:lnTo>
                    <a:pt x="434" y="437"/>
                  </a:lnTo>
                  <a:lnTo>
                    <a:pt x="432" y="435"/>
                  </a:lnTo>
                  <a:lnTo>
                    <a:pt x="429" y="430"/>
                  </a:lnTo>
                  <a:lnTo>
                    <a:pt x="423" y="418"/>
                  </a:lnTo>
                  <a:lnTo>
                    <a:pt x="420" y="412"/>
                  </a:lnTo>
                  <a:lnTo>
                    <a:pt x="419" y="410"/>
                  </a:lnTo>
                  <a:lnTo>
                    <a:pt x="419" y="405"/>
                  </a:lnTo>
                  <a:lnTo>
                    <a:pt x="418" y="404"/>
                  </a:lnTo>
                  <a:lnTo>
                    <a:pt x="418" y="398"/>
                  </a:lnTo>
                  <a:lnTo>
                    <a:pt x="413" y="389"/>
                  </a:lnTo>
                  <a:lnTo>
                    <a:pt x="412" y="388"/>
                  </a:lnTo>
                  <a:lnTo>
                    <a:pt x="412" y="385"/>
                  </a:lnTo>
                  <a:lnTo>
                    <a:pt x="411" y="383"/>
                  </a:lnTo>
                  <a:lnTo>
                    <a:pt x="409" y="377"/>
                  </a:lnTo>
                  <a:lnTo>
                    <a:pt x="399" y="361"/>
                  </a:lnTo>
                  <a:lnTo>
                    <a:pt x="398" y="352"/>
                  </a:lnTo>
                  <a:lnTo>
                    <a:pt x="400" y="344"/>
                  </a:lnTo>
                  <a:lnTo>
                    <a:pt x="413" y="318"/>
                  </a:lnTo>
                  <a:lnTo>
                    <a:pt x="416" y="315"/>
                  </a:lnTo>
                  <a:lnTo>
                    <a:pt x="416" y="314"/>
                  </a:lnTo>
                  <a:lnTo>
                    <a:pt x="417" y="313"/>
                  </a:lnTo>
                  <a:lnTo>
                    <a:pt x="417" y="310"/>
                  </a:lnTo>
                  <a:lnTo>
                    <a:pt x="434" y="287"/>
                  </a:lnTo>
                  <a:lnTo>
                    <a:pt x="435" y="285"/>
                  </a:lnTo>
                  <a:lnTo>
                    <a:pt x="436" y="281"/>
                  </a:lnTo>
                  <a:lnTo>
                    <a:pt x="436" y="271"/>
                  </a:lnTo>
                  <a:lnTo>
                    <a:pt x="437" y="270"/>
                  </a:lnTo>
                  <a:lnTo>
                    <a:pt x="437" y="269"/>
                  </a:lnTo>
                  <a:lnTo>
                    <a:pt x="438" y="267"/>
                  </a:lnTo>
                  <a:lnTo>
                    <a:pt x="425" y="256"/>
                  </a:lnTo>
                  <a:lnTo>
                    <a:pt x="423" y="252"/>
                  </a:lnTo>
                  <a:lnTo>
                    <a:pt x="416" y="236"/>
                  </a:lnTo>
                  <a:lnTo>
                    <a:pt x="414" y="233"/>
                  </a:lnTo>
                  <a:lnTo>
                    <a:pt x="411" y="226"/>
                  </a:lnTo>
                  <a:lnTo>
                    <a:pt x="409" y="223"/>
                  </a:lnTo>
                  <a:lnTo>
                    <a:pt x="395" y="217"/>
                  </a:lnTo>
                  <a:lnTo>
                    <a:pt x="384" y="213"/>
                  </a:lnTo>
                  <a:lnTo>
                    <a:pt x="382" y="211"/>
                  </a:lnTo>
                  <a:lnTo>
                    <a:pt x="381" y="209"/>
                  </a:lnTo>
                  <a:lnTo>
                    <a:pt x="374" y="179"/>
                  </a:lnTo>
                  <a:lnTo>
                    <a:pt x="373" y="177"/>
                  </a:lnTo>
                  <a:lnTo>
                    <a:pt x="372" y="173"/>
                  </a:lnTo>
                  <a:lnTo>
                    <a:pt x="372" y="172"/>
                  </a:lnTo>
                  <a:lnTo>
                    <a:pt x="373" y="171"/>
                  </a:lnTo>
                  <a:lnTo>
                    <a:pt x="384" y="149"/>
                  </a:lnTo>
                  <a:lnTo>
                    <a:pt x="385" y="146"/>
                  </a:lnTo>
                  <a:lnTo>
                    <a:pt x="387" y="136"/>
                  </a:lnTo>
                  <a:lnTo>
                    <a:pt x="384" y="132"/>
                  </a:lnTo>
                  <a:lnTo>
                    <a:pt x="372" y="132"/>
                  </a:lnTo>
                  <a:lnTo>
                    <a:pt x="370" y="131"/>
                  </a:lnTo>
                  <a:lnTo>
                    <a:pt x="370" y="129"/>
                  </a:lnTo>
                  <a:lnTo>
                    <a:pt x="373" y="129"/>
                  </a:lnTo>
                  <a:lnTo>
                    <a:pt x="384" y="121"/>
                  </a:lnTo>
                  <a:lnTo>
                    <a:pt x="388" y="119"/>
                  </a:lnTo>
                  <a:lnTo>
                    <a:pt x="393" y="113"/>
                  </a:lnTo>
                  <a:lnTo>
                    <a:pt x="394" y="113"/>
                  </a:lnTo>
                  <a:lnTo>
                    <a:pt x="395" y="112"/>
                  </a:lnTo>
                  <a:lnTo>
                    <a:pt x="398" y="113"/>
                  </a:lnTo>
                  <a:lnTo>
                    <a:pt x="403" y="109"/>
                  </a:lnTo>
                  <a:lnTo>
                    <a:pt x="405" y="105"/>
                  </a:lnTo>
                  <a:lnTo>
                    <a:pt x="406" y="104"/>
                  </a:lnTo>
                  <a:lnTo>
                    <a:pt x="406" y="101"/>
                  </a:lnTo>
                  <a:lnTo>
                    <a:pt x="407" y="98"/>
                  </a:lnTo>
                  <a:lnTo>
                    <a:pt x="407" y="94"/>
                  </a:lnTo>
                  <a:lnTo>
                    <a:pt x="409" y="93"/>
                  </a:lnTo>
                  <a:lnTo>
                    <a:pt x="409" y="90"/>
                  </a:lnTo>
                  <a:lnTo>
                    <a:pt x="410" y="86"/>
                  </a:lnTo>
                  <a:lnTo>
                    <a:pt x="410" y="84"/>
                  </a:lnTo>
                  <a:lnTo>
                    <a:pt x="411" y="81"/>
                  </a:lnTo>
                  <a:lnTo>
                    <a:pt x="413" y="80"/>
                  </a:lnTo>
                  <a:lnTo>
                    <a:pt x="420" y="80"/>
                  </a:lnTo>
                  <a:lnTo>
                    <a:pt x="423" y="79"/>
                  </a:lnTo>
                  <a:lnTo>
                    <a:pt x="428" y="74"/>
                  </a:lnTo>
                  <a:lnTo>
                    <a:pt x="436" y="74"/>
                  </a:lnTo>
                  <a:lnTo>
                    <a:pt x="436" y="73"/>
                  </a:lnTo>
                  <a:lnTo>
                    <a:pt x="437" y="70"/>
                  </a:lnTo>
                  <a:lnTo>
                    <a:pt x="443" y="64"/>
                  </a:lnTo>
                  <a:lnTo>
                    <a:pt x="443" y="60"/>
                  </a:lnTo>
                  <a:lnTo>
                    <a:pt x="444" y="58"/>
                  </a:lnTo>
                  <a:lnTo>
                    <a:pt x="444" y="56"/>
                  </a:lnTo>
                  <a:lnTo>
                    <a:pt x="447" y="54"/>
                  </a:lnTo>
                  <a:lnTo>
                    <a:pt x="447" y="52"/>
                  </a:lnTo>
                  <a:lnTo>
                    <a:pt x="448" y="50"/>
                  </a:lnTo>
                  <a:lnTo>
                    <a:pt x="448" y="48"/>
                  </a:lnTo>
                  <a:lnTo>
                    <a:pt x="447" y="45"/>
                  </a:lnTo>
                  <a:lnTo>
                    <a:pt x="447" y="44"/>
                  </a:lnTo>
                  <a:lnTo>
                    <a:pt x="444" y="43"/>
                  </a:lnTo>
                  <a:lnTo>
                    <a:pt x="443" y="42"/>
                  </a:lnTo>
                  <a:lnTo>
                    <a:pt x="443" y="41"/>
                  </a:lnTo>
                  <a:lnTo>
                    <a:pt x="448" y="41"/>
                  </a:lnTo>
                  <a:lnTo>
                    <a:pt x="450" y="43"/>
                  </a:lnTo>
                  <a:lnTo>
                    <a:pt x="457" y="52"/>
                  </a:lnTo>
                  <a:lnTo>
                    <a:pt x="460" y="52"/>
                  </a:lnTo>
                  <a:lnTo>
                    <a:pt x="469" y="55"/>
                  </a:lnTo>
                  <a:lnTo>
                    <a:pt x="474" y="54"/>
                  </a:lnTo>
                  <a:lnTo>
                    <a:pt x="475" y="52"/>
                  </a:lnTo>
                  <a:lnTo>
                    <a:pt x="476" y="48"/>
                  </a:lnTo>
                  <a:lnTo>
                    <a:pt x="476" y="37"/>
                  </a:lnTo>
                  <a:lnTo>
                    <a:pt x="475" y="35"/>
                  </a:lnTo>
                  <a:lnTo>
                    <a:pt x="475" y="31"/>
                  </a:lnTo>
                  <a:lnTo>
                    <a:pt x="474" y="29"/>
                  </a:lnTo>
                  <a:lnTo>
                    <a:pt x="474" y="27"/>
                  </a:lnTo>
                  <a:lnTo>
                    <a:pt x="473" y="25"/>
                  </a:lnTo>
                  <a:lnTo>
                    <a:pt x="473" y="20"/>
                  </a:lnTo>
                  <a:lnTo>
                    <a:pt x="481" y="24"/>
                  </a:lnTo>
                  <a:lnTo>
                    <a:pt x="486" y="24"/>
                  </a:lnTo>
                  <a:lnTo>
                    <a:pt x="488" y="26"/>
                  </a:lnTo>
                  <a:lnTo>
                    <a:pt x="490" y="26"/>
                  </a:lnTo>
                  <a:lnTo>
                    <a:pt x="491" y="25"/>
                  </a:lnTo>
                  <a:lnTo>
                    <a:pt x="492" y="26"/>
                  </a:lnTo>
                  <a:lnTo>
                    <a:pt x="493" y="26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7" y="36"/>
                  </a:lnTo>
                  <a:lnTo>
                    <a:pt x="496" y="36"/>
                  </a:lnTo>
                  <a:lnTo>
                    <a:pt x="496" y="39"/>
                  </a:lnTo>
                  <a:lnTo>
                    <a:pt x="494" y="41"/>
                  </a:lnTo>
                  <a:lnTo>
                    <a:pt x="492" y="44"/>
                  </a:lnTo>
                  <a:lnTo>
                    <a:pt x="494" y="42"/>
                  </a:lnTo>
                  <a:lnTo>
                    <a:pt x="499" y="35"/>
                  </a:lnTo>
                  <a:lnTo>
                    <a:pt x="500" y="33"/>
                  </a:lnTo>
                  <a:lnTo>
                    <a:pt x="502" y="35"/>
                  </a:lnTo>
                  <a:lnTo>
                    <a:pt x="503" y="35"/>
                  </a:lnTo>
                  <a:lnTo>
                    <a:pt x="503" y="33"/>
                  </a:lnTo>
                  <a:lnTo>
                    <a:pt x="504" y="33"/>
                  </a:lnTo>
                  <a:lnTo>
                    <a:pt x="515" y="35"/>
                  </a:lnTo>
                  <a:lnTo>
                    <a:pt x="513" y="32"/>
                  </a:lnTo>
                  <a:lnTo>
                    <a:pt x="512" y="31"/>
                  </a:lnTo>
                  <a:lnTo>
                    <a:pt x="510" y="30"/>
                  </a:lnTo>
                  <a:lnTo>
                    <a:pt x="510" y="27"/>
                  </a:lnTo>
                  <a:lnTo>
                    <a:pt x="511" y="25"/>
                  </a:lnTo>
                  <a:lnTo>
                    <a:pt x="510" y="23"/>
                  </a:lnTo>
                  <a:lnTo>
                    <a:pt x="510" y="18"/>
                  </a:lnTo>
                  <a:lnTo>
                    <a:pt x="511" y="15"/>
                  </a:lnTo>
                  <a:lnTo>
                    <a:pt x="512" y="14"/>
                  </a:lnTo>
                  <a:lnTo>
                    <a:pt x="516" y="14"/>
                  </a:lnTo>
                  <a:lnTo>
                    <a:pt x="517" y="15"/>
                  </a:lnTo>
                  <a:lnTo>
                    <a:pt x="518" y="18"/>
                  </a:lnTo>
                  <a:lnTo>
                    <a:pt x="521" y="19"/>
                  </a:lnTo>
                  <a:lnTo>
                    <a:pt x="523" y="23"/>
                  </a:lnTo>
                  <a:lnTo>
                    <a:pt x="524" y="24"/>
                  </a:lnTo>
                  <a:lnTo>
                    <a:pt x="527" y="21"/>
                  </a:lnTo>
                  <a:lnTo>
                    <a:pt x="527" y="20"/>
                  </a:lnTo>
                  <a:lnTo>
                    <a:pt x="525" y="19"/>
                  </a:lnTo>
                  <a:lnTo>
                    <a:pt x="524" y="15"/>
                  </a:lnTo>
                  <a:lnTo>
                    <a:pt x="522" y="13"/>
                  </a:lnTo>
                  <a:lnTo>
                    <a:pt x="522" y="8"/>
                  </a:lnTo>
                  <a:lnTo>
                    <a:pt x="521" y="8"/>
                  </a:lnTo>
                  <a:lnTo>
                    <a:pt x="518" y="6"/>
                  </a:lnTo>
                  <a:lnTo>
                    <a:pt x="518" y="5"/>
                  </a:lnTo>
                  <a:lnTo>
                    <a:pt x="519" y="2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="" xmlns:a16="http://schemas.microsoft.com/office/drawing/2014/main" id="{46496EAB-68EB-4586-9B80-1A8B9BD35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9927" y="1142997"/>
              <a:ext cx="612775" cy="428624"/>
            </a:xfrm>
            <a:custGeom>
              <a:avLst/>
              <a:gdLst/>
              <a:ahLst/>
              <a:cxnLst>
                <a:cxn ang="0">
                  <a:pos x="343" y="203"/>
                </a:cxn>
                <a:cxn ang="0">
                  <a:pos x="363" y="216"/>
                </a:cxn>
                <a:cxn ang="0">
                  <a:pos x="381" y="244"/>
                </a:cxn>
                <a:cxn ang="0">
                  <a:pos x="382" y="257"/>
                </a:cxn>
                <a:cxn ang="0">
                  <a:pos x="360" y="270"/>
                </a:cxn>
                <a:cxn ang="0">
                  <a:pos x="346" y="253"/>
                </a:cxn>
                <a:cxn ang="0">
                  <a:pos x="320" y="240"/>
                </a:cxn>
                <a:cxn ang="0">
                  <a:pos x="302" y="220"/>
                </a:cxn>
                <a:cxn ang="0">
                  <a:pos x="301" y="208"/>
                </a:cxn>
                <a:cxn ang="0">
                  <a:pos x="298" y="196"/>
                </a:cxn>
                <a:cxn ang="0">
                  <a:pos x="301" y="186"/>
                </a:cxn>
                <a:cxn ang="0">
                  <a:pos x="309" y="176"/>
                </a:cxn>
                <a:cxn ang="0">
                  <a:pos x="245" y="164"/>
                </a:cxn>
                <a:cxn ang="0">
                  <a:pos x="232" y="159"/>
                </a:cxn>
                <a:cxn ang="0">
                  <a:pos x="83" y="65"/>
                </a:cxn>
                <a:cxn ang="0">
                  <a:pos x="63" y="54"/>
                </a:cxn>
                <a:cxn ang="0">
                  <a:pos x="58" y="54"/>
                </a:cxn>
                <a:cxn ang="0">
                  <a:pos x="71" y="69"/>
                </a:cxn>
                <a:cxn ang="0">
                  <a:pos x="72" y="91"/>
                </a:cxn>
                <a:cxn ang="0">
                  <a:pos x="68" y="103"/>
                </a:cxn>
                <a:cxn ang="0">
                  <a:pos x="52" y="74"/>
                </a:cxn>
                <a:cxn ang="0">
                  <a:pos x="41" y="54"/>
                </a:cxn>
                <a:cxn ang="0">
                  <a:pos x="174" y="0"/>
                </a:cxn>
                <a:cxn ang="0">
                  <a:pos x="196" y="61"/>
                </a:cxn>
                <a:cxn ang="0">
                  <a:pos x="238" y="121"/>
                </a:cxn>
                <a:cxn ang="0">
                  <a:pos x="255" y="139"/>
                </a:cxn>
                <a:cxn ang="0">
                  <a:pos x="255" y="153"/>
                </a:cxn>
                <a:cxn ang="0">
                  <a:pos x="227" y="145"/>
                </a:cxn>
                <a:cxn ang="0">
                  <a:pos x="237" y="154"/>
                </a:cxn>
                <a:cxn ang="0">
                  <a:pos x="218" y="137"/>
                </a:cxn>
                <a:cxn ang="0">
                  <a:pos x="203" y="139"/>
                </a:cxn>
                <a:cxn ang="0">
                  <a:pos x="205" y="148"/>
                </a:cxn>
                <a:cxn ang="0">
                  <a:pos x="221" y="158"/>
                </a:cxn>
                <a:cxn ang="0">
                  <a:pos x="216" y="154"/>
                </a:cxn>
                <a:cxn ang="0">
                  <a:pos x="199" y="154"/>
                </a:cxn>
                <a:cxn ang="0">
                  <a:pos x="190" y="154"/>
                </a:cxn>
                <a:cxn ang="0">
                  <a:pos x="184" y="146"/>
                </a:cxn>
                <a:cxn ang="0">
                  <a:pos x="170" y="136"/>
                </a:cxn>
                <a:cxn ang="0">
                  <a:pos x="163" y="143"/>
                </a:cxn>
                <a:cxn ang="0">
                  <a:pos x="153" y="154"/>
                </a:cxn>
                <a:cxn ang="0">
                  <a:pos x="139" y="134"/>
                </a:cxn>
                <a:cxn ang="0">
                  <a:pos x="137" y="142"/>
                </a:cxn>
                <a:cxn ang="0">
                  <a:pos x="129" y="140"/>
                </a:cxn>
                <a:cxn ang="0">
                  <a:pos x="102" y="128"/>
                </a:cxn>
                <a:cxn ang="0">
                  <a:pos x="90" y="128"/>
                </a:cxn>
                <a:cxn ang="0">
                  <a:pos x="95" y="122"/>
                </a:cxn>
                <a:cxn ang="0">
                  <a:pos x="95" y="102"/>
                </a:cxn>
                <a:cxn ang="0">
                  <a:pos x="107" y="96"/>
                </a:cxn>
                <a:cxn ang="0">
                  <a:pos x="113" y="90"/>
                </a:cxn>
                <a:cxn ang="0">
                  <a:pos x="110" y="81"/>
                </a:cxn>
                <a:cxn ang="0">
                  <a:pos x="106" y="80"/>
                </a:cxn>
                <a:cxn ang="0">
                  <a:pos x="95" y="76"/>
                </a:cxn>
                <a:cxn ang="0">
                  <a:pos x="93" y="61"/>
                </a:cxn>
                <a:cxn ang="0">
                  <a:pos x="102" y="45"/>
                </a:cxn>
                <a:cxn ang="0">
                  <a:pos x="81" y="37"/>
                </a:cxn>
                <a:cxn ang="0">
                  <a:pos x="71" y="47"/>
                </a:cxn>
                <a:cxn ang="0">
                  <a:pos x="65" y="50"/>
                </a:cxn>
                <a:cxn ang="0">
                  <a:pos x="56" y="38"/>
                </a:cxn>
                <a:cxn ang="0">
                  <a:pos x="46" y="23"/>
                </a:cxn>
                <a:cxn ang="0">
                  <a:pos x="35" y="32"/>
                </a:cxn>
                <a:cxn ang="0">
                  <a:pos x="31" y="39"/>
                </a:cxn>
                <a:cxn ang="0">
                  <a:pos x="4" y="18"/>
                </a:cxn>
              </a:cxnLst>
              <a:rect l="0" t="0" r="r" b="b"/>
              <a:pathLst>
                <a:path w="386" h="270">
                  <a:moveTo>
                    <a:pt x="321" y="170"/>
                  </a:moveTo>
                  <a:lnTo>
                    <a:pt x="323" y="171"/>
                  </a:lnTo>
                  <a:lnTo>
                    <a:pt x="323" y="174"/>
                  </a:lnTo>
                  <a:lnTo>
                    <a:pt x="324" y="174"/>
                  </a:lnTo>
                  <a:lnTo>
                    <a:pt x="325" y="176"/>
                  </a:lnTo>
                  <a:lnTo>
                    <a:pt x="333" y="183"/>
                  </a:lnTo>
                  <a:lnTo>
                    <a:pt x="334" y="185"/>
                  </a:lnTo>
                  <a:lnTo>
                    <a:pt x="339" y="194"/>
                  </a:lnTo>
                  <a:lnTo>
                    <a:pt x="342" y="196"/>
                  </a:lnTo>
                  <a:lnTo>
                    <a:pt x="343" y="196"/>
                  </a:lnTo>
                  <a:lnTo>
                    <a:pt x="343" y="203"/>
                  </a:lnTo>
                  <a:lnTo>
                    <a:pt x="344" y="204"/>
                  </a:lnTo>
                  <a:lnTo>
                    <a:pt x="348" y="204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2" y="211"/>
                  </a:lnTo>
                  <a:lnTo>
                    <a:pt x="354" y="213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60" y="217"/>
                  </a:lnTo>
                  <a:lnTo>
                    <a:pt x="361" y="217"/>
                  </a:lnTo>
                  <a:lnTo>
                    <a:pt x="363" y="216"/>
                  </a:lnTo>
                  <a:lnTo>
                    <a:pt x="364" y="217"/>
                  </a:lnTo>
                  <a:lnTo>
                    <a:pt x="364" y="220"/>
                  </a:lnTo>
                  <a:lnTo>
                    <a:pt x="365" y="220"/>
                  </a:lnTo>
                  <a:lnTo>
                    <a:pt x="367" y="221"/>
                  </a:lnTo>
                  <a:lnTo>
                    <a:pt x="376" y="233"/>
                  </a:lnTo>
                  <a:lnTo>
                    <a:pt x="376" y="234"/>
                  </a:lnTo>
                  <a:lnTo>
                    <a:pt x="380" y="234"/>
                  </a:lnTo>
                  <a:lnTo>
                    <a:pt x="381" y="235"/>
                  </a:lnTo>
                  <a:lnTo>
                    <a:pt x="382" y="239"/>
                  </a:lnTo>
                  <a:lnTo>
                    <a:pt x="382" y="242"/>
                  </a:lnTo>
                  <a:lnTo>
                    <a:pt x="381" y="244"/>
                  </a:lnTo>
                  <a:lnTo>
                    <a:pt x="382" y="246"/>
                  </a:lnTo>
                  <a:lnTo>
                    <a:pt x="382" y="247"/>
                  </a:lnTo>
                  <a:lnTo>
                    <a:pt x="383" y="247"/>
                  </a:lnTo>
                  <a:lnTo>
                    <a:pt x="385" y="248"/>
                  </a:lnTo>
                  <a:lnTo>
                    <a:pt x="385" y="251"/>
                  </a:lnTo>
                  <a:lnTo>
                    <a:pt x="386" y="252"/>
                  </a:lnTo>
                  <a:lnTo>
                    <a:pt x="386" y="253"/>
                  </a:lnTo>
                  <a:lnTo>
                    <a:pt x="385" y="253"/>
                  </a:lnTo>
                  <a:lnTo>
                    <a:pt x="385" y="254"/>
                  </a:lnTo>
                  <a:lnTo>
                    <a:pt x="383" y="254"/>
                  </a:lnTo>
                  <a:lnTo>
                    <a:pt x="382" y="257"/>
                  </a:lnTo>
                  <a:lnTo>
                    <a:pt x="381" y="258"/>
                  </a:lnTo>
                  <a:lnTo>
                    <a:pt x="381" y="262"/>
                  </a:lnTo>
                  <a:lnTo>
                    <a:pt x="382" y="264"/>
                  </a:lnTo>
                  <a:lnTo>
                    <a:pt x="379" y="263"/>
                  </a:lnTo>
                  <a:lnTo>
                    <a:pt x="377" y="264"/>
                  </a:lnTo>
                  <a:lnTo>
                    <a:pt x="373" y="268"/>
                  </a:lnTo>
                  <a:lnTo>
                    <a:pt x="371" y="268"/>
                  </a:lnTo>
                  <a:lnTo>
                    <a:pt x="367" y="264"/>
                  </a:lnTo>
                  <a:lnTo>
                    <a:pt x="363" y="264"/>
                  </a:lnTo>
                  <a:lnTo>
                    <a:pt x="360" y="268"/>
                  </a:lnTo>
                  <a:lnTo>
                    <a:pt x="360" y="270"/>
                  </a:lnTo>
                  <a:lnTo>
                    <a:pt x="358" y="270"/>
                  </a:lnTo>
                  <a:lnTo>
                    <a:pt x="358" y="268"/>
                  </a:lnTo>
                  <a:lnTo>
                    <a:pt x="357" y="266"/>
                  </a:lnTo>
                  <a:lnTo>
                    <a:pt x="352" y="266"/>
                  </a:lnTo>
                  <a:lnTo>
                    <a:pt x="344" y="264"/>
                  </a:lnTo>
                  <a:lnTo>
                    <a:pt x="345" y="263"/>
                  </a:lnTo>
                  <a:lnTo>
                    <a:pt x="343" y="260"/>
                  </a:lnTo>
                  <a:lnTo>
                    <a:pt x="343" y="257"/>
                  </a:lnTo>
                  <a:lnTo>
                    <a:pt x="344" y="256"/>
                  </a:lnTo>
                  <a:lnTo>
                    <a:pt x="346" y="256"/>
                  </a:lnTo>
                  <a:lnTo>
                    <a:pt x="346" y="253"/>
                  </a:lnTo>
                  <a:lnTo>
                    <a:pt x="345" y="252"/>
                  </a:lnTo>
                  <a:lnTo>
                    <a:pt x="340" y="246"/>
                  </a:lnTo>
                  <a:lnTo>
                    <a:pt x="338" y="242"/>
                  </a:lnTo>
                  <a:lnTo>
                    <a:pt x="336" y="242"/>
                  </a:lnTo>
                  <a:lnTo>
                    <a:pt x="333" y="244"/>
                  </a:lnTo>
                  <a:lnTo>
                    <a:pt x="332" y="244"/>
                  </a:lnTo>
                  <a:lnTo>
                    <a:pt x="327" y="239"/>
                  </a:lnTo>
                  <a:lnTo>
                    <a:pt x="324" y="239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20" y="240"/>
                  </a:lnTo>
                  <a:lnTo>
                    <a:pt x="323" y="241"/>
                  </a:lnTo>
                  <a:lnTo>
                    <a:pt x="326" y="245"/>
                  </a:lnTo>
                  <a:lnTo>
                    <a:pt x="324" y="247"/>
                  </a:lnTo>
                  <a:lnTo>
                    <a:pt x="321" y="246"/>
                  </a:lnTo>
                  <a:lnTo>
                    <a:pt x="321" y="245"/>
                  </a:lnTo>
                  <a:lnTo>
                    <a:pt x="320" y="245"/>
                  </a:lnTo>
                  <a:lnTo>
                    <a:pt x="318" y="242"/>
                  </a:lnTo>
                  <a:lnTo>
                    <a:pt x="318" y="241"/>
                  </a:lnTo>
                  <a:lnTo>
                    <a:pt x="315" y="238"/>
                  </a:lnTo>
                  <a:lnTo>
                    <a:pt x="307" y="229"/>
                  </a:lnTo>
                  <a:lnTo>
                    <a:pt x="302" y="220"/>
                  </a:lnTo>
                  <a:lnTo>
                    <a:pt x="303" y="215"/>
                  </a:lnTo>
                  <a:lnTo>
                    <a:pt x="301" y="214"/>
                  </a:lnTo>
                  <a:lnTo>
                    <a:pt x="301" y="213"/>
                  </a:lnTo>
                  <a:lnTo>
                    <a:pt x="302" y="213"/>
                  </a:lnTo>
                  <a:lnTo>
                    <a:pt x="303" y="211"/>
                  </a:lnTo>
                  <a:lnTo>
                    <a:pt x="303" y="210"/>
                  </a:lnTo>
                  <a:lnTo>
                    <a:pt x="302" y="210"/>
                  </a:lnTo>
                  <a:lnTo>
                    <a:pt x="302" y="208"/>
                  </a:lnTo>
                  <a:lnTo>
                    <a:pt x="303" y="207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0" y="208"/>
                  </a:lnTo>
                  <a:lnTo>
                    <a:pt x="300" y="205"/>
                  </a:lnTo>
                  <a:lnTo>
                    <a:pt x="298" y="205"/>
                  </a:lnTo>
                  <a:lnTo>
                    <a:pt x="298" y="204"/>
                  </a:lnTo>
                  <a:lnTo>
                    <a:pt x="299" y="202"/>
                  </a:lnTo>
                  <a:lnTo>
                    <a:pt x="299" y="201"/>
                  </a:lnTo>
                  <a:lnTo>
                    <a:pt x="298" y="201"/>
                  </a:lnTo>
                  <a:lnTo>
                    <a:pt x="296" y="199"/>
                  </a:lnTo>
                  <a:lnTo>
                    <a:pt x="295" y="197"/>
                  </a:lnTo>
                  <a:lnTo>
                    <a:pt x="296" y="196"/>
                  </a:lnTo>
                  <a:lnTo>
                    <a:pt x="298" y="196"/>
                  </a:lnTo>
                  <a:lnTo>
                    <a:pt x="313" y="203"/>
                  </a:lnTo>
                  <a:lnTo>
                    <a:pt x="313" y="201"/>
                  </a:lnTo>
                  <a:lnTo>
                    <a:pt x="312" y="199"/>
                  </a:lnTo>
                  <a:lnTo>
                    <a:pt x="312" y="198"/>
                  </a:lnTo>
                  <a:lnTo>
                    <a:pt x="311" y="197"/>
                  </a:lnTo>
                  <a:lnTo>
                    <a:pt x="307" y="195"/>
                  </a:lnTo>
                  <a:lnTo>
                    <a:pt x="306" y="192"/>
                  </a:lnTo>
                  <a:lnTo>
                    <a:pt x="300" y="188"/>
                  </a:lnTo>
                  <a:lnTo>
                    <a:pt x="299" y="188"/>
                  </a:lnTo>
                  <a:lnTo>
                    <a:pt x="300" y="186"/>
                  </a:lnTo>
                  <a:lnTo>
                    <a:pt x="301" y="186"/>
                  </a:lnTo>
                  <a:lnTo>
                    <a:pt x="305" y="188"/>
                  </a:lnTo>
                  <a:lnTo>
                    <a:pt x="305" y="186"/>
                  </a:lnTo>
                  <a:lnTo>
                    <a:pt x="307" y="184"/>
                  </a:lnTo>
                  <a:lnTo>
                    <a:pt x="308" y="184"/>
                  </a:lnTo>
                  <a:lnTo>
                    <a:pt x="309" y="183"/>
                  </a:lnTo>
                  <a:lnTo>
                    <a:pt x="309" y="182"/>
                  </a:lnTo>
                  <a:lnTo>
                    <a:pt x="311" y="180"/>
                  </a:lnTo>
                  <a:lnTo>
                    <a:pt x="309" y="179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9" y="176"/>
                  </a:lnTo>
                  <a:lnTo>
                    <a:pt x="315" y="176"/>
                  </a:lnTo>
                  <a:lnTo>
                    <a:pt x="315" y="174"/>
                  </a:lnTo>
                  <a:lnTo>
                    <a:pt x="319" y="171"/>
                  </a:lnTo>
                  <a:lnTo>
                    <a:pt x="321" y="170"/>
                  </a:lnTo>
                  <a:close/>
                  <a:moveTo>
                    <a:pt x="230" y="153"/>
                  </a:moveTo>
                  <a:lnTo>
                    <a:pt x="234" y="156"/>
                  </a:lnTo>
                  <a:lnTo>
                    <a:pt x="237" y="158"/>
                  </a:lnTo>
                  <a:lnTo>
                    <a:pt x="239" y="160"/>
                  </a:lnTo>
                  <a:lnTo>
                    <a:pt x="240" y="159"/>
                  </a:lnTo>
                  <a:lnTo>
                    <a:pt x="244" y="161"/>
                  </a:lnTo>
                  <a:lnTo>
                    <a:pt x="245" y="164"/>
                  </a:lnTo>
                  <a:lnTo>
                    <a:pt x="245" y="166"/>
                  </a:lnTo>
                  <a:lnTo>
                    <a:pt x="244" y="165"/>
                  </a:lnTo>
                  <a:lnTo>
                    <a:pt x="240" y="162"/>
                  </a:lnTo>
                  <a:lnTo>
                    <a:pt x="238" y="162"/>
                  </a:lnTo>
                  <a:lnTo>
                    <a:pt x="237" y="161"/>
                  </a:lnTo>
                  <a:lnTo>
                    <a:pt x="238" y="164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38" y="166"/>
                  </a:lnTo>
                  <a:lnTo>
                    <a:pt x="233" y="162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2" y="156"/>
                  </a:lnTo>
                  <a:lnTo>
                    <a:pt x="230" y="156"/>
                  </a:lnTo>
                  <a:lnTo>
                    <a:pt x="230" y="153"/>
                  </a:lnTo>
                  <a:close/>
                  <a:moveTo>
                    <a:pt x="102" y="128"/>
                  </a:moveTo>
                  <a:lnTo>
                    <a:pt x="104" y="130"/>
                  </a:lnTo>
                  <a:lnTo>
                    <a:pt x="103" y="130"/>
                  </a:lnTo>
                  <a:lnTo>
                    <a:pt x="102" y="128"/>
                  </a:lnTo>
                  <a:close/>
                  <a:moveTo>
                    <a:pt x="73" y="56"/>
                  </a:moveTo>
                  <a:lnTo>
                    <a:pt x="77" y="5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2" y="66"/>
                  </a:lnTo>
                  <a:lnTo>
                    <a:pt x="77" y="62"/>
                  </a:lnTo>
                  <a:lnTo>
                    <a:pt x="77" y="61"/>
                  </a:lnTo>
                  <a:lnTo>
                    <a:pt x="76" y="59"/>
                  </a:lnTo>
                  <a:lnTo>
                    <a:pt x="73" y="56"/>
                  </a:lnTo>
                  <a:close/>
                  <a:moveTo>
                    <a:pt x="54" y="49"/>
                  </a:moveTo>
                  <a:lnTo>
                    <a:pt x="56" y="49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6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3" y="61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60" y="57"/>
                  </a:lnTo>
                  <a:lnTo>
                    <a:pt x="62" y="60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70" y="72"/>
                  </a:lnTo>
                  <a:lnTo>
                    <a:pt x="72" y="73"/>
                  </a:lnTo>
                  <a:lnTo>
                    <a:pt x="73" y="70"/>
                  </a:lnTo>
                  <a:lnTo>
                    <a:pt x="72" y="69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73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7" y="74"/>
                  </a:lnTo>
                  <a:lnTo>
                    <a:pt x="76" y="76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1" y="92"/>
                  </a:lnTo>
                  <a:lnTo>
                    <a:pt x="70" y="91"/>
                  </a:lnTo>
                  <a:lnTo>
                    <a:pt x="69" y="93"/>
                  </a:lnTo>
                  <a:lnTo>
                    <a:pt x="69" y="98"/>
                  </a:lnTo>
                  <a:lnTo>
                    <a:pt x="70" y="100"/>
                  </a:lnTo>
                  <a:lnTo>
                    <a:pt x="73" y="104"/>
                  </a:lnTo>
                  <a:lnTo>
                    <a:pt x="72" y="106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8" y="103"/>
                  </a:lnTo>
                  <a:lnTo>
                    <a:pt x="66" y="99"/>
                  </a:lnTo>
                  <a:lnTo>
                    <a:pt x="66" y="97"/>
                  </a:lnTo>
                  <a:lnTo>
                    <a:pt x="64" y="94"/>
                  </a:lnTo>
                  <a:lnTo>
                    <a:pt x="59" y="91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8" y="81"/>
                  </a:lnTo>
                  <a:lnTo>
                    <a:pt x="57" y="80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40" y="55"/>
                  </a:lnTo>
                  <a:lnTo>
                    <a:pt x="41" y="54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52" y="53"/>
                  </a:lnTo>
                  <a:lnTo>
                    <a:pt x="53" y="54"/>
                  </a:lnTo>
                  <a:lnTo>
                    <a:pt x="54" y="56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49"/>
                  </a:lnTo>
                  <a:close/>
                  <a:moveTo>
                    <a:pt x="0" y="0"/>
                  </a:moveTo>
                  <a:lnTo>
                    <a:pt x="174" y="0"/>
                  </a:lnTo>
                  <a:lnTo>
                    <a:pt x="175" y="4"/>
                  </a:lnTo>
                  <a:lnTo>
                    <a:pt x="180" y="23"/>
                  </a:lnTo>
                  <a:lnTo>
                    <a:pt x="183" y="30"/>
                  </a:lnTo>
                  <a:lnTo>
                    <a:pt x="186" y="33"/>
                  </a:lnTo>
                  <a:lnTo>
                    <a:pt x="187" y="35"/>
                  </a:lnTo>
                  <a:lnTo>
                    <a:pt x="189" y="43"/>
                  </a:lnTo>
                  <a:lnTo>
                    <a:pt x="190" y="47"/>
                  </a:lnTo>
                  <a:lnTo>
                    <a:pt x="193" y="49"/>
                  </a:lnTo>
                  <a:lnTo>
                    <a:pt x="194" y="53"/>
                  </a:lnTo>
                  <a:lnTo>
                    <a:pt x="195" y="54"/>
                  </a:lnTo>
                  <a:lnTo>
                    <a:pt x="196" y="61"/>
                  </a:lnTo>
                  <a:lnTo>
                    <a:pt x="196" y="66"/>
                  </a:lnTo>
                  <a:lnTo>
                    <a:pt x="199" y="69"/>
                  </a:lnTo>
                  <a:lnTo>
                    <a:pt x="218" y="96"/>
                  </a:lnTo>
                  <a:lnTo>
                    <a:pt x="221" y="102"/>
                  </a:lnTo>
                  <a:lnTo>
                    <a:pt x="227" y="106"/>
                  </a:lnTo>
                  <a:lnTo>
                    <a:pt x="230" y="108"/>
                  </a:lnTo>
                  <a:lnTo>
                    <a:pt x="230" y="109"/>
                  </a:lnTo>
                  <a:lnTo>
                    <a:pt x="231" y="110"/>
                  </a:lnTo>
                  <a:lnTo>
                    <a:pt x="232" y="113"/>
                  </a:lnTo>
                  <a:lnTo>
                    <a:pt x="238" y="119"/>
                  </a:lnTo>
                  <a:lnTo>
                    <a:pt x="238" y="121"/>
                  </a:lnTo>
                  <a:lnTo>
                    <a:pt x="242" y="121"/>
                  </a:lnTo>
                  <a:lnTo>
                    <a:pt x="245" y="124"/>
                  </a:lnTo>
                  <a:lnTo>
                    <a:pt x="247" y="125"/>
                  </a:lnTo>
                  <a:lnTo>
                    <a:pt x="249" y="128"/>
                  </a:lnTo>
                  <a:lnTo>
                    <a:pt x="256" y="127"/>
                  </a:lnTo>
                  <a:lnTo>
                    <a:pt x="256" y="130"/>
                  </a:lnTo>
                  <a:lnTo>
                    <a:pt x="263" y="137"/>
                  </a:lnTo>
                  <a:lnTo>
                    <a:pt x="258" y="137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58" y="143"/>
                  </a:lnTo>
                  <a:lnTo>
                    <a:pt x="256" y="146"/>
                  </a:lnTo>
                  <a:lnTo>
                    <a:pt x="256" y="148"/>
                  </a:lnTo>
                  <a:lnTo>
                    <a:pt x="255" y="149"/>
                  </a:lnTo>
                  <a:lnTo>
                    <a:pt x="255" y="151"/>
                  </a:lnTo>
                  <a:lnTo>
                    <a:pt x="252" y="151"/>
                  </a:lnTo>
                  <a:lnTo>
                    <a:pt x="252" y="152"/>
                  </a:lnTo>
                  <a:lnTo>
                    <a:pt x="253" y="152"/>
                  </a:lnTo>
                  <a:lnTo>
                    <a:pt x="255" y="153"/>
                  </a:lnTo>
                  <a:lnTo>
                    <a:pt x="246" y="151"/>
                  </a:lnTo>
                  <a:lnTo>
                    <a:pt x="239" y="145"/>
                  </a:lnTo>
                  <a:lnTo>
                    <a:pt x="237" y="145"/>
                  </a:lnTo>
                  <a:lnTo>
                    <a:pt x="236" y="147"/>
                  </a:lnTo>
                  <a:lnTo>
                    <a:pt x="234" y="147"/>
                  </a:lnTo>
                  <a:lnTo>
                    <a:pt x="232" y="146"/>
                  </a:lnTo>
                  <a:lnTo>
                    <a:pt x="228" y="141"/>
                  </a:lnTo>
                  <a:lnTo>
                    <a:pt x="226" y="140"/>
                  </a:lnTo>
                  <a:lnTo>
                    <a:pt x="225" y="141"/>
                  </a:lnTo>
                  <a:lnTo>
                    <a:pt x="225" y="142"/>
                  </a:lnTo>
                  <a:lnTo>
                    <a:pt x="227" y="145"/>
                  </a:lnTo>
                  <a:lnTo>
                    <a:pt x="230" y="148"/>
                  </a:lnTo>
                  <a:lnTo>
                    <a:pt x="238" y="151"/>
                  </a:lnTo>
                  <a:lnTo>
                    <a:pt x="240" y="149"/>
                  </a:lnTo>
                  <a:lnTo>
                    <a:pt x="243" y="149"/>
                  </a:lnTo>
                  <a:lnTo>
                    <a:pt x="243" y="153"/>
                  </a:lnTo>
                  <a:lnTo>
                    <a:pt x="245" y="154"/>
                  </a:lnTo>
                  <a:lnTo>
                    <a:pt x="249" y="156"/>
                  </a:lnTo>
                  <a:lnTo>
                    <a:pt x="250" y="158"/>
                  </a:lnTo>
                  <a:lnTo>
                    <a:pt x="250" y="159"/>
                  </a:lnTo>
                  <a:lnTo>
                    <a:pt x="249" y="159"/>
                  </a:lnTo>
                  <a:lnTo>
                    <a:pt x="237" y="154"/>
                  </a:lnTo>
                  <a:lnTo>
                    <a:pt x="224" y="149"/>
                  </a:lnTo>
                  <a:lnTo>
                    <a:pt x="219" y="145"/>
                  </a:lnTo>
                  <a:lnTo>
                    <a:pt x="219" y="147"/>
                  </a:lnTo>
                  <a:lnTo>
                    <a:pt x="224" y="149"/>
                  </a:lnTo>
                  <a:lnTo>
                    <a:pt x="221" y="151"/>
                  </a:lnTo>
                  <a:lnTo>
                    <a:pt x="219" y="149"/>
                  </a:lnTo>
                  <a:lnTo>
                    <a:pt x="215" y="146"/>
                  </a:lnTo>
                  <a:lnTo>
                    <a:pt x="214" y="142"/>
                  </a:lnTo>
                  <a:lnTo>
                    <a:pt x="215" y="141"/>
                  </a:lnTo>
                  <a:lnTo>
                    <a:pt x="215" y="137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3" y="135"/>
                  </a:lnTo>
                  <a:lnTo>
                    <a:pt x="213" y="137"/>
                  </a:lnTo>
                  <a:lnTo>
                    <a:pt x="212" y="139"/>
                  </a:lnTo>
                  <a:lnTo>
                    <a:pt x="212" y="140"/>
                  </a:lnTo>
                  <a:lnTo>
                    <a:pt x="211" y="140"/>
                  </a:lnTo>
                  <a:lnTo>
                    <a:pt x="207" y="137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203" y="137"/>
                  </a:lnTo>
                  <a:lnTo>
                    <a:pt x="203" y="139"/>
                  </a:lnTo>
                  <a:lnTo>
                    <a:pt x="205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2" y="140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7" y="143"/>
                  </a:lnTo>
                  <a:lnTo>
                    <a:pt x="206" y="146"/>
                  </a:lnTo>
                  <a:lnTo>
                    <a:pt x="203" y="146"/>
                  </a:lnTo>
                  <a:lnTo>
                    <a:pt x="203" y="147"/>
                  </a:lnTo>
                  <a:lnTo>
                    <a:pt x="205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7" y="143"/>
                  </a:lnTo>
                  <a:lnTo>
                    <a:pt x="212" y="145"/>
                  </a:lnTo>
                  <a:lnTo>
                    <a:pt x="214" y="146"/>
                  </a:lnTo>
                  <a:lnTo>
                    <a:pt x="215" y="149"/>
                  </a:lnTo>
                  <a:lnTo>
                    <a:pt x="213" y="149"/>
                  </a:lnTo>
                  <a:lnTo>
                    <a:pt x="213" y="151"/>
                  </a:lnTo>
                  <a:lnTo>
                    <a:pt x="218" y="153"/>
                  </a:lnTo>
                  <a:lnTo>
                    <a:pt x="221" y="154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5" y="161"/>
                  </a:lnTo>
                  <a:lnTo>
                    <a:pt x="214" y="161"/>
                  </a:lnTo>
                  <a:lnTo>
                    <a:pt x="211" y="159"/>
                  </a:lnTo>
                  <a:lnTo>
                    <a:pt x="215" y="159"/>
                  </a:lnTo>
                  <a:lnTo>
                    <a:pt x="213" y="158"/>
                  </a:lnTo>
                  <a:lnTo>
                    <a:pt x="213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6" y="154"/>
                  </a:lnTo>
                  <a:lnTo>
                    <a:pt x="214" y="154"/>
                  </a:lnTo>
                  <a:lnTo>
                    <a:pt x="212" y="155"/>
                  </a:lnTo>
                  <a:lnTo>
                    <a:pt x="208" y="154"/>
                  </a:lnTo>
                  <a:lnTo>
                    <a:pt x="206" y="153"/>
                  </a:lnTo>
                  <a:lnTo>
                    <a:pt x="200" y="147"/>
                  </a:lnTo>
                  <a:lnTo>
                    <a:pt x="197" y="146"/>
                  </a:lnTo>
                  <a:lnTo>
                    <a:pt x="195" y="148"/>
                  </a:lnTo>
                  <a:lnTo>
                    <a:pt x="200" y="151"/>
                  </a:lnTo>
                  <a:lnTo>
                    <a:pt x="201" y="153"/>
                  </a:lnTo>
                  <a:lnTo>
                    <a:pt x="201" y="155"/>
                  </a:lnTo>
                  <a:lnTo>
                    <a:pt x="199" y="154"/>
                  </a:lnTo>
                  <a:lnTo>
                    <a:pt x="195" y="152"/>
                  </a:lnTo>
                  <a:lnTo>
                    <a:pt x="193" y="147"/>
                  </a:lnTo>
                  <a:lnTo>
                    <a:pt x="190" y="145"/>
                  </a:lnTo>
                  <a:lnTo>
                    <a:pt x="187" y="143"/>
                  </a:lnTo>
                  <a:lnTo>
                    <a:pt x="186" y="142"/>
                  </a:lnTo>
                  <a:lnTo>
                    <a:pt x="188" y="148"/>
                  </a:lnTo>
                  <a:lnTo>
                    <a:pt x="194" y="152"/>
                  </a:lnTo>
                  <a:lnTo>
                    <a:pt x="196" y="156"/>
                  </a:lnTo>
                  <a:lnTo>
                    <a:pt x="195" y="158"/>
                  </a:lnTo>
                  <a:lnTo>
                    <a:pt x="191" y="154"/>
                  </a:lnTo>
                  <a:lnTo>
                    <a:pt x="190" y="154"/>
                  </a:lnTo>
                  <a:lnTo>
                    <a:pt x="189" y="156"/>
                  </a:lnTo>
                  <a:lnTo>
                    <a:pt x="188" y="155"/>
                  </a:lnTo>
                  <a:lnTo>
                    <a:pt x="188" y="153"/>
                  </a:lnTo>
                  <a:lnTo>
                    <a:pt x="182" y="153"/>
                  </a:lnTo>
                  <a:lnTo>
                    <a:pt x="181" y="152"/>
                  </a:lnTo>
                  <a:lnTo>
                    <a:pt x="182" y="151"/>
                  </a:lnTo>
                  <a:lnTo>
                    <a:pt x="181" y="148"/>
                  </a:lnTo>
                  <a:lnTo>
                    <a:pt x="183" y="149"/>
                  </a:lnTo>
                  <a:lnTo>
                    <a:pt x="184" y="149"/>
                  </a:lnTo>
                  <a:lnTo>
                    <a:pt x="186" y="148"/>
                  </a:lnTo>
                  <a:lnTo>
                    <a:pt x="184" y="146"/>
                  </a:lnTo>
                  <a:lnTo>
                    <a:pt x="183" y="142"/>
                  </a:lnTo>
                  <a:lnTo>
                    <a:pt x="183" y="141"/>
                  </a:lnTo>
                  <a:lnTo>
                    <a:pt x="180" y="140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2" y="145"/>
                  </a:lnTo>
                  <a:lnTo>
                    <a:pt x="172" y="140"/>
                  </a:lnTo>
                  <a:lnTo>
                    <a:pt x="171" y="139"/>
                  </a:lnTo>
                  <a:lnTo>
                    <a:pt x="170" y="136"/>
                  </a:lnTo>
                  <a:lnTo>
                    <a:pt x="170" y="135"/>
                  </a:lnTo>
                  <a:lnTo>
                    <a:pt x="169" y="135"/>
                  </a:lnTo>
                  <a:lnTo>
                    <a:pt x="169" y="136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8" y="141"/>
                  </a:lnTo>
                  <a:lnTo>
                    <a:pt x="170" y="143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69" y="143"/>
                  </a:lnTo>
                  <a:lnTo>
                    <a:pt x="163" y="143"/>
                  </a:lnTo>
                  <a:lnTo>
                    <a:pt x="162" y="145"/>
                  </a:lnTo>
                  <a:lnTo>
                    <a:pt x="162" y="148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6"/>
                  </a:lnTo>
                  <a:lnTo>
                    <a:pt x="160" y="156"/>
                  </a:lnTo>
                  <a:lnTo>
                    <a:pt x="160" y="159"/>
                  </a:lnTo>
                  <a:lnTo>
                    <a:pt x="158" y="160"/>
                  </a:lnTo>
                  <a:lnTo>
                    <a:pt x="156" y="158"/>
                  </a:lnTo>
                  <a:lnTo>
                    <a:pt x="153" y="154"/>
                  </a:lnTo>
                  <a:lnTo>
                    <a:pt x="151" y="152"/>
                  </a:lnTo>
                  <a:lnTo>
                    <a:pt x="151" y="149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6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0" y="142"/>
                  </a:lnTo>
                  <a:lnTo>
                    <a:pt x="140" y="141"/>
                  </a:lnTo>
                  <a:lnTo>
                    <a:pt x="139" y="139"/>
                  </a:lnTo>
                  <a:lnTo>
                    <a:pt x="139" y="134"/>
                  </a:lnTo>
                  <a:lnTo>
                    <a:pt x="138" y="133"/>
                  </a:lnTo>
                  <a:lnTo>
                    <a:pt x="134" y="131"/>
                  </a:lnTo>
                  <a:lnTo>
                    <a:pt x="133" y="128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9"/>
                  </a:lnTo>
                  <a:lnTo>
                    <a:pt x="133" y="131"/>
                  </a:lnTo>
                  <a:lnTo>
                    <a:pt x="131" y="130"/>
                  </a:lnTo>
                  <a:lnTo>
                    <a:pt x="129" y="130"/>
                  </a:lnTo>
                  <a:lnTo>
                    <a:pt x="129" y="137"/>
                  </a:lnTo>
                  <a:lnTo>
                    <a:pt x="137" y="142"/>
                  </a:lnTo>
                  <a:lnTo>
                    <a:pt x="135" y="142"/>
                  </a:lnTo>
                  <a:lnTo>
                    <a:pt x="135" y="143"/>
                  </a:lnTo>
                  <a:lnTo>
                    <a:pt x="137" y="145"/>
                  </a:lnTo>
                  <a:lnTo>
                    <a:pt x="139" y="145"/>
                  </a:lnTo>
                  <a:lnTo>
                    <a:pt x="140" y="146"/>
                  </a:lnTo>
                  <a:lnTo>
                    <a:pt x="141" y="148"/>
                  </a:lnTo>
                  <a:lnTo>
                    <a:pt x="137" y="147"/>
                  </a:lnTo>
                  <a:lnTo>
                    <a:pt x="133" y="145"/>
                  </a:lnTo>
                  <a:lnTo>
                    <a:pt x="132" y="143"/>
                  </a:lnTo>
                  <a:lnTo>
                    <a:pt x="132" y="140"/>
                  </a:lnTo>
                  <a:lnTo>
                    <a:pt x="129" y="140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0" y="137"/>
                  </a:lnTo>
                  <a:lnTo>
                    <a:pt x="119" y="137"/>
                  </a:lnTo>
                  <a:lnTo>
                    <a:pt x="115" y="134"/>
                  </a:lnTo>
                  <a:lnTo>
                    <a:pt x="113" y="136"/>
                  </a:lnTo>
                  <a:lnTo>
                    <a:pt x="112" y="135"/>
                  </a:lnTo>
                  <a:lnTo>
                    <a:pt x="109" y="134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2" y="128"/>
                  </a:lnTo>
                  <a:lnTo>
                    <a:pt x="101" y="128"/>
                  </a:lnTo>
                  <a:lnTo>
                    <a:pt x="98" y="129"/>
                  </a:lnTo>
                  <a:lnTo>
                    <a:pt x="97" y="129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90" y="123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0" y="122"/>
                  </a:lnTo>
                  <a:lnTo>
                    <a:pt x="90" y="128"/>
                  </a:lnTo>
                  <a:lnTo>
                    <a:pt x="89" y="127"/>
                  </a:lnTo>
                  <a:lnTo>
                    <a:pt x="87" y="125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79" y="119"/>
                  </a:lnTo>
                  <a:lnTo>
                    <a:pt x="89" y="119"/>
                  </a:lnTo>
                  <a:lnTo>
                    <a:pt x="90" y="118"/>
                  </a:lnTo>
                  <a:lnTo>
                    <a:pt x="90" y="117"/>
                  </a:lnTo>
                  <a:lnTo>
                    <a:pt x="91" y="117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5" y="124"/>
                  </a:lnTo>
                  <a:lnTo>
                    <a:pt x="96" y="124"/>
                  </a:lnTo>
                  <a:lnTo>
                    <a:pt x="97" y="123"/>
                  </a:lnTo>
                  <a:lnTo>
                    <a:pt x="96" y="121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8" y="110"/>
                  </a:lnTo>
                  <a:lnTo>
                    <a:pt x="97" y="106"/>
                  </a:lnTo>
                  <a:lnTo>
                    <a:pt x="95" y="102"/>
                  </a:lnTo>
                  <a:lnTo>
                    <a:pt x="90" y="97"/>
                  </a:lnTo>
                  <a:lnTo>
                    <a:pt x="88" y="93"/>
                  </a:lnTo>
                  <a:lnTo>
                    <a:pt x="88" y="91"/>
                  </a:lnTo>
                  <a:lnTo>
                    <a:pt x="90" y="92"/>
                  </a:lnTo>
                  <a:lnTo>
                    <a:pt x="96" y="92"/>
                  </a:lnTo>
                  <a:lnTo>
                    <a:pt x="95" y="91"/>
                  </a:lnTo>
                  <a:lnTo>
                    <a:pt x="96" y="90"/>
                  </a:lnTo>
                  <a:lnTo>
                    <a:pt x="98" y="92"/>
                  </a:lnTo>
                  <a:lnTo>
                    <a:pt x="101" y="92"/>
                  </a:lnTo>
                  <a:lnTo>
                    <a:pt x="106" y="96"/>
                  </a:lnTo>
                  <a:lnTo>
                    <a:pt x="107" y="96"/>
                  </a:lnTo>
                  <a:lnTo>
                    <a:pt x="102" y="88"/>
                  </a:lnTo>
                  <a:lnTo>
                    <a:pt x="101" y="85"/>
                  </a:lnTo>
                  <a:lnTo>
                    <a:pt x="107" y="84"/>
                  </a:lnTo>
                  <a:lnTo>
                    <a:pt x="109" y="85"/>
                  </a:lnTo>
                  <a:lnTo>
                    <a:pt x="112" y="87"/>
                  </a:lnTo>
                  <a:lnTo>
                    <a:pt x="108" y="86"/>
                  </a:lnTo>
                  <a:lnTo>
                    <a:pt x="107" y="86"/>
                  </a:lnTo>
                  <a:lnTo>
                    <a:pt x="106" y="88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13" y="90"/>
                  </a:lnTo>
                  <a:lnTo>
                    <a:pt x="119" y="87"/>
                  </a:lnTo>
                  <a:lnTo>
                    <a:pt x="120" y="87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8" y="85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10" y="84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79"/>
                  </a:lnTo>
                  <a:lnTo>
                    <a:pt x="112" y="78"/>
                  </a:lnTo>
                  <a:lnTo>
                    <a:pt x="113" y="78"/>
                  </a:lnTo>
                  <a:lnTo>
                    <a:pt x="112" y="75"/>
                  </a:lnTo>
                  <a:lnTo>
                    <a:pt x="115" y="75"/>
                  </a:lnTo>
                  <a:lnTo>
                    <a:pt x="112" y="72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4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5" y="76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1" y="76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91" y="65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6" y="50"/>
                  </a:lnTo>
                  <a:lnTo>
                    <a:pt x="97" y="49"/>
                  </a:lnTo>
                  <a:lnTo>
                    <a:pt x="104" y="48"/>
                  </a:lnTo>
                  <a:lnTo>
                    <a:pt x="106" y="45"/>
                  </a:lnTo>
                  <a:lnTo>
                    <a:pt x="107" y="42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2"/>
                  </a:lnTo>
                  <a:lnTo>
                    <a:pt x="102" y="45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90" y="61"/>
                  </a:lnTo>
                  <a:lnTo>
                    <a:pt x="88" y="63"/>
                  </a:lnTo>
                  <a:lnTo>
                    <a:pt x="84" y="62"/>
                  </a:lnTo>
                  <a:lnTo>
                    <a:pt x="82" y="60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8" y="43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2" y="35"/>
                  </a:lnTo>
                  <a:lnTo>
                    <a:pt x="85" y="31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76" y="36"/>
                  </a:lnTo>
                  <a:lnTo>
                    <a:pt x="75" y="38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1" y="47"/>
                  </a:lnTo>
                  <a:lnTo>
                    <a:pt x="71" y="42"/>
                  </a:lnTo>
                  <a:lnTo>
                    <a:pt x="69" y="39"/>
                  </a:lnTo>
                  <a:lnTo>
                    <a:pt x="70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8" y="41"/>
                  </a:lnTo>
                  <a:lnTo>
                    <a:pt x="69" y="42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65" y="50"/>
                  </a:lnTo>
                  <a:lnTo>
                    <a:pt x="65" y="49"/>
                  </a:lnTo>
                  <a:lnTo>
                    <a:pt x="64" y="49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43"/>
                  </a:lnTo>
                  <a:lnTo>
                    <a:pt x="59" y="41"/>
                  </a:lnTo>
                  <a:lnTo>
                    <a:pt x="58" y="42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4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39" y="38"/>
                  </a:lnTo>
                  <a:lnTo>
                    <a:pt x="37" y="35"/>
                  </a:lnTo>
                  <a:lnTo>
                    <a:pt x="35" y="32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2" y="35"/>
                  </a:lnTo>
                  <a:lnTo>
                    <a:pt x="33" y="37"/>
                  </a:lnTo>
                  <a:lnTo>
                    <a:pt x="35" y="38"/>
                  </a:lnTo>
                  <a:lnTo>
                    <a:pt x="37" y="41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="" xmlns:a16="http://schemas.microsoft.com/office/drawing/2014/main" id="{F129866D-6BFC-432D-ABCA-C995766BAF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2364" y="4467215"/>
              <a:ext cx="633413" cy="444499"/>
            </a:xfrm>
            <a:custGeom>
              <a:avLst/>
              <a:gdLst/>
              <a:ahLst/>
              <a:cxnLst>
                <a:cxn ang="0">
                  <a:pos x="366" y="220"/>
                </a:cxn>
                <a:cxn ang="0">
                  <a:pos x="274" y="1"/>
                </a:cxn>
                <a:cxn ang="0">
                  <a:pos x="287" y="8"/>
                </a:cxn>
                <a:cxn ang="0">
                  <a:pos x="291" y="15"/>
                </a:cxn>
                <a:cxn ang="0">
                  <a:pos x="294" y="28"/>
                </a:cxn>
                <a:cxn ang="0">
                  <a:pos x="303" y="43"/>
                </a:cxn>
                <a:cxn ang="0">
                  <a:pos x="310" y="54"/>
                </a:cxn>
                <a:cxn ang="0">
                  <a:pos x="318" y="69"/>
                </a:cxn>
                <a:cxn ang="0">
                  <a:pos x="331" y="85"/>
                </a:cxn>
                <a:cxn ang="0">
                  <a:pos x="337" y="117"/>
                </a:cxn>
                <a:cxn ang="0">
                  <a:pos x="331" y="135"/>
                </a:cxn>
                <a:cxn ang="0">
                  <a:pos x="334" y="167"/>
                </a:cxn>
                <a:cxn ang="0">
                  <a:pos x="343" y="182"/>
                </a:cxn>
                <a:cxn ang="0">
                  <a:pos x="361" y="181"/>
                </a:cxn>
                <a:cxn ang="0">
                  <a:pos x="375" y="178"/>
                </a:cxn>
                <a:cxn ang="0">
                  <a:pos x="397" y="186"/>
                </a:cxn>
                <a:cxn ang="0">
                  <a:pos x="397" y="199"/>
                </a:cxn>
                <a:cxn ang="0">
                  <a:pos x="378" y="212"/>
                </a:cxn>
                <a:cxn ang="0">
                  <a:pos x="375" y="210"/>
                </a:cxn>
                <a:cxn ang="0">
                  <a:pos x="368" y="202"/>
                </a:cxn>
                <a:cxn ang="0">
                  <a:pos x="367" y="211"/>
                </a:cxn>
                <a:cxn ang="0">
                  <a:pos x="360" y="221"/>
                </a:cxn>
                <a:cxn ang="0">
                  <a:pos x="359" y="229"/>
                </a:cxn>
                <a:cxn ang="0">
                  <a:pos x="358" y="237"/>
                </a:cxn>
                <a:cxn ang="0">
                  <a:pos x="355" y="261"/>
                </a:cxn>
                <a:cxn ang="0">
                  <a:pos x="322" y="260"/>
                </a:cxn>
                <a:cxn ang="0">
                  <a:pos x="297" y="253"/>
                </a:cxn>
                <a:cxn ang="0">
                  <a:pos x="272" y="254"/>
                </a:cxn>
                <a:cxn ang="0">
                  <a:pos x="235" y="273"/>
                </a:cxn>
                <a:cxn ang="0">
                  <a:pos x="214" y="279"/>
                </a:cxn>
                <a:cxn ang="0">
                  <a:pos x="173" y="273"/>
                </a:cxn>
                <a:cxn ang="0">
                  <a:pos x="123" y="267"/>
                </a:cxn>
                <a:cxn ang="0">
                  <a:pos x="116" y="259"/>
                </a:cxn>
                <a:cxn ang="0">
                  <a:pos x="100" y="241"/>
                </a:cxn>
                <a:cxn ang="0">
                  <a:pos x="100" y="225"/>
                </a:cxn>
                <a:cxn ang="0">
                  <a:pos x="92" y="216"/>
                </a:cxn>
                <a:cxn ang="0">
                  <a:pos x="77" y="229"/>
                </a:cxn>
                <a:cxn ang="0">
                  <a:pos x="58" y="217"/>
                </a:cxn>
                <a:cxn ang="0">
                  <a:pos x="52" y="208"/>
                </a:cxn>
                <a:cxn ang="0">
                  <a:pos x="49" y="199"/>
                </a:cxn>
                <a:cxn ang="0">
                  <a:pos x="42" y="187"/>
                </a:cxn>
                <a:cxn ang="0">
                  <a:pos x="25" y="173"/>
                </a:cxn>
                <a:cxn ang="0">
                  <a:pos x="21" y="155"/>
                </a:cxn>
                <a:cxn ang="0">
                  <a:pos x="8" y="143"/>
                </a:cxn>
                <a:cxn ang="0">
                  <a:pos x="11" y="130"/>
                </a:cxn>
                <a:cxn ang="0">
                  <a:pos x="26" y="124"/>
                </a:cxn>
                <a:cxn ang="0">
                  <a:pos x="38" y="124"/>
                </a:cxn>
                <a:cxn ang="0">
                  <a:pos x="44" y="104"/>
                </a:cxn>
                <a:cxn ang="0">
                  <a:pos x="54" y="91"/>
                </a:cxn>
                <a:cxn ang="0">
                  <a:pos x="58" y="77"/>
                </a:cxn>
                <a:cxn ang="0">
                  <a:pos x="70" y="58"/>
                </a:cxn>
                <a:cxn ang="0">
                  <a:pos x="87" y="33"/>
                </a:cxn>
                <a:cxn ang="0">
                  <a:pos x="111" y="21"/>
                </a:cxn>
                <a:cxn ang="0">
                  <a:pos x="122" y="11"/>
                </a:cxn>
                <a:cxn ang="0">
                  <a:pos x="145" y="18"/>
                </a:cxn>
                <a:cxn ang="0">
                  <a:pos x="168" y="24"/>
                </a:cxn>
                <a:cxn ang="0">
                  <a:pos x="192" y="28"/>
                </a:cxn>
                <a:cxn ang="0">
                  <a:pos x="237" y="19"/>
                </a:cxn>
                <a:cxn ang="0">
                  <a:pos x="255" y="6"/>
                </a:cxn>
              </a:cxnLst>
              <a:rect l="0" t="0" r="r" b="b"/>
              <a:pathLst>
                <a:path w="399" h="280">
                  <a:moveTo>
                    <a:pt x="365" y="217"/>
                  </a:moveTo>
                  <a:lnTo>
                    <a:pt x="368" y="218"/>
                  </a:lnTo>
                  <a:lnTo>
                    <a:pt x="369" y="220"/>
                  </a:lnTo>
                  <a:lnTo>
                    <a:pt x="368" y="221"/>
                  </a:lnTo>
                  <a:lnTo>
                    <a:pt x="368" y="222"/>
                  </a:lnTo>
                  <a:lnTo>
                    <a:pt x="367" y="222"/>
                  </a:lnTo>
                  <a:lnTo>
                    <a:pt x="367" y="221"/>
                  </a:lnTo>
                  <a:lnTo>
                    <a:pt x="368" y="220"/>
                  </a:lnTo>
                  <a:lnTo>
                    <a:pt x="367" y="218"/>
                  </a:lnTo>
                  <a:lnTo>
                    <a:pt x="367" y="220"/>
                  </a:lnTo>
                  <a:lnTo>
                    <a:pt x="366" y="220"/>
                  </a:lnTo>
                  <a:lnTo>
                    <a:pt x="366" y="221"/>
                  </a:lnTo>
                  <a:lnTo>
                    <a:pt x="365" y="221"/>
                  </a:lnTo>
                  <a:lnTo>
                    <a:pt x="362" y="223"/>
                  </a:lnTo>
                  <a:lnTo>
                    <a:pt x="361" y="223"/>
                  </a:lnTo>
                  <a:lnTo>
                    <a:pt x="361" y="222"/>
                  </a:lnTo>
                  <a:lnTo>
                    <a:pt x="363" y="221"/>
                  </a:lnTo>
                  <a:lnTo>
                    <a:pt x="366" y="218"/>
                  </a:lnTo>
                  <a:lnTo>
                    <a:pt x="365" y="217"/>
                  </a:lnTo>
                  <a:close/>
                  <a:moveTo>
                    <a:pt x="269" y="0"/>
                  </a:moveTo>
                  <a:lnTo>
                    <a:pt x="274" y="0"/>
                  </a:lnTo>
                  <a:lnTo>
                    <a:pt x="274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1" y="3"/>
                  </a:lnTo>
                  <a:lnTo>
                    <a:pt x="281" y="5"/>
                  </a:lnTo>
                  <a:lnTo>
                    <a:pt x="284" y="5"/>
                  </a:lnTo>
                  <a:lnTo>
                    <a:pt x="284" y="6"/>
                  </a:lnTo>
                  <a:lnTo>
                    <a:pt x="285" y="6"/>
                  </a:lnTo>
                  <a:lnTo>
                    <a:pt x="285" y="7"/>
                  </a:lnTo>
                  <a:lnTo>
                    <a:pt x="284" y="7"/>
                  </a:lnTo>
                  <a:lnTo>
                    <a:pt x="284" y="8"/>
                  </a:lnTo>
                  <a:lnTo>
                    <a:pt x="287" y="8"/>
                  </a:lnTo>
                  <a:lnTo>
                    <a:pt x="287" y="11"/>
                  </a:lnTo>
                  <a:lnTo>
                    <a:pt x="286" y="11"/>
                  </a:lnTo>
                  <a:lnTo>
                    <a:pt x="287" y="12"/>
                  </a:lnTo>
                  <a:lnTo>
                    <a:pt x="287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0" y="15"/>
                  </a:lnTo>
                  <a:lnTo>
                    <a:pt x="288" y="15"/>
                  </a:lnTo>
                  <a:lnTo>
                    <a:pt x="288" y="16"/>
                  </a:lnTo>
                  <a:lnTo>
                    <a:pt x="290" y="16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2" y="18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3" y="22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6" y="27"/>
                  </a:lnTo>
                  <a:lnTo>
                    <a:pt x="294" y="28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8" y="34"/>
                  </a:lnTo>
                  <a:lnTo>
                    <a:pt x="297" y="34"/>
                  </a:lnTo>
                  <a:lnTo>
                    <a:pt x="297" y="36"/>
                  </a:lnTo>
                  <a:lnTo>
                    <a:pt x="298" y="38"/>
                  </a:lnTo>
                  <a:lnTo>
                    <a:pt x="300" y="42"/>
                  </a:lnTo>
                  <a:lnTo>
                    <a:pt x="301" y="43"/>
                  </a:lnTo>
                  <a:lnTo>
                    <a:pt x="303" y="43"/>
                  </a:lnTo>
                  <a:lnTo>
                    <a:pt x="304" y="44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9"/>
                  </a:lnTo>
                  <a:lnTo>
                    <a:pt x="306" y="49"/>
                  </a:lnTo>
                  <a:lnTo>
                    <a:pt x="306" y="50"/>
                  </a:lnTo>
                  <a:lnTo>
                    <a:pt x="310" y="50"/>
                  </a:lnTo>
                  <a:lnTo>
                    <a:pt x="310" y="51"/>
                  </a:lnTo>
                  <a:lnTo>
                    <a:pt x="309" y="52"/>
                  </a:lnTo>
                  <a:lnTo>
                    <a:pt x="309" y="54"/>
                  </a:lnTo>
                  <a:lnTo>
                    <a:pt x="310" y="54"/>
                  </a:lnTo>
                  <a:lnTo>
                    <a:pt x="310" y="57"/>
                  </a:lnTo>
                  <a:lnTo>
                    <a:pt x="311" y="59"/>
                  </a:lnTo>
                  <a:lnTo>
                    <a:pt x="312" y="61"/>
                  </a:lnTo>
                  <a:lnTo>
                    <a:pt x="315" y="61"/>
                  </a:lnTo>
                  <a:lnTo>
                    <a:pt x="315" y="62"/>
                  </a:lnTo>
                  <a:lnTo>
                    <a:pt x="316" y="62"/>
                  </a:lnTo>
                  <a:lnTo>
                    <a:pt x="317" y="63"/>
                  </a:lnTo>
                  <a:lnTo>
                    <a:pt x="317" y="65"/>
                  </a:lnTo>
                  <a:lnTo>
                    <a:pt x="319" y="68"/>
                  </a:lnTo>
                  <a:lnTo>
                    <a:pt x="319" y="69"/>
                  </a:lnTo>
                  <a:lnTo>
                    <a:pt x="318" y="69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2" y="73"/>
                  </a:lnTo>
                  <a:lnTo>
                    <a:pt x="324" y="75"/>
                  </a:lnTo>
                  <a:lnTo>
                    <a:pt x="324" y="76"/>
                  </a:lnTo>
                  <a:lnTo>
                    <a:pt x="325" y="76"/>
                  </a:lnTo>
                  <a:lnTo>
                    <a:pt x="327" y="77"/>
                  </a:lnTo>
                  <a:lnTo>
                    <a:pt x="329" y="77"/>
                  </a:lnTo>
                  <a:lnTo>
                    <a:pt x="329" y="79"/>
                  </a:lnTo>
                  <a:lnTo>
                    <a:pt x="331" y="81"/>
                  </a:lnTo>
                  <a:lnTo>
                    <a:pt x="331" y="85"/>
                  </a:lnTo>
                  <a:lnTo>
                    <a:pt x="332" y="86"/>
                  </a:lnTo>
                  <a:lnTo>
                    <a:pt x="332" y="89"/>
                  </a:lnTo>
                  <a:lnTo>
                    <a:pt x="334" y="91"/>
                  </a:lnTo>
                  <a:lnTo>
                    <a:pt x="335" y="94"/>
                  </a:lnTo>
                  <a:lnTo>
                    <a:pt x="335" y="95"/>
                  </a:lnTo>
                  <a:lnTo>
                    <a:pt x="337" y="100"/>
                  </a:lnTo>
                  <a:lnTo>
                    <a:pt x="337" y="107"/>
                  </a:lnTo>
                  <a:lnTo>
                    <a:pt x="336" y="107"/>
                  </a:lnTo>
                  <a:lnTo>
                    <a:pt x="336" y="110"/>
                  </a:lnTo>
                  <a:lnTo>
                    <a:pt x="337" y="111"/>
                  </a:lnTo>
                  <a:lnTo>
                    <a:pt x="337" y="117"/>
                  </a:lnTo>
                  <a:lnTo>
                    <a:pt x="336" y="117"/>
                  </a:lnTo>
                  <a:lnTo>
                    <a:pt x="336" y="119"/>
                  </a:lnTo>
                  <a:lnTo>
                    <a:pt x="335" y="119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2" y="124"/>
                  </a:lnTo>
                  <a:lnTo>
                    <a:pt x="332" y="129"/>
                  </a:lnTo>
                  <a:lnTo>
                    <a:pt x="334" y="129"/>
                  </a:lnTo>
                  <a:lnTo>
                    <a:pt x="332" y="131"/>
                  </a:lnTo>
                  <a:lnTo>
                    <a:pt x="332" y="135"/>
                  </a:lnTo>
                  <a:lnTo>
                    <a:pt x="331" y="135"/>
                  </a:lnTo>
                  <a:lnTo>
                    <a:pt x="331" y="141"/>
                  </a:lnTo>
                  <a:lnTo>
                    <a:pt x="332" y="143"/>
                  </a:lnTo>
                  <a:lnTo>
                    <a:pt x="332" y="153"/>
                  </a:lnTo>
                  <a:lnTo>
                    <a:pt x="334" y="154"/>
                  </a:lnTo>
                  <a:lnTo>
                    <a:pt x="334" y="162"/>
                  </a:lnTo>
                  <a:lnTo>
                    <a:pt x="335" y="162"/>
                  </a:lnTo>
                  <a:lnTo>
                    <a:pt x="334" y="163"/>
                  </a:lnTo>
                  <a:lnTo>
                    <a:pt x="331" y="163"/>
                  </a:lnTo>
                  <a:lnTo>
                    <a:pt x="330" y="165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4" y="169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6" y="173"/>
                  </a:lnTo>
                  <a:lnTo>
                    <a:pt x="337" y="173"/>
                  </a:lnTo>
                  <a:lnTo>
                    <a:pt x="340" y="175"/>
                  </a:lnTo>
                  <a:lnTo>
                    <a:pt x="340" y="177"/>
                  </a:lnTo>
                  <a:lnTo>
                    <a:pt x="341" y="180"/>
                  </a:lnTo>
                  <a:lnTo>
                    <a:pt x="341" y="181"/>
                  </a:lnTo>
                  <a:lnTo>
                    <a:pt x="342" y="181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8" y="184"/>
                  </a:lnTo>
                  <a:lnTo>
                    <a:pt x="352" y="186"/>
                  </a:lnTo>
                  <a:lnTo>
                    <a:pt x="358" y="187"/>
                  </a:lnTo>
                  <a:lnTo>
                    <a:pt x="359" y="187"/>
                  </a:lnTo>
                  <a:lnTo>
                    <a:pt x="360" y="186"/>
                  </a:lnTo>
                  <a:lnTo>
                    <a:pt x="361" y="186"/>
                  </a:lnTo>
                  <a:lnTo>
                    <a:pt x="360" y="185"/>
                  </a:lnTo>
                  <a:lnTo>
                    <a:pt x="360" y="184"/>
                  </a:lnTo>
                  <a:lnTo>
                    <a:pt x="361" y="182"/>
                  </a:lnTo>
                  <a:lnTo>
                    <a:pt x="361" y="181"/>
                  </a:lnTo>
                  <a:lnTo>
                    <a:pt x="362" y="181"/>
                  </a:lnTo>
                  <a:lnTo>
                    <a:pt x="363" y="182"/>
                  </a:lnTo>
                  <a:lnTo>
                    <a:pt x="365" y="182"/>
                  </a:lnTo>
                  <a:lnTo>
                    <a:pt x="366" y="184"/>
                  </a:lnTo>
                  <a:lnTo>
                    <a:pt x="367" y="184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72" y="179"/>
                  </a:lnTo>
                  <a:lnTo>
                    <a:pt x="374" y="179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8" y="175"/>
                  </a:lnTo>
                  <a:lnTo>
                    <a:pt x="383" y="175"/>
                  </a:lnTo>
                  <a:lnTo>
                    <a:pt x="383" y="174"/>
                  </a:lnTo>
                  <a:lnTo>
                    <a:pt x="387" y="174"/>
                  </a:lnTo>
                  <a:lnTo>
                    <a:pt x="393" y="177"/>
                  </a:lnTo>
                  <a:lnTo>
                    <a:pt x="398" y="181"/>
                  </a:lnTo>
                  <a:lnTo>
                    <a:pt x="398" y="184"/>
                  </a:lnTo>
                  <a:lnTo>
                    <a:pt x="397" y="186"/>
                  </a:lnTo>
                  <a:lnTo>
                    <a:pt x="398" y="186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6" y="188"/>
                  </a:lnTo>
                  <a:lnTo>
                    <a:pt x="397" y="188"/>
                  </a:lnTo>
                  <a:lnTo>
                    <a:pt x="397" y="190"/>
                  </a:lnTo>
                  <a:lnTo>
                    <a:pt x="398" y="191"/>
                  </a:lnTo>
                  <a:lnTo>
                    <a:pt x="399" y="191"/>
                  </a:lnTo>
                  <a:lnTo>
                    <a:pt x="398" y="192"/>
                  </a:lnTo>
                  <a:lnTo>
                    <a:pt x="398" y="193"/>
                  </a:lnTo>
                  <a:lnTo>
                    <a:pt x="397" y="199"/>
                  </a:lnTo>
                  <a:lnTo>
                    <a:pt x="397" y="203"/>
                  </a:lnTo>
                  <a:lnTo>
                    <a:pt x="396" y="203"/>
                  </a:lnTo>
                  <a:lnTo>
                    <a:pt x="396" y="206"/>
                  </a:lnTo>
                  <a:lnTo>
                    <a:pt x="394" y="208"/>
                  </a:lnTo>
                  <a:lnTo>
                    <a:pt x="396" y="209"/>
                  </a:lnTo>
                  <a:lnTo>
                    <a:pt x="396" y="210"/>
                  </a:lnTo>
                  <a:lnTo>
                    <a:pt x="394" y="210"/>
                  </a:lnTo>
                  <a:lnTo>
                    <a:pt x="393" y="211"/>
                  </a:lnTo>
                  <a:lnTo>
                    <a:pt x="391" y="211"/>
                  </a:lnTo>
                  <a:lnTo>
                    <a:pt x="383" y="212"/>
                  </a:lnTo>
                  <a:lnTo>
                    <a:pt x="378" y="212"/>
                  </a:lnTo>
                  <a:lnTo>
                    <a:pt x="377" y="214"/>
                  </a:lnTo>
                  <a:lnTo>
                    <a:pt x="372" y="216"/>
                  </a:lnTo>
                  <a:lnTo>
                    <a:pt x="371" y="217"/>
                  </a:lnTo>
                  <a:lnTo>
                    <a:pt x="369" y="220"/>
                  </a:lnTo>
                  <a:lnTo>
                    <a:pt x="369" y="217"/>
                  </a:lnTo>
                  <a:lnTo>
                    <a:pt x="368" y="216"/>
                  </a:lnTo>
                  <a:lnTo>
                    <a:pt x="369" y="215"/>
                  </a:lnTo>
                  <a:lnTo>
                    <a:pt x="372" y="215"/>
                  </a:lnTo>
                  <a:lnTo>
                    <a:pt x="374" y="214"/>
                  </a:lnTo>
                  <a:lnTo>
                    <a:pt x="375" y="212"/>
                  </a:lnTo>
                  <a:lnTo>
                    <a:pt x="375" y="210"/>
                  </a:lnTo>
                  <a:lnTo>
                    <a:pt x="373" y="208"/>
                  </a:lnTo>
                  <a:lnTo>
                    <a:pt x="374" y="209"/>
                  </a:lnTo>
                  <a:lnTo>
                    <a:pt x="374" y="210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74" y="203"/>
                  </a:lnTo>
                  <a:lnTo>
                    <a:pt x="374" y="202"/>
                  </a:lnTo>
                  <a:lnTo>
                    <a:pt x="372" y="200"/>
                  </a:lnTo>
                  <a:lnTo>
                    <a:pt x="371" y="200"/>
                  </a:lnTo>
                  <a:lnTo>
                    <a:pt x="368" y="199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3" y="204"/>
                  </a:lnTo>
                  <a:lnTo>
                    <a:pt x="363" y="205"/>
                  </a:lnTo>
                  <a:lnTo>
                    <a:pt x="365" y="205"/>
                  </a:lnTo>
                  <a:lnTo>
                    <a:pt x="365" y="206"/>
                  </a:lnTo>
                  <a:lnTo>
                    <a:pt x="363" y="206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5" y="209"/>
                  </a:lnTo>
                  <a:lnTo>
                    <a:pt x="366" y="209"/>
                  </a:lnTo>
                  <a:lnTo>
                    <a:pt x="367" y="211"/>
                  </a:lnTo>
                  <a:lnTo>
                    <a:pt x="366" y="211"/>
                  </a:lnTo>
                  <a:lnTo>
                    <a:pt x="367" y="212"/>
                  </a:lnTo>
                  <a:lnTo>
                    <a:pt x="366" y="212"/>
                  </a:lnTo>
                  <a:lnTo>
                    <a:pt x="366" y="214"/>
                  </a:lnTo>
                  <a:lnTo>
                    <a:pt x="367" y="214"/>
                  </a:lnTo>
                  <a:lnTo>
                    <a:pt x="367" y="215"/>
                  </a:lnTo>
                  <a:lnTo>
                    <a:pt x="363" y="215"/>
                  </a:lnTo>
                  <a:lnTo>
                    <a:pt x="361" y="217"/>
                  </a:lnTo>
                  <a:lnTo>
                    <a:pt x="361" y="220"/>
                  </a:lnTo>
                  <a:lnTo>
                    <a:pt x="360" y="220"/>
                  </a:lnTo>
                  <a:lnTo>
                    <a:pt x="360" y="221"/>
                  </a:lnTo>
                  <a:lnTo>
                    <a:pt x="361" y="222"/>
                  </a:lnTo>
                  <a:lnTo>
                    <a:pt x="360" y="222"/>
                  </a:lnTo>
                  <a:lnTo>
                    <a:pt x="359" y="223"/>
                  </a:lnTo>
                  <a:lnTo>
                    <a:pt x="360" y="223"/>
                  </a:lnTo>
                  <a:lnTo>
                    <a:pt x="360" y="224"/>
                  </a:lnTo>
                  <a:lnTo>
                    <a:pt x="361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60" y="227"/>
                  </a:lnTo>
                  <a:lnTo>
                    <a:pt x="360" y="228"/>
                  </a:lnTo>
                  <a:lnTo>
                    <a:pt x="359" y="229"/>
                  </a:lnTo>
                  <a:lnTo>
                    <a:pt x="359" y="233"/>
                  </a:lnTo>
                  <a:lnTo>
                    <a:pt x="360" y="231"/>
                  </a:lnTo>
                  <a:lnTo>
                    <a:pt x="360" y="229"/>
                  </a:lnTo>
                  <a:lnTo>
                    <a:pt x="361" y="229"/>
                  </a:lnTo>
                  <a:lnTo>
                    <a:pt x="362" y="227"/>
                  </a:lnTo>
                  <a:lnTo>
                    <a:pt x="363" y="227"/>
                  </a:lnTo>
                  <a:lnTo>
                    <a:pt x="365" y="225"/>
                  </a:lnTo>
                  <a:lnTo>
                    <a:pt x="366" y="225"/>
                  </a:lnTo>
                  <a:lnTo>
                    <a:pt x="363" y="230"/>
                  </a:lnTo>
                  <a:lnTo>
                    <a:pt x="361" y="231"/>
                  </a:lnTo>
                  <a:lnTo>
                    <a:pt x="358" y="237"/>
                  </a:lnTo>
                  <a:lnTo>
                    <a:pt x="356" y="239"/>
                  </a:lnTo>
                  <a:lnTo>
                    <a:pt x="355" y="239"/>
                  </a:lnTo>
                  <a:lnTo>
                    <a:pt x="355" y="240"/>
                  </a:lnTo>
                  <a:lnTo>
                    <a:pt x="354" y="240"/>
                  </a:lnTo>
                  <a:lnTo>
                    <a:pt x="354" y="245"/>
                  </a:lnTo>
                  <a:lnTo>
                    <a:pt x="355" y="246"/>
                  </a:lnTo>
                  <a:lnTo>
                    <a:pt x="355" y="249"/>
                  </a:lnTo>
                  <a:lnTo>
                    <a:pt x="354" y="249"/>
                  </a:lnTo>
                  <a:lnTo>
                    <a:pt x="354" y="252"/>
                  </a:lnTo>
                  <a:lnTo>
                    <a:pt x="355" y="257"/>
                  </a:lnTo>
                  <a:lnTo>
                    <a:pt x="355" y="261"/>
                  </a:lnTo>
                  <a:lnTo>
                    <a:pt x="353" y="266"/>
                  </a:lnTo>
                  <a:lnTo>
                    <a:pt x="353" y="270"/>
                  </a:lnTo>
                  <a:lnTo>
                    <a:pt x="352" y="271"/>
                  </a:lnTo>
                  <a:lnTo>
                    <a:pt x="352" y="274"/>
                  </a:lnTo>
                  <a:lnTo>
                    <a:pt x="346" y="274"/>
                  </a:lnTo>
                  <a:lnTo>
                    <a:pt x="336" y="273"/>
                  </a:lnTo>
                  <a:lnTo>
                    <a:pt x="328" y="270"/>
                  </a:lnTo>
                  <a:lnTo>
                    <a:pt x="327" y="268"/>
                  </a:lnTo>
                  <a:lnTo>
                    <a:pt x="324" y="261"/>
                  </a:lnTo>
                  <a:lnTo>
                    <a:pt x="324" y="260"/>
                  </a:lnTo>
                  <a:lnTo>
                    <a:pt x="322" y="260"/>
                  </a:lnTo>
                  <a:lnTo>
                    <a:pt x="318" y="261"/>
                  </a:lnTo>
                  <a:lnTo>
                    <a:pt x="316" y="263"/>
                  </a:lnTo>
                  <a:lnTo>
                    <a:pt x="313" y="260"/>
                  </a:lnTo>
                  <a:lnTo>
                    <a:pt x="312" y="258"/>
                  </a:lnTo>
                  <a:lnTo>
                    <a:pt x="310" y="259"/>
                  </a:lnTo>
                  <a:lnTo>
                    <a:pt x="301" y="259"/>
                  </a:lnTo>
                  <a:lnTo>
                    <a:pt x="300" y="258"/>
                  </a:lnTo>
                  <a:lnTo>
                    <a:pt x="300" y="257"/>
                  </a:lnTo>
                  <a:lnTo>
                    <a:pt x="299" y="257"/>
                  </a:lnTo>
                  <a:lnTo>
                    <a:pt x="297" y="255"/>
                  </a:lnTo>
                  <a:lnTo>
                    <a:pt x="297" y="253"/>
                  </a:lnTo>
                  <a:lnTo>
                    <a:pt x="296" y="253"/>
                  </a:lnTo>
                  <a:lnTo>
                    <a:pt x="296" y="252"/>
                  </a:lnTo>
                  <a:lnTo>
                    <a:pt x="294" y="253"/>
                  </a:lnTo>
                  <a:lnTo>
                    <a:pt x="294" y="252"/>
                  </a:lnTo>
                  <a:lnTo>
                    <a:pt x="290" y="251"/>
                  </a:lnTo>
                  <a:lnTo>
                    <a:pt x="286" y="249"/>
                  </a:lnTo>
                  <a:lnTo>
                    <a:pt x="285" y="249"/>
                  </a:lnTo>
                  <a:lnTo>
                    <a:pt x="280" y="251"/>
                  </a:lnTo>
                  <a:lnTo>
                    <a:pt x="276" y="253"/>
                  </a:lnTo>
                  <a:lnTo>
                    <a:pt x="273" y="253"/>
                  </a:lnTo>
                  <a:lnTo>
                    <a:pt x="272" y="254"/>
                  </a:lnTo>
                  <a:lnTo>
                    <a:pt x="269" y="254"/>
                  </a:lnTo>
                  <a:lnTo>
                    <a:pt x="261" y="255"/>
                  </a:lnTo>
                  <a:lnTo>
                    <a:pt x="257" y="257"/>
                  </a:lnTo>
                  <a:lnTo>
                    <a:pt x="256" y="257"/>
                  </a:lnTo>
                  <a:lnTo>
                    <a:pt x="249" y="259"/>
                  </a:lnTo>
                  <a:lnTo>
                    <a:pt x="245" y="263"/>
                  </a:lnTo>
                  <a:lnTo>
                    <a:pt x="245" y="264"/>
                  </a:lnTo>
                  <a:lnTo>
                    <a:pt x="241" y="267"/>
                  </a:lnTo>
                  <a:lnTo>
                    <a:pt x="240" y="267"/>
                  </a:lnTo>
                  <a:lnTo>
                    <a:pt x="240" y="268"/>
                  </a:lnTo>
                  <a:lnTo>
                    <a:pt x="235" y="273"/>
                  </a:lnTo>
                  <a:lnTo>
                    <a:pt x="234" y="276"/>
                  </a:lnTo>
                  <a:lnTo>
                    <a:pt x="229" y="276"/>
                  </a:lnTo>
                  <a:lnTo>
                    <a:pt x="229" y="277"/>
                  </a:lnTo>
                  <a:lnTo>
                    <a:pt x="228" y="277"/>
                  </a:lnTo>
                  <a:lnTo>
                    <a:pt x="226" y="278"/>
                  </a:lnTo>
                  <a:lnTo>
                    <a:pt x="225" y="278"/>
                  </a:lnTo>
                  <a:lnTo>
                    <a:pt x="224" y="279"/>
                  </a:lnTo>
                  <a:lnTo>
                    <a:pt x="219" y="279"/>
                  </a:lnTo>
                  <a:lnTo>
                    <a:pt x="218" y="280"/>
                  </a:lnTo>
                  <a:lnTo>
                    <a:pt x="216" y="279"/>
                  </a:lnTo>
                  <a:lnTo>
                    <a:pt x="214" y="279"/>
                  </a:lnTo>
                  <a:lnTo>
                    <a:pt x="213" y="278"/>
                  </a:lnTo>
                  <a:lnTo>
                    <a:pt x="211" y="277"/>
                  </a:lnTo>
                  <a:lnTo>
                    <a:pt x="210" y="277"/>
                  </a:lnTo>
                  <a:lnTo>
                    <a:pt x="204" y="276"/>
                  </a:lnTo>
                  <a:lnTo>
                    <a:pt x="199" y="274"/>
                  </a:lnTo>
                  <a:lnTo>
                    <a:pt x="188" y="274"/>
                  </a:lnTo>
                  <a:lnTo>
                    <a:pt x="186" y="273"/>
                  </a:lnTo>
                  <a:lnTo>
                    <a:pt x="180" y="271"/>
                  </a:lnTo>
                  <a:lnTo>
                    <a:pt x="179" y="271"/>
                  </a:lnTo>
                  <a:lnTo>
                    <a:pt x="174" y="273"/>
                  </a:lnTo>
                  <a:lnTo>
                    <a:pt x="173" y="273"/>
                  </a:lnTo>
                  <a:lnTo>
                    <a:pt x="166" y="274"/>
                  </a:lnTo>
                  <a:lnTo>
                    <a:pt x="164" y="273"/>
                  </a:lnTo>
                  <a:lnTo>
                    <a:pt x="150" y="270"/>
                  </a:lnTo>
                  <a:lnTo>
                    <a:pt x="148" y="268"/>
                  </a:lnTo>
                  <a:lnTo>
                    <a:pt x="147" y="268"/>
                  </a:lnTo>
                  <a:lnTo>
                    <a:pt x="143" y="270"/>
                  </a:lnTo>
                  <a:lnTo>
                    <a:pt x="142" y="268"/>
                  </a:lnTo>
                  <a:lnTo>
                    <a:pt x="137" y="266"/>
                  </a:lnTo>
                  <a:lnTo>
                    <a:pt x="130" y="266"/>
                  </a:lnTo>
                  <a:lnTo>
                    <a:pt x="126" y="267"/>
                  </a:lnTo>
                  <a:lnTo>
                    <a:pt x="123" y="267"/>
                  </a:lnTo>
                  <a:lnTo>
                    <a:pt x="122" y="268"/>
                  </a:lnTo>
                  <a:lnTo>
                    <a:pt x="119" y="268"/>
                  </a:lnTo>
                  <a:lnTo>
                    <a:pt x="113" y="270"/>
                  </a:lnTo>
                  <a:lnTo>
                    <a:pt x="112" y="268"/>
                  </a:lnTo>
                  <a:lnTo>
                    <a:pt x="111" y="268"/>
                  </a:lnTo>
                  <a:lnTo>
                    <a:pt x="110" y="267"/>
                  </a:lnTo>
                  <a:lnTo>
                    <a:pt x="110" y="266"/>
                  </a:lnTo>
                  <a:lnTo>
                    <a:pt x="111" y="261"/>
                  </a:lnTo>
                  <a:lnTo>
                    <a:pt x="112" y="260"/>
                  </a:lnTo>
                  <a:lnTo>
                    <a:pt x="112" y="259"/>
                  </a:lnTo>
                  <a:lnTo>
                    <a:pt x="116" y="259"/>
                  </a:lnTo>
                  <a:lnTo>
                    <a:pt x="117" y="258"/>
                  </a:lnTo>
                  <a:lnTo>
                    <a:pt x="118" y="255"/>
                  </a:lnTo>
                  <a:lnTo>
                    <a:pt x="118" y="254"/>
                  </a:lnTo>
                  <a:lnTo>
                    <a:pt x="117" y="254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04" y="246"/>
                  </a:lnTo>
                  <a:lnTo>
                    <a:pt x="104" y="242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4" y="233"/>
                  </a:lnTo>
                  <a:lnTo>
                    <a:pt x="94" y="230"/>
                  </a:lnTo>
                  <a:lnTo>
                    <a:pt x="95" y="230"/>
                  </a:lnTo>
                  <a:lnTo>
                    <a:pt x="96" y="229"/>
                  </a:lnTo>
                  <a:lnTo>
                    <a:pt x="98" y="229"/>
                  </a:lnTo>
                  <a:lnTo>
                    <a:pt x="98" y="227"/>
                  </a:lnTo>
                  <a:lnTo>
                    <a:pt x="99" y="227"/>
                  </a:lnTo>
                  <a:lnTo>
                    <a:pt x="99" y="225"/>
                  </a:lnTo>
                  <a:lnTo>
                    <a:pt x="100" y="225"/>
                  </a:lnTo>
                  <a:lnTo>
                    <a:pt x="102" y="228"/>
                  </a:lnTo>
                  <a:lnTo>
                    <a:pt x="105" y="228"/>
                  </a:lnTo>
                  <a:lnTo>
                    <a:pt x="106" y="227"/>
                  </a:lnTo>
                  <a:lnTo>
                    <a:pt x="106" y="225"/>
                  </a:lnTo>
                  <a:lnTo>
                    <a:pt x="105" y="223"/>
                  </a:lnTo>
                  <a:lnTo>
                    <a:pt x="104" y="222"/>
                  </a:lnTo>
                  <a:lnTo>
                    <a:pt x="100" y="222"/>
                  </a:lnTo>
                  <a:lnTo>
                    <a:pt x="98" y="220"/>
                  </a:lnTo>
                  <a:lnTo>
                    <a:pt x="94" y="217"/>
                  </a:lnTo>
                  <a:lnTo>
                    <a:pt x="94" y="216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88" y="220"/>
                  </a:lnTo>
                  <a:lnTo>
                    <a:pt x="87" y="220"/>
                  </a:lnTo>
                  <a:lnTo>
                    <a:pt x="87" y="221"/>
                  </a:lnTo>
                  <a:lnTo>
                    <a:pt x="82" y="229"/>
                  </a:lnTo>
                  <a:lnTo>
                    <a:pt x="81" y="230"/>
                  </a:lnTo>
                  <a:lnTo>
                    <a:pt x="80" y="230"/>
                  </a:lnTo>
                  <a:lnTo>
                    <a:pt x="79" y="229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6" y="227"/>
                  </a:lnTo>
                  <a:lnTo>
                    <a:pt x="76" y="224"/>
                  </a:lnTo>
                  <a:lnTo>
                    <a:pt x="75" y="224"/>
                  </a:lnTo>
                  <a:lnTo>
                    <a:pt x="74" y="221"/>
                  </a:lnTo>
                  <a:lnTo>
                    <a:pt x="73" y="221"/>
                  </a:lnTo>
                  <a:lnTo>
                    <a:pt x="69" y="218"/>
                  </a:lnTo>
                  <a:lnTo>
                    <a:pt x="68" y="218"/>
                  </a:lnTo>
                  <a:lnTo>
                    <a:pt x="65" y="220"/>
                  </a:lnTo>
                  <a:lnTo>
                    <a:pt x="60" y="220"/>
                  </a:lnTo>
                  <a:lnTo>
                    <a:pt x="58" y="217"/>
                  </a:lnTo>
                  <a:lnTo>
                    <a:pt x="57" y="216"/>
                  </a:lnTo>
                  <a:lnTo>
                    <a:pt x="57" y="215"/>
                  </a:lnTo>
                  <a:lnTo>
                    <a:pt x="56" y="214"/>
                  </a:lnTo>
                  <a:lnTo>
                    <a:pt x="49" y="214"/>
                  </a:lnTo>
                  <a:lnTo>
                    <a:pt x="49" y="212"/>
                  </a:lnTo>
                  <a:lnTo>
                    <a:pt x="46" y="210"/>
                  </a:lnTo>
                  <a:lnTo>
                    <a:pt x="46" y="209"/>
                  </a:lnTo>
                  <a:lnTo>
                    <a:pt x="48" y="209"/>
                  </a:lnTo>
                  <a:lnTo>
                    <a:pt x="49" y="208"/>
                  </a:lnTo>
                  <a:lnTo>
                    <a:pt x="51" y="209"/>
                  </a:lnTo>
                  <a:lnTo>
                    <a:pt x="52" y="208"/>
                  </a:lnTo>
                  <a:lnTo>
                    <a:pt x="55" y="208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2" y="204"/>
                  </a:lnTo>
                  <a:lnTo>
                    <a:pt x="51" y="203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9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1" y="196"/>
                  </a:lnTo>
                  <a:lnTo>
                    <a:pt x="51" y="193"/>
                  </a:lnTo>
                  <a:lnTo>
                    <a:pt x="52" y="193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50" y="190"/>
                  </a:lnTo>
                  <a:lnTo>
                    <a:pt x="49" y="188"/>
                  </a:lnTo>
                  <a:lnTo>
                    <a:pt x="44" y="187"/>
                  </a:lnTo>
                  <a:lnTo>
                    <a:pt x="42" y="187"/>
                  </a:lnTo>
                  <a:lnTo>
                    <a:pt x="40" y="186"/>
                  </a:lnTo>
                  <a:lnTo>
                    <a:pt x="40" y="185"/>
                  </a:lnTo>
                  <a:lnTo>
                    <a:pt x="38" y="182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6" y="184"/>
                  </a:lnTo>
                  <a:lnTo>
                    <a:pt x="36" y="182"/>
                  </a:lnTo>
                  <a:lnTo>
                    <a:pt x="35" y="182"/>
                  </a:lnTo>
                  <a:lnTo>
                    <a:pt x="32" y="181"/>
                  </a:lnTo>
                  <a:lnTo>
                    <a:pt x="26" y="175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4" y="169"/>
                  </a:lnTo>
                  <a:lnTo>
                    <a:pt x="24" y="168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21" y="162"/>
                  </a:lnTo>
                  <a:lnTo>
                    <a:pt x="23" y="161"/>
                  </a:lnTo>
                  <a:lnTo>
                    <a:pt x="23" y="155"/>
                  </a:lnTo>
                  <a:lnTo>
                    <a:pt x="21" y="155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8" y="154"/>
                  </a:lnTo>
                  <a:lnTo>
                    <a:pt x="17" y="153"/>
                  </a:lnTo>
                  <a:lnTo>
                    <a:pt x="17" y="150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8" y="143"/>
                  </a:lnTo>
                  <a:lnTo>
                    <a:pt x="7" y="143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4" y="141"/>
                  </a:lnTo>
                  <a:lnTo>
                    <a:pt x="4" y="138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1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30"/>
                  </a:lnTo>
                  <a:lnTo>
                    <a:pt x="13" y="131"/>
                  </a:lnTo>
                  <a:lnTo>
                    <a:pt x="14" y="132"/>
                  </a:lnTo>
                  <a:lnTo>
                    <a:pt x="18" y="132"/>
                  </a:lnTo>
                  <a:lnTo>
                    <a:pt x="19" y="131"/>
                  </a:lnTo>
                  <a:lnTo>
                    <a:pt x="19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0" y="126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27" y="125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30" y="125"/>
                  </a:lnTo>
                  <a:lnTo>
                    <a:pt x="32" y="125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6" y="124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40" y="116"/>
                  </a:lnTo>
                  <a:lnTo>
                    <a:pt x="43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3" y="111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2" y="95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60" y="83"/>
                  </a:lnTo>
                  <a:lnTo>
                    <a:pt x="60" y="80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3" y="74"/>
                  </a:lnTo>
                  <a:lnTo>
                    <a:pt x="64" y="73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7" y="65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4" y="56"/>
                  </a:lnTo>
                  <a:lnTo>
                    <a:pt x="74" y="49"/>
                  </a:lnTo>
                  <a:lnTo>
                    <a:pt x="75" y="48"/>
                  </a:lnTo>
                  <a:lnTo>
                    <a:pt x="76" y="45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2" y="38"/>
                  </a:lnTo>
                  <a:lnTo>
                    <a:pt x="87" y="33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100" y="32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11" y="21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7" y="18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2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1" y="16"/>
                  </a:lnTo>
                  <a:lnTo>
                    <a:pt x="131" y="18"/>
                  </a:lnTo>
                  <a:lnTo>
                    <a:pt x="133" y="18"/>
                  </a:lnTo>
                  <a:lnTo>
                    <a:pt x="136" y="19"/>
                  </a:lnTo>
                  <a:lnTo>
                    <a:pt x="137" y="19"/>
                  </a:lnTo>
                  <a:lnTo>
                    <a:pt x="137" y="18"/>
                  </a:lnTo>
                  <a:lnTo>
                    <a:pt x="138" y="16"/>
                  </a:lnTo>
                  <a:lnTo>
                    <a:pt x="144" y="16"/>
                  </a:lnTo>
                  <a:lnTo>
                    <a:pt x="145" y="18"/>
                  </a:lnTo>
                  <a:lnTo>
                    <a:pt x="150" y="18"/>
                  </a:lnTo>
                  <a:lnTo>
                    <a:pt x="153" y="20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4" y="22"/>
                  </a:lnTo>
                  <a:lnTo>
                    <a:pt x="167" y="24"/>
                  </a:lnTo>
                  <a:lnTo>
                    <a:pt x="168" y="24"/>
                  </a:lnTo>
                  <a:lnTo>
                    <a:pt x="172" y="21"/>
                  </a:lnTo>
                  <a:lnTo>
                    <a:pt x="173" y="21"/>
                  </a:lnTo>
                  <a:lnTo>
                    <a:pt x="175" y="20"/>
                  </a:lnTo>
                  <a:lnTo>
                    <a:pt x="182" y="20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2" y="28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4" y="33"/>
                  </a:lnTo>
                  <a:lnTo>
                    <a:pt x="195" y="34"/>
                  </a:lnTo>
                  <a:lnTo>
                    <a:pt x="201" y="34"/>
                  </a:lnTo>
                  <a:lnTo>
                    <a:pt x="204" y="33"/>
                  </a:lnTo>
                  <a:lnTo>
                    <a:pt x="206" y="31"/>
                  </a:lnTo>
                  <a:lnTo>
                    <a:pt x="210" y="25"/>
                  </a:lnTo>
                  <a:lnTo>
                    <a:pt x="212" y="24"/>
                  </a:lnTo>
                  <a:lnTo>
                    <a:pt x="232" y="21"/>
                  </a:lnTo>
                  <a:lnTo>
                    <a:pt x="237" y="19"/>
                  </a:lnTo>
                  <a:lnTo>
                    <a:pt x="242" y="19"/>
                  </a:lnTo>
                  <a:lnTo>
                    <a:pt x="244" y="18"/>
                  </a:lnTo>
                  <a:lnTo>
                    <a:pt x="250" y="18"/>
                  </a:lnTo>
                  <a:lnTo>
                    <a:pt x="250" y="16"/>
                  </a:lnTo>
                  <a:lnTo>
                    <a:pt x="251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4" y="12"/>
                  </a:lnTo>
                  <a:lnTo>
                    <a:pt x="254" y="11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56" y="3"/>
                  </a:lnTo>
                  <a:lnTo>
                    <a:pt x="257" y="3"/>
                  </a:lnTo>
                  <a:lnTo>
                    <a:pt x="259" y="2"/>
                  </a:lnTo>
                  <a:lnTo>
                    <a:pt x="262" y="2"/>
                  </a:lnTo>
                  <a:lnTo>
                    <a:pt x="268" y="1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="" xmlns:a16="http://schemas.microsoft.com/office/drawing/2014/main" id="{01EBA426-8DBF-4B83-8AF7-AC6316F2D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140" y="5048237"/>
              <a:ext cx="1679575" cy="814386"/>
            </a:xfrm>
            <a:custGeom>
              <a:avLst/>
              <a:gdLst/>
              <a:ahLst/>
              <a:cxnLst>
                <a:cxn ang="0">
                  <a:pos x="596" y="495"/>
                </a:cxn>
                <a:cxn ang="0">
                  <a:pos x="614" y="498"/>
                </a:cxn>
                <a:cxn ang="0">
                  <a:pos x="595" y="494"/>
                </a:cxn>
                <a:cxn ang="0">
                  <a:pos x="988" y="283"/>
                </a:cxn>
                <a:cxn ang="0">
                  <a:pos x="265" y="285"/>
                </a:cxn>
                <a:cxn ang="0">
                  <a:pos x="242" y="238"/>
                </a:cxn>
                <a:cxn ang="0">
                  <a:pos x="251" y="243"/>
                </a:cxn>
                <a:cxn ang="0">
                  <a:pos x="129" y="202"/>
                </a:cxn>
                <a:cxn ang="0">
                  <a:pos x="119" y="207"/>
                </a:cxn>
                <a:cxn ang="0">
                  <a:pos x="112" y="201"/>
                </a:cxn>
                <a:cxn ang="0">
                  <a:pos x="143" y="196"/>
                </a:cxn>
                <a:cxn ang="0">
                  <a:pos x="136" y="196"/>
                </a:cxn>
                <a:cxn ang="0">
                  <a:pos x="179" y="189"/>
                </a:cxn>
                <a:cxn ang="0">
                  <a:pos x="167" y="186"/>
                </a:cxn>
                <a:cxn ang="0">
                  <a:pos x="948" y="172"/>
                </a:cxn>
                <a:cxn ang="0">
                  <a:pos x="136" y="172"/>
                </a:cxn>
                <a:cxn ang="0">
                  <a:pos x="1" y="156"/>
                </a:cxn>
                <a:cxn ang="0">
                  <a:pos x="6" y="135"/>
                </a:cxn>
                <a:cxn ang="0">
                  <a:pos x="976" y="5"/>
                </a:cxn>
                <a:cxn ang="0">
                  <a:pos x="981" y="20"/>
                </a:cxn>
                <a:cxn ang="0">
                  <a:pos x="995" y="15"/>
                </a:cxn>
                <a:cxn ang="0">
                  <a:pos x="1008" y="17"/>
                </a:cxn>
                <a:cxn ang="0">
                  <a:pos x="1027" y="12"/>
                </a:cxn>
                <a:cxn ang="0">
                  <a:pos x="1045" y="16"/>
                </a:cxn>
                <a:cxn ang="0">
                  <a:pos x="1057" y="33"/>
                </a:cxn>
                <a:cxn ang="0">
                  <a:pos x="1046" y="48"/>
                </a:cxn>
                <a:cxn ang="0">
                  <a:pos x="1027" y="63"/>
                </a:cxn>
                <a:cxn ang="0">
                  <a:pos x="1032" y="76"/>
                </a:cxn>
                <a:cxn ang="0">
                  <a:pos x="1031" y="98"/>
                </a:cxn>
                <a:cxn ang="0">
                  <a:pos x="1024" y="114"/>
                </a:cxn>
                <a:cxn ang="0">
                  <a:pos x="1025" y="133"/>
                </a:cxn>
                <a:cxn ang="0">
                  <a:pos x="1009" y="149"/>
                </a:cxn>
                <a:cxn ang="0">
                  <a:pos x="1018" y="169"/>
                </a:cxn>
                <a:cxn ang="0">
                  <a:pos x="1023" y="180"/>
                </a:cxn>
                <a:cxn ang="0">
                  <a:pos x="1013" y="189"/>
                </a:cxn>
                <a:cxn ang="0">
                  <a:pos x="1011" y="206"/>
                </a:cxn>
                <a:cxn ang="0">
                  <a:pos x="1023" y="227"/>
                </a:cxn>
                <a:cxn ang="0">
                  <a:pos x="1012" y="237"/>
                </a:cxn>
                <a:cxn ang="0">
                  <a:pos x="1006" y="261"/>
                </a:cxn>
                <a:cxn ang="0">
                  <a:pos x="990" y="282"/>
                </a:cxn>
                <a:cxn ang="0">
                  <a:pos x="964" y="278"/>
                </a:cxn>
                <a:cxn ang="0">
                  <a:pos x="940" y="280"/>
                </a:cxn>
                <a:cxn ang="0">
                  <a:pos x="948" y="263"/>
                </a:cxn>
                <a:cxn ang="0">
                  <a:pos x="948" y="232"/>
                </a:cxn>
                <a:cxn ang="0">
                  <a:pos x="944" y="203"/>
                </a:cxn>
                <a:cxn ang="0">
                  <a:pos x="955" y="206"/>
                </a:cxn>
                <a:cxn ang="0">
                  <a:pos x="949" y="202"/>
                </a:cxn>
                <a:cxn ang="0">
                  <a:pos x="931" y="205"/>
                </a:cxn>
                <a:cxn ang="0">
                  <a:pos x="943" y="186"/>
                </a:cxn>
                <a:cxn ang="0">
                  <a:pos x="936" y="184"/>
                </a:cxn>
                <a:cxn ang="0">
                  <a:pos x="920" y="189"/>
                </a:cxn>
                <a:cxn ang="0">
                  <a:pos x="925" y="166"/>
                </a:cxn>
                <a:cxn ang="0">
                  <a:pos x="932" y="152"/>
                </a:cxn>
                <a:cxn ang="0">
                  <a:pos x="949" y="114"/>
                </a:cxn>
                <a:cxn ang="0">
                  <a:pos x="950" y="88"/>
                </a:cxn>
                <a:cxn ang="0">
                  <a:pos x="957" y="78"/>
                </a:cxn>
                <a:cxn ang="0">
                  <a:pos x="955" y="65"/>
                </a:cxn>
                <a:cxn ang="0">
                  <a:pos x="949" y="37"/>
                </a:cxn>
                <a:cxn ang="0">
                  <a:pos x="945" y="17"/>
                </a:cxn>
                <a:cxn ang="0">
                  <a:pos x="961" y="4"/>
                </a:cxn>
              </a:cxnLst>
              <a:rect l="0" t="0" r="r" b="b"/>
              <a:pathLst>
                <a:path w="1058" h="513">
                  <a:moveTo>
                    <a:pt x="623" y="510"/>
                  </a:moveTo>
                  <a:lnTo>
                    <a:pt x="625" y="512"/>
                  </a:lnTo>
                  <a:lnTo>
                    <a:pt x="625" y="513"/>
                  </a:lnTo>
                  <a:lnTo>
                    <a:pt x="623" y="510"/>
                  </a:lnTo>
                  <a:close/>
                  <a:moveTo>
                    <a:pt x="622" y="509"/>
                  </a:moveTo>
                  <a:lnTo>
                    <a:pt x="623" y="510"/>
                  </a:lnTo>
                  <a:lnTo>
                    <a:pt x="622" y="510"/>
                  </a:lnTo>
                  <a:lnTo>
                    <a:pt x="622" y="509"/>
                  </a:lnTo>
                  <a:close/>
                  <a:moveTo>
                    <a:pt x="595" y="494"/>
                  </a:moveTo>
                  <a:lnTo>
                    <a:pt x="596" y="494"/>
                  </a:lnTo>
                  <a:lnTo>
                    <a:pt x="596" y="495"/>
                  </a:lnTo>
                  <a:lnTo>
                    <a:pt x="597" y="496"/>
                  </a:lnTo>
                  <a:lnTo>
                    <a:pt x="598" y="496"/>
                  </a:lnTo>
                  <a:lnTo>
                    <a:pt x="599" y="497"/>
                  </a:lnTo>
                  <a:lnTo>
                    <a:pt x="601" y="497"/>
                  </a:lnTo>
                  <a:lnTo>
                    <a:pt x="602" y="496"/>
                  </a:lnTo>
                  <a:lnTo>
                    <a:pt x="604" y="496"/>
                  </a:lnTo>
                  <a:lnTo>
                    <a:pt x="607" y="495"/>
                  </a:lnTo>
                  <a:lnTo>
                    <a:pt x="607" y="496"/>
                  </a:lnTo>
                  <a:lnTo>
                    <a:pt x="608" y="496"/>
                  </a:lnTo>
                  <a:lnTo>
                    <a:pt x="610" y="498"/>
                  </a:lnTo>
                  <a:lnTo>
                    <a:pt x="614" y="498"/>
                  </a:lnTo>
                  <a:lnTo>
                    <a:pt x="614" y="500"/>
                  </a:lnTo>
                  <a:lnTo>
                    <a:pt x="616" y="500"/>
                  </a:lnTo>
                  <a:lnTo>
                    <a:pt x="611" y="502"/>
                  </a:lnTo>
                  <a:lnTo>
                    <a:pt x="611" y="504"/>
                  </a:lnTo>
                  <a:lnTo>
                    <a:pt x="609" y="506"/>
                  </a:lnTo>
                  <a:lnTo>
                    <a:pt x="603" y="506"/>
                  </a:lnTo>
                  <a:lnTo>
                    <a:pt x="597" y="502"/>
                  </a:lnTo>
                  <a:lnTo>
                    <a:pt x="595" y="501"/>
                  </a:lnTo>
                  <a:lnTo>
                    <a:pt x="592" y="498"/>
                  </a:lnTo>
                  <a:lnTo>
                    <a:pt x="592" y="496"/>
                  </a:lnTo>
                  <a:lnTo>
                    <a:pt x="595" y="494"/>
                  </a:lnTo>
                  <a:close/>
                  <a:moveTo>
                    <a:pt x="630" y="482"/>
                  </a:moveTo>
                  <a:lnTo>
                    <a:pt x="633" y="482"/>
                  </a:lnTo>
                  <a:lnTo>
                    <a:pt x="633" y="484"/>
                  </a:lnTo>
                  <a:lnTo>
                    <a:pt x="630" y="484"/>
                  </a:lnTo>
                  <a:lnTo>
                    <a:pt x="630" y="485"/>
                  </a:lnTo>
                  <a:lnTo>
                    <a:pt x="629" y="485"/>
                  </a:lnTo>
                  <a:lnTo>
                    <a:pt x="629" y="483"/>
                  </a:lnTo>
                  <a:lnTo>
                    <a:pt x="630" y="482"/>
                  </a:lnTo>
                  <a:close/>
                  <a:moveTo>
                    <a:pt x="987" y="282"/>
                  </a:moveTo>
                  <a:lnTo>
                    <a:pt x="988" y="282"/>
                  </a:lnTo>
                  <a:lnTo>
                    <a:pt x="988" y="283"/>
                  </a:lnTo>
                  <a:lnTo>
                    <a:pt x="987" y="283"/>
                  </a:lnTo>
                  <a:lnTo>
                    <a:pt x="987" y="282"/>
                  </a:lnTo>
                  <a:close/>
                  <a:moveTo>
                    <a:pt x="984" y="282"/>
                  </a:moveTo>
                  <a:lnTo>
                    <a:pt x="987" y="283"/>
                  </a:lnTo>
                  <a:lnTo>
                    <a:pt x="984" y="283"/>
                  </a:lnTo>
                  <a:lnTo>
                    <a:pt x="984" y="282"/>
                  </a:lnTo>
                  <a:close/>
                  <a:moveTo>
                    <a:pt x="257" y="281"/>
                  </a:moveTo>
                  <a:lnTo>
                    <a:pt x="263" y="281"/>
                  </a:lnTo>
                  <a:lnTo>
                    <a:pt x="263" y="282"/>
                  </a:lnTo>
                  <a:lnTo>
                    <a:pt x="265" y="283"/>
                  </a:lnTo>
                  <a:lnTo>
                    <a:pt x="265" y="285"/>
                  </a:lnTo>
                  <a:lnTo>
                    <a:pt x="257" y="285"/>
                  </a:lnTo>
                  <a:lnTo>
                    <a:pt x="257" y="281"/>
                  </a:lnTo>
                  <a:close/>
                  <a:moveTo>
                    <a:pt x="950" y="243"/>
                  </a:moveTo>
                  <a:lnTo>
                    <a:pt x="950" y="244"/>
                  </a:lnTo>
                  <a:lnTo>
                    <a:pt x="951" y="243"/>
                  </a:lnTo>
                  <a:lnTo>
                    <a:pt x="950" y="243"/>
                  </a:lnTo>
                  <a:close/>
                  <a:moveTo>
                    <a:pt x="230" y="233"/>
                  </a:moveTo>
                  <a:lnTo>
                    <a:pt x="234" y="233"/>
                  </a:lnTo>
                  <a:lnTo>
                    <a:pt x="236" y="235"/>
                  </a:lnTo>
                  <a:lnTo>
                    <a:pt x="236" y="237"/>
                  </a:lnTo>
                  <a:lnTo>
                    <a:pt x="242" y="238"/>
                  </a:lnTo>
                  <a:lnTo>
                    <a:pt x="243" y="237"/>
                  </a:lnTo>
                  <a:lnTo>
                    <a:pt x="244" y="237"/>
                  </a:lnTo>
                  <a:lnTo>
                    <a:pt x="246" y="238"/>
                  </a:lnTo>
                  <a:lnTo>
                    <a:pt x="247" y="237"/>
                  </a:lnTo>
                  <a:lnTo>
                    <a:pt x="250" y="236"/>
                  </a:lnTo>
                  <a:lnTo>
                    <a:pt x="256" y="236"/>
                  </a:lnTo>
                  <a:lnTo>
                    <a:pt x="259" y="237"/>
                  </a:lnTo>
                  <a:lnTo>
                    <a:pt x="260" y="238"/>
                  </a:lnTo>
                  <a:lnTo>
                    <a:pt x="260" y="240"/>
                  </a:lnTo>
                  <a:lnTo>
                    <a:pt x="257" y="243"/>
                  </a:lnTo>
                  <a:lnTo>
                    <a:pt x="251" y="243"/>
                  </a:lnTo>
                  <a:lnTo>
                    <a:pt x="249" y="244"/>
                  </a:lnTo>
                  <a:lnTo>
                    <a:pt x="243" y="244"/>
                  </a:lnTo>
                  <a:lnTo>
                    <a:pt x="242" y="243"/>
                  </a:lnTo>
                  <a:lnTo>
                    <a:pt x="236" y="243"/>
                  </a:lnTo>
                  <a:lnTo>
                    <a:pt x="230" y="238"/>
                  </a:lnTo>
                  <a:lnTo>
                    <a:pt x="229" y="237"/>
                  </a:lnTo>
                  <a:lnTo>
                    <a:pt x="230" y="233"/>
                  </a:lnTo>
                  <a:close/>
                  <a:moveTo>
                    <a:pt x="117" y="199"/>
                  </a:moveTo>
                  <a:lnTo>
                    <a:pt x="123" y="199"/>
                  </a:lnTo>
                  <a:lnTo>
                    <a:pt x="128" y="202"/>
                  </a:lnTo>
                  <a:lnTo>
                    <a:pt x="129" y="202"/>
                  </a:lnTo>
                  <a:lnTo>
                    <a:pt x="130" y="203"/>
                  </a:lnTo>
                  <a:lnTo>
                    <a:pt x="131" y="203"/>
                  </a:lnTo>
                  <a:lnTo>
                    <a:pt x="133" y="205"/>
                  </a:lnTo>
                  <a:lnTo>
                    <a:pt x="136" y="205"/>
                  </a:lnTo>
                  <a:lnTo>
                    <a:pt x="137" y="206"/>
                  </a:lnTo>
                  <a:lnTo>
                    <a:pt x="137" y="207"/>
                  </a:lnTo>
                  <a:lnTo>
                    <a:pt x="130" y="207"/>
                  </a:lnTo>
                  <a:lnTo>
                    <a:pt x="129" y="208"/>
                  </a:lnTo>
                  <a:lnTo>
                    <a:pt x="128" y="208"/>
                  </a:lnTo>
                  <a:lnTo>
                    <a:pt x="128" y="207"/>
                  </a:lnTo>
                  <a:lnTo>
                    <a:pt x="119" y="207"/>
                  </a:lnTo>
                  <a:lnTo>
                    <a:pt x="117" y="205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7" y="199"/>
                  </a:lnTo>
                  <a:close/>
                  <a:moveTo>
                    <a:pt x="107" y="194"/>
                  </a:moveTo>
                  <a:lnTo>
                    <a:pt x="108" y="194"/>
                  </a:lnTo>
                  <a:lnTo>
                    <a:pt x="112" y="196"/>
                  </a:lnTo>
                  <a:lnTo>
                    <a:pt x="113" y="196"/>
                  </a:lnTo>
                  <a:lnTo>
                    <a:pt x="113" y="199"/>
                  </a:lnTo>
                  <a:lnTo>
                    <a:pt x="112" y="200"/>
                  </a:lnTo>
                  <a:lnTo>
                    <a:pt x="112" y="201"/>
                  </a:lnTo>
                  <a:lnTo>
                    <a:pt x="107" y="201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07" y="194"/>
                  </a:lnTo>
                  <a:close/>
                  <a:moveTo>
                    <a:pt x="125" y="188"/>
                  </a:moveTo>
                  <a:lnTo>
                    <a:pt x="126" y="188"/>
                  </a:lnTo>
                  <a:lnTo>
                    <a:pt x="129" y="190"/>
                  </a:lnTo>
                  <a:lnTo>
                    <a:pt x="137" y="193"/>
                  </a:lnTo>
                  <a:lnTo>
                    <a:pt x="143" y="196"/>
                  </a:lnTo>
                  <a:lnTo>
                    <a:pt x="147" y="197"/>
                  </a:lnTo>
                  <a:lnTo>
                    <a:pt x="149" y="200"/>
                  </a:lnTo>
                  <a:lnTo>
                    <a:pt x="145" y="200"/>
                  </a:lnTo>
                  <a:lnTo>
                    <a:pt x="143" y="199"/>
                  </a:lnTo>
                  <a:lnTo>
                    <a:pt x="142" y="199"/>
                  </a:lnTo>
                  <a:lnTo>
                    <a:pt x="141" y="197"/>
                  </a:lnTo>
                  <a:lnTo>
                    <a:pt x="138" y="197"/>
                  </a:lnTo>
                  <a:lnTo>
                    <a:pt x="138" y="196"/>
                  </a:lnTo>
                  <a:lnTo>
                    <a:pt x="137" y="197"/>
                  </a:lnTo>
                  <a:lnTo>
                    <a:pt x="137" y="196"/>
                  </a:lnTo>
                  <a:lnTo>
                    <a:pt x="136" y="196"/>
                  </a:lnTo>
                  <a:lnTo>
                    <a:pt x="136" y="195"/>
                  </a:lnTo>
                  <a:lnTo>
                    <a:pt x="131" y="194"/>
                  </a:lnTo>
                  <a:lnTo>
                    <a:pt x="130" y="194"/>
                  </a:lnTo>
                  <a:lnTo>
                    <a:pt x="130" y="193"/>
                  </a:lnTo>
                  <a:lnTo>
                    <a:pt x="129" y="192"/>
                  </a:lnTo>
                  <a:lnTo>
                    <a:pt x="128" y="192"/>
                  </a:lnTo>
                  <a:lnTo>
                    <a:pt x="125" y="189"/>
                  </a:lnTo>
                  <a:lnTo>
                    <a:pt x="125" y="188"/>
                  </a:lnTo>
                  <a:close/>
                  <a:moveTo>
                    <a:pt x="167" y="186"/>
                  </a:moveTo>
                  <a:lnTo>
                    <a:pt x="175" y="186"/>
                  </a:lnTo>
                  <a:lnTo>
                    <a:pt x="179" y="189"/>
                  </a:lnTo>
                  <a:lnTo>
                    <a:pt x="179" y="190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8" y="195"/>
                  </a:lnTo>
                  <a:lnTo>
                    <a:pt x="176" y="194"/>
                  </a:lnTo>
                  <a:lnTo>
                    <a:pt x="168" y="194"/>
                  </a:lnTo>
                  <a:lnTo>
                    <a:pt x="164" y="190"/>
                  </a:lnTo>
                  <a:lnTo>
                    <a:pt x="164" y="188"/>
                  </a:lnTo>
                  <a:lnTo>
                    <a:pt x="167" y="186"/>
                  </a:lnTo>
                  <a:close/>
                  <a:moveTo>
                    <a:pt x="937" y="183"/>
                  </a:moveTo>
                  <a:lnTo>
                    <a:pt x="938" y="183"/>
                  </a:lnTo>
                  <a:lnTo>
                    <a:pt x="938" y="184"/>
                  </a:lnTo>
                  <a:lnTo>
                    <a:pt x="937" y="184"/>
                  </a:lnTo>
                  <a:lnTo>
                    <a:pt x="937" y="183"/>
                  </a:lnTo>
                  <a:close/>
                  <a:moveTo>
                    <a:pt x="938" y="182"/>
                  </a:moveTo>
                  <a:lnTo>
                    <a:pt x="939" y="182"/>
                  </a:lnTo>
                  <a:lnTo>
                    <a:pt x="938" y="183"/>
                  </a:lnTo>
                  <a:lnTo>
                    <a:pt x="938" y="182"/>
                  </a:lnTo>
                  <a:close/>
                  <a:moveTo>
                    <a:pt x="949" y="170"/>
                  </a:moveTo>
                  <a:lnTo>
                    <a:pt x="948" y="172"/>
                  </a:lnTo>
                  <a:lnTo>
                    <a:pt x="950" y="170"/>
                  </a:lnTo>
                  <a:lnTo>
                    <a:pt x="949" y="170"/>
                  </a:lnTo>
                  <a:close/>
                  <a:moveTo>
                    <a:pt x="137" y="169"/>
                  </a:moveTo>
                  <a:lnTo>
                    <a:pt x="138" y="170"/>
                  </a:lnTo>
                  <a:lnTo>
                    <a:pt x="138" y="169"/>
                  </a:lnTo>
                  <a:lnTo>
                    <a:pt x="141" y="171"/>
                  </a:lnTo>
                  <a:lnTo>
                    <a:pt x="141" y="172"/>
                  </a:lnTo>
                  <a:lnTo>
                    <a:pt x="142" y="172"/>
                  </a:lnTo>
                  <a:lnTo>
                    <a:pt x="141" y="174"/>
                  </a:lnTo>
                  <a:lnTo>
                    <a:pt x="137" y="174"/>
                  </a:lnTo>
                  <a:lnTo>
                    <a:pt x="136" y="172"/>
                  </a:lnTo>
                  <a:lnTo>
                    <a:pt x="136" y="170"/>
                  </a:lnTo>
                  <a:lnTo>
                    <a:pt x="137" y="169"/>
                  </a:lnTo>
                  <a:close/>
                  <a:moveTo>
                    <a:pt x="2" y="146"/>
                  </a:moveTo>
                  <a:lnTo>
                    <a:pt x="4" y="146"/>
                  </a:lnTo>
                  <a:lnTo>
                    <a:pt x="4" y="149"/>
                  </a:lnTo>
                  <a:lnTo>
                    <a:pt x="5" y="149"/>
                  </a:lnTo>
                  <a:lnTo>
                    <a:pt x="5" y="147"/>
                  </a:lnTo>
                  <a:lnTo>
                    <a:pt x="6" y="149"/>
                  </a:lnTo>
                  <a:lnTo>
                    <a:pt x="6" y="155"/>
                  </a:lnTo>
                  <a:lnTo>
                    <a:pt x="5" y="156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close/>
                  <a:moveTo>
                    <a:pt x="6" y="135"/>
                  </a:moveTo>
                  <a:lnTo>
                    <a:pt x="8" y="135"/>
                  </a:lnTo>
                  <a:lnTo>
                    <a:pt x="8" y="139"/>
                  </a:lnTo>
                  <a:lnTo>
                    <a:pt x="6" y="139"/>
                  </a:lnTo>
                  <a:lnTo>
                    <a:pt x="6" y="135"/>
                  </a:lnTo>
                  <a:close/>
                  <a:moveTo>
                    <a:pt x="952" y="78"/>
                  </a:moveTo>
                  <a:lnTo>
                    <a:pt x="952" y="83"/>
                  </a:lnTo>
                  <a:lnTo>
                    <a:pt x="951" y="84"/>
                  </a:lnTo>
                  <a:lnTo>
                    <a:pt x="952" y="78"/>
                  </a:lnTo>
                  <a:close/>
                  <a:moveTo>
                    <a:pt x="952" y="77"/>
                  </a:moveTo>
                  <a:lnTo>
                    <a:pt x="952" y="78"/>
                  </a:lnTo>
                  <a:lnTo>
                    <a:pt x="952" y="77"/>
                  </a:lnTo>
                  <a:close/>
                  <a:moveTo>
                    <a:pt x="971" y="0"/>
                  </a:moveTo>
                  <a:lnTo>
                    <a:pt x="974" y="0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6" y="4"/>
                  </a:lnTo>
                  <a:lnTo>
                    <a:pt x="977" y="5"/>
                  </a:lnTo>
                  <a:lnTo>
                    <a:pt x="979" y="5"/>
                  </a:lnTo>
                  <a:lnTo>
                    <a:pt x="979" y="8"/>
                  </a:lnTo>
                  <a:lnTo>
                    <a:pt x="977" y="8"/>
                  </a:lnTo>
                  <a:lnTo>
                    <a:pt x="977" y="9"/>
                  </a:lnTo>
                  <a:lnTo>
                    <a:pt x="973" y="14"/>
                  </a:lnTo>
                  <a:lnTo>
                    <a:pt x="973" y="16"/>
                  </a:lnTo>
                  <a:lnTo>
                    <a:pt x="975" y="17"/>
                  </a:lnTo>
                  <a:lnTo>
                    <a:pt x="975" y="20"/>
                  </a:lnTo>
                  <a:lnTo>
                    <a:pt x="981" y="20"/>
                  </a:lnTo>
                  <a:lnTo>
                    <a:pt x="982" y="17"/>
                  </a:lnTo>
                  <a:lnTo>
                    <a:pt x="982" y="16"/>
                  </a:lnTo>
                  <a:lnTo>
                    <a:pt x="986" y="16"/>
                  </a:lnTo>
                  <a:lnTo>
                    <a:pt x="986" y="14"/>
                  </a:lnTo>
                  <a:lnTo>
                    <a:pt x="987" y="14"/>
                  </a:lnTo>
                  <a:lnTo>
                    <a:pt x="987" y="17"/>
                  </a:lnTo>
                  <a:lnTo>
                    <a:pt x="988" y="17"/>
                  </a:lnTo>
                  <a:lnTo>
                    <a:pt x="988" y="16"/>
                  </a:lnTo>
                  <a:lnTo>
                    <a:pt x="990" y="16"/>
                  </a:lnTo>
                  <a:lnTo>
                    <a:pt x="993" y="15"/>
                  </a:lnTo>
                  <a:lnTo>
                    <a:pt x="995" y="15"/>
                  </a:lnTo>
                  <a:lnTo>
                    <a:pt x="996" y="16"/>
                  </a:lnTo>
                  <a:lnTo>
                    <a:pt x="999" y="16"/>
                  </a:lnTo>
                  <a:lnTo>
                    <a:pt x="999" y="18"/>
                  </a:lnTo>
                  <a:lnTo>
                    <a:pt x="1002" y="18"/>
                  </a:lnTo>
                  <a:lnTo>
                    <a:pt x="1002" y="16"/>
                  </a:lnTo>
                  <a:lnTo>
                    <a:pt x="1004" y="16"/>
                  </a:lnTo>
                  <a:lnTo>
                    <a:pt x="1004" y="17"/>
                  </a:lnTo>
                  <a:lnTo>
                    <a:pt x="1005" y="17"/>
                  </a:lnTo>
                  <a:lnTo>
                    <a:pt x="1006" y="18"/>
                  </a:lnTo>
                  <a:lnTo>
                    <a:pt x="1006" y="20"/>
                  </a:lnTo>
                  <a:lnTo>
                    <a:pt x="1008" y="17"/>
                  </a:lnTo>
                  <a:lnTo>
                    <a:pt x="1011" y="17"/>
                  </a:lnTo>
                  <a:lnTo>
                    <a:pt x="1014" y="16"/>
                  </a:lnTo>
                  <a:lnTo>
                    <a:pt x="1015" y="16"/>
                  </a:lnTo>
                  <a:lnTo>
                    <a:pt x="1015" y="15"/>
                  </a:lnTo>
                  <a:lnTo>
                    <a:pt x="1017" y="15"/>
                  </a:lnTo>
                  <a:lnTo>
                    <a:pt x="1017" y="10"/>
                  </a:lnTo>
                  <a:lnTo>
                    <a:pt x="1020" y="10"/>
                  </a:lnTo>
                  <a:lnTo>
                    <a:pt x="1023" y="12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7" y="12"/>
                  </a:lnTo>
                  <a:lnTo>
                    <a:pt x="1031" y="12"/>
                  </a:lnTo>
                  <a:lnTo>
                    <a:pt x="1032" y="11"/>
                  </a:lnTo>
                  <a:lnTo>
                    <a:pt x="1032" y="10"/>
                  </a:lnTo>
                  <a:lnTo>
                    <a:pt x="1033" y="10"/>
                  </a:lnTo>
                  <a:lnTo>
                    <a:pt x="1035" y="12"/>
                  </a:lnTo>
                  <a:lnTo>
                    <a:pt x="1040" y="12"/>
                  </a:lnTo>
                  <a:lnTo>
                    <a:pt x="1040" y="11"/>
                  </a:lnTo>
                  <a:lnTo>
                    <a:pt x="1042" y="11"/>
                  </a:lnTo>
                  <a:lnTo>
                    <a:pt x="1043" y="12"/>
                  </a:lnTo>
                  <a:lnTo>
                    <a:pt x="1043" y="16"/>
                  </a:lnTo>
                  <a:lnTo>
                    <a:pt x="1045" y="16"/>
                  </a:lnTo>
                  <a:lnTo>
                    <a:pt x="1044" y="17"/>
                  </a:lnTo>
                  <a:lnTo>
                    <a:pt x="1043" y="22"/>
                  </a:lnTo>
                  <a:lnTo>
                    <a:pt x="1043" y="27"/>
                  </a:lnTo>
                  <a:lnTo>
                    <a:pt x="1044" y="28"/>
                  </a:lnTo>
                  <a:lnTo>
                    <a:pt x="1046" y="28"/>
                  </a:lnTo>
                  <a:lnTo>
                    <a:pt x="1048" y="27"/>
                  </a:lnTo>
                  <a:lnTo>
                    <a:pt x="1051" y="28"/>
                  </a:lnTo>
                  <a:lnTo>
                    <a:pt x="1054" y="29"/>
                  </a:lnTo>
                  <a:lnTo>
                    <a:pt x="1055" y="30"/>
                  </a:lnTo>
                  <a:lnTo>
                    <a:pt x="1057" y="31"/>
                  </a:lnTo>
                  <a:lnTo>
                    <a:pt x="1057" y="33"/>
                  </a:lnTo>
                  <a:lnTo>
                    <a:pt x="1058" y="33"/>
                  </a:lnTo>
                  <a:lnTo>
                    <a:pt x="1056" y="36"/>
                  </a:lnTo>
                  <a:lnTo>
                    <a:pt x="1055" y="37"/>
                  </a:lnTo>
                  <a:lnTo>
                    <a:pt x="1055" y="39"/>
                  </a:lnTo>
                  <a:lnTo>
                    <a:pt x="1054" y="41"/>
                  </a:lnTo>
                  <a:lnTo>
                    <a:pt x="1054" y="42"/>
                  </a:lnTo>
                  <a:lnTo>
                    <a:pt x="1051" y="42"/>
                  </a:lnTo>
                  <a:lnTo>
                    <a:pt x="1051" y="43"/>
                  </a:lnTo>
                  <a:lnTo>
                    <a:pt x="1050" y="43"/>
                  </a:lnTo>
                  <a:lnTo>
                    <a:pt x="1049" y="46"/>
                  </a:lnTo>
                  <a:lnTo>
                    <a:pt x="1046" y="48"/>
                  </a:lnTo>
                  <a:lnTo>
                    <a:pt x="1043" y="49"/>
                  </a:lnTo>
                  <a:lnTo>
                    <a:pt x="1040" y="49"/>
                  </a:lnTo>
                  <a:lnTo>
                    <a:pt x="1039" y="51"/>
                  </a:lnTo>
                  <a:lnTo>
                    <a:pt x="1038" y="53"/>
                  </a:lnTo>
                  <a:lnTo>
                    <a:pt x="1035" y="57"/>
                  </a:lnTo>
                  <a:lnTo>
                    <a:pt x="1035" y="59"/>
                  </a:lnTo>
                  <a:lnTo>
                    <a:pt x="1033" y="61"/>
                  </a:lnTo>
                  <a:lnTo>
                    <a:pt x="1032" y="63"/>
                  </a:lnTo>
                  <a:lnTo>
                    <a:pt x="1031" y="63"/>
                  </a:lnTo>
                  <a:lnTo>
                    <a:pt x="1029" y="61"/>
                  </a:lnTo>
                  <a:lnTo>
                    <a:pt x="1027" y="63"/>
                  </a:lnTo>
                  <a:lnTo>
                    <a:pt x="1027" y="65"/>
                  </a:lnTo>
                  <a:lnTo>
                    <a:pt x="1029" y="67"/>
                  </a:lnTo>
                  <a:lnTo>
                    <a:pt x="1030" y="67"/>
                  </a:lnTo>
                  <a:lnTo>
                    <a:pt x="1030" y="70"/>
                  </a:lnTo>
                  <a:lnTo>
                    <a:pt x="1031" y="71"/>
                  </a:lnTo>
                  <a:lnTo>
                    <a:pt x="1031" y="72"/>
                  </a:lnTo>
                  <a:lnTo>
                    <a:pt x="1032" y="72"/>
                  </a:lnTo>
                  <a:lnTo>
                    <a:pt x="1032" y="73"/>
                  </a:lnTo>
                  <a:lnTo>
                    <a:pt x="1031" y="74"/>
                  </a:lnTo>
                  <a:lnTo>
                    <a:pt x="1031" y="76"/>
                  </a:lnTo>
                  <a:lnTo>
                    <a:pt x="1032" y="76"/>
                  </a:lnTo>
                  <a:lnTo>
                    <a:pt x="1032" y="77"/>
                  </a:lnTo>
                  <a:lnTo>
                    <a:pt x="1031" y="77"/>
                  </a:lnTo>
                  <a:lnTo>
                    <a:pt x="1031" y="79"/>
                  </a:lnTo>
                  <a:lnTo>
                    <a:pt x="1032" y="82"/>
                  </a:lnTo>
                  <a:lnTo>
                    <a:pt x="1032" y="85"/>
                  </a:lnTo>
                  <a:lnTo>
                    <a:pt x="1031" y="88"/>
                  </a:lnTo>
                  <a:lnTo>
                    <a:pt x="1031" y="90"/>
                  </a:lnTo>
                  <a:lnTo>
                    <a:pt x="1032" y="90"/>
                  </a:lnTo>
                  <a:lnTo>
                    <a:pt x="1032" y="92"/>
                  </a:lnTo>
                  <a:lnTo>
                    <a:pt x="1031" y="94"/>
                  </a:lnTo>
                  <a:lnTo>
                    <a:pt x="1031" y="98"/>
                  </a:lnTo>
                  <a:lnTo>
                    <a:pt x="1033" y="101"/>
                  </a:lnTo>
                  <a:lnTo>
                    <a:pt x="1030" y="104"/>
                  </a:lnTo>
                  <a:lnTo>
                    <a:pt x="1030" y="106"/>
                  </a:lnTo>
                  <a:lnTo>
                    <a:pt x="1029" y="107"/>
                  </a:lnTo>
                  <a:lnTo>
                    <a:pt x="1026" y="107"/>
                  </a:lnTo>
                  <a:lnTo>
                    <a:pt x="1025" y="108"/>
                  </a:lnTo>
                  <a:lnTo>
                    <a:pt x="1024" y="108"/>
                  </a:lnTo>
                  <a:lnTo>
                    <a:pt x="1023" y="110"/>
                  </a:lnTo>
                  <a:lnTo>
                    <a:pt x="1023" y="112"/>
                  </a:lnTo>
                  <a:lnTo>
                    <a:pt x="1024" y="113"/>
                  </a:lnTo>
                  <a:lnTo>
                    <a:pt x="1024" y="114"/>
                  </a:lnTo>
                  <a:lnTo>
                    <a:pt x="1026" y="114"/>
                  </a:lnTo>
                  <a:lnTo>
                    <a:pt x="1026" y="115"/>
                  </a:lnTo>
                  <a:lnTo>
                    <a:pt x="1027" y="115"/>
                  </a:lnTo>
                  <a:lnTo>
                    <a:pt x="1029" y="116"/>
                  </a:lnTo>
                  <a:lnTo>
                    <a:pt x="1030" y="120"/>
                  </a:lnTo>
                  <a:lnTo>
                    <a:pt x="1029" y="121"/>
                  </a:lnTo>
                  <a:lnTo>
                    <a:pt x="1029" y="125"/>
                  </a:lnTo>
                  <a:lnTo>
                    <a:pt x="1027" y="125"/>
                  </a:lnTo>
                  <a:lnTo>
                    <a:pt x="1027" y="128"/>
                  </a:lnTo>
                  <a:lnTo>
                    <a:pt x="1025" y="131"/>
                  </a:lnTo>
                  <a:lnTo>
                    <a:pt x="1025" y="133"/>
                  </a:lnTo>
                  <a:lnTo>
                    <a:pt x="1024" y="134"/>
                  </a:lnTo>
                  <a:lnTo>
                    <a:pt x="1024" y="137"/>
                  </a:lnTo>
                  <a:lnTo>
                    <a:pt x="1023" y="138"/>
                  </a:lnTo>
                  <a:lnTo>
                    <a:pt x="1001" y="138"/>
                  </a:lnTo>
                  <a:lnTo>
                    <a:pt x="1001" y="139"/>
                  </a:lnTo>
                  <a:lnTo>
                    <a:pt x="1002" y="143"/>
                  </a:lnTo>
                  <a:lnTo>
                    <a:pt x="1006" y="146"/>
                  </a:lnTo>
                  <a:lnTo>
                    <a:pt x="1007" y="146"/>
                  </a:lnTo>
                  <a:lnTo>
                    <a:pt x="1007" y="147"/>
                  </a:lnTo>
                  <a:lnTo>
                    <a:pt x="1008" y="149"/>
                  </a:lnTo>
                  <a:lnTo>
                    <a:pt x="1009" y="149"/>
                  </a:lnTo>
                  <a:lnTo>
                    <a:pt x="1011" y="150"/>
                  </a:lnTo>
                  <a:lnTo>
                    <a:pt x="1012" y="150"/>
                  </a:lnTo>
                  <a:lnTo>
                    <a:pt x="1012" y="151"/>
                  </a:lnTo>
                  <a:lnTo>
                    <a:pt x="1011" y="152"/>
                  </a:lnTo>
                  <a:lnTo>
                    <a:pt x="1011" y="157"/>
                  </a:lnTo>
                  <a:lnTo>
                    <a:pt x="1014" y="160"/>
                  </a:lnTo>
                  <a:lnTo>
                    <a:pt x="1013" y="162"/>
                  </a:lnTo>
                  <a:lnTo>
                    <a:pt x="1013" y="163"/>
                  </a:lnTo>
                  <a:lnTo>
                    <a:pt x="1015" y="165"/>
                  </a:lnTo>
                  <a:lnTo>
                    <a:pt x="1018" y="165"/>
                  </a:lnTo>
                  <a:lnTo>
                    <a:pt x="1018" y="169"/>
                  </a:lnTo>
                  <a:lnTo>
                    <a:pt x="1019" y="170"/>
                  </a:lnTo>
                  <a:lnTo>
                    <a:pt x="1020" y="170"/>
                  </a:lnTo>
                  <a:lnTo>
                    <a:pt x="1020" y="169"/>
                  </a:lnTo>
                  <a:lnTo>
                    <a:pt x="1023" y="169"/>
                  </a:lnTo>
                  <a:lnTo>
                    <a:pt x="1024" y="170"/>
                  </a:lnTo>
                  <a:lnTo>
                    <a:pt x="1025" y="170"/>
                  </a:lnTo>
                  <a:lnTo>
                    <a:pt x="1025" y="174"/>
                  </a:lnTo>
                  <a:lnTo>
                    <a:pt x="1026" y="174"/>
                  </a:lnTo>
                  <a:lnTo>
                    <a:pt x="1025" y="175"/>
                  </a:lnTo>
                  <a:lnTo>
                    <a:pt x="1024" y="178"/>
                  </a:lnTo>
                  <a:lnTo>
                    <a:pt x="1023" y="180"/>
                  </a:lnTo>
                  <a:lnTo>
                    <a:pt x="1021" y="180"/>
                  </a:lnTo>
                  <a:lnTo>
                    <a:pt x="1023" y="181"/>
                  </a:lnTo>
                  <a:lnTo>
                    <a:pt x="1023" y="183"/>
                  </a:lnTo>
                  <a:lnTo>
                    <a:pt x="1021" y="183"/>
                  </a:lnTo>
                  <a:lnTo>
                    <a:pt x="1021" y="184"/>
                  </a:lnTo>
                  <a:lnTo>
                    <a:pt x="1018" y="184"/>
                  </a:lnTo>
                  <a:lnTo>
                    <a:pt x="1018" y="186"/>
                  </a:lnTo>
                  <a:lnTo>
                    <a:pt x="1017" y="187"/>
                  </a:lnTo>
                  <a:lnTo>
                    <a:pt x="1015" y="187"/>
                  </a:lnTo>
                  <a:lnTo>
                    <a:pt x="1015" y="188"/>
                  </a:lnTo>
                  <a:lnTo>
                    <a:pt x="1013" y="189"/>
                  </a:lnTo>
                  <a:lnTo>
                    <a:pt x="1013" y="190"/>
                  </a:lnTo>
                  <a:lnTo>
                    <a:pt x="1012" y="193"/>
                  </a:lnTo>
                  <a:lnTo>
                    <a:pt x="1012" y="194"/>
                  </a:lnTo>
                  <a:lnTo>
                    <a:pt x="1013" y="195"/>
                  </a:lnTo>
                  <a:lnTo>
                    <a:pt x="1013" y="196"/>
                  </a:lnTo>
                  <a:lnTo>
                    <a:pt x="1011" y="199"/>
                  </a:lnTo>
                  <a:lnTo>
                    <a:pt x="1011" y="201"/>
                  </a:lnTo>
                  <a:lnTo>
                    <a:pt x="1009" y="202"/>
                  </a:lnTo>
                  <a:lnTo>
                    <a:pt x="1011" y="203"/>
                  </a:lnTo>
                  <a:lnTo>
                    <a:pt x="1009" y="205"/>
                  </a:lnTo>
                  <a:lnTo>
                    <a:pt x="1011" y="206"/>
                  </a:lnTo>
                  <a:lnTo>
                    <a:pt x="1015" y="212"/>
                  </a:lnTo>
                  <a:lnTo>
                    <a:pt x="1018" y="214"/>
                  </a:lnTo>
                  <a:lnTo>
                    <a:pt x="1019" y="219"/>
                  </a:lnTo>
                  <a:lnTo>
                    <a:pt x="1023" y="219"/>
                  </a:lnTo>
                  <a:lnTo>
                    <a:pt x="1024" y="218"/>
                  </a:lnTo>
                  <a:lnTo>
                    <a:pt x="1027" y="218"/>
                  </a:lnTo>
                  <a:lnTo>
                    <a:pt x="1025" y="223"/>
                  </a:lnTo>
                  <a:lnTo>
                    <a:pt x="1025" y="224"/>
                  </a:lnTo>
                  <a:lnTo>
                    <a:pt x="1024" y="226"/>
                  </a:lnTo>
                  <a:lnTo>
                    <a:pt x="1024" y="227"/>
                  </a:lnTo>
                  <a:lnTo>
                    <a:pt x="1023" y="227"/>
                  </a:lnTo>
                  <a:lnTo>
                    <a:pt x="1020" y="226"/>
                  </a:lnTo>
                  <a:lnTo>
                    <a:pt x="1019" y="226"/>
                  </a:lnTo>
                  <a:lnTo>
                    <a:pt x="1019" y="229"/>
                  </a:lnTo>
                  <a:lnTo>
                    <a:pt x="1018" y="229"/>
                  </a:lnTo>
                  <a:lnTo>
                    <a:pt x="1017" y="230"/>
                  </a:lnTo>
                  <a:lnTo>
                    <a:pt x="1015" y="229"/>
                  </a:lnTo>
                  <a:lnTo>
                    <a:pt x="1014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2" y="235"/>
                  </a:lnTo>
                  <a:lnTo>
                    <a:pt x="1012" y="237"/>
                  </a:lnTo>
                  <a:lnTo>
                    <a:pt x="1011" y="239"/>
                  </a:lnTo>
                  <a:lnTo>
                    <a:pt x="1007" y="242"/>
                  </a:lnTo>
                  <a:lnTo>
                    <a:pt x="1006" y="243"/>
                  </a:lnTo>
                  <a:lnTo>
                    <a:pt x="1005" y="245"/>
                  </a:lnTo>
                  <a:lnTo>
                    <a:pt x="1005" y="249"/>
                  </a:lnTo>
                  <a:lnTo>
                    <a:pt x="1002" y="251"/>
                  </a:lnTo>
                  <a:lnTo>
                    <a:pt x="1002" y="254"/>
                  </a:lnTo>
                  <a:lnTo>
                    <a:pt x="1004" y="255"/>
                  </a:lnTo>
                  <a:lnTo>
                    <a:pt x="1005" y="255"/>
                  </a:lnTo>
                  <a:lnTo>
                    <a:pt x="1005" y="260"/>
                  </a:lnTo>
                  <a:lnTo>
                    <a:pt x="1006" y="261"/>
                  </a:lnTo>
                  <a:lnTo>
                    <a:pt x="1006" y="266"/>
                  </a:lnTo>
                  <a:lnTo>
                    <a:pt x="1007" y="267"/>
                  </a:lnTo>
                  <a:lnTo>
                    <a:pt x="1006" y="268"/>
                  </a:lnTo>
                  <a:lnTo>
                    <a:pt x="1006" y="269"/>
                  </a:lnTo>
                  <a:lnTo>
                    <a:pt x="1007" y="272"/>
                  </a:lnTo>
                  <a:lnTo>
                    <a:pt x="1007" y="273"/>
                  </a:lnTo>
                  <a:lnTo>
                    <a:pt x="1004" y="273"/>
                  </a:lnTo>
                  <a:lnTo>
                    <a:pt x="1001" y="274"/>
                  </a:lnTo>
                  <a:lnTo>
                    <a:pt x="998" y="276"/>
                  </a:lnTo>
                  <a:lnTo>
                    <a:pt x="992" y="281"/>
                  </a:lnTo>
                  <a:lnTo>
                    <a:pt x="990" y="282"/>
                  </a:lnTo>
                  <a:lnTo>
                    <a:pt x="989" y="282"/>
                  </a:lnTo>
                  <a:lnTo>
                    <a:pt x="989" y="281"/>
                  </a:lnTo>
                  <a:lnTo>
                    <a:pt x="983" y="281"/>
                  </a:lnTo>
                  <a:lnTo>
                    <a:pt x="983" y="282"/>
                  </a:lnTo>
                  <a:lnTo>
                    <a:pt x="981" y="280"/>
                  </a:lnTo>
                  <a:lnTo>
                    <a:pt x="977" y="279"/>
                  </a:lnTo>
                  <a:lnTo>
                    <a:pt x="976" y="278"/>
                  </a:lnTo>
                  <a:lnTo>
                    <a:pt x="969" y="278"/>
                  </a:lnTo>
                  <a:lnTo>
                    <a:pt x="967" y="276"/>
                  </a:lnTo>
                  <a:lnTo>
                    <a:pt x="965" y="278"/>
                  </a:lnTo>
                  <a:lnTo>
                    <a:pt x="964" y="278"/>
                  </a:lnTo>
                  <a:lnTo>
                    <a:pt x="959" y="275"/>
                  </a:lnTo>
                  <a:lnTo>
                    <a:pt x="956" y="275"/>
                  </a:lnTo>
                  <a:lnTo>
                    <a:pt x="953" y="278"/>
                  </a:lnTo>
                  <a:lnTo>
                    <a:pt x="950" y="278"/>
                  </a:lnTo>
                  <a:lnTo>
                    <a:pt x="949" y="279"/>
                  </a:lnTo>
                  <a:lnTo>
                    <a:pt x="948" y="279"/>
                  </a:lnTo>
                  <a:lnTo>
                    <a:pt x="946" y="280"/>
                  </a:lnTo>
                  <a:lnTo>
                    <a:pt x="944" y="280"/>
                  </a:lnTo>
                  <a:lnTo>
                    <a:pt x="944" y="281"/>
                  </a:lnTo>
                  <a:lnTo>
                    <a:pt x="942" y="281"/>
                  </a:lnTo>
                  <a:lnTo>
                    <a:pt x="940" y="280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5"/>
                  </a:lnTo>
                  <a:lnTo>
                    <a:pt x="943" y="274"/>
                  </a:lnTo>
                  <a:lnTo>
                    <a:pt x="944" y="273"/>
                  </a:lnTo>
                  <a:lnTo>
                    <a:pt x="944" y="270"/>
                  </a:lnTo>
                  <a:lnTo>
                    <a:pt x="945" y="269"/>
                  </a:lnTo>
                  <a:lnTo>
                    <a:pt x="946" y="267"/>
                  </a:lnTo>
                  <a:lnTo>
                    <a:pt x="945" y="267"/>
                  </a:lnTo>
                  <a:lnTo>
                    <a:pt x="945" y="266"/>
                  </a:lnTo>
                  <a:lnTo>
                    <a:pt x="948" y="263"/>
                  </a:lnTo>
                  <a:lnTo>
                    <a:pt x="948" y="260"/>
                  </a:lnTo>
                  <a:lnTo>
                    <a:pt x="949" y="257"/>
                  </a:lnTo>
                  <a:lnTo>
                    <a:pt x="949" y="251"/>
                  </a:lnTo>
                  <a:lnTo>
                    <a:pt x="948" y="251"/>
                  </a:lnTo>
                  <a:lnTo>
                    <a:pt x="948" y="248"/>
                  </a:lnTo>
                  <a:lnTo>
                    <a:pt x="949" y="246"/>
                  </a:lnTo>
                  <a:lnTo>
                    <a:pt x="949" y="244"/>
                  </a:lnTo>
                  <a:lnTo>
                    <a:pt x="948" y="243"/>
                  </a:lnTo>
                  <a:lnTo>
                    <a:pt x="949" y="239"/>
                  </a:lnTo>
                  <a:lnTo>
                    <a:pt x="949" y="235"/>
                  </a:lnTo>
                  <a:lnTo>
                    <a:pt x="948" y="232"/>
                  </a:lnTo>
                  <a:lnTo>
                    <a:pt x="946" y="232"/>
                  </a:lnTo>
                  <a:lnTo>
                    <a:pt x="945" y="231"/>
                  </a:lnTo>
                  <a:lnTo>
                    <a:pt x="946" y="230"/>
                  </a:lnTo>
                  <a:lnTo>
                    <a:pt x="948" y="225"/>
                  </a:lnTo>
                  <a:lnTo>
                    <a:pt x="949" y="221"/>
                  </a:lnTo>
                  <a:lnTo>
                    <a:pt x="950" y="219"/>
                  </a:lnTo>
                  <a:lnTo>
                    <a:pt x="950" y="215"/>
                  </a:lnTo>
                  <a:lnTo>
                    <a:pt x="949" y="213"/>
                  </a:lnTo>
                  <a:lnTo>
                    <a:pt x="949" y="209"/>
                  </a:lnTo>
                  <a:lnTo>
                    <a:pt x="948" y="207"/>
                  </a:lnTo>
                  <a:lnTo>
                    <a:pt x="944" y="203"/>
                  </a:lnTo>
                  <a:lnTo>
                    <a:pt x="943" y="203"/>
                  </a:lnTo>
                  <a:lnTo>
                    <a:pt x="943" y="202"/>
                  </a:lnTo>
                  <a:lnTo>
                    <a:pt x="944" y="202"/>
                  </a:lnTo>
                  <a:lnTo>
                    <a:pt x="946" y="203"/>
                  </a:lnTo>
                  <a:lnTo>
                    <a:pt x="948" y="205"/>
                  </a:lnTo>
                  <a:lnTo>
                    <a:pt x="949" y="205"/>
                  </a:lnTo>
                  <a:lnTo>
                    <a:pt x="949" y="206"/>
                  </a:lnTo>
                  <a:lnTo>
                    <a:pt x="950" y="206"/>
                  </a:lnTo>
                  <a:lnTo>
                    <a:pt x="955" y="207"/>
                  </a:lnTo>
                  <a:lnTo>
                    <a:pt x="957" y="206"/>
                  </a:lnTo>
                  <a:lnTo>
                    <a:pt x="955" y="206"/>
                  </a:lnTo>
                  <a:lnTo>
                    <a:pt x="951" y="205"/>
                  </a:lnTo>
                  <a:lnTo>
                    <a:pt x="951" y="201"/>
                  </a:lnTo>
                  <a:lnTo>
                    <a:pt x="950" y="200"/>
                  </a:lnTo>
                  <a:lnTo>
                    <a:pt x="950" y="199"/>
                  </a:lnTo>
                  <a:lnTo>
                    <a:pt x="949" y="200"/>
                  </a:lnTo>
                  <a:lnTo>
                    <a:pt x="948" y="200"/>
                  </a:lnTo>
                  <a:lnTo>
                    <a:pt x="948" y="201"/>
                  </a:lnTo>
                  <a:lnTo>
                    <a:pt x="950" y="201"/>
                  </a:lnTo>
                  <a:lnTo>
                    <a:pt x="950" y="202"/>
                  </a:lnTo>
                  <a:lnTo>
                    <a:pt x="949" y="203"/>
                  </a:lnTo>
                  <a:lnTo>
                    <a:pt x="949" y="202"/>
                  </a:lnTo>
                  <a:lnTo>
                    <a:pt x="946" y="202"/>
                  </a:lnTo>
                  <a:lnTo>
                    <a:pt x="944" y="201"/>
                  </a:lnTo>
                  <a:lnTo>
                    <a:pt x="942" y="201"/>
                  </a:lnTo>
                  <a:lnTo>
                    <a:pt x="940" y="203"/>
                  </a:lnTo>
                  <a:lnTo>
                    <a:pt x="940" y="205"/>
                  </a:lnTo>
                  <a:lnTo>
                    <a:pt x="938" y="205"/>
                  </a:lnTo>
                  <a:lnTo>
                    <a:pt x="934" y="206"/>
                  </a:lnTo>
                  <a:lnTo>
                    <a:pt x="933" y="206"/>
                  </a:lnTo>
                  <a:lnTo>
                    <a:pt x="932" y="207"/>
                  </a:lnTo>
                  <a:lnTo>
                    <a:pt x="931" y="206"/>
                  </a:lnTo>
                  <a:lnTo>
                    <a:pt x="931" y="205"/>
                  </a:lnTo>
                  <a:lnTo>
                    <a:pt x="932" y="203"/>
                  </a:lnTo>
                  <a:lnTo>
                    <a:pt x="932" y="196"/>
                  </a:lnTo>
                  <a:lnTo>
                    <a:pt x="930" y="195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36" y="194"/>
                  </a:lnTo>
                  <a:lnTo>
                    <a:pt x="936" y="192"/>
                  </a:lnTo>
                  <a:lnTo>
                    <a:pt x="938" y="192"/>
                  </a:lnTo>
                  <a:lnTo>
                    <a:pt x="942" y="188"/>
                  </a:lnTo>
                  <a:lnTo>
                    <a:pt x="943" y="188"/>
                  </a:lnTo>
                  <a:lnTo>
                    <a:pt x="943" y="186"/>
                  </a:lnTo>
                  <a:lnTo>
                    <a:pt x="942" y="186"/>
                  </a:lnTo>
                  <a:lnTo>
                    <a:pt x="942" y="183"/>
                  </a:lnTo>
                  <a:lnTo>
                    <a:pt x="940" y="183"/>
                  </a:lnTo>
                  <a:lnTo>
                    <a:pt x="940" y="181"/>
                  </a:lnTo>
                  <a:lnTo>
                    <a:pt x="939" y="180"/>
                  </a:lnTo>
                  <a:lnTo>
                    <a:pt x="942" y="176"/>
                  </a:lnTo>
                  <a:lnTo>
                    <a:pt x="943" y="174"/>
                  </a:lnTo>
                  <a:lnTo>
                    <a:pt x="944" y="172"/>
                  </a:lnTo>
                  <a:lnTo>
                    <a:pt x="943" y="172"/>
                  </a:lnTo>
                  <a:lnTo>
                    <a:pt x="938" y="182"/>
                  </a:lnTo>
                  <a:lnTo>
                    <a:pt x="936" y="184"/>
                  </a:lnTo>
                  <a:lnTo>
                    <a:pt x="936" y="190"/>
                  </a:lnTo>
                  <a:lnTo>
                    <a:pt x="933" y="192"/>
                  </a:lnTo>
                  <a:lnTo>
                    <a:pt x="927" y="192"/>
                  </a:lnTo>
                  <a:lnTo>
                    <a:pt x="926" y="193"/>
                  </a:lnTo>
                  <a:lnTo>
                    <a:pt x="925" y="192"/>
                  </a:lnTo>
                  <a:lnTo>
                    <a:pt x="924" y="192"/>
                  </a:lnTo>
                  <a:lnTo>
                    <a:pt x="922" y="190"/>
                  </a:lnTo>
                  <a:lnTo>
                    <a:pt x="920" y="192"/>
                  </a:lnTo>
                  <a:lnTo>
                    <a:pt x="919" y="190"/>
                  </a:lnTo>
                  <a:lnTo>
                    <a:pt x="919" y="189"/>
                  </a:lnTo>
                  <a:lnTo>
                    <a:pt x="920" y="189"/>
                  </a:lnTo>
                  <a:lnTo>
                    <a:pt x="919" y="187"/>
                  </a:lnTo>
                  <a:lnTo>
                    <a:pt x="919" y="184"/>
                  </a:lnTo>
                  <a:lnTo>
                    <a:pt x="920" y="184"/>
                  </a:lnTo>
                  <a:lnTo>
                    <a:pt x="921" y="183"/>
                  </a:lnTo>
                  <a:lnTo>
                    <a:pt x="922" y="178"/>
                  </a:lnTo>
                  <a:lnTo>
                    <a:pt x="922" y="175"/>
                  </a:lnTo>
                  <a:lnTo>
                    <a:pt x="921" y="174"/>
                  </a:lnTo>
                  <a:lnTo>
                    <a:pt x="922" y="172"/>
                  </a:lnTo>
                  <a:lnTo>
                    <a:pt x="922" y="171"/>
                  </a:lnTo>
                  <a:lnTo>
                    <a:pt x="924" y="168"/>
                  </a:lnTo>
                  <a:lnTo>
                    <a:pt x="925" y="166"/>
                  </a:lnTo>
                  <a:lnTo>
                    <a:pt x="925" y="164"/>
                  </a:lnTo>
                  <a:lnTo>
                    <a:pt x="926" y="162"/>
                  </a:lnTo>
                  <a:lnTo>
                    <a:pt x="926" y="160"/>
                  </a:lnTo>
                  <a:lnTo>
                    <a:pt x="925" y="158"/>
                  </a:lnTo>
                  <a:lnTo>
                    <a:pt x="925" y="157"/>
                  </a:lnTo>
                  <a:lnTo>
                    <a:pt x="922" y="155"/>
                  </a:lnTo>
                  <a:lnTo>
                    <a:pt x="925" y="155"/>
                  </a:lnTo>
                  <a:lnTo>
                    <a:pt x="928" y="153"/>
                  </a:lnTo>
                  <a:lnTo>
                    <a:pt x="930" y="152"/>
                  </a:lnTo>
                  <a:lnTo>
                    <a:pt x="931" y="153"/>
                  </a:lnTo>
                  <a:lnTo>
                    <a:pt x="932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47"/>
                  </a:lnTo>
                  <a:lnTo>
                    <a:pt x="934" y="147"/>
                  </a:lnTo>
                  <a:lnTo>
                    <a:pt x="936" y="146"/>
                  </a:lnTo>
                  <a:lnTo>
                    <a:pt x="936" y="145"/>
                  </a:lnTo>
                  <a:lnTo>
                    <a:pt x="937" y="144"/>
                  </a:lnTo>
                  <a:lnTo>
                    <a:pt x="937" y="138"/>
                  </a:lnTo>
                  <a:lnTo>
                    <a:pt x="940" y="129"/>
                  </a:lnTo>
                  <a:lnTo>
                    <a:pt x="946" y="114"/>
                  </a:lnTo>
                  <a:lnTo>
                    <a:pt x="949" y="114"/>
                  </a:lnTo>
                  <a:lnTo>
                    <a:pt x="949" y="113"/>
                  </a:lnTo>
                  <a:lnTo>
                    <a:pt x="948" y="113"/>
                  </a:lnTo>
                  <a:lnTo>
                    <a:pt x="948" y="112"/>
                  </a:lnTo>
                  <a:lnTo>
                    <a:pt x="945" y="112"/>
                  </a:lnTo>
                  <a:lnTo>
                    <a:pt x="944" y="110"/>
                  </a:lnTo>
                  <a:lnTo>
                    <a:pt x="944" y="109"/>
                  </a:lnTo>
                  <a:lnTo>
                    <a:pt x="945" y="108"/>
                  </a:lnTo>
                  <a:lnTo>
                    <a:pt x="946" y="106"/>
                  </a:lnTo>
                  <a:lnTo>
                    <a:pt x="949" y="95"/>
                  </a:lnTo>
                  <a:lnTo>
                    <a:pt x="949" y="91"/>
                  </a:lnTo>
                  <a:lnTo>
                    <a:pt x="950" y="88"/>
                  </a:lnTo>
                  <a:lnTo>
                    <a:pt x="951" y="85"/>
                  </a:lnTo>
                  <a:lnTo>
                    <a:pt x="951" y="86"/>
                  </a:lnTo>
                  <a:lnTo>
                    <a:pt x="952" y="85"/>
                  </a:lnTo>
                  <a:lnTo>
                    <a:pt x="952" y="84"/>
                  </a:lnTo>
                  <a:lnTo>
                    <a:pt x="953" y="84"/>
                  </a:lnTo>
                  <a:lnTo>
                    <a:pt x="956" y="82"/>
                  </a:lnTo>
                  <a:lnTo>
                    <a:pt x="955" y="82"/>
                  </a:lnTo>
                  <a:lnTo>
                    <a:pt x="955" y="80"/>
                  </a:lnTo>
                  <a:lnTo>
                    <a:pt x="956" y="80"/>
                  </a:lnTo>
                  <a:lnTo>
                    <a:pt x="958" y="78"/>
                  </a:lnTo>
                  <a:lnTo>
                    <a:pt x="957" y="78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3" y="78"/>
                  </a:lnTo>
                  <a:lnTo>
                    <a:pt x="953" y="77"/>
                  </a:lnTo>
                  <a:lnTo>
                    <a:pt x="955" y="76"/>
                  </a:lnTo>
                  <a:lnTo>
                    <a:pt x="955" y="74"/>
                  </a:lnTo>
                  <a:lnTo>
                    <a:pt x="955" y="76"/>
                  </a:lnTo>
                  <a:lnTo>
                    <a:pt x="953" y="74"/>
                  </a:lnTo>
                  <a:lnTo>
                    <a:pt x="953" y="76"/>
                  </a:lnTo>
                  <a:lnTo>
                    <a:pt x="952" y="77"/>
                  </a:lnTo>
                  <a:lnTo>
                    <a:pt x="955" y="65"/>
                  </a:lnTo>
                  <a:lnTo>
                    <a:pt x="955" y="57"/>
                  </a:lnTo>
                  <a:lnTo>
                    <a:pt x="953" y="57"/>
                  </a:lnTo>
                  <a:lnTo>
                    <a:pt x="952" y="54"/>
                  </a:lnTo>
                  <a:lnTo>
                    <a:pt x="952" y="53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0" y="46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50" y="39"/>
                  </a:lnTo>
                  <a:lnTo>
                    <a:pt x="949" y="37"/>
                  </a:lnTo>
                  <a:lnTo>
                    <a:pt x="949" y="33"/>
                  </a:lnTo>
                  <a:lnTo>
                    <a:pt x="948" y="31"/>
                  </a:lnTo>
                  <a:lnTo>
                    <a:pt x="948" y="27"/>
                  </a:lnTo>
                  <a:lnTo>
                    <a:pt x="949" y="27"/>
                  </a:lnTo>
                  <a:lnTo>
                    <a:pt x="951" y="26"/>
                  </a:lnTo>
                  <a:lnTo>
                    <a:pt x="952" y="26"/>
                  </a:lnTo>
                  <a:lnTo>
                    <a:pt x="953" y="24"/>
                  </a:lnTo>
                  <a:lnTo>
                    <a:pt x="949" y="26"/>
                  </a:lnTo>
                  <a:lnTo>
                    <a:pt x="946" y="26"/>
                  </a:lnTo>
                  <a:lnTo>
                    <a:pt x="945" y="23"/>
                  </a:lnTo>
                  <a:lnTo>
                    <a:pt x="945" y="17"/>
                  </a:lnTo>
                  <a:lnTo>
                    <a:pt x="946" y="17"/>
                  </a:lnTo>
                  <a:lnTo>
                    <a:pt x="949" y="15"/>
                  </a:lnTo>
                  <a:lnTo>
                    <a:pt x="951" y="10"/>
                  </a:lnTo>
                  <a:lnTo>
                    <a:pt x="952" y="10"/>
                  </a:lnTo>
                  <a:lnTo>
                    <a:pt x="953" y="9"/>
                  </a:lnTo>
                  <a:lnTo>
                    <a:pt x="955" y="9"/>
                  </a:lnTo>
                  <a:lnTo>
                    <a:pt x="955" y="6"/>
                  </a:lnTo>
                  <a:lnTo>
                    <a:pt x="956" y="6"/>
                  </a:lnTo>
                  <a:lnTo>
                    <a:pt x="957" y="5"/>
                  </a:lnTo>
                  <a:lnTo>
                    <a:pt x="959" y="5"/>
                  </a:lnTo>
                  <a:lnTo>
                    <a:pt x="961" y="4"/>
                  </a:lnTo>
                  <a:lnTo>
                    <a:pt x="962" y="4"/>
                  </a:lnTo>
                  <a:lnTo>
                    <a:pt x="968" y="3"/>
                  </a:lnTo>
                  <a:lnTo>
                    <a:pt x="969" y="3"/>
                  </a:lnTo>
                  <a:lnTo>
                    <a:pt x="969" y="2"/>
                  </a:lnTo>
                  <a:lnTo>
                    <a:pt x="971" y="2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="" xmlns:a16="http://schemas.microsoft.com/office/drawing/2014/main" id="{CD07047E-6DFA-4825-81E6-C9BBBD161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1203" y="3757604"/>
              <a:ext cx="671513" cy="634999"/>
            </a:xfrm>
            <a:custGeom>
              <a:avLst/>
              <a:gdLst/>
              <a:ahLst/>
              <a:cxnLst>
                <a:cxn ang="0">
                  <a:pos x="195" y="11"/>
                </a:cxn>
                <a:cxn ang="0">
                  <a:pos x="195" y="10"/>
                </a:cxn>
                <a:cxn ang="0">
                  <a:pos x="179" y="0"/>
                </a:cxn>
                <a:cxn ang="0">
                  <a:pos x="185" y="13"/>
                </a:cxn>
                <a:cxn ang="0">
                  <a:pos x="195" y="34"/>
                </a:cxn>
                <a:cxn ang="0">
                  <a:pos x="235" y="30"/>
                </a:cxn>
                <a:cxn ang="0">
                  <a:pos x="370" y="32"/>
                </a:cxn>
                <a:cxn ang="0">
                  <a:pos x="391" y="45"/>
                </a:cxn>
                <a:cxn ang="0">
                  <a:pos x="397" y="76"/>
                </a:cxn>
                <a:cxn ang="0">
                  <a:pos x="413" y="124"/>
                </a:cxn>
                <a:cxn ang="0">
                  <a:pos x="383" y="182"/>
                </a:cxn>
                <a:cxn ang="0">
                  <a:pos x="397" y="192"/>
                </a:cxn>
                <a:cxn ang="0">
                  <a:pos x="402" y="208"/>
                </a:cxn>
                <a:cxn ang="0">
                  <a:pos x="398" y="226"/>
                </a:cxn>
                <a:cxn ang="0">
                  <a:pos x="403" y="244"/>
                </a:cxn>
                <a:cxn ang="0">
                  <a:pos x="412" y="262"/>
                </a:cxn>
                <a:cxn ang="0">
                  <a:pos x="420" y="281"/>
                </a:cxn>
                <a:cxn ang="0">
                  <a:pos x="421" y="299"/>
                </a:cxn>
                <a:cxn ang="0">
                  <a:pos x="400" y="318"/>
                </a:cxn>
                <a:cxn ang="0">
                  <a:pos x="365" y="360"/>
                </a:cxn>
                <a:cxn ang="0">
                  <a:pos x="364" y="389"/>
                </a:cxn>
                <a:cxn ang="0">
                  <a:pos x="364" y="398"/>
                </a:cxn>
                <a:cxn ang="0">
                  <a:pos x="338" y="388"/>
                </a:cxn>
                <a:cxn ang="0">
                  <a:pos x="321" y="375"/>
                </a:cxn>
                <a:cxn ang="0">
                  <a:pos x="299" y="374"/>
                </a:cxn>
                <a:cxn ang="0">
                  <a:pos x="289" y="381"/>
                </a:cxn>
                <a:cxn ang="0">
                  <a:pos x="267" y="374"/>
                </a:cxn>
                <a:cxn ang="0">
                  <a:pos x="252" y="388"/>
                </a:cxn>
                <a:cxn ang="0">
                  <a:pos x="240" y="382"/>
                </a:cxn>
                <a:cxn ang="0">
                  <a:pos x="227" y="363"/>
                </a:cxn>
                <a:cxn ang="0">
                  <a:pos x="210" y="375"/>
                </a:cxn>
                <a:cxn ang="0">
                  <a:pos x="198" y="361"/>
                </a:cxn>
                <a:cxn ang="0">
                  <a:pos x="189" y="350"/>
                </a:cxn>
                <a:cxn ang="0">
                  <a:pos x="178" y="340"/>
                </a:cxn>
                <a:cxn ang="0">
                  <a:pos x="166" y="332"/>
                </a:cxn>
                <a:cxn ang="0">
                  <a:pos x="153" y="329"/>
                </a:cxn>
                <a:cxn ang="0">
                  <a:pos x="150" y="314"/>
                </a:cxn>
                <a:cxn ang="0">
                  <a:pos x="131" y="313"/>
                </a:cxn>
                <a:cxn ang="0">
                  <a:pos x="118" y="313"/>
                </a:cxn>
                <a:cxn ang="0">
                  <a:pos x="118" y="321"/>
                </a:cxn>
                <a:cxn ang="0">
                  <a:pos x="99" y="317"/>
                </a:cxn>
                <a:cxn ang="0">
                  <a:pos x="92" y="303"/>
                </a:cxn>
                <a:cxn ang="0">
                  <a:pos x="87" y="294"/>
                </a:cxn>
                <a:cxn ang="0">
                  <a:pos x="75" y="290"/>
                </a:cxn>
                <a:cxn ang="0">
                  <a:pos x="53" y="284"/>
                </a:cxn>
                <a:cxn ang="0">
                  <a:pos x="43" y="269"/>
                </a:cxn>
                <a:cxn ang="0">
                  <a:pos x="30" y="278"/>
                </a:cxn>
                <a:cxn ang="0">
                  <a:pos x="35" y="238"/>
                </a:cxn>
                <a:cxn ang="0">
                  <a:pos x="23" y="221"/>
                </a:cxn>
                <a:cxn ang="0">
                  <a:pos x="25" y="191"/>
                </a:cxn>
                <a:cxn ang="0">
                  <a:pos x="23" y="161"/>
                </a:cxn>
                <a:cxn ang="0">
                  <a:pos x="3" y="139"/>
                </a:cxn>
                <a:cxn ang="0">
                  <a:pos x="13" y="117"/>
                </a:cxn>
                <a:cxn ang="0">
                  <a:pos x="9" y="90"/>
                </a:cxn>
                <a:cxn ang="0">
                  <a:pos x="15" y="84"/>
                </a:cxn>
                <a:cxn ang="0">
                  <a:pos x="19" y="78"/>
                </a:cxn>
                <a:cxn ang="0">
                  <a:pos x="11" y="68"/>
                </a:cxn>
                <a:cxn ang="0">
                  <a:pos x="3" y="68"/>
                </a:cxn>
                <a:cxn ang="0">
                  <a:pos x="66" y="47"/>
                </a:cxn>
                <a:cxn ang="0">
                  <a:pos x="92" y="37"/>
                </a:cxn>
                <a:cxn ang="0">
                  <a:pos x="100" y="25"/>
                </a:cxn>
                <a:cxn ang="0">
                  <a:pos x="160" y="1"/>
                </a:cxn>
              </a:cxnLst>
              <a:rect l="0" t="0" r="r" b="b"/>
              <a:pathLst>
                <a:path w="423" h="400">
                  <a:moveTo>
                    <a:pt x="7" y="79"/>
                  </a:moveTo>
                  <a:lnTo>
                    <a:pt x="9" y="79"/>
                  </a:lnTo>
                  <a:lnTo>
                    <a:pt x="9" y="80"/>
                  </a:lnTo>
                  <a:lnTo>
                    <a:pt x="7" y="79"/>
                  </a:lnTo>
                  <a:close/>
                  <a:moveTo>
                    <a:pt x="85" y="41"/>
                  </a:moveTo>
                  <a:lnTo>
                    <a:pt x="86" y="41"/>
                  </a:lnTo>
                  <a:lnTo>
                    <a:pt x="84" y="42"/>
                  </a:lnTo>
                  <a:lnTo>
                    <a:pt x="85" y="41"/>
                  </a:lnTo>
                  <a:close/>
                  <a:moveTo>
                    <a:pt x="92" y="35"/>
                  </a:moveTo>
                  <a:lnTo>
                    <a:pt x="90" y="37"/>
                  </a:lnTo>
                  <a:lnTo>
                    <a:pt x="92" y="35"/>
                  </a:lnTo>
                  <a:close/>
                  <a:moveTo>
                    <a:pt x="195" y="11"/>
                  </a:moveTo>
                  <a:lnTo>
                    <a:pt x="196" y="11"/>
                  </a:lnTo>
                  <a:lnTo>
                    <a:pt x="198" y="14"/>
                  </a:lnTo>
                  <a:lnTo>
                    <a:pt x="199" y="16"/>
                  </a:lnTo>
                  <a:lnTo>
                    <a:pt x="199" y="18"/>
                  </a:lnTo>
                  <a:lnTo>
                    <a:pt x="198" y="18"/>
                  </a:lnTo>
                  <a:lnTo>
                    <a:pt x="198" y="17"/>
                  </a:lnTo>
                  <a:lnTo>
                    <a:pt x="197" y="16"/>
                  </a:lnTo>
                  <a:lnTo>
                    <a:pt x="197" y="14"/>
                  </a:lnTo>
                  <a:lnTo>
                    <a:pt x="196" y="13"/>
                  </a:lnTo>
                  <a:lnTo>
                    <a:pt x="195" y="11"/>
                  </a:lnTo>
                  <a:close/>
                  <a:moveTo>
                    <a:pt x="193" y="10"/>
                  </a:moveTo>
                  <a:lnTo>
                    <a:pt x="195" y="10"/>
                  </a:lnTo>
                  <a:lnTo>
                    <a:pt x="195" y="11"/>
                  </a:lnTo>
                  <a:lnTo>
                    <a:pt x="193" y="10"/>
                  </a:lnTo>
                  <a:close/>
                  <a:moveTo>
                    <a:pt x="184" y="4"/>
                  </a:moveTo>
                  <a:lnTo>
                    <a:pt x="193" y="10"/>
                  </a:lnTo>
                  <a:lnTo>
                    <a:pt x="192" y="10"/>
                  </a:lnTo>
                  <a:lnTo>
                    <a:pt x="191" y="8"/>
                  </a:lnTo>
                  <a:lnTo>
                    <a:pt x="190" y="8"/>
                  </a:lnTo>
                  <a:lnTo>
                    <a:pt x="185" y="6"/>
                  </a:lnTo>
                  <a:lnTo>
                    <a:pt x="185" y="5"/>
                  </a:lnTo>
                  <a:lnTo>
                    <a:pt x="184" y="4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0" y="1"/>
                  </a:lnTo>
                  <a:lnTo>
                    <a:pt x="180" y="2"/>
                  </a:lnTo>
                  <a:lnTo>
                    <a:pt x="181" y="2"/>
                  </a:lnTo>
                  <a:lnTo>
                    <a:pt x="184" y="4"/>
                  </a:lnTo>
                  <a:lnTo>
                    <a:pt x="183" y="4"/>
                  </a:lnTo>
                  <a:lnTo>
                    <a:pt x="183" y="5"/>
                  </a:lnTo>
                  <a:lnTo>
                    <a:pt x="181" y="6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4" y="10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4"/>
                  </a:lnTo>
                  <a:lnTo>
                    <a:pt x="185" y="16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89" y="30"/>
                  </a:lnTo>
                  <a:lnTo>
                    <a:pt x="190" y="30"/>
                  </a:lnTo>
                  <a:lnTo>
                    <a:pt x="191" y="31"/>
                  </a:lnTo>
                  <a:lnTo>
                    <a:pt x="193" y="31"/>
                  </a:lnTo>
                  <a:lnTo>
                    <a:pt x="193" y="32"/>
                  </a:lnTo>
                  <a:lnTo>
                    <a:pt x="195" y="34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4" y="35"/>
                  </a:lnTo>
                  <a:lnTo>
                    <a:pt x="205" y="36"/>
                  </a:lnTo>
                  <a:lnTo>
                    <a:pt x="207" y="36"/>
                  </a:lnTo>
                  <a:lnTo>
                    <a:pt x="222" y="34"/>
                  </a:lnTo>
                  <a:lnTo>
                    <a:pt x="226" y="32"/>
                  </a:lnTo>
                  <a:lnTo>
                    <a:pt x="228" y="31"/>
                  </a:lnTo>
                  <a:lnTo>
                    <a:pt x="229" y="31"/>
                  </a:lnTo>
                  <a:lnTo>
                    <a:pt x="233" y="28"/>
                  </a:lnTo>
                  <a:lnTo>
                    <a:pt x="233" y="29"/>
                  </a:lnTo>
                  <a:lnTo>
                    <a:pt x="235" y="30"/>
                  </a:lnTo>
                  <a:lnTo>
                    <a:pt x="247" y="30"/>
                  </a:lnTo>
                  <a:lnTo>
                    <a:pt x="264" y="31"/>
                  </a:lnTo>
                  <a:lnTo>
                    <a:pt x="288" y="32"/>
                  </a:lnTo>
                  <a:lnTo>
                    <a:pt x="303" y="34"/>
                  </a:lnTo>
                  <a:lnTo>
                    <a:pt x="321" y="34"/>
                  </a:lnTo>
                  <a:lnTo>
                    <a:pt x="345" y="35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65" y="35"/>
                  </a:lnTo>
                  <a:lnTo>
                    <a:pt x="366" y="35"/>
                  </a:lnTo>
                  <a:lnTo>
                    <a:pt x="367" y="32"/>
                  </a:lnTo>
                  <a:lnTo>
                    <a:pt x="370" y="32"/>
                  </a:lnTo>
                  <a:lnTo>
                    <a:pt x="372" y="34"/>
                  </a:lnTo>
                  <a:lnTo>
                    <a:pt x="375" y="34"/>
                  </a:lnTo>
                  <a:lnTo>
                    <a:pt x="375" y="36"/>
                  </a:lnTo>
                  <a:lnTo>
                    <a:pt x="377" y="36"/>
                  </a:lnTo>
                  <a:lnTo>
                    <a:pt x="377" y="39"/>
                  </a:lnTo>
                  <a:lnTo>
                    <a:pt x="381" y="39"/>
                  </a:lnTo>
                  <a:lnTo>
                    <a:pt x="384" y="42"/>
                  </a:lnTo>
                  <a:lnTo>
                    <a:pt x="385" y="43"/>
                  </a:lnTo>
                  <a:lnTo>
                    <a:pt x="389" y="44"/>
                  </a:lnTo>
                  <a:lnTo>
                    <a:pt x="390" y="44"/>
                  </a:lnTo>
                  <a:lnTo>
                    <a:pt x="390" y="45"/>
                  </a:lnTo>
                  <a:lnTo>
                    <a:pt x="391" y="45"/>
                  </a:lnTo>
                  <a:lnTo>
                    <a:pt x="391" y="48"/>
                  </a:lnTo>
                  <a:lnTo>
                    <a:pt x="392" y="48"/>
                  </a:lnTo>
                  <a:lnTo>
                    <a:pt x="395" y="50"/>
                  </a:lnTo>
                  <a:lnTo>
                    <a:pt x="395" y="53"/>
                  </a:lnTo>
                  <a:lnTo>
                    <a:pt x="396" y="54"/>
                  </a:lnTo>
                  <a:lnTo>
                    <a:pt x="396" y="61"/>
                  </a:lnTo>
                  <a:lnTo>
                    <a:pt x="395" y="61"/>
                  </a:lnTo>
                  <a:lnTo>
                    <a:pt x="395" y="63"/>
                  </a:lnTo>
                  <a:lnTo>
                    <a:pt x="396" y="63"/>
                  </a:lnTo>
                  <a:lnTo>
                    <a:pt x="396" y="69"/>
                  </a:lnTo>
                  <a:lnTo>
                    <a:pt x="397" y="71"/>
                  </a:lnTo>
                  <a:lnTo>
                    <a:pt x="397" y="76"/>
                  </a:lnTo>
                  <a:lnTo>
                    <a:pt x="400" y="79"/>
                  </a:lnTo>
                  <a:lnTo>
                    <a:pt x="400" y="84"/>
                  </a:lnTo>
                  <a:lnTo>
                    <a:pt x="401" y="88"/>
                  </a:lnTo>
                  <a:lnTo>
                    <a:pt x="404" y="99"/>
                  </a:lnTo>
                  <a:lnTo>
                    <a:pt x="406" y="104"/>
                  </a:lnTo>
                  <a:lnTo>
                    <a:pt x="407" y="106"/>
                  </a:lnTo>
                  <a:lnTo>
                    <a:pt x="408" y="112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10" y="118"/>
                  </a:lnTo>
                  <a:lnTo>
                    <a:pt x="413" y="121"/>
                  </a:lnTo>
                  <a:lnTo>
                    <a:pt x="413" y="124"/>
                  </a:lnTo>
                  <a:lnTo>
                    <a:pt x="412" y="124"/>
                  </a:lnTo>
                  <a:lnTo>
                    <a:pt x="412" y="128"/>
                  </a:lnTo>
                  <a:lnTo>
                    <a:pt x="413" y="130"/>
                  </a:lnTo>
                  <a:lnTo>
                    <a:pt x="414" y="131"/>
                  </a:lnTo>
                  <a:lnTo>
                    <a:pt x="414" y="153"/>
                  </a:lnTo>
                  <a:lnTo>
                    <a:pt x="412" y="155"/>
                  </a:lnTo>
                  <a:lnTo>
                    <a:pt x="407" y="159"/>
                  </a:lnTo>
                  <a:lnTo>
                    <a:pt x="396" y="162"/>
                  </a:lnTo>
                  <a:lnTo>
                    <a:pt x="392" y="166"/>
                  </a:lnTo>
                  <a:lnTo>
                    <a:pt x="386" y="174"/>
                  </a:lnTo>
                  <a:lnTo>
                    <a:pt x="384" y="177"/>
                  </a:lnTo>
                  <a:lnTo>
                    <a:pt x="383" y="182"/>
                  </a:lnTo>
                  <a:lnTo>
                    <a:pt x="384" y="183"/>
                  </a:lnTo>
                  <a:lnTo>
                    <a:pt x="383" y="185"/>
                  </a:lnTo>
                  <a:lnTo>
                    <a:pt x="384" y="185"/>
                  </a:lnTo>
                  <a:lnTo>
                    <a:pt x="388" y="186"/>
                  </a:lnTo>
                  <a:lnTo>
                    <a:pt x="388" y="185"/>
                  </a:lnTo>
                  <a:lnTo>
                    <a:pt x="389" y="186"/>
                  </a:lnTo>
                  <a:lnTo>
                    <a:pt x="391" y="188"/>
                  </a:lnTo>
                  <a:lnTo>
                    <a:pt x="392" y="188"/>
                  </a:lnTo>
                  <a:lnTo>
                    <a:pt x="391" y="189"/>
                  </a:lnTo>
                  <a:lnTo>
                    <a:pt x="396" y="189"/>
                  </a:lnTo>
                  <a:lnTo>
                    <a:pt x="396" y="190"/>
                  </a:lnTo>
                  <a:lnTo>
                    <a:pt x="397" y="192"/>
                  </a:lnTo>
                  <a:lnTo>
                    <a:pt x="400" y="192"/>
                  </a:lnTo>
                  <a:lnTo>
                    <a:pt x="401" y="194"/>
                  </a:lnTo>
                  <a:lnTo>
                    <a:pt x="401" y="195"/>
                  </a:lnTo>
                  <a:lnTo>
                    <a:pt x="402" y="195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1"/>
                  </a:lnTo>
                  <a:lnTo>
                    <a:pt x="404" y="202"/>
                  </a:lnTo>
                  <a:lnTo>
                    <a:pt x="403" y="202"/>
                  </a:lnTo>
                  <a:lnTo>
                    <a:pt x="403" y="203"/>
                  </a:lnTo>
                  <a:lnTo>
                    <a:pt x="402" y="204"/>
                  </a:lnTo>
                  <a:lnTo>
                    <a:pt x="402" y="208"/>
                  </a:lnTo>
                  <a:lnTo>
                    <a:pt x="401" y="209"/>
                  </a:lnTo>
                  <a:lnTo>
                    <a:pt x="402" y="209"/>
                  </a:lnTo>
                  <a:lnTo>
                    <a:pt x="401" y="210"/>
                  </a:lnTo>
                  <a:lnTo>
                    <a:pt x="401" y="213"/>
                  </a:lnTo>
                  <a:lnTo>
                    <a:pt x="402" y="214"/>
                  </a:lnTo>
                  <a:lnTo>
                    <a:pt x="402" y="216"/>
                  </a:lnTo>
                  <a:lnTo>
                    <a:pt x="401" y="216"/>
                  </a:lnTo>
                  <a:lnTo>
                    <a:pt x="400" y="217"/>
                  </a:lnTo>
                  <a:lnTo>
                    <a:pt x="398" y="217"/>
                  </a:lnTo>
                  <a:lnTo>
                    <a:pt x="398" y="225"/>
                  </a:lnTo>
                  <a:lnTo>
                    <a:pt x="397" y="225"/>
                  </a:lnTo>
                  <a:lnTo>
                    <a:pt x="398" y="226"/>
                  </a:lnTo>
                  <a:lnTo>
                    <a:pt x="398" y="229"/>
                  </a:lnTo>
                  <a:lnTo>
                    <a:pt x="400" y="232"/>
                  </a:lnTo>
                  <a:lnTo>
                    <a:pt x="398" y="232"/>
                  </a:lnTo>
                  <a:lnTo>
                    <a:pt x="400" y="233"/>
                  </a:lnTo>
                  <a:lnTo>
                    <a:pt x="401" y="233"/>
                  </a:lnTo>
                  <a:lnTo>
                    <a:pt x="401" y="235"/>
                  </a:lnTo>
                  <a:lnTo>
                    <a:pt x="402" y="235"/>
                  </a:lnTo>
                  <a:lnTo>
                    <a:pt x="403" y="237"/>
                  </a:lnTo>
                  <a:lnTo>
                    <a:pt x="403" y="238"/>
                  </a:lnTo>
                  <a:lnTo>
                    <a:pt x="404" y="241"/>
                  </a:lnTo>
                  <a:lnTo>
                    <a:pt x="404" y="244"/>
                  </a:lnTo>
                  <a:lnTo>
                    <a:pt x="403" y="244"/>
                  </a:lnTo>
                  <a:lnTo>
                    <a:pt x="403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3" y="248"/>
                  </a:lnTo>
                  <a:lnTo>
                    <a:pt x="404" y="250"/>
                  </a:lnTo>
                  <a:lnTo>
                    <a:pt x="407" y="254"/>
                  </a:lnTo>
                  <a:lnTo>
                    <a:pt x="408" y="256"/>
                  </a:lnTo>
                  <a:lnTo>
                    <a:pt x="410" y="257"/>
                  </a:lnTo>
                  <a:lnTo>
                    <a:pt x="412" y="259"/>
                  </a:lnTo>
                  <a:lnTo>
                    <a:pt x="413" y="259"/>
                  </a:lnTo>
                  <a:lnTo>
                    <a:pt x="412" y="260"/>
                  </a:lnTo>
                  <a:lnTo>
                    <a:pt x="412" y="262"/>
                  </a:lnTo>
                  <a:lnTo>
                    <a:pt x="413" y="264"/>
                  </a:lnTo>
                  <a:lnTo>
                    <a:pt x="414" y="265"/>
                  </a:lnTo>
                  <a:lnTo>
                    <a:pt x="414" y="269"/>
                  </a:lnTo>
                  <a:lnTo>
                    <a:pt x="415" y="269"/>
                  </a:lnTo>
                  <a:lnTo>
                    <a:pt x="415" y="270"/>
                  </a:lnTo>
                  <a:lnTo>
                    <a:pt x="416" y="270"/>
                  </a:lnTo>
                  <a:lnTo>
                    <a:pt x="416" y="274"/>
                  </a:lnTo>
                  <a:lnTo>
                    <a:pt x="420" y="276"/>
                  </a:lnTo>
                  <a:lnTo>
                    <a:pt x="423" y="277"/>
                  </a:lnTo>
                  <a:lnTo>
                    <a:pt x="423" y="280"/>
                  </a:lnTo>
                  <a:lnTo>
                    <a:pt x="420" y="280"/>
                  </a:lnTo>
                  <a:lnTo>
                    <a:pt x="420" y="281"/>
                  </a:lnTo>
                  <a:lnTo>
                    <a:pt x="419" y="280"/>
                  </a:lnTo>
                  <a:lnTo>
                    <a:pt x="417" y="280"/>
                  </a:lnTo>
                  <a:lnTo>
                    <a:pt x="416" y="281"/>
                  </a:lnTo>
                  <a:lnTo>
                    <a:pt x="416" y="284"/>
                  </a:lnTo>
                  <a:lnTo>
                    <a:pt x="419" y="284"/>
                  </a:lnTo>
                  <a:lnTo>
                    <a:pt x="417" y="286"/>
                  </a:lnTo>
                  <a:lnTo>
                    <a:pt x="420" y="288"/>
                  </a:lnTo>
                  <a:lnTo>
                    <a:pt x="421" y="288"/>
                  </a:lnTo>
                  <a:lnTo>
                    <a:pt x="421" y="291"/>
                  </a:lnTo>
                  <a:lnTo>
                    <a:pt x="422" y="294"/>
                  </a:lnTo>
                  <a:lnTo>
                    <a:pt x="421" y="295"/>
                  </a:lnTo>
                  <a:lnTo>
                    <a:pt x="421" y="299"/>
                  </a:lnTo>
                  <a:lnTo>
                    <a:pt x="422" y="300"/>
                  </a:lnTo>
                  <a:lnTo>
                    <a:pt x="421" y="300"/>
                  </a:lnTo>
                  <a:lnTo>
                    <a:pt x="421" y="301"/>
                  </a:lnTo>
                  <a:lnTo>
                    <a:pt x="417" y="302"/>
                  </a:lnTo>
                  <a:lnTo>
                    <a:pt x="417" y="306"/>
                  </a:lnTo>
                  <a:lnTo>
                    <a:pt x="416" y="308"/>
                  </a:lnTo>
                  <a:lnTo>
                    <a:pt x="415" y="309"/>
                  </a:lnTo>
                  <a:lnTo>
                    <a:pt x="406" y="309"/>
                  </a:lnTo>
                  <a:lnTo>
                    <a:pt x="403" y="312"/>
                  </a:lnTo>
                  <a:lnTo>
                    <a:pt x="403" y="314"/>
                  </a:lnTo>
                  <a:lnTo>
                    <a:pt x="402" y="314"/>
                  </a:lnTo>
                  <a:lnTo>
                    <a:pt x="400" y="318"/>
                  </a:lnTo>
                  <a:lnTo>
                    <a:pt x="396" y="321"/>
                  </a:lnTo>
                  <a:lnTo>
                    <a:pt x="394" y="323"/>
                  </a:lnTo>
                  <a:lnTo>
                    <a:pt x="384" y="333"/>
                  </a:lnTo>
                  <a:lnTo>
                    <a:pt x="379" y="338"/>
                  </a:lnTo>
                  <a:lnTo>
                    <a:pt x="375" y="345"/>
                  </a:lnTo>
                  <a:lnTo>
                    <a:pt x="373" y="346"/>
                  </a:lnTo>
                  <a:lnTo>
                    <a:pt x="373" y="348"/>
                  </a:lnTo>
                  <a:lnTo>
                    <a:pt x="371" y="350"/>
                  </a:lnTo>
                  <a:lnTo>
                    <a:pt x="369" y="355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5" y="360"/>
                  </a:lnTo>
                  <a:lnTo>
                    <a:pt x="361" y="363"/>
                  </a:lnTo>
                  <a:lnTo>
                    <a:pt x="360" y="366"/>
                  </a:lnTo>
                  <a:lnTo>
                    <a:pt x="361" y="368"/>
                  </a:lnTo>
                  <a:lnTo>
                    <a:pt x="361" y="373"/>
                  </a:lnTo>
                  <a:lnTo>
                    <a:pt x="364" y="375"/>
                  </a:lnTo>
                  <a:lnTo>
                    <a:pt x="364" y="385"/>
                  </a:lnTo>
                  <a:lnTo>
                    <a:pt x="363" y="387"/>
                  </a:lnTo>
                  <a:lnTo>
                    <a:pt x="363" y="389"/>
                  </a:lnTo>
                  <a:lnTo>
                    <a:pt x="361" y="389"/>
                  </a:lnTo>
                  <a:lnTo>
                    <a:pt x="363" y="391"/>
                  </a:lnTo>
                  <a:lnTo>
                    <a:pt x="363" y="389"/>
                  </a:lnTo>
                  <a:lnTo>
                    <a:pt x="364" y="389"/>
                  </a:lnTo>
                  <a:lnTo>
                    <a:pt x="366" y="392"/>
                  </a:lnTo>
                  <a:lnTo>
                    <a:pt x="366" y="393"/>
                  </a:lnTo>
                  <a:lnTo>
                    <a:pt x="369" y="394"/>
                  </a:lnTo>
                  <a:lnTo>
                    <a:pt x="369" y="398"/>
                  </a:lnTo>
                  <a:lnTo>
                    <a:pt x="370" y="399"/>
                  </a:lnTo>
                  <a:lnTo>
                    <a:pt x="370" y="400"/>
                  </a:lnTo>
                  <a:lnTo>
                    <a:pt x="369" y="400"/>
                  </a:lnTo>
                  <a:lnTo>
                    <a:pt x="367" y="399"/>
                  </a:lnTo>
                  <a:lnTo>
                    <a:pt x="366" y="399"/>
                  </a:lnTo>
                  <a:lnTo>
                    <a:pt x="365" y="398"/>
                  </a:lnTo>
                  <a:lnTo>
                    <a:pt x="365" y="397"/>
                  </a:lnTo>
                  <a:lnTo>
                    <a:pt x="364" y="398"/>
                  </a:lnTo>
                  <a:lnTo>
                    <a:pt x="360" y="398"/>
                  </a:lnTo>
                  <a:lnTo>
                    <a:pt x="357" y="394"/>
                  </a:lnTo>
                  <a:lnTo>
                    <a:pt x="355" y="395"/>
                  </a:lnTo>
                  <a:lnTo>
                    <a:pt x="354" y="394"/>
                  </a:lnTo>
                  <a:lnTo>
                    <a:pt x="350" y="394"/>
                  </a:lnTo>
                  <a:lnTo>
                    <a:pt x="347" y="392"/>
                  </a:lnTo>
                  <a:lnTo>
                    <a:pt x="345" y="392"/>
                  </a:lnTo>
                  <a:lnTo>
                    <a:pt x="342" y="391"/>
                  </a:lnTo>
                  <a:lnTo>
                    <a:pt x="342" y="389"/>
                  </a:lnTo>
                  <a:lnTo>
                    <a:pt x="340" y="389"/>
                  </a:lnTo>
                  <a:lnTo>
                    <a:pt x="339" y="388"/>
                  </a:lnTo>
                  <a:lnTo>
                    <a:pt x="338" y="388"/>
                  </a:lnTo>
                  <a:lnTo>
                    <a:pt x="335" y="387"/>
                  </a:lnTo>
                  <a:lnTo>
                    <a:pt x="334" y="387"/>
                  </a:lnTo>
                  <a:lnTo>
                    <a:pt x="333" y="385"/>
                  </a:lnTo>
                  <a:lnTo>
                    <a:pt x="333" y="382"/>
                  </a:lnTo>
                  <a:lnTo>
                    <a:pt x="332" y="380"/>
                  </a:lnTo>
                  <a:lnTo>
                    <a:pt x="330" y="379"/>
                  </a:lnTo>
                  <a:lnTo>
                    <a:pt x="328" y="377"/>
                  </a:lnTo>
                  <a:lnTo>
                    <a:pt x="327" y="376"/>
                  </a:lnTo>
                  <a:lnTo>
                    <a:pt x="324" y="376"/>
                  </a:lnTo>
                  <a:lnTo>
                    <a:pt x="323" y="377"/>
                  </a:lnTo>
                  <a:lnTo>
                    <a:pt x="322" y="377"/>
                  </a:lnTo>
                  <a:lnTo>
                    <a:pt x="321" y="375"/>
                  </a:lnTo>
                  <a:lnTo>
                    <a:pt x="320" y="374"/>
                  </a:lnTo>
                  <a:lnTo>
                    <a:pt x="319" y="374"/>
                  </a:lnTo>
                  <a:lnTo>
                    <a:pt x="317" y="373"/>
                  </a:lnTo>
                  <a:lnTo>
                    <a:pt x="313" y="373"/>
                  </a:lnTo>
                  <a:lnTo>
                    <a:pt x="311" y="374"/>
                  </a:lnTo>
                  <a:lnTo>
                    <a:pt x="311" y="373"/>
                  </a:lnTo>
                  <a:lnTo>
                    <a:pt x="310" y="374"/>
                  </a:lnTo>
                  <a:lnTo>
                    <a:pt x="309" y="374"/>
                  </a:lnTo>
                  <a:lnTo>
                    <a:pt x="305" y="373"/>
                  </a:lnTo>
                  <a:lnTo>
                    <a:pt x="303" y="372"/>
                  </a:lnTo>
                  <a:lnTo>
                    <a:pt x="301" y="372"/>
                  </a:lnTo>
                  <a:lnTo>
                    <a:pt x="299" y="374"/>
                  </a:lnTo>
                  <a:lnTo>
                    <a:pt x="297" y="374"/>
                  </a:lnTo>
                  <a:lnTo>
                    <a:pt x="297" y="373"/>
                  </a:lnTo>
                  <a:lnTo>
                    <a:pt x="294" y="373"/>
                  </a:lnTo>
                  <a:lnTo>
                    <a:pt x="294" y="374"/>
                  </a:lnTo>
                  <a:lnTo>
                    <a:pt x="292" y="374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5" y="376"/>
                  </a:lnTo>
                  <a:lnTo>
                    <a:pt x="294" y="377"/>
                  </a:lnTo>
                  <a:lnTo>
                    <a:pt x="291" y="377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6" y="381"/>
                  </a:lnTo>
                  <a:lnTo>
                    <a:pt x="285" y="380"/>
                  </a:lnTo>
                  <a:lnTo>
                    <a:pt x="283" y="380"/>
                  </a:lnTo>
                  <a:lnTo>
                    <a:pt x="283" y="379"/>
                  </a:lnTo>
                  <a:lnTo>
                    <a:pt x="282" y="379"/>
                  </a:lnTo>
                  <a:lnTo>
                    <a:pt x="278" y="374"/>
                  </a:lnTo>
                  <a:lnTo>
                    <a:pt x="274" y="374"/>
                  </a:lnTo>
                  <a:lnTo>
                    <a:pt x="274" y="375"/>
                  </a:lnTo>
                  <a:lnTo>
                    <a:pt x="273" y="375"/>
                  </a:lnTo>
                  <a:lnTo>
                    <a:pt x="273" y="376"/>
                  </a:lnTo>
                  <a:lnTo>
                    <a:pt x="271" y="376"/>
                  </a:lnTo>
                  <a:lnTo>
                    <a:pt x="267" y="374"/>
                  </a:lnTo>
                  <a:lnTo>
                    <a:pt x="266" y="374"/>
                  </a:lnTo>
                  <a:lnTo>
                    <a:pt x="266" y="375"/>
                  </a:lnTo>
                  <a:lnTo>
                    <a:pt x="261" y="375"/>
                  </a:lnTo>
                  <a:lnTo>
                    <a:pt x="261" y="379"/>
                  </a:lnTo>
                  <a:lnTo>
                    <a:pt x="257" y="379"/>
                  </a:lnTo>
                  <a:lnTo>
                    <a:pt x="255" y="380"/>
                  </a:lnTo>
                  <a:lnTo>
                    <a:pt x="254" y="380"/>
                  </a:lnTo>
                  <a:lnTo>
                    <a:pt x="254" y="381"/>
                  </a:lnTo>
                  <a:lnTo>
                    <a:pt x="253" y="382"/>
                  </a:lnTo>
                  <a:lnTo>
                    <a:pt x="253" y="383"/>
                  </a:lnTo>
                  <a:lnTo>
                    <a:pt x="252" y="385"/>
                  </a:lnTo>
                  <a:lnTo>
                    <a:pt x="252" y="388"/>
                  </a:lnTo>
                  <a:lnTo>
                    <a:pt x="251" y="389"/>
                  </a:lnTo>
                  <a:lnTo>
                    <a:pt x="247" y="386"/>
                  </a:lnTo>
                  <a:lnTo>
                    <a:pt x="243" y="386"/>
                  </a:lnTo>
                  <a:lnTo>
                    <a:pt x="243" y="387"/>
                  </a:lnTo>
                  <a:lnTo>
                    <a:pt x="242" y="388"/>
                  </a:lnTo>
                  <a:lnTo>
                    <a:pt x="240" y="388"/>
                  </a:lnTo>
                  <a:lnTo>
                    <a:pt x="239" y="387"/>
                  </a:lnTo>
                  <a:lnTo>
                    <a:pt x="239" y="386"/>
                  </a:lnTo>
                  <a:lnTo>
                    <a:pt x="240" y="383"/>
                  </a:lnTo>
                  <a:lnTo>
                    <a:pt x="241" y="383"/>
                  </a:lnTo>
                  <a:lnTo>
                    <a:pt x="241" y="382"/>
                  </a:lnTo>
                  <a:lnTo>
                    <a:pt x="240" y="382"/>
                  </a:lnTo>
                  <a:lnTo>
                    <a:pt x="240" y="376"/>
                  </a:lnTo>
                  <a:lnTo>
                    <a:pt x="239" y="375"/>
                  </a:lnTo>
                  <a:lnTo>
                    <a:pt x="239" y="374"/>
                  </a:lnTo>
                  <a:lnTo>
                    <a:pt x="237" y="375"/>
                  </a:lnTo>
                  <a:lnTo>
                    <a:pt x="235" y="375"/>
                  </a:lnTo>
                  <a:lnTo>
                    <a:pt x="233" y="374"/>
                  </a:lnTo>
                  <a:lnTo>
                    <a:pt x="233" y="372"/>
                  </a:lnTo>
                  <a:lnTo>
                    <a:pt x="230" y="372"/>
                  </a:lnTo>
                  <a:lnTo>
                    <a:pt x="230" y="370"/>
                  </a:lnTo>
                  <a:lnTo>
                    <a:pt x="228" y="366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1" y="366"/>
                  </a:lnTo>
                  <a:lnTo>
                    <a:pt x="221" y="367"/>
                  </a:lnTo>
                  <a:lnTo>
                    <a:pt x="216" y="367"/>
                  </a:lnTo>
                  <a:lnTo>
                    <a:pt x="216" y="368"/>
                  </a:lnTo>
                  <a:lnTo>
                    <a:pt x="215" y="370"/>
                  </a:lnTo>
                  <a:lnTo>
                    <a:pt x="216" y="372"/>
                  </a:lnTo>
                  <a:lnTo>
                    <a:pt x="215" y="372"/>
                  </a:lnTo>
                  <a:lnTo>
                    <a:pt x="215" y="373"/>
                  </a:lnTo>
                  <a:lnTo>
                    <a:pt x="212" y="375"/>
                  </a:lnTo>
                  <a:lnTo>
                    <a:pt x="210" y="375"/>
                  </a:lnTo>
                  <a:lnTo>
                    <a:pt x="210" y="374"/>
                  </a:lnTo>
                  <a:lnTo>
                    <a:pt x="209" y="374"/>
                  </a:lnTo>
                  <a:lnTo>
                    <a:pt x="207" y="375"/>
                  </a:lnTo>
                  <a:lnTo>
                    <a:pt x="205" y="375"/>
                  </a:lnTo>
                  <a:lnTo>
                    <a:pt x="205" y="372"/>
                  </a:lnTo>
                  <a:lnTo>
                    <a:pt x="204" y="370"/>
                  </a:lnTo>
                  <a:lnTo>
                    <a:pt x="204" y="369"/>
                  </a:lnTo>
                  <a:lnTo>
                    <a:pt x="205" y="368"/>
                  </a:lnTo>
                  <a:lnTo>
                    <a:pt x="204" y="368"/>
                  </a:lnTo>
                  <a:lnTo>
                    <a:pt x="199" y="367"/>
                  </a:lnTo>
                  <a:lnTo>
                    <a:pt x="199" y="361"/>
                  </a:lnTo>
                  <a:lnTo>
                    <a:pt x="198" y="361"/>
                  </a:lnTo>
                  <a:lnTo>
                    <a:pt x="198" y="357"/>
                  </a:lnTo>
                  <a:lnTo>
                    <a:pt x="197" y="356"/>
                  </a:lnTo>
                  <a:lnTo>
                    <a:pt x="196" y="356"/>
                  </a:lnTo>
                  <a:lnTo>
                    <a:pt x="196" y="357"/>
                  </a:lnTo>
                  <a:lnTo>
                    <a:pt x="195" y="357"/>
                  </a:lnTo>
                  <a:lnTo>
                    <a:pt x="195" y="356"/>
                  </a:lnTo>
                  <a:lnTo>
                    <a:pt x="193" y="356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9" y="350"/>
                  </a:lnTo>
                  <a:lnTo>
                    <a:pt x="189" y="346"/>
                  </a:lnTo>
                  <a:lnTo>
                    <a:pt x="190" y="345"/>
                  </a:lnTo>
                  <a:lnTo>
                    <a:pt x="189" y="344"/>
                  </a:lnTo>
                  <a:lnTo>
                    <a:pt x="189" y="343"/>
                  </a:lnTo>
                  <a:lnTo>
                    <a:pt x="187" y="342"/>
                  </a:lnTo>
                  <a:lnTo>
                    <a:pt x="187" y="340"/>
                  </a:lnTo>
                  <a:lnTo>
                    <a:pt x="186" y="342"/>
                  </a:lnTo>
                  <a:lnTo>
                    <a:pt x="185" y="342"/>
                  </a:lnTo>
                  <a:lnTo>
                    <a:pt x="181" y="340"/>
                  </a:lnTo>
                  <a:lnTo>
                    <a:pt x="180" y="339"/>
                  </a:lnTo>
                  <a:lnTo>
                    <a:pt x="178" y="339"/>
                  </a:lnTo>
                  <a:lnTo>
                    <a:pt x="178" y="340"/>
                  </a:lnTo>
                  <a:lnTo>
                    <a:pt x="179" y="340"/>
                  </a:lnTo>
                  <a:lnTo>
                    <a:pt x="178" y="342"/>
                  </a:lnTo>
                  <a:lnTo>
                    <a:pt x="177" y="342"/>
                  </a:lnTo>
                  <a:lnTo>
                    <a:pt x="176" y="340"/>
                  </a:lnTo>
                  <a:lnTo>
                    <a:pt x="176" y="339"/>
                  </a:lnTo>
                  <a:lnTo>
                    <a:pt x="174" y="338"/>
                  </a:lnTo>
                  <a:lnTo>
                    <a:pt x="173" y="338"/>
                  </a:lnTo>
                  <a:lnTo>
                    <a:pt x="172" y="337"/>
                  </a:lnTo>
                  <a:lnTo>
                    <a:pt x="171" y="337"/>
                  </a:lnTo>
                  <a:lnTo>
                    <a:pt x="168" y="336"/>
                  </a:lnTo>
                  <a:lnTo>
                    <a:pt x="168" y="334"/>
                  </a:lnTo>
                  <a:lnTo>
                    <a:pt x="166" y="332"/>
                  </a:lnTo>
                  <a:lnTo>
                    <a:pt x="165" y="332"/>
                  </a:lnTo>
                  <a:lnTo>
                    <a:pt x="165" y="333"/>
                  </a:lnTo>
                  <a:lnTo>
                    <a:pt x="166" y="333"/>
                  </a:lnTo>
                  <a:lnTo>
                    <a:pt x="166" y="334"/>
                  </a:lnTo>
                  <a:lnTo>
                    <a:pt x="165" y="336"/>
                  </a:lnTo>
                  <a:lnTo>
                    <a:pt x="162" y="336"/>
                  </a:lnTo>
                  <a:lnTo>
                    <a:pt x="161" y="337"/>
                  </a:lnTo>
                  <a:lnTo>
                    <a:pt x="158" y="337"/>
                  </a:lnTo>
                  <a:lnTo>
                    <a:pt x="154" y="333"/>
                  </a:lnTo>
                  <a:lnTo>
                    <a:pt x="154" y="331"/>
                  </a:lnTo>
                  <a:lnTo>
                    <a:pt x="153" y="331"/>
                  </a:lnTo>
                  <a:lnTo>
                    <a:pt x="153" y="329"/>
                  </a:lnTo>
                  <a:lnTo>
                    <a:pt x="149" y="329"/>
                  </a:lnTo>
                  <a:lnTo>
                    <a:pt x="147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3" y="323"/>
                  </a:lnTo>
                  <a:lnTo>
                    <a:pt x="153" y="321"/>
                  </a:lnTo>
                  <a:lnTo>
                    <a:pt x="154" y="321"/>
                  </a:lnTo>
                  <a:lnTo>
                    <a:pt x="153" y="320"/>
                  </a:lnTo>
                  <a:lnTo>
                    <a:pt x="153" y="315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50" y="315"/>
                  </a:lnTo>
                  <a:lnTo>
                    <a:pt x="149" y="318"/>
                  </a:lnTo>
                  <a:lnTo>
                    <a:pt x="142" y="318"/>
                  </a:lnTo>
                  <a:lnTo>
                    <a:pt x="141" y="319"/>
                  </a:lnTo>
                  <a:lnTo>
                    <a:pt x="140" y="319"/>
                  </a:lnTo>
                  <a:lnTo>
                    <a:pt x="140" y="318"/>
                  </a:lnTo>
                  <a:lnTo>
                    <a:pt x="137" y="318"/>
                  </a:lnTo>
                  <a:lnTo>
                    <a:pt x="137" y="319"/>
                  </a:lnTo>
                  <a:lnTo>
                    <a:pt x="136" y="318"/>
                  </a:lnTo>
                  <a:lnTo>
                    <a:pt x="136" y="314"/>
                  </a:lnTo>
                  <a:lnTo>
                    <a:pt x="133" y="314"/>
                  </a:lnTo>
                  <a:lnTo>
                    <a:pt x="131" y="313"/>
                  </a:lnTo>
                  <a:lnTo>
                    <a:pt x="130" y="313"/>
                  </a:lnTo>
                  <a:lnTo>
                    <a:pt x="130" y="311"/>
                  </a:lnTo>
                  <a:lnTo>
                    <a:pt x="127" y="311"/>
                  </a:lnTo>
                  <a:lnTo>
                    <a:pt x="127" y="309"/>
                  </a:lnTo>
                  <a:lnTo>
                    <a:pt x="125" y="309"/>
                  </a:lnTo>
                  <a:lnTo>
                    <a:pt x="122" y="308"/>
                  </a:lnTo>
                  <a:lnTo>
                    <a:pt x="121" y="308"/>
                  </a:lnTo>
                  <a:lnTo>
                    <a:pt x="119" y="307"/>
                  </a:lnTo>
                  <a:lnTo>
                    <a:pt x="116" y="307"/>
                  </a:lnTo>
                  <a:lnTo>
                    <a:pt x="117" y="308"/>
                  </a:lnTo>
                  <a:lnTo>
                    <a:pt x="118" y="311"/>
                  </a:lnTo>
                  <a:lnTo>
                    <a:pt x="118" y="313"/>
                  </a:lnTo>
                  <a:lnTo>
                    <a:pt x="119" y="314"/>
                  </a:lnTo>
                  <a:lnTo>
                    <a:pt x="119" y="315"/>
                  </a:lnTo>
                  <a:lnTo>
                    <a:pt x="121" y="315"/>
                  </a:lnTo>
                  <a:lnTo>
                    <a:pt x="122" y="317"/>
                  </a:lnTo>
                  <a:lnTo>
                    <a:pt x="122" y="319"/>
                  </a:lnTo>
                  <a:lnTo>
                    <a:pt x="123" y="320"/>
                  </a:lnTo>
                  <a:lnTo>
                    <a:pt x="123" y="321"/>
                  </a:lnTo>
                  <a:lnTo>
                    <a:pt x="122" y="321"/>
                  </a:lnTo>
                  <a:lnTo>
                    <a:pt x="122" y="320"/>
                  </a:lnTo>
                  <a:lnTo>
                    <a:pt x="121" y="320"/>
                  </a:lnTo>
                  <a:lnTo>
                    <a:pt x="121" y="321"/>
                  </a:lnTo>
                  <a:lnTo>
                    <a:pt x="118" y="321"/>
                  </a:lnTo>
                  <a:lnTo>
                    <a:pt x="117" y="323"/>
                  </a:lnTo>
                  <a:lnTo>
                    <a:pt x="115" y="323"/>
                  </a:lnTo>
                  <a:lnTo>
                    <a:pt x="112" y="325"/>
                  </a:lnTo>
                  <a:lnTo>
                    <a:pt x="112" y="326"/>
                  </a:lnTo>
                  <a:lnTo>
                    <a:pt x="110" y="329"/>
                  </a:lnTo>
                  <a:lnTo>
                    <a:pt x="106" y="329"/>
                  </a:lnTo>
                  <a:lnTo>
                    <a:pt x="104" y="326"/>
                  </a:lnTo>
                  <a:lnTo>
                    <a:pt x="104" y="325"/>
                  </a:lnTo>
                  <a:lnTo>
                    <a:pt x="103" y="323"/>
                  </a:lnTo>
                  <a:lnTo>
                    <a:pt x="103" y="321"/>
                  </a:lnTo>
                  <a:lnTo>
                    <a:pt x="100" y="319"/>
                  </a:lnTo>
                  <a:lnTo>
                    <a:pt x="99" y="317"/>
                  </a:lnTo>
                  <a:lnTo>
                    <a:pt x="98" y="315"/>
                  </a:lnTo>
                  <a:lnTo>
                    <a:pt x="96" y="314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1" y="311"/>
                  </a:lnTo>
                  <a:lnTo>
                    <a:pt x="90" y="308"/>
                  </a:lnTo>
                  <a:lnTo>
                    <a:pt x="89" y="308"/>
                  </a:lnTo>
                  <a:lnTo>
                    <a:pt x="89" y="306"/>
                  </a:lnTo>
                  <a:lnTo>
                    <a:pt x="90" y="306"/>
                  </a:lnTo>
                  <a:lnTo>
                    <a:pt x="90" y="305"/>
                  </a:lnTo>
                  <a:lnTo>
                    <a:pt x="91" y="305"/>
                  </a:lnTo>
                  <a:lnTo>
                    <a:pt x="92" y="303"/>
                  </a:lnTo>
                  <a:lnTo>
                    <a:pt x="92" y="302"/>
                  </a:lnTo>
                  <a:lnTo>
                    <a:pt x="96" y="302"/>
                  </a:lnTo>
                  <a:lnTo>
                    <a:pt x="96" y="301"/>
                  </a:lnTo>
                  <a:lnTo>
                    <a:pt x="97" y="301"/>
                  </a:lnTo>
                  <a:lnTo>
                    <a:pt x="97" y="299"/>
                  </a:lnTo>
                  <a:lnTo>
                    <a:pt x="98" y="297"/>
                  </a:lnTo>
                  <a:lnTo>
                    <a:pt x="98" y="296"/>
                  </a:lnTo>
                  <a:lnTo>
                    <a:pt x="93" y="291"/>
                  </a:lnTo>
                  <a:lnTo>
                    <a:pt x="90" y="291"/>
                  </a:lnTo>
                  <a:lnTo>
                    <a:pt x="89" y="293"/>
                  </a:lnTo>
                  <a:lnTo>
                    <a:pt x="89" y="294"/>
                  </a:lnTo>
                  <a:lnTo>
                    <a:pt x="87" y="294"/>
                  </a:lnTo>
                  <a:lnTo>
                    <a:pt x="85" y="293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80" y="293"/>
                  </a:lnTo>
                  <a:lnTo>
                    <a:pt x="79" y="291"/>
                  </a:lnTo>
                  <a:lnTo>
                    <a:pt x="79" y="290"/>
                  </a:lnTo>
                  <a:lnTo>
                    <a:pt x="78" y="290"/>
                  </a:lnTo>
                  <a:lnTo>
                    <a:pt x="78" y="289"/>
                  </a:lnTo>
                  <a:lnTo>
                    <a:pt x="75" y="290"/>
                  </a:lnTo>
                  <a:lnTo>
                    <a:pt x="73" y="290"/>
                  </a:lnTo>
                  <a:lnTo>
                    <a:pt x="72" y="287"/>
                  </a:lnTo>
                  <a:lnTo>
                    <a:pt x="71" y="286"/>
                  </a:lnTo>
                  <a:lnTo>
                    <a:pt x="67" y="287"/>
                  </a:lnTo>
                  <a:lnTo>
                    <a:pt x="66" y="287"/>
                  </a:lnTo>
                  <a:lnTo>
                    <a:pt x="66" y="286"/>
                  </a:lnTo>
                  <a:lnTo>
                    <a:pt x="65" y="286"/>
                  </a:lnTo>
                  <a:lnTo>
                    <a:pt x="56" y="282"/>
                  </a:lnTo>
                  <a:lnTo>
                    <a:pt x="55" y="282"/>
                  </a:lnTo>
                  <a:lnTo>
                    <a:pt x="54" y="283"/>
                  </a:lnTo>
                  <a:lnTo>
                    <a:pt x="54" y="284"/>
                  </a:lnTo>
                  <a:lnTo>
                    <a:pt x="53" y="284"/>
                  </a:lnTo>
                  <a:lnTo>
                    <a:pt x="53" y="280"/>
                  </a:lnTo>
                  <a:lnTo>
                    <a:pt x="50" y="280"/>
                  </a:lnTo>
                  <a:lnTo>
                    <a:pt x="50" y="278"/>
                  </a:lnTo>
                  <a:lnTo>
                    <a:pt x="49" y="278"/>
                  </a:lnTo>
                  <a:lnTo>
                    <a:pt x="49" y="276"/>
                  </a:lnTo>
                  <a:lnTo>
                    <a:pt x="48" y="275"/>
                  </a:lnTo>
                  <a:lnTo>
                    <a:pt x="49" y="274"/>
                  </a:lnTo>
                  <a:lnTo>
                    <a:pt x="49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3" y="269"/>
                  </a:lnTo>
                  <a:lnTo>
                    <a:pt x="43" y="270"/>
                  </a:lnTo>
                  <a:lnTo>
                    <a:pt x="42" y="270"/>
                  </a:lnTo>
                  <a:lnTo>
                    <a:pt x="41" y="269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37" y="268"/>
                  </a:lnTo>
                  <a:lnTo>
                    <a:pt x="37" y="269"/>
                  </a:lnTo>
                  <a:lnTo>
                    <a:pt x="36" y="269"/>
                  </a:lnTo>
                  <a:lnTo>
                    <a:pt x="36" y="270"/>
                  </a:lnTo>
                  <a:lnTo>
                    <a:pt x="37" y="271"/>
                  </a:lnTo>
                  <a:lnTo>
                    <a:pt x="37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32" y="275"/>
                  </a:lnTo>
                  <a:lnTo>
                    <a:pt x="34" y="269"/>
                  </a:lnTo>
                  <a:lnTo>
                    <a:pt x="36" y="264"/>
                  </a:lnTo>
                  <a:lnTo>
                    <a:pt x="36" y="262"/>
                  </a:lnTo>
                  <a:lnTo>
                    <a:pt x="37" y="262"/>
                  </a:lnTo>
                  <a:lnTo>
                    <a:pt x="37" y="256"/>
                  </a:lnTo>
                  <a:lnTo>
                    <a:pt x="38" y="254"/>
                  </a:lnTo>
                  <a:lnTo>
                    <a:pt x="38" y="250"/>
                  </a:lnTo>
                  <a:lnTo>
                    <a:pt x="36" y="247"/>
                  </a:lnTo>
                  <a:lnTo>
                    <a:pt x="36" y="239"/>
                  </a:lnTo>
                  <a:lnTo>
                    <a:pt x="35" y="238"/>
                  </a:lnTo>
                  <a:lnTo>
                    <a:pt x="34" y="238"/>
                  </a:lnTo>
                  <a:lnTo>
                    <a:pt x="32" y="237"/>
                  </a:lnTo>
                  <a:lnTo>
                    <a:pt x="31" y="237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7" y="234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7" y="223"/>
                  </a:lnTo>
                  <a:lnTo>
                    <a:pt x="24" y="221"/>
                  </a:lnTo>
                  <a:lnTo>
                    <a:pt x="23" y="221"/>
                  </a:lnTo>
                  <a:lnTo>
                    <a:pt x="23" y="217"/>
                  </a:lnTo>
                  <a:lnTo>
                    <a:pt x="21" y="215"/>
                  </a:lnTo>
                  <a:lnTo>
                    <a:pt x="21" y="211"/>
                  </a:lnTo>
                  <a:lnTo>
                    <a:pt x="24" y="208"/>
                  </a:lnTo>
                  <a:lnTo>
                    <a:pt x="24" y="207"/>
                  </a:lnTo>
                  <a:lnTo>
                    <a:pt x="25" y="205"/>
                  </a:lnTo>
                  <a:lnTo>
                    <a:pt x="25" y="201"/>
                  </a:lnTo>
                  <a:lnTo>
                    <a:pt x="27" y="200"/>
                  </a:lnTo>
                  <a:lnTo>
                    <a:pt x="27" y="197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4" y="183"/>
                  </a:lnTo>
                  <a:lnTo>
                    <a:pt x="23" y="183"/>
                  </a:lnTo>
                  <a:lnTo>
                    <a:pt x="22" y="182"/>
                  </a:lnTo>
                  <a:lnTo>
                    <a:pt x="21" y="182"/>
                  </a:lnTo>
                  <a:lnTo>
                    <a:pt x="21" y="180"/>
                  </a:lnTo>
                  <a:lnTo>
                    <a:pt x="19" y="178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3" y="161"/>
                  </a:lnTo>
                  <a:lnTo>
                    <a:pt x="19" y="158"/>
                  </a:lnTo>
                  <a:lnTo>
                    <a:pt x="16" y="157"/>
                  </a:lnTo>
                  <a:lnTo>
                    <a:pt x="15" y="154"/>
                  </a:lnTo>
                  <a:lnTo>
                    <a:pt x="13" y="154"/>
                  </a:lnTo>
                  <a:lnTo>
                    <a:pt x="12" y="151"/>
                  </a:lnTo>
                  <a:lnTo>
                    <a:pt x="7" y="147"/>
                  </a:lnTo>
                  <a:lnTo>
                    <a:pt x="5" y="145"/>
                  </a:lnTo>
                  <a:lnTo>
                    <a:pt x="3" y="145"/>
                  </a:lnTo>
                  <a:lnTo>
                    <a:pt x="0" y="142"/>
                  </a:lnTo>
                  <a:lnTo>
                    <a:pt x="2" y="141"/>
                  </a:lnTo>
                  <a:lnTo>
                    <a:pt x="3" y="141"/>
                  </a:lnTo>
                  <a:lnTo>
                    <a:pt x="3" y="139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4" y="133"/>
                  </a:lnTo>
                  <a:lnTo>
                    <a:pt x="9" y="130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3" y="116"/>
                  </a:lnTo>
                  <a:lnTo>
                    <a:pt x="15" y="115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9" y="96"/>
                  </a:lnTo>
                  <a:lnTo>
                    <a:pt x="9" y="90"/>
                  </a:lnTo>
                  <a:lnTo>
                    <a:pt x="7" y="87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9" y="81"/>
                  </a:lnTo>
                  <a:lnTo>
                    <a:pt x="7" y="80"/>
                  </a:lnTo>
                  <a:lnTo>
                    <a:pt x="10" y="80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5" y="84"/>
                  </a:lnTo>
                  <a:lnTo>
                    <a:pt x="17" y="85"/>
                  </a:lnTo>
                  <a:lnTo>
                    <a:pt x="18" y="85"/>
                  </a:lnTo>
                  <a:lnTo>
                    <a:pt x="18" y="86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19" y="85"/>
                  </a:lnTo>
                  <a:lnTo>
                    <a:pt x="18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22" y="78"/>
                  </a:lnTo>
                  <a:lnTo>
                    <a:pt x="22" y="73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13" y="69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7" y="67"/>
                  </a:lnTo>
                  <a:lnTo>
                    <a:pt x="12" y="67"/>
                  </a:lnTo>
                  <a:lnTo>
                    <a:pt x="15" y="66"/>
                  </a:lnTo>
                  <a:lnTo>
                    <a:pt x="17" y="63"/>
                  </a:lnTo>
                  <a:lnTo>
                    <a:pt x="29" y="59"/>
                  </a:lnTo>
                  <a:lnTo>
                    <a:pt x="38" y="56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4" y="43"/>
                  </a:lnTo>
                  <a:lnTo>
                    <a:pt x="81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94" y="35"/>
                  </a:lnTo>
                  <a:lnTo>
                    <a:pt x="93" y="34"/>
                  </a:lnTo>
                  <a:lnTo>
                    <a:pt x="92" y="35"/>
                  </a:lnTo>
                  <a:lnTo>
                    <a:pt x="93" y="32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9" y="28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12" y="19"/>
                  </a:lnTo>
                  <a:lnTo>
                    <a:pt x="116" y="18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4" y="13"/>
                  </a:lnTo>
                  <a:lnTo>
                    <a:pt x="136" y="7"/>
                  </a:lnTo>
                  <a:lnTo>
                    <a:pt x="153" y="4"/>
                  </a:lnTo>
                  <a:lnTo>
                    <a:pt x="160" y="1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="" xmlns:a16="http://schemas.microsoft.com/office/drawing/2014/main" id="{29647087-FEA5-4E1A-9A03-893AF32FD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0477" y="3903653"/>
              <a:ext cx="257175" cy="307974"/>
            </a:xfrm>
            <a:custGeom>
              <a:avLst/>
              <a:gdLst/>
              <a:ahLst/>
              <a:cxnLst>
                <a:cxn ang="0">
                  <a:pos x="22" y="154"/>
                </a:cxn>
                <a:cxn ang="0">
                  <a:pos x="32" y="153"/>
                </a:cxn>
                <a:cxn ang="0">
                  <a:pos x="25" y="162"/>
                </a:cxn>
                <a:cxn ang="0">
                  <a:pos x="7" y="158"/>
                </a:cxn>
                <a:cxn ang="0">
                  <a:pos x="60" y="148"/>
                </a:cxn>
                <a:cxn ang="0">
                  <a:pos x="65" y="29"/>
                </a:cxn>
                <a:cxn ang="0">
                  <a:pos x="62" y="31"/>
                </a:cxn>
                <a:cxn ang="0">
                  <a:pos x="65" y="24"/>
                </a:cxn>
                <a:cxn ang="0">
                  <a:pos x="86" y="12"/>
                </a:cxn>
                <a:cxn ang="0">
                  <a:pos x="81" y="11"/>
                </a:cxn>
                <a:cxn ang="0">
                  <a:pos x="150" y="16"/>
                </a:cxn>
                <a:cxn ang="0">
                  <a:pos x="158" y="22"/>
                </a:cxn>
                <a:cxn ang="0">
                  <a:pos x="161" y="44"/>
                </a:cxn>
                <a:cxn ang="0">
                  <a:pos x="144" y="65"/>
                </a:cxn>
                <a:cxn ang="0">
                  <a:pos x="143" y="78"/>
                </a:cxn>
                <a:cxn ang="0">
                  <a:pos x="155" y="93"/>
                </a:cxn>
                <a:cxn ang="0">
                  <a:pos x="143" y="102"/>
                </a:cxn>
                <a:cxn ang="0">
                  <a:pos x="146" y="110"/>
                </a:cxn>
                <a:cxn ang="0">
                  <a:pos x="135" y="117"/>
                </a:cxn>
                <a:cxn ang="0">
                  <a:pos x="125" y="119"/>
                </a:cxn>
                <a:cxn ang="0">
                  <a:pos x="118" y="119"/>
                </a:cxn>
                <a:cxn ang="0">
                  <a:pos x="110" y="128"/>
                </a:cxn>
                <a:cxn ang="0">
                  <a:pos x="118" y="141"/>
                </a:cxn>
                <a:cxn ang="0">
                  <a:pos x="115" y="165"/>
                </a:cxn>
                <a:cxn ang="0">
                  <a:pos x="109" y="174"/>
                </a:cxn>
                <a:cxn ang="0">
                  <a:pos x="112" y="179"/>
                </a:cxn>
                <a:cxn ang="0">
                  <a:pos x="111" y="191"/>
                </a:cxn>
                <a:cxn ang="0">
                  <a:pos x="99" y="190"/>
                </a:cxn>
                <a:cxn ang="0">
                  <a:pos x="100" y="179"/>
                </a:cxn>
                <a:cxn ang="0">
                  <a:pos x="103" y="166"/>
                </a:cxn>
                <a:cxn ang="0">
                  <a:pos x="92" y="158"/>
                </a:cxn>
                <a:cxn ang="0">
                  <a:pos x="75" y="155"/>
                </a:cxn>
                <a:cxn ang="0">
                  <a:pos x="69" y="147"/>
                </a:cxn>
                <a:cxn ang="0">
                  <a:pos x="60" y="143"/>
                </a:cxn>
                <a:cxn ang="0">
                  <a:pos x="43" y="147"/>
                </a:cxn>
                <a:cxn ang="0">
                  <a:pos x="38" y="149"/>
                </a:cxn>
                <a:cxn ang="0">
                  <a:pos x="25" y="147"/>
                </a:cxn>
                <a:cxn ang="0">
                  <a:pos x="9" y="147"/>
                </a:cxn>
                <a:cxn ang="0">
                  <a:pos x="5" y="140"/>
                </a:cxn>
                <a:cxn ang="0">
                  <a:pos x="23" y="140"/>
                </a:cxn>
                <a:cxn ang="0">
                  <a:pos x="40" y="143"/>
                </a:cxn>
                <a:cxn ang="0">
                  <a:pos x="36" y="135"/>
                </a:cxn>
                <a:cxn ang="0">
                  <a:pos x="23" y="133"/>
                </a:cxn>
                <a:cxn ang="0">
                  <a:pos x="15" y="128"/>
                </a:cxn>
                <a:cxn ang="0">
                  <a:pos x="34" y="130"/>
                </a:cxn>
                <a:cxn ang="0">
                  <a:pos x="23" y="123"/>
                </a:cxn>
                <a:cxn ang="0">
                  <a:pos x="29" y="116"/>
                </a:cxn>
                <a:cxn ang="0">
                  <a:pos x="44" y="93"/>
                </a:cxn>
                <a:cxn ang="0">
                  <a:pos x="57" y="49"/>
                </a:cxn>
                <a:cxn ang="0">
                  <a:pos x="69" y="44"/>
                </a:cxn>
                <a:cxn ang="0">
                  <a:pos x="88" y="24"/>
                </a:cxn>
                <a:cxn ang="0">
                  <a:pos x="99" y="17"/>
                </a:cxn>
                <a:cxn ang="0">
                  <a:pos x="133" y="8"/>
                </a:cxn>
                <a:cxn ang="0">
                  <a:pos x="109" y="6"/>
                </a:cxn>
                <a:cxn ang="0">
                  <a:pos x="121" y="4"/>
                </a:cxn>
                <a:cxn ang="0">
                  <a:pos x="121" y="4"/>
                </a:cxn>
              </a:cxnLst>
              <a:rect l="0" t="0" r="r" b="b"/>
              <a:pathLst>
                <a:path w="162" h="194">
                  <a:moveTo>
                    <a:pt x="7" y="149"/>
                  </a:moveTo>
                  <a:lnTo>
                    <a:pt x="9" y="149"/>
                  </a:lnTo>
                  <a:lnTo>
                    <a:pt x="11" y="151"/>
                  </a:lnTo>
                  <a:lnTo>
                    <a:pt x="16" y="152"/>
                  </a:lnTo>
                  <a:lnTo>
                    <a:pt x="17" y="153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5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9" y="149"/>
                  </a:lnTo>
                  <a:lnTo>
                    <a:pt x="30" y="151"/>
                  </a:lnTo>
                  <a:lnTo>
                    <a:pt x="30" y="152"/>
                  </a:lnTo>
                  <a:lnTo>
                    <a:pt x="32" y="152"/>
                  </a:lnTo>
                  <a:lnTo>
                    <a:pt x="32" y="153"/>
                  </a:lnTo>
                  <a:lnTo>
                    <a:pt x="35" y="153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5" y="156"/>
                  </a:lnTo>
                  <a:lnTo>
                    <a:pt x="32" y="159"/>
                  </a:lnTo>
                  <a:lnTo>
                    <a:pt x="25" y="162"/>
                  </a:lnTo>
                  <a:lnTo>
                    <a:pt x="24" y="162"/>
                  </a:lnTo>
                  <a:lnTo>
                    <a:pt x="19" y="164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17" y="159"/>
                  </a:lnTo>
                  <a:lnTo>
                    <a:pt x="12" y="158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7" y="160"/>
                  </a:lnTo>
                  <a:lnTo>
                    <a:pt x="6" y="161"/>
                  </a:lnTo>
                  <a:lnTo>
                    <a:pt x="4" y="161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7" y="149"/>
                  </a:lnTo>
                  <a:close/>
                  <a:moveTo>
                    <a:pt x="60" y="148"/>
                  </a:moveTo>
                  <a:lnTo>
                    <a:pt x="61" y="148"/>
                  </a:lnTo>
                  <a:lnTo>
                    <a:pt x="62" y="149"/>
                  </a:lnTo>
                  <a:lnTo>
                    <a:pt x="60" y="149"/>
                  </a:lnTo>
                  <a:lnTo>
                    <a:pt x="60" y="148"/>
                  </a:lnTo>
                  <a:close/>
                  <a:moveTo>
                    <a:pt x="63" y="26"/>
                  </a:moveTo>
                  <a:lnTo>
                    <a:pt x="65" y="26"/>
                  </a:lnTo>
                  <a:lnTo>
                    <a:pt x="66" y="27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0" y="41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3" y="26"/>
                  </a:lnTo>
                  <a:close/>
                  <a:moveTo>
                    <a:pt x="72" y="18"/>
                  </a:moveTo>
                  <a:lnTo>
                    <a:pt x="73" y="18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9" y="19"/>
                  </a:lnTo>
                  <a:lnTo>
                    <a:pt x="72" y="18"/>
                  </a:lnTo>
                  <a:close/>
                  <a:moveTo>
                    <a:pt x="94" y="8"/>
                  </a:moveTo>
                  <a:lnTo>
                    <a:pt x="93" y="10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6" y="12"/>
                  </a:lnTo>
                  <a:lnTo>
                    <a:pt x="85" y="12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8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94" y="8"/>
                  </a:lnTo>
                  <a:close/>
                  <a:moveTo>
                    <a:pt x="143" y="7"/>
                  </a:moveTo>
                  <a:lnTo>
                    <a:pt x="147" y="8"/>
                  </a:lnTo>
                  <a:lnTo>
                    <a:pt x="148" y="8"/>
                  </a:lnTo>
                  <a:lnTo>
                    <a:pt x="149" y="10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6" y="19"/>
                  </a:lnTo>
                  <a:lnTo>
                    <a:pt x="158" y="18"/>
                  </a:lnTo>
                  <a:lnTo>
                    <a:pt x="158" y="22"/>
                  </a:lnTo>
                  <a:lnTo>
                    <a:pt x="159" y="22"/>
                  </a:lnTo>
                  <a:lnTo>
                    <a:pt x="162" y="23"/>
                  </a:lnTo>
                  <a:lnTo>
                    <a:pt x="162" y="27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2" y="42"/>
                  </a:lnTo>
                  <a:lnTo>
                    <a:pt x="161" y="44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6" y="53"/>
                  </a:lnTo>
                  <a:lnTo>
                    <a:pt x="156" y="65"/>
                  </a:lnTo>
                  <a:lnTo>
                    <a:pt x="155" y="66"/>
                  </a:lnTo>
                  <a:lnTo>
                    <a:pt x="150" y="66"/>
                  </a:lnTo>
                  <a:lnTo>
                    <a:pt x="148" y="65"/>
                  </a:lnTo>
                  <a:lnTo>
                    <a:pt x="144" y="65"/>
                  </a:lnTo>
                  <a:lnTo>
                    <a:pt x="143" y="66"/>
                  </a:lnTo>
                  <a:lnTo>
                    <a:pt x="142" y="66"/>
                  </a:lnTo>
                  <a:lnTo>
                    <a:pt x="142" y="69"/>
                  </a:lnTo>
                  <a:lnTo>
                    <a:pt x="143" y="70"/>
                  </a:lnTo>
                  <a:lnTo>
                    <a:pt x="141" y="72"/>
                  </a:lnTo>
                  <a:lnTo>
                    <a:pt x="141" y="76"/>
                  </a:lnTo>
                  <a:lnTo>
                    <a:pt x="142" y="78"/>
                  </a:lnTo>
                  <a:lnTo>
                    <a:pt x="143" y="78"/>
                  </a:lnTo>
                  <a:lnTo>
                    <a:pt x="147" y="79"/>
                  </a:lnTo>
                  <a:lnTo>
                    <a:pt x="153" y="79"/>
                  </a:lnTo>
                  <a:lnTo>
                    <a:pt x="153" y="78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5" y="88"/>
                  </a:lnTo>
                  <a:lnTo>
                    <a:pt x="155" y="93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2" y="97"/>
                  </a:lnTo>
                  <a:lnTo>
                    <a:pt x="149" y="98"/>
                  </a:lnTo>
                  <a:lnTo>
                    <a:pt x="148" y="99"/>
                  </a:lnTo>
                  <a:lnTo>
                    <a:pt x="148" y="100"/>
                  </a:lnTo>
                  <a:lnTo>
                    <a:pt x="147" y="102"/>
                  </a:lnTo>
                  <a:lnTo>
                    <a:pt x="143" y="102"/>
                  </a:lnTo>
                  <a:lnTo>
                    <a:pt x="143" y="103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1" y="108"/>
                  </a:lnTo>
                  <a:lnTo>
                    <a:pt x="142" y="108"/>
                  </a:lnTo>
                  <a:lnTo>
                    <a:pt x="144" y="109"/>
                  </a:lnTo>
                  <a:lnTo>
                    <a:pt x="146" y="110"/>
                  </a:lnTo>
                  <a:lnTo>
                    <a:pt x="146" y="111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5"/>
                  </a:lnTo>
                  <a:lnTo>
                    <a:pt x="143" y="116"/>
                  </a:lnTo>
                  <a:lnTo>
                    <a:pt x="138" y="116"/>
                  </a:lnTo>
                  <a:lnTo>
                    <a:pt x="135" y="117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28" y="118"/>
                  </a:lnTo>
                  <a:lnTo>
                    <a:pt x="129" y="121"/>
                  </a:lnTo>
                  <a:lnTo>
                    <a:pt x="128" y="121"/>
                  </a:lnTo>
                  <a:lnTo>
                    <a:pt x="127" y="122"/>
                  </a:lnTo>
                  <a:lnTo>
                    <a:pt x="127" y="121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18" y="117"/>
                  </a:lnTo>
                  <a:lnTo>
                    <a:pt x="117" y="116"/>
                  </a:lnTo>
                  <a:lnTo>
                    <a:pt x="116" y="117"/>
                  </a:lnTo>
                  <a:lnTo>
                    <a:pt x="117" y="117"/>
                  </a:lnTo>
                  <a:lnTo>
                    <a:pt x="118" y="119"/>
                  </a:lnTo>
                  <a:lnTo>
                    <a:pt x="113" y="119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5"/>
                  </a:lnTo>
                  <a:lnTo>
                    <a:pt x="110" y="127"/>
                  </a:lnTo>
                  <a:lnTo>
                    <a:pt x="110" y="128"/>
                  </a:lnTo>
                  <a:lnTo>
                    <a:pt x="111" y="128"/>
                  </a:lnTo>
                  <a:lnTo>
                    <a:pt x="112" y="129"/>
                  </a:lnTo>
                  <a:lnTo>
                    <a:pt x="113" y="129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6" y="134"/>
                  </a:lnTo>
                  <a:lnTo>
                    <a:pt x="116" y="136"/>
                  </a:lnTo>
                  <a:lnTo>
                    <a:pt x="118" y="141"/>
                  </a:lnTo>
                  <a:lnTo>
                    <a:pt x="121" y="142"/>
                  </a:lnTo>
                  <a:lnTo>
                    <a:pt x="121" y="154"/>
                  </a:lnTo>
                  <a:lnTo>
                    <a:pt x="119" y="154"/>
                  </a:lnTo>
                  <a:lnTo>
                    <a:pt x="118" y="155"/>
                  </a:lnTo>
                  <a:lnTo>
                    <a:pt x="116" y="159"/>
                  </a:lnTo>
                  <a:lnTo>
                    <a:pt x="116" y="160"/>
                  </a:lnTo>
                  <a:lnTo>
                    <a:pt x="115" y="161"/>
                  </a:lnTo>
                  <a:lnTo>
                    <a:pt x="115" y="165"/>
                  </a:lnTo>
                  <a:lnTo>
                    <a:pt x="116" y="166"/>
                  </a:lnTo>
                  <a:lnTo>
                    <a:pt x="118" y="165"/>
                  </a:lnTo>
                  <a:lnTo>
                    <a:pt x="117" y="166"/>
                  </a:lnTo>
                  <a:lnTo>
                    <a:pt x="118" y="167"/>
                  </a:lnTo>
                  <a:lnTo>
                    <a:pt x="116" y="168"/>
                  </a:lnTo>
                  <a:lnTo>
                    <a:pt x="111" y="172"/>
                  </a:lnTo>
                  <a:lnTo>
                    <a:pt x="110" y="174"/>
                  </a:lnTo>
                  <a:lnTo>
                    <a:pt x="109" y="174"/>
                  </a:lnTo>
                  <a:lnTo>
                    <a:pt x="107" y="173"/>
                  </a:lnTo>
                  <a:lnTo>
                    <a:pt x="106" y="174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9" y="178"/>
                  </a:lnTo>
                  <a:lnTo>
                    <a:pt x="110" y="178"/>
                  </a:lnTo>
                  <a:lnTo>
                    <a:pt x="111" y="179"/>
                  </a:lnTo>
                  <a:lnTo>
                    <a:pt x="112" y="179"/>
                  </a:lnTo>
                  <a:lnTo>
                    <a:pt x="112" y="182"/>
                  </a:lnTo>
                  <a:lnTo>
                    <a:pt x="113" y="183"/>
                  </a:lnTo>
                  <a:lnTo>
                    <a:pt x="115" y="183"/>
                  </a:lnTo>
                  <a:lnTo>
                    <a:pt x="115" y="186"/>
                  </a:lnTo>
                  <a:lnTo>
                    <a:pt x="113" y="188"/>
                  </a:lnTo>
                  <a:lnTo>
                    <a:pt x="112" y="188"/>
                  </a:lnTo>
                  <a:lnTo>
                    <a:pt x="112" y="190"/>
                  </a:lnTo>
                  <a:lnTo>
                    <a:pt x="111" y="191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2" y="194"/>
                  </a:lnTo>
                  <a:lnTo>
                    <a:pt x="103" y="194"/>
                  </a:lnTo>
                  <a:lnTo>
                    <a:pt x="102" y="192"/>
                  </a:lnTo>
                  <a:lnTo>
                    <a:pt x="100" y="194"/>
                  </a:lnTo>
                  <a:lnTo>
                    <a:pt x="99" y="194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7" y="189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0" y="182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102" y="177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5" y="171"/>
                  </a:lnTo>
                  <a:lnTo>
                    <a:pt x="105" y="166"/>
                  </a:lnTo>
                  <a:lnTo>
                    <a:pt x="103" y="166"/>
                  </a:lnTo>
                  <a:lnTo>
                    <a:pt x="102" y="165"/>
                  </a:lnTo>
                  <a:lnTo>
                    <a:pt x="97" y="165"/>
                  </a:lnTo>
                  <a:lnTo>
                    <a:pt x="97" y="164"/>
                  </a:lnTo>
                  <a:lnTo>
                    <a:pt x="94" y="162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1" y="159"/>
                  </a:lnTo>
                  <a:lnTo>
                    <a:pt x="80" y="160"/>
                  </a:lnTo>
                  <a:lnTo>
                    <a:pt x="79" y="159"/>
                  </a:lnTo>
                  <a:lnTo>
                    <a:pt x="79" y="156"/>
                  </a:lnTo>
                  <a:lnTo>
                    <a:pt x="75" y="156"/>
                  </a:lnTo>
                  <a:lnTo>
                    <a:pt x="75" y="155"/>
                  </a:lnTo>
                  <a:lnTo>
                    <a:pt x="74" y="154"/>
                  </a:lnTo>
                  <a:lnTo>
                    <a:pt x="74" y="153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6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7" y="151"/>
                  </a:lnTo>
                  <a:lnTo>
                    <a:pt x="66" y="151"/>
                  </a:lnTo>
                  <a:lnTo>
                    <a:pt x="65" y="149"/>
                  </a:lnTo>
                  <a:lnTo>
                    <a:pt x="62" y="149"/>
                  </a:lnTo>
                  <a:lnTo>
                    <a:pt x="62" y="145"/>
                  </a:lnTo>
                  <a:lnTo>
                    <a:pt x="61" y="143"/>
                  </a:lnTo>
                  <a:lnTo>
                    <a:pt x="60" y="143"/>
                  </a:lnTo>
                  <a:lnTo>
                    <a:pt x="55" y="148"/>
                  </a:lnTo>
                  <a:lnTo>
                    <a:pt x="54" y="148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50" y="148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3" y="147"/>
                  </a:lnTo>
                  <a:lnTo>
                    <a:pt x="44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6" y="153"/>
                  </a:lnTo>
                  <a:lnTo>
                    <a:pt x="42" y="153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37" y="148"/>
                  </a:lnTo>
                  <a:lnTo>
                    <a:pt x="37" y="149"/>
                  </a:lnTo>
                  <a:lnTo>
                    <a:pt x="31" y="149"/>
                  </a:lnTo>
                  <a:lnTo>
                    <a:pt x="31" y="148"/>
                  </a:lnTo>
                  <a:lnTo>
                    <a:pt x="29" y="147"/>
                  </a:lnTo>
                  <a:lnTo>
                    <a:pt x="28" y="147"/>
                  </a:lnTo>
                  <a:lnTo>
                    <a:pt x="26" y="146"/>
                  </a:lnTo>
                  <a:lnTo>
                    <a:pt x="25" y="147"/>
                  </a:lnTo>
                  <a:lnTo>
                    <a:pt x="24" y="149"/>
                  </a:lnTo>
                  <a:lnTo>
                    <a:pt x="23" y="151"/>
                  </a:lnTo>
                  <a:lnTo>
                    <a:pt x="20" y="151"/>
                  </a:lnTo>
                  <a:lnTo>
                    <a:pt x="19" y="149"/>
                  </a:lnTo>
                  <a:lnTo>
                    <a:pt x="16" y="148"/>
                  </a:lnTo>
                  <a:lnTo>
                    <a:pt x="15" y="146"/>
                  </a:lnTo>
                  <a:lnTo>
                    <a:pt x="12" y="147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6" y="143"/>
                  </a:lnTo>
                  <a:lnTo>
                    <a:pt x="5" y="142"/>
                  </a:lnTo>
                  <a:lnTo>
                    <a:pt x="5" y="141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9" y="136"/>
                  </a:lnTo>
                  <a:lnTo>
                    <a:pt x="20" y="135"/>
                  </a:lnTo>
                  <a:lnTo>
                    <a:pt x="22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4" y="139"/>
                  </a:lnTo>
                  <a:lnTo>
                    <a:pt x="23" y="139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9" y="141"/>
                  </a:lnTo>
                  <a:lnTo>
                    <a:pt x="31" y="143"/>
                  </a:lnTo>
                  <a:lnTo>
                    <a:pt x="31" y="146"/>
                  </a:lnTo>
                  <a:lnTo>
                    <a:pt x="32" y="147"/>
                  </a:lnTo>
                  <a:lnTo>
                    <a:pt x="40" y="147"/>
                  </a:lnTo>
                  <a:lnTo>
                    <a:pt x="41" y="146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1" y="141"/>
                  </a:lnTo>
                  <a:lnTo>
                    <a:pt x="28" y="137"/>
                  </a:lnTo>
                  <a:lnTo>
                    <a:pt x="30" y="136"/>
                  </a:lnTo>
                  <a:lnTo>
                    <a:pt x="36" y="136"/>
                  </a:lnTo>
                  <a:lnTo>
                    <a:pt x="36" y="135"/>
                  </a:lnTo>
                  <a:lnTo>
                    <a:pt x="34" y="135"/>
                  </a:lnTo>
                  <a:lnTo>
                    <a:pt x="32" y="134"/>
                  </a:lnTo>
                  <a:lnTo>
                    <a:pt x="32" y="133"/>
                  </a:lnTo>
                  <a:lnTo>
                    <a:pt x="31" y="134"/>
                  </a:lnTo>
                  <a:lnTo>
                    <a:pt x="30" y="134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0" y="130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18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6" y="127"/>
                  </a:lnTo>
                  <a:lnTo>
                    <a:pt x="26" y="127"/>
                  </a:lnTo>
                  <a:lnTo>
                    <a:pt x="26" y="128"/>
                  </a:lnTo>
                  <a:lnTo>
                    <a:pt x="29" y="129"/>
                  </a:lnTo>
                  <a:lnTo>
                    <a:pt x="29" y="130"/>
                  </a:lnTo>
                  <a:lnTo>
                    <a:pt x="31" y="131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5" y="130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30" y="128"/>
                  </a:lnTo>
                  <a:lnTo>
                    <a:pt x="30" y="125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3" y="123"/>
                  </a:lnTo>
                  <a:lnTo>
                    <a:pt x="22" y="122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9" y="119"/>
                  </a:lnTo>
                  <a:lnTo>
                    <a:pt x="30" y="121"/>
                  </a:lnTo>
                  <a:lnTo>
                    <a:pt x="31" y="119"/>
                  </a:lnTo>
                  <a:lnTo>
                    <a:pt x="29" y="117"/>
                  </a:lnTo>
                  <a:lnTo>
                    <a:pt x="29" y="116"/>
                  </a:lnTo>
                  <a:lnTo>
                    <a:pt x="30" y="116"/>
                  </a:lnTo>
                  <a:lnTo>
                    <a:pt x="29" y="115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4" y="93"/>
                  </a:lnTo>
                  <a:lnTo>
                    <a:pt x="49" y="86"/>
                  </a:lnTo>
                  <a:lnTo>
                    <a:pt x="51" y="79"/>
                  </a:lnTo>
                  <a:lnTo>
                    <a:pt x="51" y="76"/>
                  </a:lnTo>
                  <a:lnTo>
                    <a:pt x="53" y="74"/>
                  </a:lnTo>
                  <a:lnTo>
                    <a:pt x="55" y="61"/>
                  </a:lnTo>
                  <a:lnTo>
                    <a:pt x="55" y="56"/>
                  </a:lnTo>
                  <a:lnTo>
                    <a:pt x="56" y="54"/>
                  </a:lnTo>
                  <a:lnTo>
                    <a:pt x="57" y="49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7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3" y="43"/>
                  </a:lnTo>
                  <a:lnTo>
                    <a:pt x="81" y="36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1" y="23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3" y="20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9" y="17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1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7" y="11"/>
                  </a:lnTo>
                  <a:lnTo>
                    <a:pt x="133" y="8"/>
                  </a:lnTo>
                  <a:lnTo>
                    <a:pt x="143" y="7"/>
                  </a:lnTo>
                  <a:close/>
                  <a:moveTo>
                    <a:pt x="117" y="7"/>
                  </a:moveTo>
                  <a:lnTo>
                    <a:pt x="118" y="7"/>
                  </a:lnTo>
                  <a:lnTo>
                    <a:pt x="118" y="8"/>
                  </a:lnTo>
                  <a:lnTo>
                    <a:pt x="117" y="7"/>
                  </a:lnTo>
                  <a:close/>
                  <a:moveTo>
                    <a:pt x="98" y="6"/>
                  </a:moveTo>
                  <a:lnTo>
                    <a:pt x="98" y="7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8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8" y="6"/>
                  </a:lnTo>
                  <a:close/>
                  <a:moveTo>
                    <a:pt x="121" y="4"/>
                  </a:moveTo>
                  <a:lnTo>
                    <a:pt x="127" y="4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18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21" y="4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4" y="1"/>
                  </a:lnTo>
                  <a:lnTo>
                    <a:pt x="133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="" xmlns:a16="http://schemas.microsoft.com/office/drawing/2014/main" id="{2394786B-208E-4332-A5F8-4D481A160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1715" y="4921238"/>
              <a:ext cx="128588" cy="153988"/>
            </a:xfrm>
            <a:custGeom>
              <a:avLst/>
              <a:gdLst/>
              <a:ahLst/>
              <a:cxnLst>
                <a:cxn ang="0">
                  <a:pos x="3" y="66"/>
                </a:cxn>
                <a:cxn ang="0">
                  <a:pos x="22" y="0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39" y="10"/>
                </a:cxn>
                <a:cxn ang="0">
                  <a:pos x="45" y="17"/>
                </a:cxn>
                <a:cxn ang="0">
                  <a:pos x="49" y="21"/>
                </a:cxn>
                <a:cxn ang="0">
                  <a:pos x="52" y="23"/>
                </a:cxn>
                <a:cxn ang="0">
                  <a:pos x="56" y="25"/>
                </a:cxn>
                <a:cxn ang="0">
                  <a:pos x="60" y="27"/>
                </a:cxn>
                <a:cxn ang="0">
                  <a:pos x="62" y="24"/>
                </a:cxn>
                <a:cxn ang="0">
                  <a:pos x="64" y="27"/>
                </a:cxn>
                <a:cxn ang="0">
                  <a:pos x="71" y="34"/>
                </a:cxn>
                <a:cxn ang="0">
                  <a:pos x="80" y="37"/>
                </a:cxn>
                <a:cxn ang="0">
                  <a:pos x="77" y="42"/>
                </a:cxn>
                <a:cxn ang="0">
                  <a:pos x="74" y="47"/>
                </a:cxn>
                <a:cxn ang="0">
                  <a:pos x="68" y="45"/>
                </a:cxn>
                <a:cxn ang="0">
                  <a:pos x="66" y="47"/>
                </a:cxn>
                <a:cxn ang="0">
                  <a:pos x="69" y="54"/>
                </a:cxn>
                <a:cxn ang="0">
                  <a:pos x="66" y="58"/>
                </a:cxn>
                <a:cxn ang="0">
                  <a:pos x="60" y="61"/>
                </a:cxn>
                <a:cxn ang="0">
                  <a:pos x="57" y="61"/>
                </a:cxn>
                <a:cxn ang="0">
                  <a:pos x="52" y="52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4" y="65"/>
                </a:cxn>
                <a:cxn ang="0">
                  <a:pos x="37" y="77"/>
                </a:cxn>
                <a:cxn ang="0">
                  <a:pos x="37" y="80"/>
                </a:cxn>
                <a:cxn ang="0">
                  <a:pos x="38" y="88"/>
                </a:cxn>
                <a:cxn ang="0">
                  <a:pos x="38" y="91"/>
                </a:cxn>
                <a:cxn ang="0">
                  <a:pos x="38" y="94"/>
                </a:cxn>
                <a:cxn ang="0">
                  <a:pos x="37" y="95"/>
                </a:cxn>
                <a:cxn ang="0">
                  <a:pos x="32" y="92"/>
                </a:cxn>
                <a:cxn ang="0">
                  <a:pos x="29" y="90"/>
                </a:cxn>
                <a:cxn ang="0">
                  <a:pos x="27" y="82"/>
                </a:cxn>
                <a:cxn ang="0">
                  <a:pos x="24" y="80"/>
                </a:cxn>
                <a:cxn ang="0">
                  <a:pos x="22" y="78"/>
                </a:cxn>
                <a:cxn ang="0">
                  <a:pos x="19" y="72"/>
                </a:cxn>
                <a:cxn ang="0">
                  <a:pos x="14" y="73"/>
                </a:cxn>
                <a:cxn ang="0">
                  <a:pos x="12" y="70"/>
                </a:cxn>
                <a:cxn ang="0">
                  <a:pos x="9" y="67"/>
                </a:cxn>
                <a:cxn ang="0">
                  <a:pos x="7" y="67"/>
                </a:cxn>
                <a:cxn ang="0">
                  <a:pos x="6" y="64"/>
                </a:cxn>
                <a:cxn ang="0">
                  <a:pos x="10" y="66"/>
                </a:cxn>
                <a:cxn ang="0">
                  <a:pos x="10" y="63"/>
                </a:cxn>
                <a:cxn ang="0">
                  <a:pos x="7" y="64"/>
                </a:cxn>
                <a:cxn ang="0">
                  <a:pos x="1" y="64"/>
                </a:cxn>
                <a:cxn ang="0">
                  <a:pos x="0" y="57"/>
                </a:cxn>
                <a:cxn ang="0">
                  <a:pos x="4" y="53"/>
                </a:cxn>
                <a:cxn ang="0">
                  <a:pos x="1" y="45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10" y="18"/>
                </a:cxn>
                <a:cxn ang="0">
                  <a:pos x="15" y="14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2" y="5"/>
                </a:cxn>
                <a:cxn ang="0">
                  <a:pos x="20" y="4"/>
                </a:cxn>
                <a:cxn ang="0">
                  <a:pos x="22" y="0"/>
                </a:cxn>
              </a:cxnLst>
              <a:rect l="0" t="0" r="r" b="b"/>
              <a:pathLst>
                <a:path w="81" h="97">
                  <a:moveTo>
                    <a:pt x="2" y="64"/>
                  </a:moveTo>
                  <a:lnTo>
                    <a:pt x="3" y="64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close/>
                  <a:moveTo>
                    <a:pt x="22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7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4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8" y="30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80" y="37"/>
                  </a:lnTo>
                  <a:lnTo>
                    <a:pt x="81" y="37"/>
                  </a:lnTo>
                  <a:lnTo>
                    <a:pt x="81" y="41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5" y="46"/>
                  </a:lnTo>
                  <a:lnTo>
                    <a:pt x="74" y="47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6" y="47"/>
                  </a:lnTo>
                  <a:lnTo>
                    <a:pt x="70" y="51"/>
                  </a:lnTo>
                  <a:lnTo>
                    <a:pt x="70" y="53"/>
                  </a:lnTo>
                  <a:lnTo>
                    <a:pt x="69" y="54"/>
                  </a:lnTo>
                  <a:lnTo>
                    <a:pt x="69" y="58"/>
                  </a:lnTo>
                  <a:lnTo>
                    <a:pt x="68" y="57"/>
                  </a:lnTo>
                  <a:lnTo>
                    <a:pt x="66" y="58"/>
                  </a:lnTo>
                  <a:lnTo>
                    <a:pt x="65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47" y="59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4" y="65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37" y="77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88"/>
                  </a:lnTo>
                  <a:lnTo>
                    <a:pt x="39" y="89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7" y="95"/>
                  </a:lnTo>
                  <a:lnTo>
                    <a:pt x="35" y="95"/>
                  </a:lnTo>
                  <a:lnTo>
                    <a:pt x="33" y="94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9" y="68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7" y="64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="" xmlns:a16="http://schemas.microsoft.com/office/drawing/2014/main" id="{B7C16826-96E7-4760-9A5F-0EDD1417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65" y="4900601"/>
              <a:ext cx="6350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="" xmlns:a16="http://schemas.microsoft.com/office/drawing/2014/main" id="{023F466C-9AE1-498E-BB05-6605A88C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403" y="4443402"/>
              <a:ext cx="234950" cy="298449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2" y="12"/>
                </a:cxn>
                <a:cxn ang="0">
                  <a:pos x="66" y="17"/>
                </a:cxn>
                <a:cxn ang="0">
                  <a:pos x="73" y="17"/>
                </a:cxn>
                <a:cxn ang="0">
                  <a:pos x="74" y="21"/>
                </a:cxn>
                <a:cxn ang="0">
                  <a:pos x="78" y="27"/>
                </a:cxn>
                <a:cxn ang="0">
                  <a:pos x="90" y="23"/>
                </a:cxn>
                <a:cxn ang="0">
                  <a:pos x="96" y="33"/>
                </a:cxn>
                <a:cxn ang="0">
                  <a:pos x="104" y="33"/>
                </a:cxn>
                <a:cxn ang="0">
                  <a:pos x="109" y="39"/>
                </a:cxn>
                <a:cxn ang="0">
                  <a:pos x="109" y="46"/>
                </a:cxn>
                <a:cxn ang="0">
                  <a:pos x="108" y="58"/>
                </a:cxn>
                <a:cxn ang="0">
                  <a:pos x="109" y="66"/>
                </a:cxn>
                <a:cxn ang="0">
                  <a:pos x="116" y="72"/>
                </a:cxn>
                <a:cxn ang="0">
                  <a:pos x="121" y="74"/>
                </a:cxn>
                <a:cxn ang="0">
                  <a:pos x="125" y="78"/>
                </a:cxn>
                <a:cxn ang="0">
                  <a:pos x="123" y="86"/>
                </a:cxn>
                <a:cxn ang="0">
                  <a:pos x="125" y="89"/>
                </a:cxn>
                <a:cxn ang="0">
                  <a:pos x="130" y="100"/>
                </a:cxn>
                <a:cxn ang="0">
                  <a:pos x="140" y="106"/>
                </a:cxn>
                <a:cxn ang="0">
                  <a:pos x="141" y="120"/>
                </a:cxn>
                <a:cxn ang="0">
                  <a:pos x="142" y="126"/>
                </a:cxn>
                <a:cxn ang="0">
                  <a:pos x="148" y="129"/>
                </a:cxn>
                <a:cxn ang="0">
                  <a:pos x="135" y="132"/>
                </a:cxn>
                <a:cxn ang="0">
                  <a:pos x="128" y="129"/>
                </a:cxn>
                <a:cxn ang="0">
                  <a:pos x="123" y="129"/>
                </a:cxn>
                <a:cxn ang="0">
                  <a:pos x="114" y="127"/>
                </a:cxn>
                <a:cxn ang="0">
                  <a:pos x="108" y="122"/>
                </a:cxn>
                <a:cxn ang="0">
                  <a:pos x="97" y="133"/>
                </a:cxn>
                <a:cxn ang="0">
                  <a:pos x="98" y="151"/>
                </a:cxn>
                <a:cxn ang="0">
                  <a:pos x="89" y="160"/>
                </a:cxn>
                <a:cxn ang="0">
                  <a:pos x="86" y="169"/>
                </a:cxn>
                <a:cxn ang="0">
                  <a:pos x="80" y="172"/>
                </a:cxn>
                <a:cxn ang="0">
                  <a:pos x="79" y="177"/>
                </a:cxn>
                <a:cxn ang="0">
                  <a:pos x="79" y="182"/>
                </a:cxn>
                <a:cxn ang="0">
                  <a:pos x="67" y="186"/>
                </a:cxn>
                <a:cxn ang="0">
                  <a:pos x="63" y="181"/>
                </a:cxn>
                <a:cxn ang="0">
                  <a:pos x="65" y="169"/>
                </a:cxn>
                <a:cxn ang="0">
                  <a:pos x="63" y="146"/>
                </a:cxn>
                <a:cxn ang="0">
                  <a:pos x="66" y="134"/>
                </a:cxn>
                <a:cxn ang="0">
                  <a:pos x="67" y="122"/>
                </a:cxn>
                <a:cxn ang="0">
                  <a:pos x="63" y="104"/>
                </a:cxn>
                <a:cxn ang="0">
                  <a:pos x="58" y="92"/>
                </a:cxn>
                <a:cxn ang="0">
                  <a:pos x="52" y="86"/>
                </a:cxn>
                <a:cxn ang="0">
                  <a:pos x="47" y="77"/>
                </a:cxn>
                <a:cxn ang="0">
                  <a:pos x="41" y="69"/>
                </a:cxn>
                <a:cxn ang="0">
                  <a:pos x="37" y="64"/>
                </a:cxn>
                <a:cxn ang="0">
                  <a:pos x="32" y="58"/>
                </a:cxn>
                <a:cxn ang="0">
                  <a:pos x="28" y="48"/>
                </a:cxn>
                <a:cxn ang="0">
                  <a:pos x="25" y="41"/>
                </a:cxn>
                <a:cxn ang="0">
                  <a:pos x="23" y="35"/>
                </a:cxn>
                <a:cxn ang="0">
                  <a:pos x="19" y="30"/>
                </a:cxn>
                <a:cxn ang="0">
                  <a:pos x="17" y="26"/>
                </a:cxn>
                <a:cxn ang="0">
                  <a:pos x="16" y="21"/>
                </a:cxn>
                <a:cxn ang="0">
                  <a:pos x="9" y="16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40" y="2"/>
                </a:cxn>
              </a:cxnLst>
              <a:rect l="0" t="0" r="r" b="b"/>
              <a:pathLst>
                <a:path w="148" h="188">
                  <a:moveTo>
                    <a:pt x="41" y="0"/>
                  </a:moveTo>
                  <a:lnTo>
                    <a:pt x="42" y="2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52" y="5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4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79" y="24"/>
                  </a:lnTo>
                  <a:lnTo>
                    <a:pt x="80" y="22"/>
                  </a:lnTo>
                  <a:lnTo>
                    <a:pt x="83" y="22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3" y="28"/>
                  </a:lnTo>
                  <a:lnTo>
                    <a:pt x="93" y="30"/>
                  </a:lnTo>
                  <a:lnTo>
                    <a:pt x="96" y="33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102" y="36"/>
                  </a:lnTo>
                  <a:lnTo>
                    <a:pt x="103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9" y="39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2"/>
                  </a:lnTo>
                  <a:lnTo>
                    <a:pt x="109" y="43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09" y="49"/>
                  </a:lnTo>
                  <a:lnTo>
                    <a:pt x="109" y="54"/>
                  </a:lnTo>
                  <a:lnTo>
                    <a:pt x="108" y="57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5" y="61"/>
                  </a:lnTo>
                  <a:lnTo>
                    <a:pt x="108" y="66"/>
                  </a:lnTo>
                  <a:lnTo>
                    <a:pt x="108" y="67"/>
                  </a:lnTo>
                  <a:lnTo>
                    <a:pt x="109" y="67"/>
                  </a:lnTo>
                  <a:lnTo>
                    <a:pt x="109" y="66"/>
                  </a:lnTo>
                  <a:lnTo>
                    <a:pt x="110" y="66"/>
                  </a:lnTo>
                  <a:lnTo>
                    <a:pt x="112" y="69"/>
                  </a:lnTo>
                  <a:lnTo>
                    <a:pt x="112" y="70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3" y="73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5" y="77"/>
                  </a:lnTo>
                  <a:lnTo>
                    <a:pt x="125" y="78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4" y="84"/>
                  </a:lnTo>
                  <a:lnTo>
                    <a:pt x="123" y="85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2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25" y="89"/>
                  </a:lnTo>
                  <a:lnTo>
                    <a:pt x="125" y="92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30" y="100"/>
                  </a:lnTo>
                  <a:lnTo>
                    <a:pt x="130" y="101"/>
                  </a:lnTo>
                  <a:lnTo>
                    <a:pt x="133" y="103"/>
                  </a:lnTo>
                  <a:lnTo>
                    <a:pt x="136" y="103"/>
                  </a:lnTo>
                  <a:lnTo>
                    <a:pt x="137" y="104"/>
                  </a:lnTo>
                  <a:lnTo>
                    <a:pt x="137" y="106"/>
                  </a:lnTo>
                  <a:lnTo>
                    <a:pt x="140" y="106"/>
                  </a:lnTo>
                  <a:lnTo>
                    <a:pt x="140" y="109"/>
                  </a:lnTo>
                  <a:lnTo>
                    <a:pt x="141" y="109"/>
                  </a:lnTo>
                  <a:lnTo>
                    <a:pt x="141" y="111"/>
                  </a:lnTo>
                  <a:lnTo>
                    <a:pt x="140" y="115"/>
                  </a:lnTo>
                  <a:lnTo>
                    <a:pt x="140" y="119"/>
                  </a:lnTo>
                  <a:lnTo>
                    <a:pt x="141" y="120"/>
                  </a:lnTo>
                  <a:lnTo>
                    <a:pt x="140" y="121"/>
                  </a:lnTo>
                  <a:lnTo>
                    <a:pt x="139" y="121"/>
                  </a:lnTo>
                  <a:lnTo>
                    <a:pt x="139" y="123"/>
                  </a:lnTo>
                  <a:lnTo>
                    <a:pt x="141" y="125"/>
                  </a:lnTo>
                  <a:lnTo>
                    <a:pt x="141" y="126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3" y="125"/>
                  </a:lnTo>
                  <a:lnTo>
                    <a:pt x="143" y="127"/>
                  </a:lnTo>
                  <a:lnTo>
                    <a:pt x="146" y="128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7" y="132"/>
                  </a:lnTo>
                  <a:lnTo>
                    <a:pt x="146" y="133"/>
                  </a:lnTo>
                  <a:lnTo>
                    <a:pt x="137" y="133"/>
                  </a:lnTo>
                  <a:lnTo>
                    <a:pt x="136" y="134"/>
                  </a:lnTo>
                  <a:lnTo>
                    <a:pt x="135" y="134"/>
                  </a:lnTo>
                  <a:lnTo>
                    <a:pt x="135" y="132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1" y="127"/>
                  </a:lnTo>
                  <a:lnTo>
                    <a:pt x="130" y="127"/>
                  </a:lnTo>
                  <a:lnTo>
                    <a:pt x="130" y="129"/>
                  </a:lnTo>
                  <a:lnTo>
                    <a:pt x="128" y="129"/>
                  </a:lnTo>
                  <a:lnTo>
                    <a:pt x="128" y="133"/>
                  </a:lnTo>
                  <a:lnTo>
                    <a:pt x="125" y="133"/>
                  </a:lnTo>
                  <a:lnTo>
                    <a:pt x="124" y="132"/>
                  </a:lnTo>
                  <a:lnTo>
                    <a:pt x="124" y="131"/>
                  </a:lnTo>
                  <a:lnTo>
                    <a:pt x="123" y="131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1" y="126"/>
                  </a:lnTo>
                  <a:lnTo>
                    <a:pt x="119" y="126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10" y="133"/>
                  </a:lnTo>
                  <a:lnTo>
                    <a:pt x="109" y="133"/>
                  </a:lnTo>
                  <a:lnTo>
                    <a:pt x="109" y="122"/>
                  </a:lnTo>
                  <a:lnTo>
                    <a:pt x="108" y="122"/>
                  </a:lnTo>
                  <a:lnTo>
                    <a:pt x="104" y="125"/>
                  </a:lnTo>
                  <a:lnTo>
                    <a:pt x="103" y="125"/>
                  </a:lnTo>
                  <a:lnTo>
                    <a:pt x="102" y="126"/>
                  </a:lnTo>
                  <a:lnTo>
                    <a:pt x="98" y="127"/>
                  </a:lnTo>
                  <a:lnTo>
                    <a:pt x="97" y="129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8" y="140"/>
                  </a:lnTo>
                  <a:lnTo>
                    <a:pt x="102" y="144"/>
                  </a:lnTo>
                  <a:lnTo>
                    <a:pt x="100" y="146"/>
                  </a:lnTo>
                  <a:lnTo>
                    <a:pt x="98" y="149"/>
                  </a:lnTo>
                  <a:lnTo>
                    <a:pt x="98" y="151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8" y="156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9" y="160"/>
                  </a:lnTo>
                  <a:lnTo>
                    <a:pt x="90" y="162"/>
                  </a:lnTo>
                  <a:lnTo>
                    <a:pt x="90" y="165"/>
                  </a:lnTo>
                  <a:lnTo>
                    <a:pt x="89" y="165"/>
                  </a:lnTo>
                  <a:lnTo>
                    <a:pt x="89" y="166"/>
                  </a:lnTo>
                  <a:lnTo>
                    <a:pt x="86" y="166"/>
                  </a:lnTo>
                  <a:lnTo>
                    <a:pt x="86" y="169"/>
                  </a:lnTo>
                  <a:lnTo>
                    <a:pt x="85" y="170"/>
                  </a:lnTo>
                  <a:lnTo>
                    <a:pt x="83" y="170"/>
                  </a:lnTo>
                  <a:lnTo>
                    <a:pt x="81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9" y="175"/>
                  </a:lnTo>
                  <a:lnTo>
                    <a:pt x="78" y="176"/>
                  </a:lnTo>
                  <a:lnTo>
                    <a:pt x="79" y="176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80" y="184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7" y="186"/>
                  </a:lnTo>
                  <a:lnTo>
                    <a:pt x="67" y="188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62" y="178"/>
                  </a:lnTo>
                  <a:lnTo>
                    <a:pt x="65" y="178"/>
                  </a:lnTo>
                  <a:lnTo>
                    <a:pt x="66" y="177"/>
                  </a:lnTo>
                  <a:lnTo>
                    <a:pt x="65" y="177"/>
                  </a:lnTo>
                  <a:lnTo>
                    <a:pt x="65" y="169"/>
                  </a:lnTo>
                  <a:lnTo>
                    <a:pt x="63" y="168"/>
                  </a:lnTo>
                  <a:lnTo>
                    <a:pt x="63" y="158"/>
                  </a:lnTo>
                  <a:lnTo>
                    <a:pt x="62" y="156"/>
                  </a:lnTo>
                  <a:lnTo>
                    <a:pt x="62" y="150"/>
                  </a:lnTo>
                  <a:lnTo>
                    <a:pt x="63" y="150"/>
                  </a:lnTo>
                  <a:lnTo>
                    <a:pt x="63" y="146"/>
                  </a:lnTo>
                  <a:lnTo>
                    <a:pt x="65" y="144"/>
                  </a:lnTo>
                  <a:lnTo>
                    <a:pt x="63" y="144"/>
                  </a:lnTo>
                  <a:lnTo>
                    <a:pt x="63" y="139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8" y="132"/>
                  </a:lnTo>
                  <a:lnTo>
                    <a:pt x="68" y="126"/>
                  </a:lnTo>
                  <a:lnTo>
                    <a:pt x="67" y="125"/>
                  </a:lnTo>
                  <a:lnTo>
                    <a:pt x="67" y="122"/>
                  </a:lnTo>
                  <a:lnTo>
                    <a:pt x="68" y="122"/>
                  </a:lnTo>
                  <a:lnTo>
                    <a:pt x="68" y="115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5" y="106"/>
                  </a:lnTo>
                  <a:lnTo>
                    <a:pt x="63" y="104"/>
                  </a:lnTo>
                  <a:lnTo>
                    <a:pt x="63" y="101"/>
                  </a:lnTo>
                  <a:lnTo>
                    <a:pt x="62" y="100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6" y="91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3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49" y="84"/>
                  </a:lnTo>
                  <a:lnTo>
                    <a:pt x="50" y="84"/>
                  </a:lnTo>
                  <a:lnTo>
                    <a:pt x="50" y="83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3" y="76"/>
                  </a:lnTo>
                  <a:lnTo>
                    <a:pt x="42" y="74"/>
                  </a:lnTo>
                  <a:lnTo>
                    <a:pt x="41" y="72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7">
              <a:extLst>
                <a:ext uri="{FF2B5EF4-FFF2-40B4-BE49-F238E27FC236}">
                  <a16:creationId xmlns="" xmlns:a16="http://schemas.microsoft.com/office/drawing/2014/main" id="{1E38F56F-338C-4494-AB16-8E77B2180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553" y="5572111"/>
              <a:ext cx="23813" cy="222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1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6" y="6"/>
                  </a:moveTo>
                  <a:lnTo>
                    <a:pt x="11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6"/>
                  </a:lnTo>
                  <a:close/>
                  <a:moveTo>
                    <a:pt x="6" y="5"/>
                  </a:move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8">
              <a:extLst>
                <a:ext uri="{FF2B5EF4-FFF2-40B4-BE49-F238E27FC236}">
                  <a16:creationId xmlns="" xmlns:a16="http://schemas.microsoft.com/office/drawing/2014/main" id="{30771D7A-F0F9-45B1-BB59-C1DA5558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064" y="5027601"/>
              <a:ext cx="173038" cy="136525"/>
            </a:xfrm>
            <a:custGeom>
              <a:avLst/>
              <a:gdLst/>
              <a:ahLst/>
              <a:cxnLst>
                <a:cxn ang="0">
                  <a:pos x="78" y="3"/>
                </a:cxn>
                <a:cxn ang="0">
                  <a:pos x="80" y="4"/>
                </a:cxn>
                <a:cxn ang="0">
                  <a:pos x="87" y="13"/>
                </a:cxn>
                <a:cxn ang="0">
                  <a:pos x="94" y="18"/>
                </a:cxn>
                <a:cxn ang="0">
                  <a:pos x="99" y="19"/>
                </a:cxn>
                <a:cxn ang="0">
                  <a:pos x="102" y="22"/>
                </a:cxn>
                <a:cxn ang="0">
                  <a:pos x="104" y="29"/>
                </a:cxn>
                <a:cxn ang="0">
                  <a:pos x="108" y="35"/>
                </a:cxn>
                <a:cxn ang="0">
                  <a:pos x="108" y="40"/>
                </a:cxn>
                <a:cxn ang="0">
                  <a:pos x="105" y="46"/>
                </a:cxn>
                <a:cxn ang="0">
                  <a:pos x="105" y="55"/>
                </a:cxn>
                <a:cxn ang="0">
                  <a:pos x="99" y="59"/>
                </a:cxn>
                <a:cxn ang="0">
                  <a:pos x="97" y="62"/>
                </a:cxn>
                <a:cxn ang="0">
                  <a:pos x="96" y="70"/>
                </a:cxn>
                <a:cxn ang="0">
                  <a:pos x="92" y="68"/>
                </a:cxn>
                <a:cxn ang="0">
                  <a:pos x="90" y="72"/>
                </a:cxn>
                <a:cxn ang="0">
                  <a:pos x="86" y="72"/>
                </a:cxn>
                <a:cxn ang="0">
                  <a:pos x="79" y="71"/>
                </a:cxn>
                <a:cxn ang="0">
                  <a:pos x="75" y="68"/>
                </a:cxn>
                <a:cxn ang="0">
                  <a:pos x="72" y="71"/>
                </a:cxn>
                <a:cxn ang="0">
                  <a:pos x="67" y="70"/>
                </a:cxn>
                <a:cxn ang="0">
                  <a:pos x="63" y="72"/>
                </a:cxn>
                <a:cxn ang="0">
                  <a:pos x="61" y="76"/>
                </a:cxn>
                <a:cxn ang="0">
                  <a:pos x="56" y="82"/>
                </a:cxn>
                <a:cxn ang="0">
                  <a:pos x="53" y="82"/>
                </a:cxn>
                <a:cxn ang="0">
                  <a:pos x="50" y="84"/>
                </a:cxn>
                <a:cxn ang="0">
                  <a:pos x="46" y="84"/>
                </a:cxn>
                <a:cxn ang="0">
                  <a:pos x="38" y="85"/>
                </a:cxn>
                <a:cxn ang="0">
                  <a:pos x="35" y="85"/>
                </a:cxn>
                <a:cxn ang="0">
                  <a:pos x="23" y="86"/>
                </a:cxn>
                <a:cxn ang="0">
                  <a:pos x="22" y="83"/>
                </a:cxn>
                <a:cxn ang="0">
                  <a:pos x="12" y="84"/>
                </a:cxn>
                <a:cxn ang="0">
                  <a:pos x="11" y="78"/>
                </a:cxn>
                <a:cxn ang="0">
                  <a:pos x="6" y="73"/>
                </a:cxn>
                <a:cxn ang="0">
                  <a:pos x="5" y="68"/>
                </a:cxn>
                <a:cxn ang="0">
                  <a:pos x="3" y="61"/>
                </a:cxn>
                <a:cxn ang="0">
                  <a:pos x="4" y="59"/>
                </a:cxn>
                <a:cxn ang="0">
                  <a:pos x="5" y="55"/>
                </a:cxn>
                <a:cxn ang="0">
                  <a:pos x="3" y="54"/>
                </a:cxn>
                <a:cxn ang="0">
                  <a:pos x="1" y="50"/>
                </a:cxn>
                <a:cxn ang="0">
                  <a:pos x="3" y="47"/>
                </a:cxn>
                <a:cxn ang="0">
                  <a:pos x="3" y="41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10" y="30"/>
                </a:cxn>
                <a:cxn ang="0">
                  <a:pos x="13" y="28"/>
                </a:cxn>
                <a:cxn ang="0">
                  <a:pos x="15" y="17"/>
                </a:cxn>
                <a:cxn ang="0">
                  <a:pos x="23" y="15"/>
                </a:cxn>
                <a:cxn ang="0">
                  <a:pos x="25" y="12"/>
                </a:cxn>
                <a:cxn ang="0">
                  <a:pos x="31" y="12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3" y="9"/>
                </a:cxn>
                <a:cxn ang="0">
                  <a:pos x="46" y="9"/>
                </a:cxn>
                <a:cxn ang="0">
                  <a:pos x="52" y="9"/>
                </a:cxn>
                <a:cxn ang="0">
                  <a:pos x="54" y="7"/>
                </a:cxn>
                <a:cxn ang="0">
                  <a:pos x="62" y="3"/>
                </a:cxn>
                <a:cxn ang="0">
                  <a:pos x="67" y="5"/>
                </a:cxn>
                <a:cxn ang="0">
                  <a:pos x="77" y="1"/>
                </a:cxn>
              </a:cxnLst>
              <a:rect l="0" t="0" r="r" b="b"/>
              <a:pathLst>
                <a:path w="109" h="86">
                  <a:moveTo>
                    <a:pt x="77" y="0"/>
                  </a:moveTo>
                  <a:lnTo>
                    <a:pt x="78" y="0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5" y="10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5"/>
                  </a:lnTo>
                  <a:lnTo>
                    <a:pt x="92" y="17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3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08" y="40"/>
                  </a:lnTo>
                  <a:lnTo>
                    <a:pt x="108" y="41"/>
                  </a:lnTo>
                  <a:lnTo>
                    <a:pt x="105" y="43"/>
                  </a:lnTo>
                  <a:lnTo>
                    <a:pt x="105" y="46"/>
                  </a:lnTo>
                  <a:lnTo>
                    <a:pt x="106" y="46"/>
                  </a:lnTo>
                  <a:lnTo>
                    <a:pt x="106" y="55"/>
                  </a:lnTo>
                  <a:lnTo>
                    <a:pt x="105" y="55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99" y="59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7" y="62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8" y="71"/>
                  </a:lnTo>
                  <a:lnTo>
                    <a:pt x="87" y="71"/>
                  </a:lnTo>
                  <a:lnTo>
                    <a:pt x="86" y="72"/>
                  </a:lnTo>
                  <a:lnTo>
                    <a:pt x="84" y="72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5" y="70"/>
                  </a:lnTo>
                  <a:lnTo>
                    <a:pt x="75" y="68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5" y="71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2" y="83"/>
                  </a:lnTo>
                  <a:lnTo>
                    <a:pt x="41" y="83"/>
                  </a:lnTo>
                  <a:lnTo>
                    <a:pt x="38" y="85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5"/>
                  </a:lnTo>
                  <a:lnTo>
                    <a:pt x="31" y="85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16" y="83"/>
                  </a:lnTo>
                  <a:lnTo>
                    <a:pt x="15" y="84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1" y="82"/>
                  </a:lnTo>
                  <a:lnTo>
                    <a:pt x="11" y="78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6" y="73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1" y="60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1" y="4"/>
                  </a:lnTo>
                  <a:lnTo>
                    <a:pt x="77" y="1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9">
              <a:extLst>
                <a:ext uri="{FF2B5EF4-FFF2-40B4-BE49-F238E27FC236}">
                  <a16:creationId xmlns="" xmlns:a16="http://schemas.microsoft.com/office/drawing/2014/main" id="{C0832ECF-CC2F-46C3-A807-C374777F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28" y="4271953"/>
              <a:ext cx="53975" cy="762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"/>
                </a:cxn>
                <a:cxn ang="0">
                  <a:pos x="17" y="3"/>
                </a:cxn>
                <a:cxn ang="0">
                  <a:pos x="16" y="7"/>
                </a:cxn>
                <a:cxn ang="0">
                  <a:pos x="16" y="8"/>
                </a:cxn>
                <a:cxn ang="0">
                  <a:pos x="17" y="12"/>
                </a:cxn>
                <a:cxn ang="0">
                  <a:pos x="18" y="14"/>
                </a:cxn>
                <a:cxn ang="0">
                  <a:pos x="19" y="14"/>
                </a:cxn>
                <a:cxn ang="0">
                  <a:pos x="22" y="19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4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0" y="33"/>
                </a:cxn>
                <a:cxn ang="0">
                  <a:pos x="29" y="34"/>
                </a:cxn>
                <a:cxn ang="0">
                  <a:pos x="30" y="36"/>
                </a:cxn>
                <a:cxn ang="0">
                  <a:pos x="29" y="37"/>
                </a:cxn>
                <a:cxn ang="0">
                  <a:pos x="27" y="46"/>
                </a:cxn>
                <a:cxn ang="0">
                  <a:pos x="23" y="44"/>
                </a:cxn>
                <a:cxn ang="0">
                  <a:pos x="18" y="45"/>
                </a:cxn>
                <a:cxn ang="0">
                  <a:pos x="16" y="46"/>
                </a:cxn>
                <a:cxn ang="0">
                  <a:pos x="10" y="48"/>
                </a:cxn>
                <a:cxn ang="0">
                  <a:pos x="9" y="45"/>
                </a:cxn>
                <a:cxn ang="0">
                  <a:pos x="5" y="44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6" y="37"/>
                </a:cxn>
                <a:cxn ang="0">
                  <a:pos x="7" y="36"/>
                </a:cxn>
                <a:cxn ang="0">
                  <a:pos x="5" y="33"/>
                </a:cxn>
                <a:cxn ang="0">
                  <a:pos x="6" y="31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0" y="25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34" h="48">
                  <a:moveTo>
                    <a:pt x="10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3" y="27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7" y="39"/>
                  </a:lnTo>
                  <a:lnTo>
                    <a:pt x="27" y="46"/>
                  </a:lnTo>
                  <a:lnTo>
                    <a:pt x="24" y="46"/>
                  </a:lnTo>
                  <a:lnTo>
                    <a:pt x="23" y="44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0">
              <a:extLst>
                <a:ext uri="{FF2B5EF4-FFF2-40B4-BE49-F238E27FC236}">
                  <a16:creationId xmlns="" xmlns:a16="http://schemas.microsoft.com/office/drawing/2014/main" id="{9CE8BE2D-A30F-4947-8F17-D3FCD7F3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403" y="3568691"/>
              <a:ext cx="392113" cy="298449"/>
            </a:xfrm>
            <a:custGeom>
              <a:avLst/>
              <a:gdLst/>
              <a:ahLst/>
              <a:cxnLst>
                <a:cxn ang="0">
                  <a:pos x="170" y="10"/>
                </a:cxn>
                <a:cxn ang="0">
                  <a:pos x="196" y="22"/>
                </a:cxn>
                <a:cxn ang="0">
                  <a:pos x="208" y="33"/>
                </a:cxn>
                <a:cxn ang="0">
                  <a:pos x="226" y="52"/>
                </a:cxn>
                <a:cxn ang="0">
                  <a:pos x="237" y="68"/>
                </a:cxn>
                <a:cxn ang="0">
                  <a:pos x="233" y="83"/>
                </a:cxn>
                <a:cxn ang="0">
                  <a:pos x="246" y="89"/>
                </a:cxn>
                <a:cxn ang="0">
                  <a:pos x="240" y="93"/>
                </a:cxn>
                <a:cxn ang="0">
                  <a:pos x="233" y="98"/>
                </a:cxn>
                <a:cxn ang="0">
                  <a:pos x="221" y="107"/>
                </a:cxn>
                <a:cxn ang="0">
                  <a:pos x="211" y="111"/>
                </a:cxn>
                <a:cxn ang="0">
                  <a:pos x="205" y="117"/>
                </a:cxn>
                <a:cxn ang="0">
                  <a:pos x="203" y="139"/>
                </a:cxn>
                <a:cxn ang="0">
                  <a:pos x="197" y="149"/>
                </a:cxn>
                <a:cxn ang="0">
                  <a:pos x="197" y="158"/>
                </a:cxn>
                <a:cxn ang="0">
                  <a:pos x="203" y="161"/>
                </a:cxn>
                <a:cxn ang="0">
                  <a:pos x="195" y="170"/>
                </a:cxn>
                <a:cxn ang="0">
                  <a:pos x="194" y="163"/>
                </a:cxn>
                <a:cxn ang="0">
                  <a:pos x="188" y="162"/>
                </a:cxn>
                <a:cxn ang="0">
                  <a:pos x="177" y="169"/>
                </a:cxn>
                <a:cxn ang="0">
                  <a:pos x="164" y="172"/>
                </a:cxn>
                <a:cxn ang="0">
                  <a:pos x="159" y="182"/>
                </a:cxn>
                <a:cxn ang="0">
                  <a:pos x="145" y="188"/>
                </a:cxn>
                <a:cxn ang="0">
                  <a:pos x="135" y="184"/>
                </a:cxn>
                <a:cxn ang="0">
                  <a:pos x="121" y="186"/>
                </a:cxn>
                <a:cxn ang="0">
                  <a:pos x="113" y="187"/>
                </a:cxn>
                <a:cxn ang="0">
                  <a:pos x="108" y="180"/>
                </a:cxn>
                <a:cxn ang="0">
                  <a:pos x="103" y="164"/>
                </a:cxn>
                <a:cxn ang="0">
                  <a:pos x="93" y="158"/>
                </a:cxn>
                <a:cxn ang="0">
                  <a:pos x="82" y="151"/>
                </a:cxn>
                <a:cxn ang="0">
                  <a:pos x="73" y="138"/>
                </a:cxn>
                <a:cxn ang="0">
                  <a:pos x="77" y="126"/>
                </a:cxn>
                <a:cxn ang="0">
                  <a:pos x="79" y="115"/>
                </a:cxn>
                <a:cxn ang="0">
                  <a:pos x="72" y="111"/>
                </a:cxn>
                <a:cxn ang="0">
                  <a:pos x="64" y="104"/>
                </a:cxn>
                <a:cxn ang="0">
                  <a:pos x="46" y="104"/>
                </a:cxn>
                <a:cxn ang="0">
                  <a:pos x="40" y="100"/>
                </a:cxn>
                <a:cxn ang="0">
                  <a:pos x="25" y="93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11" y="68"/>
                </a:cxn>
                <a:cxn ang="0">
                  <a:pos x="7" y="74"/>
                </a:cxn>
                <a:cxn ang="0">
                  <a:pos x="2" y="86"/>
                </a:cxn>
                <a:cxn ang="0">
                  <a:pos x="7" y="53"/>
                </a:cxn>
                <a:cxn ang="0">
                  <a:pos x="6" y="49"/>
                </a:cxn>
                <a:cxn ang="0">
                  <a:pos x="11" y="26"/>
                </a:cxn>
                <a:cxn ang="0">
                  <a:pos x="27" y="10"/>
                </a:cxn>
                <a:cxn ang="0">
                  <a:pos x="51" y="1"/>
                </a:cxn>
                <a:cxn ang="0">
                  <a:pos x="83" y="2"/>
                </a:cxn>
                <a:cxn ang="0">
                  <a:pos x="94" y="7"/>
                </a:cxn>
                <a:cxn ang="0">
                  <a:pos x="109" y="8"/>
                </a:cxn>
                <a:cxn ang="0">
                  <a:pos x="128" y="9"/>
                </a:cxn>
                <a:cxn ang="0">
                  <a:pos x="150" y="13"/>
                </a:cxn>
                <a:cxn ang="0">
                  <a:pos x="165" y="2"/>
                </a:cxn>
              </a:cxnLst>
              <a:rect l="0" t="0" r="r" b="b"/>
              <a:pathLst>
                <a:path w="247" h="188">
                  <a:moveTo>
                    <a:pt x="165" y="0"/>
                  </a:moveTo>
                  <a:lnTo>
                    <a:pt x="168" y="0"/>
                  </a:lnTo>
                  <a:lnTo>
                    <a:pt x="168" y="1"/>
                  </a:lnTo>
                  <a:lnTo>
                    <a:pt x="169" y="4"/>
                  </a:lnTo>
                  <a:lnTo>
                    <a:pt x="170" y="9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7" y="21"/>
                  </a:lnTo>
                  <a:lnTo>
                    <a:pt x="194" y="21"/>
                  </a:lnTo>
                  <a:lnTo>
                    <a:pt x="196" y="22"/>
                  </a:lnTo>
                  <a:lnTo>
                    <a:pt x="200" y="22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5" y="28"/>
                  </a:lnTo>
                  <a:lnTo>
                    <a:pt x="206" y="29"/>
                  </a:lnTo>
                  <a:lnTo>
                    <a:pt x="208" y="33"/>
                  </a:lnTo>
                  <a:lnTo>
                    <a:pt x="212" y="35"/>
                  </a:lnTo>
                  <a:lnTo>
                    <a:pt x="214" y="38"/>
                  </a:lnTo>
                  <a:lnTo>
                    <a:pt x="218" y="40"/>
                  </a:lnTo>
                  <a:lnTo>
                    <a:pt x="221" y="44"/>
                  </a:lnTo>
                  <a:lnTo>
                    <a:pt x="224" y="49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4" y="57"/>
                  </a:lnTo>
                  <a:lnTo>
                    <a:pt x="237" y="58"/>
                  </a:lnTo>
                  <a:lnTo>
                    <a:pt x="239" y="58"/>
                  </a:lnTo>
                  <a:lnTo>
                    <a:pt x="239" y="65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6" y="75"/>
                  </a:lnTo>
                  <a:lnTo>
                    <a:pt x="234" y="78"/>
                  </a:lnTo>
                  <a:lnTo>
                    <a:pt x="234" y="80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6" y="84"/>
                  </a:lnTo>
                  <a:lnTo>
                    <a:pt x="239" y="84"/>
                  </a:lnTo>
                  <a:lnTo>
                    <a:pt x="246" y="86"/>
                  </a:lnTo>
                  <a:lnTo>
                    <a:pt x="247" y="86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5" y="89"/>
                  </a:lnTo>
                  <a:lnTo>
                    <a:pt x="244" y="90"/>
                  </a:lnTo>
                  <a:lnTo>
                    <a:pt x="243" y="90"/>
                  </a:lnTo>
                  <a:lnTo>
                    <a:pt x="241" y="92"/>
                  </a:lnTo>
                  <a:lnTo>
                    <a:pt x="241" y="93"/>
                  </a:lnTo>
                  <a:lnTo>
                    <a:pt x="240" y="93"/>
                  </a:lnTo>
                  <a:lnTo>
                    <a:pt x="240" y="98"/>
                  </a:lnTo>
                  <a:lnTo>
                    <a:pt x="239" y="99"/>
                  </a:lnTo>
                  <a:lnTo>
                    <a:pt x="238" y="99"/>
                  </a:lnTo>
                  <a:lnTo>
                    <a:pt x="234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27" y="96"/>
                  </a:lnTo>
                  <a:lnTo>
                    <a:pt x="225" y="96"/>
                  </a:lnTo>
                  <a:lnTo>
                    <a:pt x="224" y="99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21" y="108"/>
                  </a:lnTo>
                  <a:lnTo>
                    <a:pt x="220" y="108"/>
                  </a:lnTo>
                  <a:lnTo>
                    <a:pt x="220" y="110"/>
                  </a:lnTo>
                  <a:lnTo>
                    <a:pt x="218" y="111"/>
                  </a:lnTo>
                  <a:lnTo>
                    <a:pt x="213" y="112"/>
                  </a:lnTo>
                  <a:lnTo>
                    <a:pt x="211" y="111"/>
                  </a:lnTo>
                  <a:lnTo>
                    <a:pt x="208" y="112"/>
                  </a:lnTo>
                  <a:lnTo>
                    <a:pt x="208" y="113"/>
                  </a:lnTo>
                  <a:lnTo>
                    <a:pt x="207" y="114"/>
                  </a:lnTo>
                  <a:lnTo>
                    <a:pt x="207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2" y="123"/>
                  </a:lnTo>
                  <a:lnTo>
                    <a:pt x="202" y="133"/>
                  </a:lnTo>
                  <a:lnTo>
                    <a:pt x="203" y="136"/>
                  </a:lnTo>
                  <a:lnTo>
                    <a:pt x="203" y="139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199" y="142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9"/>
                  </a:lnTo>
                  <a:lnTo>
                    <a:pt x="195" y="154"/>
                  </a:lnTo>
                  <a:lnTo>
                    <a:pt x="194" y="155"/>
                  </a:lnTo>
                  <a:lnTo>
                    <a:pt x="194" y="157"/>
                  </a:lnTo>
                  <a:lnTo>
                    <a:pt x="195" y="157"/>
                  </a:lnTo>
                  <a:lnTo>
                    <a:pt x="195" y="158"/>
                  </a:lnTo>
                  <a:lnTo>
                    <a:pt x="197" y="158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5" y="168"/>
                  </a:lnTo>
                  <a:lnTo>
                    <a:pt x="203" y="169"/>
                  </a:lnTo>
                  <a:lnTo>
                    <a:pt x="201" y="169"/>
                  </a:lnTo>
                  <a:lnTo>
                    <a:pt x="200" y="170"/>
                  </a:lnTo>
                  <a:lnTo>
                    <a:pt x="195" y="170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3" y="164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3" y="160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8" y="162"/>
                  </a:lnTo>
                  <a:lnTo>
                    <a:pt x="184" y="162"/>
                  </a:lnTo>
                  <a:lnTo>
                    <a:pt x="181" y="161"/>
                  </a:lnTo>
                  <a:lnTo>
                    <a:pt x="180" y="162"/>
                  </a:lnTo>
                  <a:lnTo>
                    <a:pt x="180" y="166"/>
                  </a:lnTo>
                  <a:lnTo>
                    <a:pt x="178" y="167"/>
                  </a:lnTo>
                  <a:lnTo>
                    <a:pt x="177" y="169"/>
                  </a:lnTo>
                  <a:lnTo>
                    <a:pt x="175" y="170"/>
                  </a:lnTo>
                  <a:lnTo>
                    <a:pt x="172" y="170"/>
                  </a:lnTo>
                  <a:lnTo>
                    <a:pt x="170" y="169"/>
                  </a:lnTo>
                  <a:lnTo>
                    <a:pt x="165" y="169"/>
                  </a:lnTo>
                  <a:lnTo>
                    <a:pt x="164" y="170"/>
                  </a:lnTo>
                  <a:lnTo>
                    <a:pt x="164" y="172"/>
                  </a:lnTo>
                  <a:lnTo>
                    <a:pt x="163" y="173"/>
                  </a:lnTo>
                  <a:lnTo>
                    <a:pt x="163" y="176"/>
                  </a:lnTo>
                  <a:lnTo>
                    <a:pt x="164" y="178"/>
                  </a:lnTo>
                  <a:lnTo>
                    <a:pt x="164" y="181"/>
                  </a:lnTo>
                  <a:lnTo>
                    <a:pt x="163" y="182"/>
                  </a:lnTo>
                  <a:lnTo>
                    <a:pt x="159" y="182"/>
                  </a:lnTo>
                  <a:lnTo>
                    <a:pt x="158" y="180"/>
                  </a:lnTo>
                  <a:lnTo>
                    <a:pt x="157" y="181"/>
                  </a:lnTo>
                  <a:lnTo>
                    <a:pt x="154" y="181"/>
                  </a:lnTo>
                  <a:lnTo>
                    <a:pt x="152" y="182"/>
                  </a:lnTo>
                  <a:lnTo>
                    <a:pt x="147" y="187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3" y="187"/>
                  </a:lnTo>
                  <a:lnTo>
                    <a:pt x="140" y="187"/>
                  </a:lnTo>
                  <a:lnTo>
                    <a:pt x="139" y="185"/>
                  </a:lnTo>
                  <a:lnTo>
                    <a:pt x="137" y="182"/>
                  </a:lnTo>
                  <a:lnTo>
                    <a:pt x="135" y="184"/>
                  </a:lnTo>
                  <a:lnTo>
                    <a:pt x="133" y="185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6" y="184"/>
                  </a:lnTo>
                  <a:lnTo>
                    <a:pt x="122" y="186"/>
                  </a:lnTo>
                  <a:lnTo>
                    <a:pt x="121" y="186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6"/>
                  </a:lnTo>
                  <a:lnTo>
                    <a:pt x="116" y="186"/>
                  </a:lnTo>
                  <a:lnTo>
                    <a:pt x="114" y="187"/>
                  </a:lnTo>
                  <a:lnTo>
                    <a:pt x="113" y="187"/>
                  </a:lnTo>
                  <a:lnTo>
                    <a:pt x="109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8" y="180"/>
                  </a:lnTo>
                  <a:lnTo>
                    <a:pt x="108" y="173"/>
                  </a:lnTo>
                  <a:lnTo>
                    <a:pt x="107" y="172"/>
                  </a:lnTo>
                  <a:lnTo>
                    <a:pt x="107" y="169"/>
                  </a:lnTo>
                  <a:lnTo>
                    <a:pt x="104" y="167"/>
                  </a:lnTo>
                  <a:lnTo>
                    <a:pt x="103" y="167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1" y="163"/>
                  </a:lnTo>
                  <a:lnTo>
                    <a:pt x="97" y="162"/>
                  </a:lnTo>
                  <a:lnTo>
                    <a:pt x="96" y="161"/>
                  </a:lnTo>
                  <a:lnTo>
                    <a:pt x="93" y="158"/>
                  </a:lnTo>
                  <a:lnTo>
                    <a:pt x="89" y="158"/>
                  </a:lnTo>
                  <a:lnTo>
                    <a:pt x="89" y="155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4" y="153"/>
                  </a:lnTo>
                  <a:lnTo>
                    <a:pt x="82" y="151"/>
                  </a:lnTo>
                  <a:lnTo>
                    <a:pt x="79" y="151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5" y="150"/>
                  </a:lnTo>
                  <a:lnTo>
                    <a:pt x="73" y="148"/>
                  </a:lnTo>
                  <a:lnTo>
                    <a:pt x="73" y="138"/>
                  </a:lnTo>
                  <a:lnTo>
                    <a:pt x="75" y="136"/>
                  </a:lnTo>
                  <a:lnTo>
                    <a:pt x="75" y="130"/>
                  </a:lnTo>
                  <a:lnTo>
                    <a:pt x="76" y="129"/>
                  </a:lnTo>
                  <a:lnTo>
                    <a:pt x="76" y="127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6"/>
                  </a:lnTo>
                  <a:lnTo>
                    <a:pt x="78" y="125"/>
                  </a:lnTo>
                  <a:lnTo>
                    <a:pt x="79" y="124"/>
                  </a:lnTo>
                  <a:lnTo>
                    <a:pt x="81" y="124"/>
                  </a:lnTo>
                  <a:lnTo>
                    <a:pt x="81" y="117"/>
                  </a:lnTo>
                  <a:lnTo>
                    <a:pt x="79" y="115"/>
                  </a:lnTo>
                  <a:lnTo>
                    <a:pt x="77" y="114"/>
                  </a:lnTo>
                  <a:lnTo>
                    <a:pt x="76" y="113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2" y="111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67" y="101"/>
                  </a:lnTo>
                  <a:lnTo>
                    <a:pt x="64" y="104"/>
                  </a:lnTo>
                  <a:lnTo>
                    <a:pt x="57" y="102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50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0" y="100"/>
                  </a:lnTo>
                  <a:lnTo>
                    <a:pt x="39" y="100"/>
                  </a:lnTo>
                  <a:lnTo>
                    <a:pt x="38" y="99"/>
                  </a:lnTo>
                  <a:lnTo>
                    <a:pt x="34" y="98"/>
                  </a:lnTo>
                  <a:lnTo>
                    <a:pt x="31" y="94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1" y="82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9" y="59"/>
                  </a:lnTo>
                  <a:lnTo>
                    <a:pt x="9" y="65"/>
                  </a:lnTo>
                  <a:lnTo>
                    <a:pt x="8" y="67"/>
                  </a:lnTo>
                  <a:lnTo>
                    <a:pt x="8" y="72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81"/>
                  </a:lnTo>
                  <a:lnTo>
                    <a:pt x="4" y="76"/>
                  </a:lnTo>
                  <a:lnTo>
                    <a:pt x="7" y="70"/>
                  </a:lnTo>
                  <a:lnTo>
                    <a:pt x="7" y="53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70" y="3"/>
                  </a:lnTo>
                  <a:lnTo>
                    <a:pt x="73" y="7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3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24" y="8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7" y="13"/>
                  </a:lnTo>
                  <a:lnTo>
                    <a:pt x="141" y="10"/>
                  </a:lnTo>
                  <a:lnTo>
                    <a:pt x="144" y="10"/>
                  </a:lnTo>
                  <a:lnTo>
                    <a:pt x="147" y="13"/>
                  </a:lnTo>
                  <a:lnTo>
                    <a:pt x="150" y="13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1">
              <a:extLst>
                <a:ext uri="{FF2B5EF4-FFF2-40B4-BE49-F238E27FC236}">
                  <a16:creationId xmlns="" xmlns:a16="http://schemas.microsoft.com/office/drawing/2014/main" id="{B5FC4D83-69B2-466F-8CD2-046FD68E1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639" y="4567227"/>
              <a:ext cx="9525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2">
              <a:extLst>
                <a:ext uri="{FF2B5EF4-FFF2-40B4-BE49-F238E27FC236}">
                  <a16:creationId xmlns="" xmlns:a16="http://schemas.microsoft.com/office/drawing/2014/main" id="{3B9871C7-593D-4742-90F0-4346B2622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578" y="3365492"/>
              <a:ext cx="484188" cy="295274"/>
            </a:xfrm>
            <a:custGeom>
              <a:avLst/>
              <a:gdLst/>
              <a:ahLst/>
              <a:cxnLst>
                <a:cxn ang="0">
                  <a:pos x="182" y="5"/>
                </a:cxn>
                <a:cxn ang="0">
                  <a:pos x="186" y="3"/>
                </a:cxn>
                <a:cxn ang="0">
                  <a:pos x="199" y="12"/>
                </a:cxn>
                <a:cxn ang="0">
                  <a:pos x="212" y="18"/>
                </a:cxn>
                <a:cxn ang="0">
                  <a:pos x="218" y="27"/>
                </a:cxn>
                <a:cxn ang="0">
                  <a:pos x="234" y="44"/>
                </a:cxn>
                <a:cxn ang="0">
                  <a:pos x="238" y="42"/>
                </a:cxn>
                <a:cxn ang="0">
                  <a:pos x="247" y="38"/>
                </a:cxn>
                <a:cxn ang="0">
                  <a:pos x="251" y="37"/>
                </a:cxn>
                <a:cxn ang="0">
                  <a:pos x="269" y="43"/>
                </a:cxn>
                <a:cxn ang="0">
                  <a:pos x="281" y="54"/>
                </a:cxn>
                <a:cxn ang="0">
                  <a:pos x="284" y="75"/>
                </a:cxn>
                <a:cxn ang="0">
                  <a:pos x="285" y="88"/>
                </a:cxn>
                <a:cxn ang="0">
                  <a:pos x="290" y="95"/>
                </a:cxn>
                <a:cxn ang="0">
                  <a:pos x="291" y="105"/>
                </a:cxn>
                <a:cxn ang="0">
                  <a:pos x="300" y="118"/>
                </a:cxn>
                <a:cxn ang="0">
                  <a:pos x="303" y="128"/>
                </a:cxn>
                <a:cxn ang="0">
                  <a:pos x="305" y="142"/>
                </a:cxn>
                <a:cxn ang="0">
                  <a:pos x="297" y="152"/>
                </a:cxn>
                <a:cxn ang="0">
                  <a:pos x="287" y="160"/>
                </a:cxn>
                <a:cxn ang="0">
                  <a:pos x="279" y="177"/>
                </a:cxn>
                <a:cxn ang="0">
                  <a:pos x="265" y="177"/>
                </a:cxn>
                <a:cxn ang="0">
                  <a:pos x="248" y="181"/>
                </a:cxn>
                <a:cxn ang="0">
                  <a:pos x="237" y="186"/>
                </a:cxn>
                <a:cxn ang="0">
                  <a:pos x="219" y="172"/>
                </a:cxn>
                <a:cxn ang="0">
                  <a:pos x="203" y="156"/>
                </a:cxn>
                <a:cxn ang="0">
                  <a:pos x="185" y="149"/>
                </a:cxn>
                <a:cxn ang="0">
                  <a:pos x="167" y="132"/>
                </a:cxn>
                <a:cxn ang="0">
                  <a:pos x="157" y="131"/>
                </a:cxn>
                <a:cxn ang="0">
                  <a:pos x="142" y="138"/>
                </a:cxn>
                <a:cxn ang="0">
                  <a:pos x="116" y="136"/>
                </a:cxn>
                <a:cxn ang="0">
                  <a:pos x="99" y="132"/>
                </a:cxn>
                <a:cxn ang="0">
                  <a:pos x="88" y="137"/>
                </a:cxn>
                <a:cxn ang="0">
                  <a:pos x="77" y="131"/>
                </a:cxn>
                <a:cxn ang="0">
                  <a:pos x="43" y="131"/>
                </a:cxn>
                <a:cxn ang="0">
                  <a:pos x="17" y="143"/>
                </a:cxn>
                <a:cxn ang="0">
                  <a:pos x="4" y="155"/>
                </a:cxn>
                <a:cxn ang="0">
                  <a:pos x="1" y="122"/>
                </a:cxn>
                <a:cxn ang="0">
                  <a:pos x="4" y="129"/>
                </a:cxn>
                <a:cxn ang="0">
                  <a:pos x="4" y="109"/>
                </a:cxn>
                <a:cxn ang="0">
                  <a:pos x="13" y="88"/>
                </a:cxn>
                <a:cxn ang="0">
                  <a:pos x="18" y="79"/>
                </a:cxn>
                <a:cxn ang="0">
                  <a:pos x="19" y="63"/>
                </a:cxn>
                <a:cxn ang="0">
                  <a:pos x="33" y="38"/>
                </a:cxn>
                <a:cxn ang="0">
                  <a:pos x="67" y="25"/>
                </a:cxn>
                <a:cxn ang="0">
                  <a:pos x="70" y="38"/>
                </a:cxn>
                <a:cxn ang="0">
                  <a:pos x="91" y="57"/>
                </a:cxn>
                <a:cxn ang="0">
                  <a:pos x="94" y="68"/>
                </a:cxn>
                <a:cxn ang="0">
                  <a:pos x="107" y="82"/>
                </a:cxn>
                <a:cxn ang="0">
                  <a:pos x="125" y="83"/>
                </a:cxn>
                <a:cxn ang="0">
                  <a:pos x="132" y="77"/>
                </a:cxn>
                <a:cxn ang="0">
                  <a:pos x="141" y="70"/>
                </a:cxn>
                <a:cxn ang="0">
                  <a:pos x="143" y="45"/>
                </a:cxn>
                <a:cxn ang="0">
                  <a:pos x="141" y="17"/>
                </a:cxn>
                <a:cxn ang="0">
                  <a:pos x="151" y="9"/>
                </a:cxn>
                <a:cxn ang="0">
                  <a:pos x="162" y="8"/>
                </a:cxn>
                <a:cxn ang="0">
                  <a:pos x="172" y="1"/>
                </a:cxn>
              </a:cxnLst>
              <a:rect l="0" t="0" r="r" b="b"/>
              <a:pathLst>
                <a:path w="305" h="186">
                  <a:moveTo>
                    <a:pt x="175" y="0"/>
                  </a:moveTo>
                  <a:lnTo>
                    <a:pt x="178" y="2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7" y="13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3" y="17"/>
                  </a:lnTo>
                  <a:lnTo>
                    <a:pt x="203" y="18"/>
                  </a:lnTo>
                  <a:lnTo>
                    <a:pt x="212" y="18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23"/>
                  </a:lnTo>
                  <a:lnTo>
                    <a:pt x="213" y="24"/>
                  </a:lnTo>
                  <a:lnTo>
                    <a:pt x="218" y="27"/>
                  </a:lnTo>
                  <a:lnTo>
                    <a:pt x="219" y="30"/>
                  </a:lnTo>
                  <a:lnTo>
                    <a:pt x="223" y="36"/>
                  </a:lnTo>
                  <a:lnTo>
                    <a:pt x="224" y="38"/>
                  </a:lnTo>
                  <a:lnTo>
                    <a:pt x="226" y="39"/>
                  </a:lnTo>
                  <a:lnTo>
                    <a:pt x="230" y="40"/>
                  </a:lnTo>
                  <a:lnTo>
                    <a:pt x="234" y="44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6" y="44"/>
                  </a:lnTo>
                  <a:lnTo>
                    <a:pt x="237" y="44"/>
                  </a:lnTo>
                  <a:lnTo>
                    <a:pt x="237" y="42"/>
                  </a:lnTo>
                  <a:lnTo>
                    <a:pt x="238" y="42"/>
                  </a:lnTo>
                  <a:lnTo>
                    <a:pt x="239" y="40"/>
                  </a:lnTo>
                  <a:lnTo>
                    <a:pt x="242" y="39"/>
                  </a:lnTo>
                  <a:lnTo>
                    <a:pt x="244" y="40"/>
                  </a:lnTo>
                  <a:lnTo>
                    <a:pt x="245" y="39"/>
                  </a:lnTo>
                  <a:lnTo>
                    <a:pt x="247" y="39"/>
                  </a:lnTo>
                  <a:lnTo>
                    <a:pt x="247" y="38"/>
                  </a:lnTo>
                  <a:lnTo>
                    <a:pt x="248" y="37"/>
                  </a:lnTo>
                  <a:lnTo>
                    <a:pt x="248" y="36"/>
                  </a:lnTo>
                  <a:lnTo>
                    <a:pt x="249" y="36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1" y="37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57" y="42"/>
                  </a:lnTo>
                  <a:lnTo>
                    <a:pt x="261" y="42"/>
                  </a:lnTo>
                  <a:lnTo>
                    <a:pt x="268" y="44"/>
                  </a:lnTo>
                  <a:lnTo>
                    <a:pt x="269" y="43"/>
                  </a:lnTo>
                  <a:lnTo>
                    <a:pt x="276" y="43"/>
                  </a:lnTo>
                  <a:lnTo>
                    <a:pt x="276" y="48"/>
                  </a:lnTo>
                  <a:lnTo>
                    <a:pt x="275" y="50"/>
                  </a:lnTo>
                  <a:lnTo>
                    <a:pt x="275" y="51"/>
                  </a:lnTo>
                  <a:lnTo>
                    <a:pt x="276" y="52"/>
                  </a:lnTo>
                  <a:lnTo>
                    <a:pt x="281" y="54"/>
                  </a:lnTo>
                  <a:lnTo>
                    <a:pt x="284" y="57"/>
                  </a:lnTo>
                  <a:lnTo>
                    <a:pt x="288" y="60"/>
                  </a:lnTo>
                  <a:lnTo>
                    <a:pt x="290" y="61"/>
                  </a:lnTo>
                  <a:lnTo>
                    <a:pt x="290" y="70"/>
                  </a:lnTo>
                  <a:lnTo>
                    <a:pt x="287" y="73"/>
                  </a:lnTo>
                  <a:lnTo>
                    <a:pt x="284" y="75"/>
                  </a:lnTo>
                  <a:lnTo>
                    <a:pt x="282" y="76"/>
                  </a:lnTo>
                  <a:lnTo>
                    <a:pt x="285" y="79"/>
                  </a:lnTo>
                  <a:lnTo>
                    <a:pt x="286" y="79"/>
                  </a:lnTo>
                  <a:lnTo>
                    <a:pt x="286" y="82"/>
                  </a:lnTo>
                  <a:lnTo>
                    <a:pt x="285" y="83"/>
                  </a:lnTo>
                  <a:lnTo>
                    <a:pt x="285" y="88"/>
                  </a:lnTo>
                  <a:lnTo>
                    <a:pt x="281" y="94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86" y="95"/>
                  </a:lnTo>
                  <a:lnTo>
                    <a:pt x="287" y="94"/>
                  </a:lnTo>
                  <a:lnTo>
                    <a:pt x="290" y="95"/>
                  </a:lnTo>
                  <a:lnTo>
                    <a:pt x="292" y="98"/>
                  </a:lnTo>
                  <a:lnTo>
                    <a:pt x="293" y="98"/>
                  </a:lnTo>
                  <a:lnTo>
                    <a:pt x="293" y="99"/>
                  </a:lnTo>
                  <a:lnTo>
                    <a:pt x="292" y="101"/>
                  </a:lnTo>
                  <a:lnTo>
                    <a:pt x="291" y="103"/>
                  </a:lnTo>
                  <a:lnTo>
                    <a:pt x="291" y="105"/>
                  </a:lnTo>
                  <a:lnTo>
                    <a:pt x="296" y="109"/>
                  </a:lnTo>
                  <a:lnTo>
                    <a:pt x="296" y="113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8" y="117"/>
                  </a:lnTo>
                  <a:lnTo>
                    <a:pt x="300" y="118"/>
                  </a:lnTo>
                  <a:lnTo>
                    <a:pt x="301" y="119"/>
                  </a:lnTo>
                  <a:lnTo>
                    <a:pt x="301" y="120"/>
                  </a:lnTo>
                  <a:lnTo>
                    <a:pt x="300" y="122"/>
                  </a:lnTo>
                  <a:lnTo>
                    <a:pt x="300" y="124"/>
                  </a:lnTo>
                  <a:lnTo>
                    <a:pt x="303" y="126"/>
                  </a:lnTo>
                  <a:lnTo>
                    <a:pt x="303" y="128"/>
                  </a:lnTo>
                  <a:lnTo>
                    <a:pt x="304" y="129"/>
                  </a:lnTo>
                  <a:lnTo>
                    <a:pt x="303" y="131"/>
                  </a:lnTo>
                  <a:lnTo>
                    <a:pt x="304" y="132"/>
                  </a:lnTo>
                  <a:lnTo>
                    <a:pt x="304" y="135"/>
                  </a:lnTo>
                  <a:lnTo>
                    <a:pt x="305" y="140"/>
                  </a:lnTo>
                  <a:lnTo>
                    <a:pt x="305" y="142"/>
                  </a:lnTo>
                  <a:lnTo>
                    <a:pt x="304" y="143"/>
                  </a:lnTo>
                  <a:lnTo>
                    <a:pt x="304" y="149"/>
                  </a:lnTo>
                  <a:lnTo>
                    <a:pt x="303" y="150"/>
                  </a:lnTo>
                  <a:lnTo>
                    <a:pt x="301" y="149"/>
                  </a:lnTo>
                  <a:lnTo>
                    <a:pt x="299" y="149"/>
                  </a:lnTo>
                  <a:lnTo>
                    <a:pt x="297" y="152"/>
                  </a:lnTo>
                  <a:lnTo>
                    <a:pt x="296" y="152"/>
                  </a:lnTo>
                  <a:lnTo>
                    <a:pt x="294" y="153"/>
                  </a:lnTo>
                  <a:lnTo>
                    <a:pt x="293" y="153"/>
                  </a:lnTo>
                  <a:lnTo>
                    <a:pt x="292" y="154"/>
                  </a:lnTo>
                  <a:lnTo>
                    <a:pt x="292" y="155"/>
                  </a:lnTo>
                  <a:lnTo>
                    <a:pt x="287" y="160"/>
                  </a:lnTo>
                  <a:lnTo>
                    <a:pt x="287" y="161"/>
                  </a:lnTo>
                  <a:lnTo>
                    <a:pt x="286" y="163"/>
                  </a:lnTo>
                  <a:lnTo>
                    <a:pt x="281" y="167"/>
                  </a:lnTo>
                  <a:lnTo>
                    <a:pt x="280" y="169"/>
                  </a:lnTo>
                  <a:lnTo>
                    <a:pt x="280" y="175"/>
                  </a:lnTo>
                  <a:lnTo>
                    <a:pt x="279" y="177"/>
                  </a:lnTo>
                  <a:lnTo>
                    <a:pt x="278" y="177"/>
                  </a:lnTo>
                  <a:lnTo>
                    <a:pt x="273" y="175"/>
                  </a:lnTo>
                  <a:lnTo>
                    <a:pt x="272" y="175"/>
                  </a:lnTo>
                  <a:lnTo>
                    <a:pt x="269" y="173"/>
                  </a:lnTo>
                  <a:lnTo>
                    <a:pt x="266" y="177"/>
                  </a:lnTo>
                  <a:lnTo>
                    <a:pt x="265" y="177"/>
                  </a:lnTo>
                  <a:lnTo>
                    <a:pt x="261" y="174"/>
                  </a:lnTo>
                  <a:lnTo>
                    <a:pt x="261" y="173"/>
                  </a:lnTo>
                  <a:lnTo>
                    <a:pt x="259" y="173"/>
                  </a:lnTo>
                  <a:lnTo>
                    <a:pt x="254" y="174"/>
                  </a:lnTo>
                  <a:lnTo>
                    <a:pt x="253" y="174"/>
                  </a:lnTo>
                  <a:lnTo>
                    <a:pt x="248" y="181"/>
                  </a:lnTo>
                  <a:lnTo>
                    <a:pt x="247" y="183"/>
                  </a:lnTo>
                  <a:lnTo>
                    <a:pt x="243" y="185"/>
                  </a:lnTo>
                  <a:lnTo>
                    <a:pt x="242" y="185"/>
                  </a:lnTo>
                  <a:lnTo>
                    <a:pt x="239" y="184"/>
                  </a:lnTo>
                  <a:lnTo>
                    <a:pt x="238" y="184"/>
                  </a:lnTo>
                  <a:lnTo>
                    <a:pt x="237" y="186"/>
                  </a:lnTo>
                  <a:lnTo>
                    <a:pt x="235" y="186"/>
                  </a:lnTo>
                  <a:lnTo>
                    <a:pt x="232" y="185"/>
                  </a:lnTo>
                  <a:lnTo>
                    <a:pt x="226" y="183"/>
                  </a:lnTo>
                  <a:lnTo>
                    <a:pt x="224" y="180"/>
                  </a:lnTo>
                  <a:lnTo>
                    <a:pt x="222" y="177"/>
                  </a:lnTo>
                  <a:lnTo>
                    <a:pt x="219" y="172"/>
                  </a:lnTo>
                  <a:lnTo>
                    <a:pt x="216" y="168"/>
                  </a:lnTo>
                  <a:lnTo>
                    <a:pt x="212" y="166"/>
                  </a:lnTo>
                  <a:lnTo>
                    <a:pt x="210" y="163"/>
                  </a:lnTo>
                  <a:lnTo>
                    <a:pt x="206" y="161"/>
                  </a:lnTo>
                  <a:lnTo>
                    <a:pt x="204" y="157"/>
                  </a:lnTo>
                  <a:lnTo>
                    <a:pt x="203" y="156"/>
                  </a:lnTo>
                  <a:lnTo>
                    <a:pt x="200" y="155"/>
                  </a:lnTo>
                  <a:lnTo>
                    <a:pt x="199" y="154"/>
                  </a:lnTo>
                  <a:lnTo>
                    <a:pt x="198" y="150"/>
                  </a:lnTo>
                  <a:lnTo>
                    <a:pt x="194" y="150"/>
                  </a:lnTo>
                  <a:lnTo>
                    <a:pt x="192" y="149"/>
                  </a:lnTo>
                  <a:lnTo>
                    <a:pt x="185" y="149"/>
                  </a:lnTo>
                  <a:lnTo>
                    <a:pt x="174" y="147"/>
                  </a:lnTo>
                  <a:lnTo>
                    <a:pt x="173" y="146"/>
                  </a:lnTo>
                  <a:lnTo>
                    <a:pt x="169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7" y="132"/>
                  </a:lnTo>
                  <a:lnTo>
                    <a:pt x="166" y="129"/>
                  </a:lnTo>
                  <a:lnTo>
                    <a:pt x="166" y="128"/>
                  </a:lnTo>
                  <a:lnTo>
                    <a:pt x="163" y="128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5" y="134"/>
                  </a:lnTo>
                  <a:lnTo>
                    <a:pt x="151" y="138"/>
                  </a:lnTo>
                  <a:lnTo>
                    <a:pt x="150" y="140"/>
                  </a:lnTo>
                  <a:lnTo>
                    <a:pt x="148" y="141"/>
                  </a:lnTo>
                  <a:lnTo>
                    <a:pt x="145" y="141"/>
                  </a:lnTo>
                  <a:lnTo>
                    <a:pt x="142" y="138"/>
                  </a:lnTo>
                  <a:lnTo>
                    <a:pt x="139" y="138"/>
                  </a:lnTo>
                  <a:lnTo>
                    <a:pt x="135" y="141"/>
                  </a:lnTo>
                  <a:lnTo>
                    <a:pt x="131" y="141"/>
                  </a:lnTo>
                  <a:lnTo>
                    <a:pt x="126" y="137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99" y="132"/>
                  </a:lnTo>
                  <a:lnTo>
                    <a:pt x="98" y="132"/>
                  </a:lnTo>
                  <a:lnTo>
                    <a:pt x="93" y="134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1" y="137"/>
                  </a:lnTo>
                  <a:lnTo>
                    <a:pt x="88" y="137"/>
                  </a:lnTo>
                  <a:lnTo>
                    <a:pt x="86" y="136"/>
                  </a:lnTo>
                  <a:lnTo>
                    <a:pt x="85" y="132"/>
                  </a:lnTo>
                  <a:lnTo>
                    <a:pt x="83" y="130"/>
                  </a:lnTo>
                  <a:lnTo>
                    <a:pt x="81" y="130"/>
                  </a:lnTo>
                  <a:lnTo>
                    <a:pt x="80" y="131"/>
                  </a:lnTo>
                  <a:lnTo>
                    <a:pt x="77" y="131"/>
                  </a:lnTo>
                  <a:lnTo>
                    <a:pt x="71" y="135"/>
                  </a:lnTo>
                  <a:lnTo>
                    <a:pt x="68" y="131"/>
                  </a:lnTo>
                  <a:lnTo>
                    <a:pt x="51" y="131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3" y="131"/>
                  </a:lnTo>
                  <a:lnTo>
                    <a:pt x="42" y="131"/>
                  </a:lnTo>
                  <a:lnTo>
                    <a:pt x="30" y="137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19" y="143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8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7" y="155"/>
                  </a:lnTo>
                  <a:lnTo>
                    <a:pt x="4" y="155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2" y="122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29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1" y="120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4" y="109"/>
                  </a:lnTo>
                  <a:lnTo>
                    <a:pt x="4" y="97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5"/>
                  </a:lnTo>
                  <a:lnTo>
                    <a:pt x="18" y="75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58"/>
                  </a:lnTo>
                  <a:lnTo>
                    <a:pt x="23" y="54"/>
                  </a:lnTo>
                  <a:lnTo>
                    <a:pt x="26" y="5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51" y="33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8" y="34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80" y="46"/>
                  </a:lnTo>
                  <a:lnTo>
                    <a:pt x="83" y="51"/>
                  </a:lnTo>
                  <a:lnTo>
                    <a:pt x="87" y="54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3" y="61"/>
                  </a:lnTo>
                  <a:lnTo>
                    <a:pt x="93" y="66"/>
                  </a:lnTo>
                  <a:lnTo>
                    <a:pt x="94" y="67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100" y="80"/>
                  </a:lnTo>
                  <a:lnTo>
                    <a:pt x="107" y="82"/>
                  </a:lnTo>
                  <a:lnTo>
                    <a:pt x="110" y="86"/>
                  </a:lnTo>
                  <a:lnTo>
                    <a:pt x="112" y="87"/>
                  </a:lnTo>
                  <a:lnTo>
                    <a:pt x="114" y="87"/>
                  </a:lnTo>
                  <a:lnTo>
                    <a:pt x="122" y="85"/>
                  </a:lnTo>
                  <a:lnTo>
                    <a:pt x="124" y="83"/>
                  </a:lnTo>
                  <a:lnTo>
                    <a:pt x="125" y="83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9" y="80"/>
                  </a:lnTo>
                  <a:lnTo>
                    <a:pt x="129" y="79"/>
                  </a:lnTo>
                  <a:lnTo>
                    <a:pt x="131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37" y="73"/>
                  </a:lnTo>
                  <a:lnTo>
                    <a:pt x="138" y="73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1" y="70"/>
                  </a:lnTo>
                  <a:lnTo>
                    <a:pt x="143" y="67"/>
                  </a:lnTo>
                  <a:lnTo>
                    <a:pt x="144" y="64"/>
                  </a:lnTo>
                  <a:lnTo>
                    <a:pt x="145" y="61"/>
                  </a:lnTo>
                  <a:lnTo>
                    <a:pt x="144" y="57"/>
                  </a:lnTo>
                  <a:lnTo>
                    <a:pt x="144" y="48"/>
                  </a:lnTo>
                  <a:lnTo>
                    <a:pt x="143" y="45"/>
                  </a:lnTo>
                  <a:lnTo>
                    <a:pt x="143" y="31"/>
                  </a:lnTo>
                  <a:lnTo>
                    <a:pt x="141" y="27"/>
                  </a:lnTo>
                  <a:lnTo>
                    <a:pt x="141" y="25"/>
                  </a:lnTo>
                  <a:lnTo>
                    <a:pt x="139" y="21"/>
                  </a:lnTo>
                  <a:lnTo>
                    <a:pt x="139" y="18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8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4" y="11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2" y="2"/>
                  </a:lnTo>
                  <a:lnTo>
                    <a:pt x="172" y="1"/>
                  </a:lnTo>
                  <a:lnTo>
                    <a:pt x="174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3">
              <a:extLst>
                <a:ext uri="{FF2B5EF4-FFF2-40B4-BE49-F238E27FC236}">
                  <a16:creationId xmlns="" xmlns:a16="http://schemas.microsoft.com/office/drawing/2014/main" id="{AD079BF5-625F-4204-BA47-719682CB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489" y="4946638"/>
              <a:ext cx="117475" cy="128587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4"/>
                </a:cxn>
                <a:cxn ang="0">
                  <a:pos x="42" y="9"/>
                </a:cxn>
                <a:cxn ang="0">
                  <a:pos x="47" y="12"/>
                </a:cxn>
                <a:cxn ang="0">
                  <a:pos x="50" y="15"/>
                </a:cxn>
                <a:cxn ang="0">
                  <a:pos x="53" y="23"/>
                </a:cxn>
                <a:cxn ang="0">
                  <a:pos x="59" y="24"/>
                </a:cxn>
                <a:cxn ang="0">
                  <a:pos x="59" y="31"/>
                </a:cxn>
                <a:cxn ang="0">
                  <a:pos x="68" y="33"/>
                </a:cxn>
                <a:cxn ang="0">
                  <a:pos x="71" y="33"/>
                </a:cxn>
                <a:cxn ang="0">
                  <a:pos x="74" y="35"/>
                </a:cxn>
                <a:cxn ang="0">
                  <a:pos x="73" y="41"/>
                </a:cxn>
                <a:cxn ang="0">
                  <a:pos x="68" y="47"/>
                </a:cxn>
                <a:cxn ang="0">
                  <a:pos x="65" y="52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61" y="58"/>
                </a:cxn>
                <a:cxn ang="0">
                  <a:pos x="58" y="60"/>
                </a:cxn>
                <a:cxn ang="0">
                  <a:pos x="54" y="66"/>
                </a:cxn>
                <a:cxn ang="0">
                  <a:pos x="54" y="68"/>
                </a:cxn>
                <a:cxn ang="0">
                  <a:pos x="50" y="66"/>
                </a:cxn>
                <a:cxn ang="0">
                  <a:pos x="47" y="62"/>
                </a:cxn>
                <a:cxn ang="0">
                  <a:pos x="43" y="64"/>
                </a:cxn>
                <a:cxn ang="0">
                  <a:pos x="37" y="66"/>
                </a:cxn>
                <a:cxn ang="0">
                  <a:pos x="33" y="69"/>
                </a:cxn>
                <a:cxn ang="0">
                  <a:pos x="30" y="80"/>
                </a:cxn>
                <a:cxn ang="0">
                  <a:pos x="28" y="80"/>
                </a:cxn>
                <a:cxn ang="0">
                  <a:pos x="24" y="81"/>
                </a:cxn>
                <a:cxn ang="0">
                  <a:pos x="24" y="78"/>
                </a:cxn>
                <a:cxn ang="0">
                  <a:pos x="24" y="74"/>
                </a:cxn>
                <a:cxn ang="0">
                  <a:pos x="23" y="64"/>
                </a:cxn>
                <a:cxn ang="0">
                  <a:pos x="19" y="60"/>
                </a:cxn>
                <a:cxn ang="0">
                  <a:pos x="10" y="55"/>
                </a:cxn>
                <a:cxn ang="0">
                  <a:pos x="9" y="51"/>
                </a:cxn>
                <a:cxn ang="0">
                  <a:pos x="9" y="49"/>
                </a:cxn>
                <a:cxn ang="0">
                  <a:pos x="5" y="44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4" y="29"/>
                </a:cxn>
                <a:cxn ang="0">
                  <a:pos x="9" y="30"/>
                </a:cxn>
                <a:cxn ang="0">
                  <a:pos x="15" y="25"/>
                </a:cxn>
                <a:cxn ang="0">
                  <a:pos x="21" y="21"/>
                </a:cxn>
                <a:cxn ang="0">
                  <a:pos x="19" y="19"/>
                </a:cxn>
                <a:cxn ang="0">
                  <a:pos x="22" y="17"/>
                </a:cxn>
                <a:cxn ang="0">
                  <a:pos x="25" y="15"/>
                </a:cxn>
                <a:cxn ang="0">
                  <a:pos x="28" y="11"/>
                </a:cxn>
                <a:cxn ang="0">
                  <a:pos x="27" y="8"/>
                </a:cxn>
                <a:cxn ang="0">
                  <a:pos x="28" y="4"/>
                </a:cxn>
                <a:cxn ang="0">
                  <a:pos x="34" y="0"/>
                </a:cxn>
              </a:cxnLst>
              <a:rect l="0" t="0" r="r" b="b"/>
              <a:pathLst>
                <a:path w="74" h="81">
                  <a:moveTo>
                    <a:pt x="34" y="0"/>
                  </a:moveTo>
                  <a:lnTo>
                    <a:pt x="34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3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59" y="31"/>
                  </a:lnTo>
                  <a:lnTo>
                    <a:pt x="65" y="31"/>
                  </a:lnTo>
                  <a:lnTo>
                    <a:pt x="66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8" y="51"/>
                  </a:lnTo>
                  <a:lnTo>
                    <a:pt x="67" y="51"/>
                  </a:lnTo>
                  <a:lnTo>
                    <a:pt x="65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5" y="57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58"/>
                  </a:lnTo>
                  <a:lnTo>
                    <a:pt x="60" y="58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6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5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9" y="63"/>
                  </a:lnTo>
                  <a:lnTo>
                    <a:pt x="47" y="62"/>
                  </a:lnTo>
                  <a:lnTo>
                    <a:pt x="45" y="62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6"/>
                  </a:lnTo>
                  <a:lnTo>
                    <a:pt x="37" y="66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1" y="70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5" y="75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3" y="69"/>
                  </a:lnTo>
                  <a:lnTo>
                    <a:pt x="23" y="64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4">
              <a:extLst>
                <a:ext uri="{FF2B5EF4-FFF2-40B4-BE49-F238E27FC236}">
                  <a16:creationId xmlns="" xmlns:a16="http://schemas.microsoft.com/office/drawing/2014/main" id="{CEF48135-1542-4B47-B7A4-6D3530CB2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7965" y="4584689"/>
              <a:ext cx="798513" cy="1036635"/>
            </a:xfrm>
            <a:custGeom>
              <a:avLst/>
              <a:gdLst/>
              <a:ahLst/>
              <a:cxnLst>
                <a:cxn ang="0">
                  <a:pos x="231" y="522"/>
                </a:cxn>
                <a:cxn ang="0">
                  <a:pos x="365" y="559"/>
                </a:cxn>
                <a:cxn ang="0">
                  <a:pos x="358" y="592"/>
                </a:cxn>
                <a:cxn ang="0">
                  <a:pos x="296" y="560"/>
                </a:cxn>
                <a:cxn ang="0">
                  <a:pos x="249" y="538"/>
                </a:cxn>
                <a:cxn ang="0">
                  <a:pos x="273" y="516"/>
                </a:cxn>
                <a:cxn ang="0">
                  <a:pos x="315" y="519"/>
                </a:cxn>
                <a:cxn ang="0">
                  <a:pos x="354" y="501"/>
                </a:cxn>
                <a:cxn ang="0">
                  <a:pos x="335" y="489"/>
                </a:cxn>
                <a:cxn ang="0">
                  <a:pos x="72" y="461"/>
                </a:cxn>
                <a:cxn ang="0">
                  <a:pos x="74" y="353"/>
                </a:cxn>
                <a:cxn ang="0">
                  <a:pos x="124" y="349"/>
                </a:cxn>
                <a:cxn ang="0">
                  <a:pos x="133" y="375"/>
                </a:cxn>
                <a:cxn ang="0">
                  <a:pos x="130" y="421"/>
                </a:cxn>
                <a:cxn ang="0">
                  <a:pos x="115" y="455"/>
                </a:cxn>
                <a:cxn ang="0">
                  <a:pos x="90" y="470"/>
                </a:cxn>
                <a:cxn ang="0">
                  <a:pos x="77" y="443"/>
                </a:cxn>
                <a:cxn ang="0">
                  <a:pos x="80" y="406"/>
                </a:cxn>
                <a:cxn ang="0">
                  <a:pos x="67" y="374"/>
                </a:cxn>
                <a:cxn ang="0">
                  <a:pos x="99" y="353"/>
                </a:cxn>
                <a:cxn ang="0">
                  <a:pos x="148" y="267"/>
                </a:cxn>
                <a:cxn ang="0">
                  <a:pos x="158" y="254"/>
                </a:cxn>
                <a:cxn ang="0">
                  <a:pos x="136" y="181"/>
                </a:cxn>
                <a:cxn ang="0">
                  <a:pos x="234" y="7"/>
                </a:cxn>
                <a:cxn ang="0">
                  <a:pos x="291" y="33"/>
                </a:cxn>
                <a:cxn ang="0">
                  <a:pos x="291" y="67"/>
                </a:cxn>
                <a:cxn ang="0">
                  <a:pos x="301" y="85"/>
                </a:cxn>
                <a:cxn ang="0">
                  <a:pos x="274" y="82"/>
                </a:cxn>
                <a:cxn ang="0">
                  <a:pos x="249" y="92"/>
                </a:cxn>
                <a:cxn ang="0">
                  <a:pos x="246" y="124"/>
                </a:cxn>
                <a:cxn ang="0">
                  <a:pos x="240" y="137"/>
                </a:cxn>
                <a:cxn ang="0">
                  <a:pos x="291" y="208"/>
                </a:cxn>
                <a:cxn ang="0">
                  <a:pos x="340" y="290"/>
                </a:cxn>
                <a:cxn ang="0">
                  <a:pos x="398" y="319"/>
                </a:cxn>
                <a:cxn ang="0">
                  <a:pos x="475" y="374"/>
                </a:cxn>
                <a:cxn ang="0">
                  <a:pos x="497" y="421"/>
                </a:cxn>
                <a:cxn ang="0">
                  <a:pos x="450" y="390"/>
                </a:cxn>
                <a:cxn ang="0">
                  <a:pos x="425" y="406"/>
                </a:cxn>
                <a:cxn ang="0">
                  <a:pos x="441" y="443"/>
                </a:cxn>
                <a:cxn ang="0">
                  <a:pos x="419" y="500"/>
                </a:cxn>
                <a:cxn ang="0">
                  <a:pos x="389" y="504"/>
                </a:cxn>
                <a:cxn ang="0">
                  <a:pos x="397" y="443"/>
                </a:cxn>
                <a:cxn ang="0">
                  <a:pos x="352" y="399"/>
                </a:cxn>
                <a:cxn ang="0">
                  <a:pos x="329" y="377"/>
                </a:cxn>
                <a:cxn ang="0">
                  <a:pos x="295" y="344"/>
                </a:cxn>
                <a:cxn ang="0">
                  <a:pos x="241" y="316"/>
                </a:cxn>
                <a:cxn ang="0">
                  <a:pos x="191" y="278"/>
                </a:cxn>
                <a:cxn ang="0">
                  <a:pos x="165" y="247"/>
                </a:cxn>
                <a:cxn ang="0">
                  <a:pos x="136" y="179"/>
                </a:cxn>
                <a:cxn ang="0">
                  <a:pos x="94" y="161"/>
                </a:cxn>
                <a:cxn ang="0">
                  <a:pos x="66" y="189"/>
                </a:cxn>
                <a:cxn ang="0">
                  <a:pos x="34" y="178"/>
                </a:cxn>
                <a:cxn ang="0">
                  <a:pos x="18" y="140"/>
                </a:cxn>
                <a:cxn ang="0">
                  <a:pos x="19" y="113"/>
                </a:cxn>
                <a:cxn ang="0">
                  <a:pos x="21" y="73"/>
                </a:cxn>
                <a:cxn ang="0">
                  <a:pos x="62" y="51"/>
                </a:cxn>
                <a:cxn ang="0">
                  <a:pos x="94" y="64"/>
                </a:cxn>
                <a:cxn ang="0">
                  <a:pos x="105" y="60"/>
                </a:cxn>
                <a:cxn ang="0">
                  <a:pos x="124" y="48"/>
                </a:cxn>
                <a:cxn ang="0">
                  <a:pos x="147" y="30"/>
                </a:cxn>
                <a:cxn ang="0">
                  <a:pos x="174" y="18"/>
                </a:cxn>
                <a:cxn ang="0">
                  <a:pos x="216" y="7"/>
                </a:cxn>
              </a:cxnLst>
              <a:rect l="0" t="0" r="r" b="b"/>
              <a:pathLst>
                <a:path w="503" h="653">
                  <a:moveTo>
                    <a:pt x="251" y="651"/>
                  </a:moveTo>
                  <a:lnTo>
                    <a:pt x="254" y="651"/>
                  </a:lnTo>
                  <a:lnTo>
                    <a:pt x="254" y="653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51" y="651"/>
                  </a:lnTo>
                  <a:close/>
                  <a:moveTo>
                    <a:pt x="264" y="633"/>
                  </a:moveTo>
                  <a:lnTo>
                    <a:pt x="265" y="633"/>
                  </a:lnTo>
                  <a:lnTo>
                    <a:pt x="265" y="634"/>
                  </a:lnTo>
                  <a:lnTo>
                    <a:pt x="264" y="634"/>
                  </a:lnTo>
                  <a:lnTo>
                    <a:pt x="264" y="633"/>
                  </a:lnTo>
                  <a:close/>
                  <a:moveTo>
                    <a:pt x="224" y="583"/>
                  </a:moveTo>
                  <a:lnTo>
                    <a:pt x="228" y="583"/>
                  </a:lnTo>
                  <a:lnTo>
                    <a:pt x="230" y="584"/>
                  </a:lnTo>
                  <a:lnTo>
                    <a:pt x="230" y="586"/>
                  </a:lnTo>
                  <a:lnTo>
                    <a:pt x="229" y="587"/>
                  </a:lnTo>
                  <a:lnTo>
                    <a:pt x="228" y="587"/>
                  </a:lnTo>
                  <a:lnTo>
                    <a:pt x="226" y="585"/>
                  </a:lnTo>
                  <a:lnTo>
                    <a:pt x="226" y="584"/>
                  </a:lnTo>
                  <a:lnTo>
                    <a:pt x="224" y="583"/>
                  </a:lnTo>
                  <a:close/>
                  <a:moveTo>
                    <a:pt x="240" y="524"/>
                  </a:moveTo>
                  <a:lnTo>
                    <a:pt x="243" y="524"/>
                  </a:lnTo>
                  <a:lnTo>
                    <a:pt x="243" y="525"/>
                  </a:lnTo>
                  <a:lnTo>
                    <a:pt x="240" y="525"/>
                  </a:lnTo>
                  <a:lnTo>
                    <a:pt x="240" y="524"/>
                  </a:lnTo>
                  <a:close/>
                  <a:moveTo>
                    <a:pt x="230" y="522"/>
                  </a:moveTo>
                  <a:lnTo>
                    <a:pt x="231" y="522"/>
                  </a:lnTo>
                  <a:lnTo>
                    <a:pt x="231" y="523"/>
                  </a:lnTo>
                  <a:lnTo>
                    <a:pt x="230" y="523"/>
                  </a:lnTo>
                  <a:lnTo>
                    <a:pt x="230" y="522"/>
                  </a:lnTo>
                  <a:close/>
                  <a:moveTo>
                    <a:pt x="377" y="505"/>
                  </a:moveTo>
                  <a:lnTo>
                    <a:pt x="378" y="505"/>
                  </a:lnTo>
                  <a:lnTo>
                    <a:pt x="380" y="506"/>
                  </a:lnTo>
                  <a:lnTo>
                    <a:pt x="382" y="506"/>
                  </a:lnTo>
                  <a:lnTo>
                    <a:pt x="379" y="507"/>
                  </a:lnTo>
                  <a:lnTo>
                    <a:pt x="379" y="509"/>
                  </a:lnTo>
                  <a:lnTo>
                    <a:pt x="378" y="510"/>
                  </a:lnTo>
                  <a:lnTo>
                    <a:pt x="379" y="510"/>
                  </a:lnTo>
                  <a:lnTo>
                    <a:pt x="377" y="513"/>
                  </a:lnTo>
                  <a:lnTo>
                    <a:pt x="376" y="516"/>
                  </a:lnTo>
                  <a:lnTo>
                    <a:pt x="371" y="522"/>
                  </a:lnTo>
                  <a:lnTo>
                    <a:pt x="367" y="528"/>
                  </a:lnTo>
                  <a:lnTo>
                    <a:pt x="366" y="530"/>
                  </a:lnTo>
                  <a:lnTo>
                    <a:pt x="366" y="531"/>
                  </a:lnTo>
                  <a:lnTo>
                    <a:pt x="365" y="531"/>
                  </a:lnTo>
                  <a:lnTo>
                    <a:pt x="364" y="534"/>
                  </a:lnTo>
                  <a:lnTo>
                    <a:pt x="364" y="537"/>
                  </a:lnTo>
                  <a:lnTo>
                    <a:pt x="363" y="538"/>
                  </a:lnTo>
                  <a:lnTo>
                    <a:pt x="363" y="542"/>
                  </a:lnTo>
                  <a:lnTo>
                    <a:pt x="361" y="543"/>
                  </a:lnTo>
                  <a:lnTo>
                    <a:pt x="359" y="548"/>
                  </a:lnTo>
                  <a:lnTo>
                    <a:pt x="359" y="556"/>
                  </a:lnTo>
                  <a:lnTo>
                    <a:pt x="363" y="559"/>
                  </a:lnTo>
                  <a:lnTo>
                    <a:pt x="365" y="559"/>
                  </a:lnTo>
                  <a:lnTo>
                    <a:pt x="365" y="560"/>
                  </a:lnTo>
                  <a:lnTo>
                    <a:pt x="366" y="561"/>
                  </a:lnTo>
                  <a:lnTo>
                    <a:pt x="365" y="561"/>
                  </a:lnTo>
                  <a:lnTo>
                    <a:pt x="364" y="562"/>
                  </a:lnTo>
                  <a:lnTo>
                    <a:pt x="364" y="561"/>
                  </a:lnTo>
                  <a:lnTo>
                    <a:pt x="363" y="561"/>
                  </a:lnTo>
                  <a:lnTo>
                    <a:pt x="363" y="565"/>
                  </a:lnTo>
                  <a:lnTo>
                    <a:pt x="364" y="566"/>
                  </a:lnTo>
                  <a:lnTo>
                    <a:pt x="365" y="565"/>
                  </a:lnTo>
                  <a:lnTo>
                    <a:pt x="365" y="567"/>
                  </a:lnTo>
                  <a:lnTo>
                    <a:pt x="366" y="568"/>
                  </a:lnTo>
                  <a:lnTo>
                    <a:pt x="367" y="568"/>
                  </a:lnTo>
                  <a:lnTo>
                    <a:pt x="367" y="571"/>
                  </a:lnTo>
                  <a:lnTo>
                    <a:pt x="366" y="571"/>
                  </a:lnTo>
                  <a:lnTo>
                    <a:pt x="367" y="572"/>
                  </a:lnTo>
                  <a:lnTo>
                    <a:pt x="367" y="573"/>
                  </a:lnTo>
                  <a:lnTo>
                    <a:pt x="366" y="574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4" y="577"/>
                  </a:lnTo>
                  <a:lnTo>
                    <a:pt x="363" y="577"/>
                  </a:lnTo>
                  <a:lnTo>
                    <a:pt x="361" y="578"/>
                  </a:lnTo>
                  <a:lnTo>
                    <a:pt x="359" y="584"/>
                  </a:lnTo>
                  <a:lnTo>
                    <a:pt x="359" y="585"/>
                  </a:lnTo>
                  <a:lnTo>
                    <a:pt x="360" y="587"/>
                  </a:lnTo>
                  <a:lnTo>
                    <a:pt x="360" y="592"/>
                  </a:lnTo>
                  <a:lnTo>
                    <a:pt x="358" y="592"/>
                  </a:lnTo>
                  <a:lnTo>
                    <a:pt x="357" y="591"/>
                  </a:lnTo>
                  <a:lnTo>
                    <a:pt x="357" y="590"/>
                  </a:lnTo>
                  <a:lnTo>
                    <a:pt x="353" y="590"/>
                  </a:lnTo>
                  <a:lnTo>
                    <a:pt x="352" y="589"/>
                  </a:lnTo>
                  <a:lnTo>
                    <a:pt x="349" y="587"/>
                  </a:lnTo>
                  <a:lnTo>
                    <a:pt x="348" y="589"/>
                  </a:lnTo>
                  <a:lnTo>
                    <a:pt x="346" y="590"/>
                  </a:lnTo>
                  <a:lnTo>
                    <a:pt x="346" y="589"/>
                  </a:lnTo>
                  <a:lnTo>
                    <a:pt x="345" y="589"/>
                  </a:lnTo>
                  <a:lnTo>
                    <a:pt x="345" y="590"/>
                  </a:lnTo>
                  <a:lnTo>
                    <a:pt x="344" y="589"/>
                  </a:lnTo>
                  <a:lnTo>
                    <a:pt x="341" y="589"/>
                  </a:lnTo>
                  <a:lnTo>
                    <a:pt x="341" y="587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8" y="585"/>
                  </a:lnTo>
                  <a:lnTo>
                    <a:pt x="333" y="585"/>
                  </a:lnTo>
                  <a:lnTo>
                    <a:pt x="333" y="584"/>
                  </a:lnTo>
                  <a:lnTo>
                    <a:pt x="329" y="577"/>
                  </a:lnTo>
                  <a:lnTo>
                    <a:pt x="324" y="572"/>
                  </a:lnTo>
                  <a:lnTo>
                    <a:pt x="321" y="570"/>
                  </a:lnTo>
                  <a:lnTo>
                    <a:pt x="316" y="567"/>
                  </a:lnTo>
                  <a:lnTo>
                    <a:pt x="311" y="568"/>
                  </a:lnTo>
                  <a:lnTo>
                    <a:pt x="308" y="568"/>
                  </a:lnTo>
                  <a:lnTo>
                    <a:pt x="305" y="566"/>
                  </a:lnTo>
                  <a:lnTo>
                    <a:pt x="302" y="566"/>
                  </a:lnTo>
                  <a:lnTo>
                    <a:pt x="296" y="560"/>
                  </a:lnTo>
                  <a:lnTo>
                    <a:pt x="295" y="560"/>
                  </a:lnTo>
                  <a:lnTo>
                    <a:pt x="293" y="559"/>
                  </a:lnTo>
                  <a:lnTo>
                    <a:pt x="291" y="559"/>
                  </a:lnTo>
                  <a:lnTo>
                    <a:pt x="290" y="558"/>
                  </a:lnTo>
                  <a:lnTo>
                    <a:pt x="289" y="558"/>
                  </a:lnTo>
                  <a:lnTo>
                    <a:pt x="286" y="555"/>
                  </a:lnTo>
                  <a:lnTo>
                    <a:pt x="284" y="554"/>
                  </a:lnTo>
                  <a:lnTo>
                    <a:pt x="283" y="554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0"/>
                  </a:lnTo>
                  <a:lnTo>
                    <a:pt x="280" y="550"/>
                  </a:lnTo>
                  <a:lnTo>
                    <a:pt x="279" y="549"/>
                  </a:lnTo>
                  <a:lnTo>
                    <a:pt x="278" y="549"/>
                  </a:lnTo>
                  <a:lnTo>
                    <a:pt x="278" y="548"/>
                  </a:lnTo>
                  <a:lnTo>
                    <a:pt x="272" y="547"/>
                  </a:lnTo>
                  <a:lnTo>
                    <a:pt x="272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68" y="543"/>
                  </a:lnTo>
                  <a:lnTo>
                    <a:pt x="261" y="543"/>
                  </a:lnTo>
                  <a:lnTo>
                    <a:pt x="258" y="544"/>
                  </a:lnTo>
                  <a:lnTo>
                    <a:pt x="257" y="544"/>
                  </a:lnTo>
                  <a:lnTo>
                    <a:pt x="255" y="543"/>
                  </a:lnTo>
                  <a:lnTo>
                    <a:pt x="253" y="540"/>
                  </a:lnTo>
                  <a:lnTo>
                    <a:pt x="252" y="538"/>
                  </a:lnTo>
                  <a:lnTo>
                    <a:pt x="249" y="538"/>
                  </a:lnTo>
                  <a:lnTo>
                    <a:pt x="249" y="537"/>
                  </a:lnTo>
                  <a:lnTo>
                    <a:pt x="248" y="536"/>
                  </a:lnTo>
                  <a:lnTo>
                    <a:pt x="248" y="534"/>
                  </a:lnTo>
                  <a:lnTo>
                    <a:pt x="247" y="534"/>
                  </a:lnTo>
                  <a:lnTo>
                    <a:pt x="247" y="532"/>
                  </a:lnTo>
                  <a:lnTo>
                    <a:pt x="246" y="531"/>
                  </a:lnTo>
                  <a:lnTo>
                    <a:pt x="247" y="530"/>
                  </a:lnTo>
                  <a:lnTo>
                    <a:pt x="247" y="531"/>
                  </a:lnTo>
                  <a:lnTo>
                    <a:pt x="248" y="530"/>
                  </a:lnTo>
                  <a:lnTo>
                    <a:pt x="248" y="525"/>
                  </a:lnTo>
                  <a:lnTo>
                    <a:pt x="249" y="523"/>
                  </a:lnTo>
                  <a:lnTo>
                    <a:pt x="249" y="519"/>
                  </a:lnTo>
                  <a:lnTo>
                    <a:pt x="251" y="519"/>
                  </a:lnTo>
                  <a:lnTo>
                    <a:pt x="253" y="517"/>
                  </a:lnTo>
                  <a:lnTo>
                    <a:pt x="255" y="517"/>
                  </a:lnTo>
                  <a:lnTo>
                    <a:pt x="255" y="516"/>
                  </a:lnTo>
                  <a:lnTo>
                    <a:pt x="257" y="515"/>
                  </a:lnTo>
                  <a:lnTo>
                    <a:pt x="259" y="515"/>
                  </a:lnTo>
                  <a:lnTo>
                    <a:pt x="259" y="511"/>
                  </a:lnTo>
                  <a:lnTo>
                    <a:pt x="260" y="511"/>
                  </a:lnTo>
                  <a:lnTo>
                    <a:pt x="260" y="512"/>
                  </a:lnTo>
                  <a:lnTo>
                    <a:pt x="262" y="517"/>
                  </a:lnTo>
                  <a:lnTo>
                    <a:pt x="264" y="517"/>
                  </a:lnTo>
                  <a:lnTo>
                    <a:pt x="266" y="519"/>
                  </a:lnTo>
                  <a:lnTo>
                    <a:pt x="268" y="519"/>
                  </a:lnTo>
                  <a:lnTo>
                    <a:pt x="272" y="517"/>
                  </a:lnTo>
                  <a:lnTo>
                    <a:pt x="273" y="516"/>
                  </a:lnTo>
                  <a:lnTo>
                    <a:pt x="273" y="513"/>
                  </a:lnTo>
                  <a:lnTo>
                    <a:pt x="274" y="512"/>
                  </a:lnTo>
                  <a:lnTo>
                    <a:pt x="274" y="511"/>
                  </a:lnTo>
                  <a:lnTo>
                    <a:pt x="280" y="511"/>
                  </a:lnTo>
                  <a:lnTo>
                    <a:pt x="280" y="510"/>
                  </a:lnTo>
                  <a:lnTo>
                    <a:pt x="283" y="510"/>
                  </a:lnTo>
                  <a:lnTo>
                    <a:pt x="284" y="509"/>
                  </a:lnTo>
                  <a:lnTo>
                    <a:pt x="284" y="510"/>
                  </a:lnTo>
                  <a:lnTo>
                    <a:pt x="286" y="511"/>
                  </a:lnTo>
                  <a:lnTo>
                    <a:pt x="286" y="513"/>
                  </a:lnTo>
                  <a:lnTo>
                    <a:pt x="288" y="516"/>
                  </a:lnTo>
                  <a:lnTo>
                    <a:pt x="292" y="515"/>
                  </a:lnTo>
                  <a:lnTo>
                    <a:pt x="293" y="516"/>
                  </a:lnTo>
                  <a:lnTo>
                    <a:pt x="293" y="518"/>
                  </a:lnTo>
                  <a:lnTo>
                    <a:pt x="295" y="518"/>
                  </a:lnTo>
                  <a:lnTo>
                    <a:pt x="297" y="519"/>
                  </a:lnTo>
                  <a:lnTo>
                    <a:pt x="298" y="521"/>
                  </a:lnTo>
                  <a:lnTo>
                    <a:pt x="299" y="521"/>
                  </a:lnTo>
                  <a:lnTo>
                    <a:pt x="301" y="522"/>
                  </a:lnTo>
                  <a:lnTo>
                    <a:pt x="304" y="522"/>
                  </a:lnTo>
                  <a:lnTo>
                    <a:pt x="307" y="521"/>
                  </a:lnTo>
                  <a:lnTo>
                    <a:pt x="309" y="521"/>
                  </a:lnTo>
                  <a:lnTo>
                    <a:pt x="309" y="519"/>
                  </a:lnTo>
                  <a:lnTo>
                    <a:pt x="310" y="519"/>
                  </a:lnTo>
                  <a:lnTo>
                    <a:pt x="313" y="518"/>
                  </a:lnTo>
                  <a:lnTo>
                    <a:pt x="314" y="518"/>
                  </a:lnTo>
                  <a:lnTo>
                    <a:pt x="315" y="519"/>
                  </a:lnTo>
                  <a:lnTo>
                    <a:pt x="329" y="519"/>
                  </a:lnTo>
                  <a:lnTo>
                    <a:pt x="330" y="518"/>
                  </a:lnTo>
                  <a:lnTo>
                    <a:pt x="334" y="518"/>
                  </a:lnTo>
                  <a:lnTo>
                    <a:pt x="340" y="517"/>
                  </a:lnTo>
                  <a:lnTo>
                    <a:pt x="342" y="515"/>
                  </a:lnTo>
                  <a:lnTo>
                    <a:pt x="344" y="512"/>
                  </a:lnTo>
                  <a:lnTo>
                    <a:pt x="346" y="512"/>
                  </a:lnTo>
                  <a:lnTo>
                    <a:pt x="349" y="511"/>
                  </a:lnTo>
                  <a:lnTo>
                    <a:pt x="352" y="511"/>
                  </a:lnTo>
                  <a:lnTo>
                    <a:pt x="353" y="512"/>
                  </a:lnTo>
                  <a:lnTo>
                    <a:pt x="357" y="512"/>
                  </a:lnTo>
                  <a:lnTo>
                    <a:pt x="357" y="513"/>
                  </a:lnTo>
                  <a:lnTo>
                    <a:pt x="360" y="513"/>
                  </a:lnTo>
                  <a:lnTo>
                    <a:pt x="363" y="512"/>
                  </a:lnTo>
                  <a:lnTo>
                    <a:pt x="364" y="511"/>
                  </a:lnTo>
                  <a:lnTo>
                    <a:pt x="365" y="507"/>
                  </a:lnTo>
                  <a:lnTo>
                    <a:pt x="365" y="509"/>
                  </a:lnTo>
                  <a:lnTo>
                    <a:pt x="366" y="510"/>
                  </a:lnTo>
                  <a:lnTo>
                    <a:pt x="367" y="510"/>
                  </a:lnTo>
                  <a:lnTo>
                    <a:pt x="372" y="509"/>
                  </a:lnTo>
                  <a:lnTo>
                    <a:pt x="372" y="507"/>
                  </a:lnTo>
                  <a:lnTo>
                    <a:pt x="373" y="507"/>
                  </a:lnTo>
                  <a:lnTo>
                    <a:pt x="375" y="506"/>
                  </a:lnTo>
                  <a:lnTo>
                    <a:pt x="377" y="505"/>
                  </a:lnTo>
                  <a:close/>
                  <a:moveTo>
                    <a:pt x="353" y="498"/>
                  </a:moveTo>
                  <a:lnTo>
                    <a:pt x="355" y="500"/>
                  </a:lnTo>
                  <a:lnTo>
                    <a:pt x="354" y="501"/>
                  </a:lnTo>
                  <a:lnTo>
                    <a:pt x="353" y="500"/>
                  </a:lnTo>
                  <a:lnTo>
                    <a:pt x="353" y="498"/>
                  </a:lnTo>
                  <a:close/>
                  <a:moveTo>
                    <a:pt x="351" y="493"/>
                  </a:moveTo>
                  <a:lnTo>
                    <a:pt x="353" y="493"/>
                  </a:lnTo>
                  <a:lnTo>
                    <a:pt x="353" y="494"/>
                  </a:lnTo>
                  <a:lnTo>
                    <a:pt x="354" y="494"/>
                  </a:lnTo>
                  <a:lnTo>
                    <a:pt x="354" y="495"/>
                  </a:lnTo>
                  <a:lnTo>
                    <a:pt x="353" y="495"/>
                  </a:lnTo>
                  <a:lnTo>
                    <a:pt x="353" y="497"/>
                  </a:lnTo>
                  <a:lnTo>
                    <a:pt x="352" y="497"/>
                  </a:lnTo>
                  <a:lnTo>
                    <a:pt x="352" y="495"/>
                  </a:lnTo>
                  <a:lnTo>
                    <a:pt x="351" y="495"/>
                  </a:lnTo>
                  <a:lnTo>
                    <a:pt x="351" y="493"/>
                  </a:lnTo>
                  <a:close/>
                  <a:moveTo>
                    <a:pt x="328" y="491"/>
                  </a:moveTo>
                  <a:lnTo>
                    <a:pt x="328" y="492"/>
                  </a:lnTo>
                  <a:lnTo>
                    <a:pt x="327" y="492"/>
                  </a:lnTo>
                  <a:lnTo>
                    <a:pt x="328" y="491"/>
                  </a:lnTo>
                  <a:close/>
                  <a:moveTo>
                    <a:pt x="346" y="489"/>
                  </a:moveTo>
                  <a:lnTo>
                    <a:pt x="349" y="489"/>
                  </a:lnTo>
                  <a:lnTo>
                    <a:pt x="349" y="492"/>
                  </a:lnTo>
                  <a:lnTo>
                    <a:pt x="347" y="491"/>
                  </a:lnTo>
                  <a:lnTo>
                    <a:pt x="346" y="489"/>
                  </a:lnTo>
                  <a:close/>
                  <a:moveTo>
                    <a:pt x="335" y="489"/>
                  </a:moveTo>
                  <a:lnTo>
                    <a:pt x="336" y="489"/>
                  </a:lnTo>
                  <a:lnTo>
                    <a:pt x="338" y="491"/>
                  </a:lnTo>
                  <a:lnTo>
                    <a:pt x="336" y="491"/>
                  </a:lnTo>
                  <a:lnTo>
                    <a:pt x="335" y="489"/>
                  </a:lnTo>
                  <a:close/>
                  <a:moveTo>
                    <a:pt x="277" y="482"/>
                  </a:moveTo>
                  <a:lnTo>
                    <a:pt x="279" y="482"/>
                  </a:lnTo>
                  <a:lnTo>
                    <a:pt x="278" y="484"/>
                  </a:lnTo>
                  <a:lnTo>
                    <a:pt x="277" y="484"/>
                  </a:lnTo>
                  <a:lnTo>
                    <a:pt x="277" y="482"/>
                  </a:lnTo>
                  <a:close/>
                  <a:moveTo>
                    <a:pt x="363" y="478"/>
                  </a:moveTo>
                  <a:lnTo>
                    <a:pt x="365" y="478"/>
                  </a:lnTo>
                  <a:lnTo>
                    <a:pt x="365" y="479"/>
                  </a:lnTo>
                  <a:lnTo>
                    <a:pt x="363" y="479"/>
                  </a:lnTo>
                  <a:lnTo>
                    <a:pt x="363" y="478"/>
                  </a:lnTo>
                  <a:close/>
                  <a:moveTo>
                    <a:pt x="74" y="461"/>
                  </a:moveTo>
                  <a:lnTo>
                    <a:pt x="78" y="461"/>
                  </a:lnTo>
                  <a:lnTo>
                    <a:pt x="79" y="463"/>
                  </a:lnTo>
                  <a:lnTo>
                    <a:pt x="80" y="463"/>
                  </a:lnTo>
                  <a:lnTo>
                    <a:pt x="79" y="464"/>
                  </a:lnTo>
                  <a:lnTo>
                    <a:pt x="79" y="466"/>
                  </a:lnTo>
                  <a:lnTo>
                    <a:pt x="78" y="467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8"/>
                  </a:lnTo>
                  <a:lnTo>
                    <a:pt x="74" y="463"/>
                  </a:lnTo>
                  <a:lnTo>
                    <a:pt x="74" y="461"/>
                  </a:lnTo>
                  <a:close/>
                  <a:moveTo>
                    <a:pt x="69" y="457"/>
                  </a:moveTo>
                  <a:lnTo>
                    <a:pt x="72" y="457"/>
                  </a:lnTo>
                  <a:lnTo>
                    <a:pt x="72" y="458"/>
                  </a:lnTo>
                  <a:lnTo>
                    <a:pt x="73" y="461"/>
                  </a:lnTo>
                  <a:lnTo>
                    <a:pt x="72" y="461"/>
                  </a:lnTo>
                  <a:lnTo>
                    <a:pt x="72" y="462"/>
                  </a:lnTo>
                  <a:lnTo>
                    <a:pt x="71" y="462"/>
                  </a:lnTo>
                  <a:lnTo>
                    <a:pt x="71" y="460"/>
                  </a:lnTo>
                  <a:lnTo>
                    <a:pt x="69" y="460"/>
                  </a:lnTo>
                  <a:lnTo>
                    <a:pt x="69" y="457"/>
                  </a:lnTo>
                  <a:close/>
                  <a:moveTo>
                    <a:pt x="307" y="370"/>
                  </a:moveTo>
                  <a:lnTo>
                    <a:pt x="308" y="370"/>
                  </a:lnTo>
                  <a:lnTo>
                    <a:pt x="310" y="371"/>
                  </a:lnTo>
                  <a:lnTo>
                    <a:pt x="311" y="371"/>
                  </a:lnTo>
                  <a:lnTo>
                    <a:pt x="311" y="372"/>
                  </a:lnTo>
                  <a:lnTo>
                    <a:pt x="310" y="374"/>
                  </a:lnTo>
                  <a:lnTo>
                    <a:pt x="307" y="374"/>
                  </a:lnTo>
                  <a:lnTo>
                    <a:pt x="307" y="370"/>
                  </a:lnTo>
                  <a:close/>
                  <a:moveTo>
                    <a:pt x="289" y="368"/>
                  </a:moveTo>
                  <a:lnTo>
                    <a:pt x="289" y="369"/>
                  </a:lnTo>
                  <a:lnTo>
                    <a:pt x="288" y="369"/>
                  </a:lnTo>
                  <a:lnTo>
                    <a:pt x="289" y="368"/>
                  </a:lnTo>
                  <a:close/>
                  <a:moveTo>
                    <a:pt x="71" y="353"/>
                  </a:moveTo>
                  <a:lnTo>
                    <a:pt x="71" y="356"/>
                  </a:lnTo>
                  <a:lnTo>
                    <a:pt x="69" y="357"/>
                  </a:lnTo>
                  <a:lnTo>
                    <a:pt x="68" y="357"/>
                  </a:lnTo>
                  <a:lnTo>
                    <a:pt x="69" y="356"/>
                  </a:lnTo>
                  <a:lnTo>
                    <a:pt x="69" y="355"/>
                  </a:lnTo>
                  <a:lnTo>
                    <a:pt x="71" y="353"/>
                  </a:lnTo>
                  <a:close/>
                  <a:moveTo>
                    <a:pt x="71" y="351"/>
                  </a:moveTo>
                  <a:lnTo>
                    <a:pt x="74" y="351"/>
                  </a:lnTo>
                  <a:lnTo>
                    <a:pt x="74" y="353"/>
                  </a:lnTo>
                  <a:lnTo>
                    <a:pt x="71" y="353"/>
                  </a:lnTo>
                  <a:lnTo>
                    <a:pt x="71" y="351"/>
                  </a:lnTo>
                  <a:close/>
                  <a:moveTo>
                    <a:pt x="121" y="344"/>
                  </a:moveTo>
                  <a:lnTo>
                    <a:pt x="122" y="344"/>
                  </a:lnTo>
                  <a:lnTo>
                    <a:pt x="122" y="347"/>
                  </a:lnTo>
                  <a:lnTo>
                    <a:pt x="121" y="347"/>
                  </a:lnTo>
                  <a:lnTo>
                    <a:pt x="121" y="344"/>
                  </a:lnTo>
                  <a:close/>
                  <a:moveTo>
                    <a:pt x="118" y="343"/>
                  </a:moveTo>
                  <a:lnTo>
                    <a:pt x="119" y="343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7" y="344"/>
                  </a:lnTo>
                  <a:lnTo>
                    <a:pt x="118" y="344"/>
                  </a:lnTo>
                  <a:lnTo>
                    <a:pt x="118" y="343"/>
                  </a:lnTo>
                  <a:close/>
                  <a:moveTo>
                    <a:pt x="110" y="343"/>
                  </a:moveTo>
                  <a:lnTo>
                    <a:pt x="112" y="343"/>
                  </a:lnTo>
                  <a:lnTo>
                    <a:pt x="114" y="344"/>
                  </a:lnTo>
                  <a:lnTo>
                    <a:pt x="114" y="346"/>
                  </a:lnTo>
                  <a:lnTo>
                    <a:pt x="116" y="346"/>
                  </a:lnTo>
                  <a:lnTo>
                    <a:pt x="116" y="345"/>
                  </a:lnTo>
                  <a:lnTo>
                    <a:pt x="117" y="345"/>
                  </a:lnTo>
                  <a:lnTo>
                    <a:pt x="118" y="347"/>
                  </a:lnTo>
                  <a:lnTo>
                    <a:pt x="119" y="347"/>
                  </a:lnTo>
                  <a:lnTo>
                    <a:pt x="119" y="349"/>
                  </a:lnTo>
                  <a:lnTo>
                    <a:pt x="121" y="350"/>
                  </a:lnTo>
                  <a:lnTo>
                    <a:pt x="121" y="349"/>
                  </a:lnTo>
                  <a:lnTo>
                    <a:pt x="124" y="349"/>
                  </a:lnTo>
                  <a:lnTo>
                    <a:pt x="124" y="350"/>
                  </a:lnTo>
                  <a:lnTo>
                    <a:pt x="125" y="350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5"/>
                  </a:lnTo>
                  <a:lnTo>
                    <a:pt x="125" y="355"/>
                  </a:lnTo>
                  <a:lnTo>
                    <a:pt x="125" y="357"/>
                  </a:lnTo>
                  <a:lnTo>
                    <a:pt x="127" y="356"/>
                  </a:lnTo>
                  <a:lnTo>
                    <a:pt x="128" y="356"/>
                  </a:lnTo>
                  <a:lnTo>
                    <a:pt x="129" y="357"/>
                  </a:lnTo>
                  <a:lnTo>
                    <a:pt x="127" y="357"/>
                  </a:lnTo>
                  <a:lnTo>
                    <a:pt x="127" y="359"/>
                  </a:lnTo>
                  <a:lnTo>
                    <a:pt x="125" y="359"/>
                  </a:lnTo>
                  <a:lnTo>
                    <a:pt x="125" y="361"/>
                  </a:lnTo>
                  <a:lnTo>
                    <a:pt x="123" y="361"/>
                  </a:lnTo>
                  <a:lnTo>
                    <a:pt x="123" y="362"/>
                  </a:lnTo>
                  <a:lnTo>
                    <a:pt x="128" y="362"/>
                  </a:lnTo>
                  <a:lnTo>
                    <a:pt x="128" y="363"/>
                  </a:lnTo>
                  <a:lnTo>
                    <a:pt x="130" y="365"/>
                  </a:lnTo>
                  <a:lnTo>
                    <a:pt x="133" y="365"/>
                  </a:lnTo>
                  <a:lnTo>
                    <a:pt x="131" y="366"/>
                  </a:lnTo>
                  <a:lnTo>
                    <a:pt x="130" y="366"/>
                  </a:lnTo>
                  <a:lnTo>
                    <a:pt x="130" y="368"/>
                  </a:lnTo>
                  <a:lnTo>
                    <a:pt x="129" y="368"/>
                  </a:lnTo>
                  <a:lnTo>
                    <a:pt x="131" y="370"/>
                  </a:lnTo>
                  <a:lnTo>
                    <a:pt x="131" y="372"/>
                  </a:lnTo>
                  <a:lnTo>
                    <a:pt x="133" y="375"/>
                  </a:lnTo>
                  <a:lnTo>
                    <a:pt x="134" y="376"/>
                  </a:lnTo>
                  <a:lnTo>
                    <a:pt x="134" y="380"/>
                  </a:lnTo>
                  <a:lnTo>
                    <a:pt x="135" y="381"/>
                  </a:lnTo>
                  <a:lnTo>
                    <a:pt x="135" y="382"/>
                  </a:lnTo>
                  <a:lnTo>
                    <a:pt x="136" y="383"/>
                  </a:lnTo>
                  <a:lnTo>
                    <a:pt x="136" y="387"/>
                  </a:lnTo>
                  <a:lnTo>
                    <a:pt x="135" y="387"/>
                  </a:lnTo>
                  <a:lnTo>
                    <a:pt x="135" y="389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3" y="392"/>
                  </a:lnTo>
                  <a:lnTo>
                    <a:pt x="130" y="394"/>
                  </a:lnTo>
                  <a:lnTo>
                    <a:pt x="130" y="395"/>
                  </a:lnTo>
                  <a:lnTo>
                    <a:pt x="128" y="398"/>
                  </a:lnTo>
                  <a:lnTo>
                    <a:pt x="128" y="401"/>
                  </a:lnTo>
                  <a:lnTo>
                    <a:pt x="129" y="405"/>
                  </a:lnTo>
                  <a:lnTo>
                    <a:pt x="130" y="405"/>
                  </a:lnTo>
                  <a:lnTo>
                    <a:pt x="130" y="406"/>
                  </a:lnTo>
                  <a:lnTo>
                    <a:pt x="133" y="408"/>
                  </a:lnTo>
                  <a:lnTo>
                    <a:pt x="131" y="413"/>
                  </a:lnTo>
                  <a:lnTo>
                    <a:pt x="130" y="414"/>
                  </a:lnTo>
                  <a:lnTo>
                    <a:pt x="131" y="415"/>
                  </a:lnTo>
                  <a:lnTo>
                    <a:pt x="131" y="417"/>
                  </a:lnTo>
                  <a:lnTo>
                    <a:pt x="130" y="418"/>
                  </a:lnTo>
                  <a:lnTo>
                    <a:pt x="130" y="420"/>
                  </a:lnTo>
                  <a:lnTo>
                    <a:pt x="131" y="420"/>
                  </a:lnTo>
                  <a:lnTo>
                    <a:pt x="130" y="421"/>
                  </a:lnTo>
                  <a:lnTo>
                    <a:pt x="130" y="430"/>
                  </a:lnTo>
                  <a:lnTo>
                    <a:pt x="129" y="431"/>
                  </a:lnTo>
                  <a:lnTo>
                    <a:pt x="129" y="436"/>
                  </a:lnTo>
                  <a:lnTo>
                    <a:pt x="128" y="439"/>
                  </a:lnTo>
                  <a:lnTo>
                    <a:pt x="129" y="441"/>
                  </a:lnTo>
                  <a:lnTo>
                    <a:pt x="129" y="443"/>
                  </a:lnTo>
                  <a:lnTo>
                    <a:pt x="127" y="448"/>
                  </a:lnTo>
                  <a:lnTo>
                    <a:pt x="127" y="449"/>
                  </a:lnTo>
                  <a:lnTo>
                    <a:pt x="128" y="450"/>
                  </a:lnTo>
                  <a:lnTo>
                    <a:pt x="129" y="450"/>
                  </a:lnTo>
                  <a:lnTo>
                    <a:pt x="129" y="451"/>
                  </a:lnTo>
                  <a:lnTo>
                    <a:pt x="128" y="451"/>
                  </a:lnTo>
                  <a:lnTo>
                    <a:pt x="125" y="454"/>
                  </a:lnTo>
                  <a:lnTo>
                    <a:pt x="125" y="456"/>
                  </a:lnTo>
                  <a:lnTo>
                    <a:pt x="127" y="457"/>
                  </a:lnTo>
                  <a:lnTo>
                    <a:pt x="125" y="458"/>
                  </a:lnTo>
                  <a:lnTo>
                    <a:pt x="125" y="460"/>
                  </a:lnTo>
                  <a:lnTo>
                    <a:pt x="124" y="460"/>
                  </a:lnTo>
                  <a:lnTo>
                    <a:pt x="123" y="461"/>
                  </a:lnTo>
                  <a:lnTo>
                    <a:pt x="123" y="460"/>
                  </a:lnTo>
                  <a:lnTo>
                    <a:pt x="119" y="460"/>
                  </a:lnTo>
                  <a:lnTo>
                    <a:pt x="119" y="458"/>
                  </a:lnTo>
                  <a:lnTo>
                    <a:pt x="118" y="457"/>
                  </a:lnTo>
                  <a:lnTo>
                    <a:pt x="117" y="457"/>
                  </a:lnTo>
                  <a:lnTo>
                    <a:pt x="116" y="456"/>
                  </a:lnTo>
                  <a:lnTo>
                    <a:pt x="115" y="456"/>
                  </a:lnTo>
                  <a:lnTo>
                    <a:pt x="115" y="455"/>
                  </a:lnTo>
                  <a:lnTo>
                    <a:pt x="110" y="455"/>
                  </a:lnTo>
                  <a:lnTo>
                    <a:pt x="109" y="456"/>
                  </a:lnTo>
                  <a:lnTo>
                    <a:pt x="109" y="457"/>
                  </a:lnTo>
                  <a:lnTo>
                    <a:pt x="108" y="456"/>
                  </a:lnTo>
                  <a:lnTo>
                    <a:pt x="106" y="456"/>
                  </a:lnTo>
                  <a:lnTo>
                    <a:pt x="105" y="454"/>
                  </a:lnTo>
                  <a:lnTo>
                    <a:pt x="104" y="454"/>
                  </a:lnTo>
                  <a:lnTo>
                    <a:pt x="104" y="452"/>
                  </a:lnTo>
                  <a:lnTo>
                    <a:pt x="103" y="452"/>
                  </a:lnTo>
                  <a:lnTo>
                    <a:pt x="103" y="455"/>
                  </a:lnTo>
                  <a:lnTo>
                    <a:pt x="105" y="455"/>
                  </a:lnTo>
                  <a:lnTo>
                    <a:pt x="103" y="457"/>
                  </a:lnTo>
                  <a:lnTo>
                    <a:pt x="103" y="463"/>
                  </a:lnTo>
                  <a:lnTo>
                    <a:pt x="104" y="463"/>
                  </a:lnTo>
                  <a:lnTo>
                    <a:pt x="104" y="464"/>
                  </a:lnTo>
                  <a:lnTo>
                    <a:pt x="103" y="466"/>
                  </a:lnTo>
                  <a:lnTo>
                    <a:pt x="103" y="468"/>
                  </a:lnTo>
                  <a:lnTo>
                    <a:pt x="102" y="468"/>
                  </a:lnTo>
                  <a:lnTo>
                    <a:pt x="97" y="473"/>
                  </a:lnTo>
                  <a:lnTo>
                    <a:pt x="96" y="473"/>
                  </a:lnTo>
                  <a:lnTo>
                    <a:pt x="96" y="474"/>
                  </a:lnTo>
                  <a:lnTo>
                    <a:pt x="94" y="474"/>
                  </a:lnTo>
                  <a:lnTo>
                    <a:pt x="94" y="473"/>
                  </a:lnTo>
                  <a:lnTo>
                    <a:pt x="93" y="472"/>
                  </a:lnTo>
                  <a:lnTo>
                    <a:pt x="92" y="472"/>
                  </a:lnTo>
                  <a:lnTo>
                    <a:pt x="91" y="470"/>
                  </a:lnTo>
                  <a:lnTo>
                    <a:pt x="90" y="470"/>
                  </a:lnTo>
                  <a:lnTo>
                    <a:pt x="88" y="472"/>
                  </a:lnTo>
                  <a:lnTo>
                    <a:pt x="87" y="472"/>
                  </a:lnTo>
                  <a:lnTo>
                    <a:pt x="87" y="474"/>
                  </a:lnTo>
                  <a:lnTo>
                    <a:pt x="86" y="474"/>
                  </a:lnTo>
                  <a:lnTo>
                    <a:pt x="86" y="473"/>
                  </a:lnTo>
                  <a:lnTo>
                    <a:pt x="85" y="473"/>
                  </a:lnTo>
                  <a:lnTo>
                    <a:pt x="85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3" y="464"/>
                  </a:lnTo>
                  <a:lnTo>
                    <a:pt x="81" y="463"/>
                  </a:lnTo>
                  <a:lnTo>
                    <a:pt x="81" y="462"/>
                  </a:lnTo>
                  <a:lnTo>
                    <a:pt x="80" y="462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78" y="461"/>
                  </a:lnTo>
                  <a:lnTo>
                    <a:pt x="78" y="457"/>
                  </a:lnTo>
                  <a:lnTo>
                    <a:pt x="77" y="457"/>
                  </a:lnTo>
                  <a:lnTo>
                    <a:pt x="77" y="456"/>
                  </a:lnTo>
                  <a:lnTo>
                    <a:pt x="75" y="456"/>
                  </a:lnTo>
                  <a:lnTo>
                    <a:pt x="75" y="454"/>
                  </a:lnTo>
                  <a:lnTo>
                    <a:pt x="78" y="451"/>
                  </a:lnTo>
                  <a:lnTo>
                    <a:pt x="78" y="450"/>
                  </a:lnTo>
                  <a:lnTo>
                    <a:pt x="75" y="448"/>
                  </a:lnTo>
                  <a:lnTo>
                    <a:pt x="75" y="445"/>
                  </a:lnTo>
                  <a:lnTo>
                    <a:pt x="77" y="445"/>
                  </a:lnTo>
                  <a:lnTo>
                    <a:pt x="77" y="443"/>
                  </a:lnTo>
                  <a:lnTo>
                    <a:pt x="75" y="442"/>
                  </a:lnTo>
                  <a:lnTo>
                    <a:pt x="78" y="439"/>
                  </a:lnTo>
                  <a:lnTo>
                    <a:pt x="78" y="438"/>
                  </a:lnTo>
                  <a:lnTo>
                    <a:pt x="79" y="437"/>
                  </a:lnTo>
                  <a:lnTo>
                    <a:pt x="79" y="431"/>
                  </a:lnTo>
                  <a:lnTo>
                    <a:pt x="78" y="429"/>
                  </a:lnTo>
                  <a:lnTo>
                    <a:pt x="78" y="425"/>
                  </a:lnTo>
                  <a:lnTo>
                    <a:pt x="79" y="425"/>
                  </a:lnTo>
                  <a:lnTo>
                    <a:pt x="79" y="426"/>
                  </a:lnTo>
                  <a:lnTo>
                    <a:pt x="81" y="429"/>
                  </a:lnTo>
                  <a:lnTo>
                    <a:pt x="81" y="426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3" y="424"/>
                  </a:lnTo>
                  <a:lnTo>
                    <a:pt x="83" y="419"/>
                  </a:lnTo>
                  <a:lnTo>
                    <a:pt x="80" y="417"/>
                  </a:lnTo>
                  <a:lnTo>
                    <a:pt x="79" y="417"/>
                  </a:lnTo>
                  <a:lnTo>
                    <a:pt x="78" y="418"/>
                  </a:lnTo>
                  <a:lnTo>
                    <a:pt x="79" y="418"/>
                  </a:lnTo>
                  <a:lnTo>
                    <a:pt x="78" y="419"/>
                  </a:lnTo>
                  <a:lnTo>
                    <a:pt x="77" y="418"/>
                  </a:lnTo>
                  <a:lnTo>
                    <a:pt x="77" y="411"/>
                  </a:lnTo>
                  <a:lnTo>
                    <a:pt x="75" y="411"/>
                  </a:lnTo>
                  <a:lnTo>
                    <a:pt x="75" y="409"/>
                  </a:lnTo>
                  <a:lnTo>
                    <a:pt x="79" y="409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79" y="405"/>
                  </a:lnTo>
                  <a:lnTo>
                    <a:pt x="79" y="400"/>
                  </a:lnTo>
                  <a:lnTo>
                    <a:pt x="80" y="398"/>
                  </a:lnTo>
                  <a:lnTo>
                    <a:pt x="80" y="396"/>
                  </a:lnTo>
                  <a:lnTo>
                    <a:pt x="77" y="393"/>
                  </a:lnTo>
                  <a:lnTo>
                    <a:pt x="77" y="394"/>
                  </a:lnTo>
                  <a:lnTo>
                    <a:pt x="75" y="393"/>
                  </a:lnTo>
                  <a:lnTo>
                    <a:pt x="75" y="392"/>
                  </a:lnTo>
                  <a:lnTo>
                    <a:pt x="77" y="389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4" y="384"/>
                  </a:lnTo>
                  <a:lnTo>
                    <a:pt x="73" y="384"/>
                  </a:lnTo>
                  <a:lnTo>
                    <a:pt x="73" y="381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7" y="378"/>
                  </a:lnTo>
                  <a:lnTo>
                    <a:pt x="67" y="380"/>
                  </a:lnTo>
                  <a:lnTo>
                    <a:pt x="66" y="381"/>
                  </a:lnTo>
                  <a:lnTo>
                    <a:pt x="66" y="377"/>
                  </a:lnTo>
                  <a:lnTo>
                    <a:pt x="67" y="377"/>
                  </a:lnTo>
                  <a:lnTo>
                    <a:pt x="67" y="375"/>
                  </a:lnTo>
                  <a:lnTo>
                    <a:pt x="68" y="375"/>
                  </a:lnTo>
                  <a:lnTo>
                    <a:pt x="68" y="374"/>
                  </a:lnTo>
                  <a:lnTo>
                    <a:pt x="67" y="374"/>
                  </a:lnTo>
                  <a:lnTo>
                    <a:pt x="66" y="372"/>
                  </a:lnTo>
                  <a:lnTo>
                    <a:pt x="65" y="372"/>
                  </a:lnTo>
                  <a:lnTo>
                    <a:pt x="68" y="364"/>
                  </a:lnTo>
                  <a:lnTo>
                    <a:pt x="68" y="362"/>
                  </a:lnTo>
                  <a:lnTo>
                    <a:pt x="67" y="362"/>
                  </a:lnTo>
                  <a:lnTo>
                    <a:pt x="67" y="359"/>
                  </a:lnTo>
                  <a:lnTo>
                    <a:pt x="68" y="358"/>
                  </a:lnTo>
                  <a:lnTo>
                    <a:pt x="68" y="359"/>
                  </a:lnTo>
                  <a:lnTo>
                    <a:pt x="69" y="359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3" y="365"/>
                  </a:lnTo>
                  <a:lnTo>
                    <a:pt x="78" y="366"/>
                  </a:lnTo>
                  <a:lnTo>
                    <a:pt x="81" y="366"/>
                  </a:lnTo>
                  <a:lnTo>
                    <a:pt x="85" y="365"/>
                  </a:lnTo>
                  <a:lnTo>
                    <a:pt x="86" y="364"/>
                  </a:lnTo>
                  <a:lnTo>
                    <a:pt x="86" y="363"/>
                  </a:lnTo>
                  <a:lnTo>
                    <a:pt x="90" y="362"/>
                  </a:lnTo>
                  <a:lnTo>
                    <a:pt x="92" y="362"/>
                  </a:lnTo>
                  <a:lnTo>
                    <a:pt x="94" y="361"/>
                  </a:lnTo>
                  <a:lnTo>
                    <a:pt x="94" y="359"/>
                  </a:lnTo>
                  <a:lnTo>
                    <a:pt x="97" y="357"/>
                  </a:lnTo>
                  <a:lnTo>
                    <a:pt x="97" y="356"/>
                  </a:lnTo>
                  <a:lnTo>
                    <a:pt x="98" y="356"/>
                  </a:lnTo>
                  <a:lnTo>
                    <a:pt x="98" y="355"/>
                  </a:lnTo>
                  <a:lnTo>
                    <a:pt x="99" y="355"/>
                  </a:lnTo>
                  <a:lnTo>
                    <a:pt x="99" y="353"/>
                  </a:lnTo>
                  <a:lnTo>
                    <a:pt x="100" y="353"/>
                  </a:lnTo>
                  <a:lnTo>
                    <a:pt x="100" y="352"/>
                  </a:lnTo>
                  <a:lnTo>
                    <a:pt x="102" y="351"/>
                  </a:lnTo>
                  <a:lnTo>
                    <a:pt x="102" y="350"/>
                  </a:lnTo>
                  <a:lnTo>
                    <a:pt x="106" y="350"/>
                  </a:lnTo>
                  <a:lnTo>
                    <a:pt x="109" y="347"/>
                  </a:lnTo>
                  <a:lnTo>
                    <a:pt x="109" y="344"/>
                  </a:lnTo>
                  <a:lnTo>
                    <a:pt x="110" y="343"/>
                  </a:lnTo>
                  <a:close/>
                  <a:moveTo>
                    <a:pt x="183" y="282"/>
                  </a:moveTo>
                  <a:lnTo>
                    <a:pt x="184" y="282"/>
                  </a:lnTo>
                  <a:lnTo>
                    <a:pt x="183" y="283"/>
                  </a:lnTo>
                  <a:lnTo>
                    <a:pt x="183" y="282"/>
                  </a:lnTo>
                  <a:close/>
                  <a:moveTo>
                    <a:pt x="156" y="280"/>
                  </a:moveTo>
                  <a:lnTo>
                    <a:pt x="158" y="282"/>
                  </a:lnTo>
                  <a:lnTo>
                    <a:pt x="158" y="283"/>
                  </a:lnTo>
                  <a:lnTo>
                    <a:pt x="156" y="282"/>
                  </a:lnTo>
                  <a:lnTo>
                    <a:pt x="156" y="280"/>
                  </a:lnTo>
                  <a:close/>
                  <a:moveTo>
                    <a:pt x="181" y="278"/>
                  </a:moveTo>
                  <a:lnTo>
                    <a:pt x="181" y="279"/>
                  </a:lnTo>
                  <a:lnTo>
                    <a:pt x="183" y="279"/>
                  </a:lnTo>
                  <a:lnTo>
                    <a:pt x="183" y="282"/>
                  </a:lnTo>
                  <a:lnTo>
                    <a:pt x="180" y="280"/>
                  </a:lnTo>
                  <a:lnTo>
                    <a:pt x="180" y="279"/>
                  </a:lnTo>
                  <a:lnTo>
                    <a:pt x="181" y="278"/>
                  </a:lnTo>
                  <a:close/>
                  <a:moveTo>
                    <a:pt x="147" y="266"/>
                  </a:moveTo>
                  <a:lnTo>
                    <a:pt x="148" y="266"/>
                  </a:lnTo>
                  <a:lnTo>
                    <a:pt x="148" y="267"/>
                  </a:lnTo>
                  <a:lnTo>
                    <a:pt x="147" y="269"/>
                  </a:lnTo>
                  <a:lnTo>
                    <a:pt x="147" y="266"/>
                  </a:lnTo>
                  <a:close/>
                  <a:moveTo>
                    <a:pt x="161" y="251"/>
                  </a:moveTo>
                  <a:lnTo>
                    <a:pt x="162" y="252"/>
                  </a:lnTo>
                  <a:lnTo>
                    <a:pt x="162" y="255"/>
                  </a:lnTo>
                  <a:lnTo>
                    <a:pt x="160" y="258"/>
                  </a:lnTo>
                  <a:lnTo>
                    <a:pt x="161" y="258"/>
                  </a:lnTo>
                  <a:lnTo>
                    <a:pt x="162" y="259"/>
                  </a:lnTo>
                  <a:lnTo>
                    <a:pt x="161" y="260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58" y="257"/>
                  </a:lnTo>
                  <a:lnTo>
                    <a:pt x="158" y="258"/>
                  </a:lnTo>
                  <a:lnTo>
                    <a:pt x="154" y="258"/>
                  </a:lnTo>
                  <a:lnTo>
                    <a:pt x="154" y="259"/>
                  </a:lnTo>
                  <a:lnTo>
                    <a:pt x="150" y="259"/>
                  </a:lnTo>
                  <a:lnTo>
                    <a:pt x="149" y="258"/>
                  </a:lnTo>
                  <a:lnTo>
                    <a:pt x="148" y="258"/>
                  </a:lnTo>
                  <a:lnTo>
                    <a:pt x="148" y="255"/>
                  </a:lnTo>
                  <a:lnTo>
                    <a:pt x="149" y="254"/>
                  </a:lnTo>
                  <a:lnTo>
                    <a:pt x="153" y="254"/>
                  </a:lnTo>
                  <a:lnTo>
                    <a:pt x="153" y="255"/>
                  </a:lnTo>
                  <a:lnTo>
                    <a:pt x="155" y="255"/>
                  </a:lnTo>
                  <a:lnTo>
                    <a:pt x="155" y="253"/>
                  </a:lnTo>
                  <a:lnTo>
                    <a:pt x="156" y="254"/>
                  </a:lnTo>
                  <a:lnTo>
                    <a:pt x="158" y="253"/>
                  </a:lnTo>
                  <a:lnTo>
                    <a:pt x="158" y="254"/>
                  </a:lnTo>
                  <a:lnTo>
                    <a:pt x="159" y="254"/>
                  </a:lnTo>
                  <a:lnTo>
                    <a:pt x="160" y="253"/>
                  </a:lnTo>
                  <a:lnTo>
                    <a:pt x="160" y="252"/>
                  </a:lnTo>
                  <a:lnTo>
                    <a:pt x="161" y="251"/>
                  </a:lnTo>
                  <a:close/>
                  <a:moveTo>
                    <a:pt x="136" y="240"/>
                  </a:moveTo>
                  <a:lnTo>
                    <a:pt x="137" y="240"/>
                  </a:lnTo>
                  <a:lnTo>
                    <a:pt x="137" y="242"/>
                  </a:lnTo>
                  <a:lnTo>
                    <a:pt x="136" y="243"/>
                  </a:lnTo>
                  <a:lnTo>
                    <a:pt x="135" y="243"/>
                  </a:lnTo>
                  <a:lnTo>
                    <a:pt x="135" y="242"/>
                  </a:lnTo>
                  <a:lnTo>
                    <a:pt x="136" y="240"/>
                  </a:lnTo>
                  <a:close/>
                  <a:moveTo>
                    <a:pt x="248" y="186"/>
                  </a:moveTo>
                  <a:lnTo>
                    <a:pt x="247" y="187"/>
                  </a:lnTo>
                  <a:lnTo>
                    <a:pt x="246" y="187"/>
                  </a:lnTo>
                  <a:lnTo>
                    <a:pt x="245" y="189"/>
                  </a:lnTo>
                  <a:lnTo>
                    <a:pt x="245" y="191"/>
                  </a:lnTo>
                  <a:lnTo>
                    <a:pt x="246" y="19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8" y="186"/>
                  </a:lnTo>
                  <a:close/>
                  <a:moveTo>
                    <a:pt x="136" y="181"/>
                  </a:moveTo>
                  <a:lnTo>
                    <a:pt x="137" y="181"/>
                  </a:lnTo>
                  <a:lnTo>
                    <a:pt x="137" y="183"/>
                  </a:lnTo>
                  <a:lnTo>
                    <a:pt x="136" y="183"/>
                  </a:lnTo>
                  <a:lnTo>
                    <a:pt x="136" y="181"/>
                  </a:lnTo>
                  <a:close/>
                  <a:moveTo>
                    <a:pt x="235" y="107"/>
                  </a:moveTo>
                  <a:lnTo>
                    <a:pt x="235" y="111"/>
                  </a:lnTo>
                  <a:lnTo>
                    <a:pt x="236" y="111"/>
                  </a:lnTo>
                  <a:lnTo>
                    <a:pt x="236" y="108"/>
                  </a:lnTo>
                  <a:lnTo>
                    <a:pt x="235" y="107"/>
                  </a:lnTo>
                  <a:close/>
                  <a:moveTo>
                    <a:pt x="245" y="100"/>
                  </a:moveTo>
                  <a:lnTo>
                    <a:pt x="246" y="100"/>
                  </a:lnTo>
                  <a:lnTo>
                    <a:pt x="247" y="101"/>
                  </a:lnTo>
                  <a:lnTo>
                    <a:pt x="245" y="101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3" y="103"/>
                  </a:lnTo>
                  <a:lnTo>
                    <a:pt x="243" y="101"/>
                  </a:lnTo>
                  <a:lnTo>
                    <a:pt x="245" y="100"/>
                  </a:lnTo>
                  <a:close/>
                  <a:moveTo>
                    <a:pt x="242" y="99"/>
                  </a:moveTo>
                  <a:lnTo>
                    <a:pt x="243" y="99"/>
                  </a:lnTo>
                  <a:lnTo>
                    <a:pt x="243" y="100"/>
                  </a:lnTo>
                  <a:lnTo>
                    <a:pt x="242" y="101"/>
                  </a:lnTo>
                  <a:lnTo>
                    <a:pt x="242" y="100"/>
                  </a:lnTo>
                  <a:lnTo>
                    <a:pt x="241" y="100"/>
                  </a:lnTo>
                  <a:lnTo>
                    <a:pt x="242" y="99"/>
                  </a:lnTo>
                  <a:close/>
                  <a:moveTo>
                    <a:pt x="233" y="0"/>
                  </a:moveTo>
                  <a:lnTo>
                    <a:pt x="236" y="0"/>
                  </a:lnTo>
                  <a:lnTo>
                    <a:pt x="236" y="3"/>
                  </a:lnTo>
                  <a:lnTo>
                    <a:pt x="234" y="5"/>
                  </a:lnTo>
                  <a:lnTo>
                    <a:pt x="233" y="6"/>
                  </a:lnTo>
                  <a:lnTo>
                    <a:pt x="234" y="7"/>
                  </a:lnTo>
                  <a:lnTo>
                    <a:pt x="234" y="11"/>
                  </a:lnTo>
                  <a:lnTo>
                    <a:pt x="235" y="11"/>
                  </a:lnTo>
                  <a:lnTo>
                    <a:pt x="235" y="12"/>
                  </a:lnTo>
                  <a:lnTo>
                    <a:pt x="236" y="12"/>
                  </a:lnTo>
                  <a:lnTo>
                    <a:pt x="236" y="13"/>
                  </a:lnTo>
                  <a:lnTo>
                    <a:pt x="240" y="13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2" y="20"/>
                  </a:lnTo>
                  <a:lnTo>
                    <a:pt x="243" y="21"/>
                  </a:lnTo>
                  <a:lnTo>
                    <a:pt x="243" y="22"/>
                  </a:lnTo>
                  <a:lnTo>
                    <a:pt x="246" y="24"/>
                  </a:lnTo>
                  <a:lnTo>
                    <a:pt x="247" y="25"/>
                  </a:lnTo>
                  <a:lnTo>
                    <a:pt x="249" y="25"/>
                  </a:lnTo>
                  <a:lnTo>
                    <a:pt x="251" y="26"/>
                  </a:lnTo>
                  <a:lnTo>
                    <a:pt x="257" y="26"/>
                  </a:lnTo>
                  <a:lnTo>
                    <a:pt x="258" y="27"/>
                  </a:lnTo>
                  <a:lnTo>
                    <a:pt x="261" y="27"/>
                  </a:lnTo>
                  <a:lnTo>
                    <a:pt x="264" y="30"/>
                  </a:lnTo>
                  <a:lnTo>
                    <a:pt x="273" y="30"/>
                  </a:lnTo>
                  <a:lnTo>
                    <a:pt x="277" y="31"/>
                  </a:lnTo>
                  <a:lnTo>
                    <a:pt x="279" y="32"/>
                  </a:lnTo>
                  <a:lnTo>
                    <a:pt x="280" y="32"/>
                  </a:lnTo>
                  <a:lnTo>
                    <a:pt x="282" y="33"/>
                  </a:lnTo>
                  <a:lnTo>
                    <a:pt x="286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3" y="33"/>
                  </a:lnTo>
                  <a:lnTo>
                    <a:pt x="298" y="34"/>
                  </a:lnTo>
                  <a:lnTo>
                    <a:pt x="299" y="34"/>
                  </a:lnTo>
                  <a:lnTo>
                    <a:pt x="299" y="39"/>
                  </a:lnTo>
                  <a:lnTo>
                    <a:pt x="296" y="39"/>
                  </a:lnTo>
                  <a:lnTo>
                    <a:pt x="291" y="44"/>
                  </a:lnTo>
                  <a:lnTo>
                    <a:pt x="290" y="44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6" y="49"/>
                  </a:lnTo>
                  <a:lnTo>
                    <a:pt x="286" y="51"/>
                  </a:lnTo>
                  <a:lnTo>
                    <a:pt x="288" y="52"/>
                  </a:lnTo>
                  <a:lnTo>
                    <a:pt x="288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1" y="54"/>
                  </a:lnTo>
                  <a:lnTo>
                    <a:pt x="292" y="54"/>
                  </a:lnTo>
                  <a:lnTo>
                    <a:pt x="293" y="55"/>
                  </a:lnTo>
                  <a:lnTo>
                    <a:pt x="297" y="55"/>
                  </a:lnTo>
                  <a:lnTo>
                    <a:pt x="297" y="56"/>
                  </a:lnTo>
                  <a:lnTo>
                    <a:pt x="296" y="58"/>
                  </a:lnTo>
                  <a:lnTo>
                    <a:pt x="291" y="63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7"/>
                  </a:lnTo>
                  <a:lnTo>
                    <a:pt x="291" y="67"/>
                  </a:lnTo>
                  <a:lnTo>
                    <a:pt x="292" y="68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7" y="68"/>
                  </a:lnTo>
                  <a:lnTo>
                    <a:pt x="296" y="69"/>
                  </a:lnTo>
                  <a:lnTo>
                    <a:pt x="296" y="71"/>
                  </a:lnTo>
                  <a:lnTo>
                    <a:pt x="295" y="75"/>
                  </a:lnTo>
                  <a:lnTo>
                    <a:pt x="295" y="77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1" y="81"/>
                  </a:lnTo>
                  <a:lnTo>
                    <a:pt x="303" y="82"/>
                  </a:lnTo>
                  <a:lnTo>
                    <a:pt x="307" y="87"/>
                  </a:lnTo>
                  <a:lnTo>
                    <a:pt x="307" y="88"/>
                  </a:lnTo>
                  <a:lnTo>
                    <a:pt x="308" y="88"/>
                  </a:lnTo>
                  <a:lnTo>
                    <a:pt x="308" y="89"/>
                  </a:lnTo>
                  <a:lnTo>
                    <a:pt x="307" y="91"/>
                  </a:lnTo>
                  <a:lnTo>
                    <a:pt x="307" y="92"/>
                  </a:lnTo>
                  <a:lnTo>
                    <a:pt x="304" y="92"/>
                  </a:lnTo>
                  <a:lnTo>
                    <a:pt x="303" y="91"/>
                  </a:lnTo>
                  <a:lnTo>
                    <a:pt x="301" y="91"/>
                  </a:lnTo>
                  <a:lnTo>
                    <a:pt x="301" y="89"/>
                  </a:lnTo>
                  <a:lnTo>
                    <a:pt x="303" y="89"/>
                  </a:lnTo>
                  <a:lnTo>
                    <a:pt x="303" y="88"/>
                  </a:lnTo>
                  <a:lnTo>
                    <a:pt x="302" y="87"/>
                  </a:lnTo>
                  <a:lnTo>
                    <a:pt x="302" y="85"/>
                  </a:lnTo>
                  <a:lnTo>
                    <a:pt x="301" y="85"/>
                  </a:lnTo>
                  <a:lnTo>
                    <a:pt x="298" y="81"/>
                  </a:lnTo>
                  <a:lnTo>
                    <a:pt x="297" y="80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3" y="80"/>
                  </a:lnTo>
                  <a:lnTo>
                    <a:pt x="292" y="81"/>
                  </a:lnTo>
                  <a:lnTo>
                    <a:pt x="292" y="82"/>
                  </a:lnTo>
                  <a:lnTo>
                    <a:pt x="293" y="82"/>
                  </a:lnTo>
                  <a:lnTo>
                    <a:pt x="292" y="83"/>
                  </a:lnTo>
                  <a:lnTo>
                    <a:pt x="291" y="83"/>
                  </a:lnTo>
                  <a:lnTo>
                    <a:pt x="289" y="86"/>
                  </a:lnTo>
                  <a:lnTo>
                    <a:pt x="286" y="86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3"/>
                  </a:lnTo>
                  <a:lnTo>
                    <a:pt x="286" y="82"/>
                  </a:lnTo>
                  <a:lnTo>
                    <a:pt x="285" y="82"/>
                  </a:lnTo>
                  <a:lnTo>
                    <a:pt x="282" y="81"/>
                  </a:lnTo>
                  <a:lnTo>
                    <a:pt x="280" y="81"/>
                  </a:lnTo>
                  <a:lnTo>
                    <a:pt x="280" y="80"/>
                  </a:lnTo>
                  <a:lnTo>
                    <a:pt x="278" y="80"/>
                  </a:lnTo>
                  <a:lnTo>
                    <a:pt x="277" y="81"/>
                  </a:lnTo>
                  <a:lnTo>
                    <a:pt x="276" y="80"/>
                  </a:lnTo>
                  <a:lnTo>
                    <a:pt x="274" y="81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73" y="83"/>
                  </a:lnTo>
                  <a:lnTo>
                    <a:pt x="273" y="85"/>
                  </a:lnTo>
                  <a:lnTo>
                    <a:pt x="277" y="85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68" y="88"/>
                  </a:lnTo>
                  <a:lnTo>
                    <a:pt x="261" y="93"/>
                  </a:lnTo>
                  <a:lnTo>
                    <a:pt x="254" y="97"/>
                  </a:lnTo>
                  <a:lnTo>
                    <a:pt x="249" y="98"/>
                  </a:lnTo>
                  <a:lnTo>
                    <a:pt x="249" y="99"/>
                  </a:lnTo>
                  <a:lnTo>
                    <a:pt x="247" y="99"/>
                  </a:lnTo>
                  <a:lnTo>
                    <a:pt x="246" y="100"/>
                  </a:lnTo>
                  <a:lnTo>
                    <a:pt x="246" y="99"/>
                  </a:lnTo>
                  <a:lnTo>
                    <a:pt x="247" y="98"/>
                  </a:lnTo>
                  <a:lnTo>
                    <a:pt x="247" y="97"/>
                  </a:lnTo>
                  <a:lnTo>
                    <a:pt x="251" y="97"/>
                  </a:lnTo>
                  <a:lnTo>
                    <a:pt x="251" y="95"/>
                  </a:lnTo>
                  <a:lnTo>
                    <a:pt x="252" y="95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3" y="93"/>
                  </a:lnTo>
                  <a:lnTo>
                    <a:pt x="252" y="93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3"/>
                  </a:lnTo>
                  <a:lnTo>
                    <a:pt x="249" y="93"/>
                  </a:lnTo>
                  <a:lnTo>
                    <a:pt x="249" y="92"/>
                  </a:lnTo>
                  <a:lnTo>
                    <a:pt x="247" y="94"/>
                  </a:lnTo>
                  <a:lnTo>
                    <a:pt x="247" y="95"/>
                  </a:lnTo>
                  <a:lnTo>
                    <a:pt x="246" y="95"/>
                  </a:lnTo>
                  <a:lnTo>
                    <a:pt x="245" y="94"/>
                  </a:lnTo>
                  <a:lnTo>
                    <a:pt x="245" y="95"/>
                  </a:lnTo>
                  <a:lnTo>
                    <a:pt x="246" y="97"/>
                  </a:lnTo>
                  <a:lnTo>
                    <a:pt x="243" y="97"/>
                  </a:lnTo>
                  <a:lnTo>
                    <a:pt x="241" y="98"/>
                  </a:lnTo>
                  <a:lnTo>
                    <a:pt x="239" y="100"/>
                  </a:lnTo>
                  <a:lnTo>
                    <a:pt x="239" y="105"/>
                  </a:lnTo>
                  <a:lnTo>
                    <a:pt x="237" y="105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40" y="113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2" y="116"/>
                  </a:lnTo>
                  <a:lnTo>
                    <a:pt x="242" y="120"/>
                  </a:lnTo>
                  <a:lnTo>
                    <a:pt x="241" y="120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5" y="124"/>
                  </a:lnTo>
                  <a:lnTo>
                    <a:pt x="243" y="124"/>
                  </a:lnTo>
                  <a:lnTo>
                    <a:pt x="243" y="125"/>
                  </a:lnTo>
                  <a:lnTo>
                    <a:pt x="245" y="125"/>
                  </a:lnTo>
                  <a:lnTo>
                    <a:pt x="245" y="124"/>
                  </a:lnTo>
                  <a:lnTo>
                    <a:pt x="246" y="124"/>
                  </a:lnTo>
                  <a:lnTo>
                    <a:pt x="246" y="125"/>
                  </a:lnTo>
                  <a:lnTo>
                    <a:pt x="247" y="125"/>
                  </a:lnTo>
                  <a:lnTo>
                    <a:pt x="248" y="126"/>
                  </a:lnTo>
                  <a:lnTo>
                    <a:pt x="249" y="126"/>
                  </a:lnTo>
                  <a:lnTo>
                    <a:pt x="251" y="128"/>
                  </a:lnTo>
                  <a:lnTo>
                    <a:pt x="251" y="130"/>
                  </a:lnTo>
                  <a:lnTo>
                    <a:pt x="249" y="131"/>
                  </a:lnTo>
                  <a:lnTo>
                    <a:pt x="249" y="135"/>
                  </a:lnTo>
                  <a:lnTo>
                    <a:pt x="247" y="137"/>
                  </a:lnTo>
                  <a:lnTo>
                    <a:pt x="247" y="136"/>
                  </a:lnTo>
                  <a:lnTo>
                    <a:pt x="246" y="135"/>
                  </a:lnTo>
                  <a:lnTo>
                    <a:pt x="247" y="134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5" y="135"/>
                  </a:lnTo>
                  <a:lnTo>
                    <a:pt x="246" y="135"/>
                  </a:lnTo>
                  <a:lnTo>
                    <a:pt x="246" y="136"/>
                  </a:lnTo>
                  <a:lnTo>
                    <a:pt x="245" y="136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6" y="138"/>
                  </a:lnTo>
                  <a:lnTo>
                    <a:pt x="243" y="138"/>
                  </a:lnTo>
                  <a:lnTo>
                    <a:pt x="243" y="137"/>
                  </a:lnTo>
                  <a:lnTo>
                    <a:pt x="242" y="136"/>
                  </a:lnTo>
                  <a:lnTo>
                    <a:pt x="241" y="136"/>
                  </a:lnTo>
                  <a:lnTo>
                    <a:pt x="240" y="137"/>
                  </a:lnTo>
                  <a:lnTo>
                    <a:pt x="239" y="141"/>
                  </a:lnTo>
                  <a:lnTo>
                    <a:pt x="239" y="147"/>
                  </a:lnTo>
                  <a:lnTo>
                    <a:pt x="240" y="148"/>
                  </a:lnTo>
                  <a:lnTo>
                    <a:pt x="240" y="156"/>
                  </a:lnTo>
                  <a:lnTo>
                    <a:pt x="241" y="162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43" y="168"/>
                  </a:lnTo>
                  <a:lnTo>
                    <a:pt x="243" y="171"/>
                  </a:lnTo>
                  <a:lnTo>
                    <a:pt x="245" y="173"/>
                  </a:lnTo>
                  <a:lnTo>
                    <a:pt x="247" y="175"/>
                  </a:lnTo>
                  <a:lnTo>
                    <a:pt x="248" y="178"/>
                  </a:lnTo>
                  <a:lnTo>
                    <a:pt x="249" y="179"/>
                  </a:lnTo>
                  <a:lnTo>
                    <a:pt x="252" y="180"/>
                  </a:lnTo>
                  <a:lnTo>
                    <a:pt x="253" y="180"/>
                  </a:lnTo>
                  <a:lnTo>
                    <a:pt x="255" y="184"/>
                  </a:lnTo>
                  <a:lnTo>
                    <a:pt x="258" y="186"/>
                  </a:lnTo>
                  <a:lnTo>
                    <a:pt x="260" y="187"/>
                  </a:lnTo>
                  <a:lnTo>
                    <a:pt x="262" y="187"/>
                  </a:lnTo>
                  <a:lnTo>
                    <a:pt x="262" y="189"/>
                  </a:lnTo>
                  <a:lnTo>
                    <a:pt x="267" y="191"/>
                  </a:lnTo>
                  <a:lnTo>
                    <a:pt x="268" y="192"/>
                  </a:lnTo>
                  <a:lnTo>
                    <a:pt x="282" y="203"/>
                  </a:lnTo>
                  <a:lnTo>
                    <a:pt x="286" y="206"/>
                  </a:lnTo>
                  <a:lnTo>
                    <a:pt x="288" y="206"/>
                  </a:lnTo>
                  <a:lnTo>
                    <a:pt x="289" y="208"/>
                  </a:lnTo>
                  <a:lnTo>
                    <a:pt x="291" y="208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93" y="208"/>
                  </a:lnTo>
                  <a:lnTo>
                    <a:pt x="293" y="209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303" y="228"/>
                  </a:lnTo>
                  <a:lnTo>
                    <a:pt x="303" y="232"/>
                  </a:lnTo>
                  <a:lnTo>
                    <a:pt x="304" y="233"/>
                  </a:lnTo>
                  <a:lnTo>
                    <a:pt x="304" y="234"/>
                  </a:lnTo>
                  <a:lnTo>
                    <a:pt x="307" y="239"/>
                  </a:lnTo>
                  <a:lnTo>
                    <a:pt x="307" y="243"/>
                  </a:lnTo>
                  <a:lnTo>
                    <a:pt x="309" y="249"/>
                  </a:lnTo>
                  <a:lnTo>
                    <a:pt x="310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5" y="265"/>
                  </a:lnTo>
                  <a:lnTo>
                    <a:pt x="315" y="266"/>
                  </a:lnTo>
                  <a:lnTo>
                    <a:pt x="316" y="266"/>
                  </a:lnTo>
                  <a:lnTo>
                    <a:pt x="322" y="275"/>
                  </a:lnTo>
                  <a:lnTo>
                    <a:pt x="324" y="277"/>
                  </a:lnTo>
                  <a:lnTo>
                    <a:pt x="328" y="278"/>
                  </a:lnTo>
                  <a:lnTo>
                    <a:pt x="329" y="279"/>
                  </a:lnTo>
                  <a:lnTo>
                    <a:pt x="330" y="283"/>
                  </a:lnTo>
                  <a:lnTo>
                    <a:pt x="336" y="288"/>
                  </a:lnTo>
                  <a:lnTo>
                    <a:pt x="338" y="289"/>
                  </a:lnTo>
                  <a:lnTo>
                    <a:pt x="340" y="290"/>
                  </a:lnTo>
                  <a:lnTo>
                    <a:pt x="342" y="290"/>
                  </a:lnTo>
                  <a:lnTo>
                    <a:pt x="342" y="291"/>
                  </a:lnTo>
                  <a:lnTo>
                    <a:pt x="344" y="294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6" y="297"/>
                  </a:lnTo>
                  <a:lnTo>
                    <a:pt x="348" y="298"/>
                  </a:lnTo>
                  <a:lnTo>
                    <a:pt x="349" y="298"/>
                  </a:lnTo>
                  <a:lnTo>
                    <a:pt x="353" y="300"/>
                  </a:lnTo>
                  <a:lnTo>
                    <a:pt x="354" y="300"/>
                  </a:lnTo>
                  <a:lnTo>
                    <a:pt x="359" y="304"/>
                  </a:lnTo>
                  <a:lnTo>
                    <a:pt x="366" y="304"/>
                  </a:lnTo>
                  <a:lnTo>
                    <a:pt x="372" y="306"/>
                  </a:lnTo>
                  <a:lnTo>
                    <a:pt x="373" y="306"/>
                  </a:lnTo>
                  <a:lnTo>
                    <a:pt x="380" y="304"/>
                  </a:lnTo>
                  <a:lnTo>
                    <a:pt x="388" y="306"/>
                  </a:lnTo>
                  <a:lnTo>
                    <a:pt x="398" y="304"/>
                  </a:lnTo>
                  <a:lnTo>
                    <a:pt x="402" y="304"/>
                  </a:lnTo>
                  <a:lnTo>
                    <a:pt x="404" y="307"/>
                  </a:lnTo>
                  <a:lnTo>
                    <a:pt x="404" y="309"/>
                  </a:lnTo>
                  <a:lnTo>
                    <a:pt x="406" y="310"/>
                  </a:lnTo>
                  <a:lnTo>
                    <a:pt x="406" y="313"/>
                  </a:lnTo>
                  <a:lnTo>
                    <a:pt x="404" y="313"/>
                  </a:lnTo>
                  <a:lnTo>
                    <a:pt x="404" y="314"/>
                  </a:lnTo>
                  <a:lnTo>
                    <a:pt x="403" y="315"/>
                  </a:lnTo>
                  <a:lnTo>
                    <a:pt x="402" y="315"/>
                  </a:lnTo>
                  <a:lnTo>
                    <a:pt x="398" y="319"/>
                  </a:lnTo>
                  <a:lnTo>
                    <a:pt x="394" y="321"/>
                  </a:lnTo>
                  <a:lnTo>
                    <a:pt x="392" y="322"/>
                  </a:lnTo>
                  <a:lnTo>
                    <a:pt x="392" y="327"/>
                  </a:lnTo>
                  <a:lnTo>
                    <a:pt x="394" y="328"/>
                  </a:lnTo>
                  <a:lnTo>
                    <a:pt x="395" y="331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401" y="334"/>
                  </a:lnTo>
                  <a:lnTo>
                    <a:pt x="402" y="335"/>
                  </a:lnTo>
                  <a:lnTo>
                    <a:pt x="410" y="339"/>
                  </a:lnTo>
                  <a:lnTo>
                    <a:pt x="416" y="343"/>
                  </a:lnTo>
                  <a:lnTo>
                    <a:pt x="419" y="343"/>
                  </a:lnTo>
                  <a:lnTo>
                    <a:pt x="420" y="344"/>
                  </a:lnTo>
                  <a:lnTo>
                    <a:pt x="422" y="345"/>
                  </a:lnTo>
                  <a:lnTo>
                    <a:pt x="432" y="349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4" y="350"/>
                  </a:lnTo>
                  <a:lnTo>
                    <a:pt x="441" y="352"/>
                  </a:lnTo>
                  <a:lnTo>
                    <a:pt x="447" y="356"/>
                  </a:lnTo>
                  <a:lnTo>
                    <a:pt x="451" y="358"/>
                  </a:lnTo>
                  <a:lnTo>
                    <a:pt x="459" y="366"/>
                  </a:lnTo>
                  <a:lnTo>
                    <a:pt x="460" y="366"/>
                  </a:lnTo>
                  <a:lnTo>
                    <a:pt x="463" y="368"/>
                  </a:lnTo>
                  <a:lnTo>
                    <a:pt x="466" y="369"/>
                  </a:lnTo>
                  <a:lnTo>
                    <a:pt x="471" y="371"/>
                  </a:lnTo>
                  <a:lnTo>
                    <a:pt x="475" y="374"/>
                  </a:lnTo>
                  <a:lnTo>
                    <a:pt x="478" y="375"/>
                  </a:lnTo>
                  <a:lnTo>
                    <a:pt x="479" y="375"/>
                  </a:lnTo>
                  <a:lnTo>
                    <a:pt x="479" y="377"/>
                  </a:lnTo>
                  <a:lnTo>
                    <a:pt x="481" y="376"/>
                  </a:lnTo>
                  <a:lnTo>
                    <a:pt x="482" y="376"/>
                  </a:lnTo>
                  <a:lnTo>
                    <a:pt x="482" y="378"/>
                  </a:lnTo>
                  <a:lnTo>
                    <a:pt x="483" y="378"/>
                  </a:lnTo>
                  <a:lnTo>
                    <a:pt x="483" y="382"/>
                  </a:lnTo>
                  <a:lnTo>
                    <a:pt x="490" y="387"/>
                  </a:lnTo>
                  <a:lnTo>
                    <a:pt x="491" y="387"/>
                  </a:lnTo>
                  <a:lnTo>
                    <a:pt x="493" y="389"/>
                  </a:lnTo>
                  <a:lnTo>
                    <a:pt x="494" y="390"/>
                  </a:lnTo>
                  <a:lnTo>
                    <a:pt x="495" y="393"/>
                  </a:lnTo>
                  <a:lnTo>
                    <a:pt x="496" y="393"/>
                  </a:lnTo>
                  <a:lnTo>
                    <a:pt x="497" y="394"/>
                  </a:lnTo>
                  <a:lnTo>
                    <a:pt x="500" y="398"/>
                  </a:lnTo>
                  <a:lnTo>
                    <a:pt x="502" y="404"/>
                  </a:lnTo>
                  <a:lnTo>
                    <a:pt x="502" y="405"/>
                  </a:lnTo>
                  <a:lnTo>
                    <a:pt x="503" y="405"/>
                  </a:lnTo>
                  <a:lnTo>
                    <a:pt x="503" y="407"/>
                  </a:lnTo>
                  <a:lnTo>
                    <a:pt x="502" y="408"/>
                  </a:lnTo>
                  <a:lnTo>
                    <a:pt x="502" y="409"/>
                  </a:lnTo>
                  <a:lnTo>
                    <a:pt x="501" y="409"/>
                  </a:lnTo>
                  <a:lnTo>
                    <a:pt x="500" y="411"/>
                  </a:lnTo>
                  <a:lnTo>
                    <a:pt x="498" y="413"/>
                  </a:lnTo>
                  <a:lnTo>
                    <a:pt x="498" y="419"/>
                  </a:lnTo>
                  <a:lnTo>
                    <a:pt x="497" y="421"/>
                  </a:lnTo>
                  <a:lnTo>
                    <a:pt x="497" y="424"/>
                  </a:lnTo>
                  <a:lnTo>
                    <a:pt x="496" y="424"/>
                  </a:lnTo>
                  <a:lnTo>
                    <a:pt x="494" y="421"/>
                  </a:lnTo>
                  <a:lnTo>
                    <a:pt x="490" y="421"/>
                  </a:lnTo>
                  <a:lnTo>
                    <a:pt x="489" y="420"/>
                  </a:lnTo>
                  <a:lnTo>
                    <a:pt x="488" y="420"/>
                  </a:lnTo>
                  <a:lnTo>
                    <a:pt x="484" y="417"/>
                  </a:lnTo>
                  <a:lnTo>
                    <a:pt x="482" y="413"/>
                  </a:lnTo>
                  <a:lnTo>
                    <a:pt x="481" y="413"/>
                  </a:lnTo>
                  <a:lnTo>
                    <a:pt x="481" y="412"/>
                  </a:lnTo>
                  <a:lnTo>
                    <a:pt x="482" y="412"/>
                  </a:lnTo>
                  <a:lnTo>
                    <a:pt x="482" y="409"/>
                  </a:lnTo>
                  <a:lnTo>
                    <a:pt x="479" y="409"/>
                  </a:lnTo>
                  <a:lnTo>
                    <a:pt x="482" y="408"/>
                  </a:lnTo>
                  <a:lnTo>
                    <a:pt x="482" y="406"/>
                  </a:lnTo>
                  <a:lnTo>
                    <a:pt x="479" y="405"/>
                  </a:lnTo>
                  <a:lnTo>
                    <a:pt x="479" y="404"/>
                  </a:lnTo>
                  <a:lnTo>
                    <a:pt x="478" y="402"/>
                  </a:lnTo>
                  <a:lnTo>
                    <a:pt x="478" y="399"/>
                  </a:lnTo>
                  <a:lnTo>
                    <a:pt x="476" y="396"/>
                  </a:lnTo>
                  <a:lnTo>
                    <a:pt x="475" y="396"/>
                  </a:lnTo>
                  <a:lnTo>
                    <a:pt x="460" y="395"/>
                  </a:lnTo>
                  <a:lnTo>
                    <a:pt x="458" y="394"/>
                  </a:lnTo>
                  <a:lnTo>
                    <a:pt x="456" y="394"/>
                  </a:lnTo>
                  <a:lnTo>
                    <a:pt x="456" y="393"/>
                  </a:lnTo>
                  <a:lnTo>
                    <a:pt x="454" y="393"/>
                  </a:lnTo>
                  <a:lnTo>
                    <a:pt x="450" y="390"/>
                  </a:lnTo>
                  <a:lnTo>
                    <a:pt x="448" y="390"/>
                  </a:lnTo>
                  <a:lnTo>
                    <a:pt x="447" y="389"/>
                  </a:lnTo>
                  <a:lnTo>
                    <a:pt x="448" y="389"/>
                  </a:lnTo>
                  <a:lnTo>
                    <a:pt x="450" y="388"/>
                  </a:lnTo>
                  <a:lnTo>
                    <a:pt x="450" y="387"/>
                  </a:lnTo>
                  <a:lnTo>
                    <a:pt x="448" y="387"/>
                  </a:lnTo>
                  <a:lnTo>
                    <a:pt x="450" y="386"/>
                  </a:lnTo>
                  <a:lnTo>
                    <a:pt x="452" y="387"/>
                  </a:lnTo>
                  <a:lnTo>
                    <a:pt x="452" y="386"/>
                  </a:lnTo>
                  <a:lnTo>
                    <a:pt x="453" y="384"/>
                  </a:lnTo>
                  <a:lnTo>
                    <a:pt x="452" y="384"/>
                  </a:lnTo>
                  <a:lnTo>
                    <a:pt x="451" y="386"/>
                  </a:lnTo>
                  <a:lnTo>
                    <a:pt x="451" y="384"/>
                  </a:lnTo>
                  <a:lnTo>
                    <a:pt x="448" y="384"/>
                  </a:lnTo>
                  <a:lnTo>
                    <a:pt x="448" y="386"/>
                  </a:lnTo>
                  <a:lnTo>
                    <a:pt x="446" y="386"/>
                  </a:lnTo>
                  <a:lnTo>
                    <a:pt x="446" y="384"/>
                  </a:lnTo>
                  <a:lnTo>
                    <a:pt x="445" y="384"/>
                  </a:lnTo>
                  <a:lnTo>
                    <a:pt x="441" y="383"/>
                  </a:lnTo>
                  <a:lnTo>
                    <a:pt x="438" y="386"/>
                  </a:lnTo>
                  <a:lnTo>
                    <a:pt x="433" y="390"/>
                  </a:lnTo>
                  <a:lnTo>
                    <a:pt x="431" y="396"/>
                  </a:lnTo>
                  <a:lnTo>
                    <a:pt x="429" y="398"/>
                  </a:lnTo>
                  <a:lnTo>
                    <a:pt x="428" y="401"/>
                  </a:lnTo>
                  <a:lnTo>
                    <a:pt x="427" y="402"/>
                  </a:lnTo>
                  <a:lnTo>
                    <a:pt x="426" y="405"/>
                  </a:lnTo>
                  <a:lnTo>
                    <a:pt x="425" y="406"/>
                  </a:lnTo>
                  <a:lnTo>
                    <a:pt x="423" y="406"/>
                  </a:lnTo>
                  <a:lnTo>
                    <a:pt x="422" y="408"/>
                  </a:lnTo>
                  <a:lnTo>
                    <a:pt x="422" y="411"/>
                  </a:lnTo>
                  <a:lnTo>
                    <a:pt x="423" y="413"/>
                  </a:lnTo>
                  <a:lnTo>
                    <a:pt x="423" y="415"/>
                  </a:lnTo>
                  <a:lnTo>
                    <a:pt x="422" y="415"/>
                  </a:lnTo>
                  <a:lnTo>
                    <a:pt x="422" y="417"/>
                  </a:lnTo>
                  <a:lnTo>
                    <a:pt x="420" y="419"/>
                  </a:lnTo>
                  <a:lnTo>
                    <a:pt x="419" y="421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20" y="427"/>
                  </a:lnTo>
                  <a:lnTo>
                    <a:pt x="420" y="429"/>
                  </a:lnTo>
                  <a:lnTo>
                    <a:pt x="419" y="430"/>
                  </a:lnTo>
                  <a:lnTo>
                    <a:pt x="420" y="431"/>
                  </a:lnTo>
                  <a:lnTo>
                    <a:pt x="422" y="432"/>
                  </a:lnTo>
                  <a:lnTo>
                    <a:pt x="423" y="433"/>
                  </a:lnTo>
                  <a:lnTo>
                    <a:pt x="431" y="433"/>
                  </a:lnTo>
                  <a:lnTo>
                    <a:pt x="431" y="435"/>
                  </a:lnTo>
                  <a:lnTo>
                    <a:pt x="432" y="435"/>
                  </a:lnTo>
                  <a:lnTo>
                    <a:pt x="432" y="437"/>
                  </a:lnTo>
                  <a:lnTo>
                    <a:pt x="433" y="437"/>
                  </a:lnTo>
                  <a:lnTo>
                    <a:pt x="438" y="439"/>
                  </a:lnTo>
                  <a:lnTo>
                    <a:pt x="438" y="441"/>
                  </a:lnTo>
                  <a:lnTo>
                    <a:pt x="440" y="441"/>
                  </a:lnTo>
                  <a:lnTo>
                    <a:pt x="441" y="442"/>
                  </a:lnTo>
                  <a:lnTo>
                    <a:pt x="441" y="443"/>
                  </a:lnTo>
                  <a:lnTo>
                    <a:pt x="442" y="444"/>
                  </a:lnTo>
                  <a:lnTo>
                    <a:pt x="445" y="445"/>
                  </a:lnTo>
                  <a:lnTo>
                    <a:pt x="446" y="445"/>
                  </a:lnTo>
                  <a:lnTo>
                    <a:pt x="445" y="449"/>
                  </a:lnTo>
                  <a:lnTo>
                    <a:pt x="444" y="451"/>
                  </a:lnTo>
                  <a:lnTo>
                    <a:pt x="444" y="452"/>
                  </a:lnTo>
                  <a:lnTo>
                    <a:pt x="445" y="454"/>
                  </a:lnTo>
                  <a:lnTo>
                    <a:pt x="445" y="464"/>
                  </a:lnTo>
                  <a:lnTo>
                    <a:pt x="446" y="464"/>
                  </a:lnTo>
                  <a:lnTo>
                    <a:pt x="447" y="466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4" y="472"/>
                  </a:lnTo>
                  <a:lnTo>
                    <a:pt x="440" y="472"/>
                  </a:lnTo>
                  <a:lnTo>
                    <a:pt x="439" y="470"/>
                  </a:lnTo>
                  <a:lnTo>
                    <a:pt x="436" y="470"/>
                  </a:lnTo>
                  <a:lnTo>
                    <a:pt x="433" y="472"/>
                  </a:lnTo>
                  <a:lnTo>
                    <a:pt x="426" y="475"/>
                  </a:lnTo>
                  <a:lnTo>
                    <a:pt x="422" y="476"/>
                  </a:lnTo>
                  <a:lnTo>
                    <a:pt x="422" y="478"/>
                  </a:lnTo>
                  <a:lnTo>
                    <a:pt x="421" y="479"/>
                  </a:lnTo>
                  <a:lnTo>
                    <a:pt x="421" y="480"/>
                  </a:lnTo>
                  <a:lnTo>
                    <a:pt x="420" y="481"/>
                  </a:lnTo>
                  <a:lnTo>
                    <a:pt x="420" y="485"/>
                  </a:lnTo>
                  <a:lnTo>
                    <a:pt x="421" y="488"/>
                  </a:lnTo>
                  <a:lnTo>
                    <a:pt x="421" y="498"/>
                  </a:lnTo>
                  <a:lnTo>
                    <a:pt x="419" y="500"/>
                  </a:lnTo>
                  <a:lnTo>
                    <a:pt x="419" y="501"/>
                  </a:lnTo>
                  <a:lnTo>
                    <a:pt x="417" y="501"/>
                  </a:lnTo>
                  <a:lnTo>
                    <a:pt x="416" y="503"/>
                  </a:lnTo>
                  <a:lnTo>
                    <a:pt x="415" y="503"/>
                  </a:lnTo>
                  <a:lnTo>
                    <a:pt x="411" y="505"/>
                  </a:lnTo>
                  <a:lnTo>
                    <a:pt x="410" y="506"/>
                  </a:lnTo>
                  <a:lnTo>
                    <a:pt x="404" y="513"/>
                  </a:lnTo>
                  <a:lnTo>
                    <a:pt x="403" y="515"/>
                  </a:lnTo>
                  <a:lnTo>
                    <a:pt x="402" y="521"/>
                  </a:lnTo>
                  <a:lnTo>
                    <a:pt x="402" y="522"/>
                  </a:lnTo>
                  <a:lnTo>
                    <a:pt x="401" y="523"/>
                  </a:lnTo>
                  <a:lnTo>
                    <a:pt x="401" y="524"/>
                  </a:lnTo>
                  <a:lnTo>
                    <a:pt x="400" y="524"/>
                  </a:lnTo>
                  <a:lnTo>
                    <a:pt x="397" y="525"/>
                  </a:lnTo>
                  <a:lnTo>
                    <a:pt x="395" y="524"/>
                  </a:lnTo>
                  <a:lnTo>
                    <a:pt x="386" y="525"/>
                  </a:lnTo>
                  <a:lnTo>
                    <a:pt x="384" y="523"/>
                  </a:lnTo>
                  <a:lnTo>
                    <a:pt x="383" y="523"/>
                  </a:lnTo>
                  <a:lnTo>
                    <a:pt x="382" y="522"/>
                  </a:lnTo>
                  <a:lnTo>
                    <a:pt x="382" y="519"/>
                  </a:lnTo>
                  <a:lnTo>
                    <a:pt x="383" y="518"/>
                  </a:lnTo>
                  <a:lnTo>
                    <a:pt x="382" y="517"/>
                  </a:lnTo>
                  <a:lnTo>
                    <a:pt x="382" y="507"/>
                  </a:lnTo>
                  <a:lnTo>
                    <a:pt x="384" y="507"/>
                  </a:lnTo>
                  <a:lnTo>
                    <a:pt x="388" y="506"/>
                  </a:lnTo>
                  <a:lnTo>
                    <a:pt x="389" y="505"/>
                  </a:lnTo>
                  <a:lnTo>
                    <a:pt x="389" y="504"/>
                  </a:lnTo>
                  <a:lnTo>
                    <a:pt x="390" y="501"/>
                  </a:lnTo>
                  <a:lnTo>
                    <a:pt x="392" y="495"/>
                  </a:lnTo>
                  <a:lnTo>
                    <a:pt x="394" y="493"/>
                  </a:lnTo>
                  <a:lnTo>
                    <a:pt x="394" y="491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92" y="485"/>
                  </a:lnTo>
                  <a:lnTo>
                    <a:pt x="396" y="482"/>
                  </a:lnTo>
                  <a:lnTo>
                    <a:pt x="397" y="482"/>
                  </a:lnTo>
                  <a:lnTo>
                    <a:pt x="400" y="481"/>
                  </a:lnTo>
                  <a:lnTo>
                    <a:pt x="402" y="482"/>
                  </a:lnTo>
                  <a:lnTo>
                    <a:pt x="403" y="482"/>
                  </a:lnTo>
                  <a:lnTo>
                    <a:pt x="403" y="481"/>
                  </a:lnTo>
                  <a:lnTo>
                    <a:pt x="404" y="481"/>
                  </a:lnTo>
                  <a:lnTo>
                    <a:pt x="406" y="479"/>
                  </a:lnTo>
                  <a:lnTo>
                    <a:pt x="406" y="478"/>
                  </a:lnTo>
                  <a:lnTo>
                    <a:pt x="407" y="475"/>
                  </a:lnTo>
                  <a:lnTo>
                    <a:pt x="407" y="473"/>
                  </a:lnTo>
                  <a:lnTo>
                    <a:pt x="406" y="472"/>
                  </a:lnTo>
                  <a:lnTo>
                    <a:pt x="406" y="470"/>
                  </a:lnTo>
                  <a:lnTo>
                    <a:pt x="404" y="470"/>
                  </a:lnTo>
                  <a:lnTo>
                    <a:pt x="403" y="469"/>
                  </a:lnTo>
                  <a:lnTo>
                    <a:pt x="403" y="468"/>
                  </a:lnTo>
                  <a:lnTo>
                    <a:pt x="401" y="463"/>
                  </a:lnTo>
                  <a:lnTo>
                    <a:pt x="398" y="450"/>
                  </a:lnTo>
                  <a:lnTo>
                    <a:pt x="398" y="448"/>
                  </a:lnTo>
                  <a:lnTo>
                    <a:pt x="397" y="443"/>
                  </a:lnTo>
                  <a:lnTo>
                    <a:pt x="391" y="437"/>
                  </a:lnTo>
                  <a:lnTo>
                    <a:pt x="391" y="433"/>
                  </a:lnTo>
                  <a:lnTo>
                    <a:pt x="390" y="431"/>
                  </a:lnTo>
                  <a:lnTo>
                    <a:pt x="389" y="430"/>
                  </a:lnTo>
                  <a:lnTo>
                    <a:pt x="389" y="429"/>
                  </a:lnTo>
                  <a:lnTo>
                    <a:pt x="388" y="424"/>
                  </a:lnTo>
                  <a:lnTo>
                    <a:pt x="388" y="418"/>
                  </a:lnTo>
                  <a:lnTo>
                    <a:pt x="385" y="415"/>
                  </a:lnTo>
                  <a:lnTo>
                    <a:pt x="385" y="413"/>
                  </a:lnTo>
                  <a:lnTo>
                    <a:pt x="383" y="412"/>
                  </a:lnTo>
                  <a:lnTo>
                    <a:pt x="383" y="409"/>
                  </a:lnTo>
                  <a:lnTo>
                    <a:pt x="382" y="409"/>
                  </a:lnTo>
                  <a:lnTo>
                    <a:pt x="382" y="408"/>
                  </a:lnTo>
                  <a:lnTo>
                    <a:pt x="377" y="408"/>
                  </a:lnTo>
                  <a:lnTo>
                    <a:pt x="372" y="413"/>
                  </a:lnTo>
                  <a:lnTo>
                    <a:pt x="367" y="411"/>
                  </a:lnTo>
                  <a:lnTo>
                    <a:pt x="366" y="411"/>
                  </a:lnTo>
                  <a:lnTo>
                    <a:pt x="366" y="408"/>
                  </a:lnTo>
                  <a:lnTo>
                    <a:pt x="364" y="406"/>
                  </a:lnTo>
                  <a:lnTo>
                    <a:pt x="363" y="406"/>
                  </a:lnTo>
                  <a:lnTo>
                    <a:pt x="359" y="402"/>
                  </a:lnTo>
                  <a:lnTo>
                    <a:pt x="358" y="404"/>
                  </a:lnTo>
                  <a:lnTo>
                    <a:pt x="357" y="404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352" y="400"/>
                  </a:lnTo>
                  <a:lnTo>
                    <a:pt x="352" y="399"/>
                  </a:lnTo>
                  <a:lnTo>
                    <a:pt x="351" y="399"/>
                  </a:lnTo>
                  <a:lnTo>
                    <a:pt x="351" y="398"/>
                  </a:lnTo>
                  <a:lnTo>
                    <a:pt x="352" y="396"/>
                  </a:lnTo>
                  <a:lnTo>
                    <a:pt x="352" y="394"/>
                  </a:lnTo>
                  <a:lnTo>
                    <a:pt x="353" y="394"/>
                  </a:lnTo>
                  <a:lnTo>
                    <a:pt x="353" y="393"/>
                  </a:lnTo>
                  <a:lnTo>
                    <a:pt x="354" y="393"/>
                  </a:lnTo>
                  <a:lnTo>
                    <a:pt x="354" y="388"/>
                  </a:lnTo>
                  <a:lnTo>
                    <a:pt x="349" y="378"/>
                  </a:lnTo>
                  <a:lnTo>
                    <a:pt x="346" y="375"/>
                  </a:lnTo>
                  <a:lnTo>
                    <a:pt x="345" y="375"/>
                  </a:lnTo>
                  <a:lnTo>
                    <a:pt x="344" y="376"/>
                  </a:lnTo>
                  <a:lnTo>
                    <a:pt x="341" y="376"/>
                  </a:lnTo>
                  <a:lnTo>
                    <a:pt x="341" y="377"/>
                  </a:lnTo>
                  <a:lnTo>
                    <a:pt x="339" y="376"/>
                  </a:lnTo>
                  <a:lnTo>
                    <a:pt x="339" y="377"/>
                  </a:lnTo>
                  <a:lnTo>
                    <a:pt x="336" y="378"/>
                  </a:lnTo>
                  <a:lnTo>
                    <a:pt x="334" y="378"/>
                  </a:lnTo>
                  <a:lnTo>
                    <a:pt x="333" y="377"/>
                  </a:lnTo>
                  <a:lnTo>
                    <a:pt x="333" y="378"/>
                  </a:lnTo>
                  <a:lnTo>
                    <a:pt x="330" y="378"/>
                  </a:lnTo>
                  <a:lnTo>
                    <a:pt x="329" y="380"/>
                  </a:lnTo>
                  <a:lnTo>
                    <a:pt x="328" y="380"/>
                  </a:lnTo>
                  <a:lnTo>
                    <a:pt x="327" y="381"/>
                  </a:lnTo>
                  <a:lnTo>
                    <a:pt x="327" y="378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29" y="376"/>
                  </a:lnTo>
                  <a:lnTo>
                    <a:pt x="332" y="375"/>
                  </a:lnTo>
                  <a:lnTo>
                    <a:pt x="333" y="374"/>
                  </a:lnTo>
                  <a:lnTo>
                    <a:pt x="333" y="372"/>
                  </a:lnTo>
                  <a:lnTo>
                    <a:pt x="332" y="371"/>
                  </a:lnTo>
                  <a:lnTo>
                    <a:pt x="332" y="370"/>
                  </a:lnTo>
                  <a:lnTo>
                    <a:pt x="330" y="371"/>
                  </a:lnTo>
                  <a:lnTo>
                    <a:pt x="328" y="369"/>
                  </a:lnTo>
                  <a:lnTo>
                    <a:pt x="327" y="369"/>
                  </a:lnTo>
                  <a:lnTo>
                    <a:pt x="326" y="366"/>
                  </a:lnTo>
                  <a:lnTo>
                    <a:pt x="322" y="366"/>
                  </a:lnTo>
                  <a:lnTo>
                    <a:pt x="321" y="368"/>
                  </a:lnTo>
                  <a:lnTo>
                    <a:pt x="319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9"/>
                  </a:lnTo>
                  <a:lnTo>
                    <a:pt x="315" y="369"/>
                  </a:lnTo>
                  <a:lnTo>
                    <a:pt x="315" y="364"/>
                  </a:lnTo>
                  <a:lnTo>
                    <a:pt x="311" y="357"/>
                  </a:lnTo>
                  <a:lnTo>
                    <a:pt x="310" y="356"/>
                  </a:lnTo>
                  <a:lnTo>
                    <a:pt x="309" y="356"/>
                  </a:lnTo>
                  <a:lnTo>
                    <a:pt x="309" y="353"/>
                  </a:lnTo>
                  <a:lnTo>
                    <a:pt x="307" y="349"/>
                  </a:lnTo>
                  <a:lnTo>
                    <a:pt x="304" y="345"/>
                  </a:lnTo>
                  <a:lnTo>
                    <a:pt x="301" y="343"/>
                  </a:lnTo>
                  <a:lnTo>
                    <a:pt x="296" y="343"/>
                  </a:lnTo>
                  <a:lnTo>
                    <a:pt x="295" y="344"/>
                  </a:lnTo>
                  <a:lnTo>
                    <a:pt x="295" y="345"/>
                  </a:lnTo>
                  <a:lnTo>
                    <a:pt x="291" y="345"/>
                  </a:lnTo>
                  <a:lnTo>
                    <a:pt x="291" y="344"/>
                  </a:lnTo>
                  <a:lnTo>
                    <a:pt x="284" y="340"/>
                  </a:lnTo>
                  <a:lnTo>
                    <a:pt x="283" y="340"/>
                  </a:lnTo>
                  <a:lnTo>
                    <a:pt x="279" y="341"/>
                  </a:lnTo>
                  <a:lnTo>
                    <a:pt x="278" y="341"/>
                  </a:lnTo>
                  <a:lnTo>
                    <a:pt x="277" y="343"/>
                  </a:lnTo>
                  <a:lnTo>
                    <a:pt x="276" y="343"/>
                  </a:lnTo>
                  <a:lnTo>
                    <a:pt x="273" y="345"/>
                  </a:lnTo>
                  <a:lnTo>
                    <a:pt x="272" y="344"/>
                  </a:lnTo>
                  <a:lnTo>
                    <a:pt x="272" y="343"/>
                  </a:lnTo>
                  <a:lnTo>
                    <a:pt x="271" y="341"/>
                  </a:lnTo>
                  <a:lnTo>
                    <a:pt x="270" y="339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5" y="334"/>
                  </a:lnTo>
                  <a:lnTo>
                    <a:pt x="264" y="333"/>
                  </a:lnTo>
                  <a:lnTo>
                    <a:pt x="260" y="333"/>
                  </a:lnTo>
                  <a:lnTo>
                    <a:pt x="257" y="332"/>
                  </a:lnTo>
                  <a:lnTo>
                    <a:pt x="255" y="331"/>
                  </a:lnTo>
                  <a:lnTo>
                    <a:pt x="255" y="332"/>
                  </a:lnTo>
                  <a:lnTo>
                    <a:pt x="254" y="332"/>
                  </a:lnTo>
                  <a:lnTo>
                    <a:pt x="252" y="327"/>
                  </a:lnTo>
                  <a:lnTo>
                    <a:pt x="247" y="321"/>
                  </a:lnTo>
                  <a:lnTo>
                    <a:pt x="242" y="318"/>
                  </a:lnTo>
                  <a:lnTo>
                    <a:pt x="241" y="316"/>
                  </a:lnTo>
                  <a:lnTo>
                    <a:pt x="239" y="316"/>
                  </a:lnTo>
                  <a:lnTo>
                    <a:pt x="239" y="315"/>
                  </a:lnTo>
                  <a:lnTo>
                    <a:pt x="237" y="315"/>
                  </a:lnTo>
                  <a:lnTo>
                    <a:pt x="237" y="310"/>
                  </a:lnTo>
                  <a:lnTo>
                    <a:pt x="229" y="302"/>
                  </a:lnTo>
                  <a:lnTo>
                    <a:pt x="229" y="301"/>
                  </a:lnTo>
                  <a:lnTo>
                    <a:pt x="228" y="301"/>
                  </a:lnTo>
                  <a:lnTo>
                    <a:pt x="226" y="298"/>
                  </a:lnTo>
                  <a:lnTo>
                    <a:pt x="221" y="298"/>
                  </a:lnTo>
                  <a:lnTo>
                    <a:pt x="221" y="297"/>
                  </a:lnTo>
                  <a:lnTo>
                    <a:pt x="220" y="296"/>
                  </a:lnTo>
                  <a:lnTo>
                    <a:pt x="218" y="296"/>
                  </a:lnTo>
                  <a:lnTo>
                    <a:pt x="218" y="295"/>
                  </a:lnTo>
                  <a:lnTo>
                    <a:pt x="217" y="294"/>
                  </a:lnTo>
                  <a:lnTo>
                    <a:pt x="217" y="291"/>
                  </a:lnTo>
                  <a:lnTo>
                    <a:pt x="215" y="286"/>
                  </a:lnTo>
                  <a:lnTo>
                    <a:pt x="209" y="280"/>
                  </a:lnTo>
                  <a:lnTo>
                    <a:pt x="206" y="280"/>
                  </a:lnTo>
                  <a:lnTo>
                    <a:pt x="204" y="279"/>
                  </a:lnTo>
                  <a:lnTo>
                    <a:pt x="203" y="278"/>
                  </a:lnTo>
                  <a:lnTo>
                    <a:pt x="201" y="278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8"/>
                  </a:lnTo>
                  <a:lnTo>
                    <a:pt x="193" y="279"/>
                  </a:lnTo>
                  <a:lnTo>
                    <a:pt x="192" y="279"/>
                  </a:lnTo>
                  <a:lnTo>
                    <a:pt x="191" y="278"/>
                  </a:lnTo>
                  <a:lnTo>
                    <a:pt x="190" y="278"/>
                  </a:lnTo>
                  <a:lnTo>
                    <a:pt x="190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5" y="273"/>
                  </a:lnTo>
                  <a:lnTo>
                    <a:pt x="195" y="272"/>
                  </a:lnTo>
                  <a:lnTo>
                    <a:pt x="193" y="271"/>
                  </a:lnTo>
                  <a:lnTo>
                    <a:pt x="193" y="270"/>
                  </a:lnTo>
                  <a:lnTo>
                    <a:pt x="192" y="269"/>
                  </a:lnTo>
                  <a:lnTo>
                    <a:pt x="191" y="269"/>
                  </a:lnTo>
                  <a:lnTo>
                    <a:pt x="191" y="267"/>
                  </a:lnTo>
                  <a:lnTo>
                    <a:pt x="190" y="266"/>
                  </a:lnTo>
                  <a:lnTo>
                    <a:pt x="190" y="265"/>
                  </a:lnTo>
                  <a:lnTo>
                    <a:pt x="189" y="264"/>
                  </a:lnTo>
                  <a:lnTo>
                    <a:pt x="186" y="263"/>
                  </a:lnTo>
                  <a:lnTo>
                    <a:pt x="186" y="261"/>
                  </a:lnTo>
                  <a:lnTo>
                    <a:pt x="185" y="260"/>
                  </a:lnTo>
                  <a:lnTo>
                    <a:pt x="184" y="258"/>
                  </a:lnTo>
                  <a:lnTo>
                    <a:pt x="181" y="257"/>
                  </a:lnTo>
                  <a:lnTo>
                    <a:pt x="174" y="255"/>
                  </a:lnTo>
                  <a:lnTo>
                    <a:pt x="177" y="253"/>
                  </a:lnTo>
                  <a:lnTo>
                    <a:pt x="177" y="249"/>
                  </a:lnTo>
                  <a:lnTo>
                    <a:pt x="175" y="248"/>
                  </a:lnTo>
                  <a:lnTo>
                    <a:pt x="171" y="246"/>
                  </a:lnTo>
                  <a:lnTo>
                    <a:pt x="168" y="246"/>
                  </a:lnTo>
                  <a:lnTo>
                    <a:pt x="166" y="248"/>
                  </a:lnTo>
                  <a:lnTo>
                    <a:pt x="165" y="247"/>
                  </a:lnTo>
                  <a:lnTo>
                    <a:pt x="164" y="245"/>
                  </a:lnTo>
                  <a:lnTo>
                    <a:pt x="166" y="242"/>
                  </a:lnTo>
                  <a:lnTo>
                    <a:pt x="167" y="239"/>
                  </a:lnTo>
                  <a:lnTo>
                    <a:pt x="166" y="239"/>
                  </a:lnTo>
                  <a:lnTo>
                    <a:pt x="166" y="237"/>
                  </a:lnTo>
                  <a:lnTo>
                    <a:pt x="167" y="236"/>
                  </a:lnTo>
                  <a:lnTo>
                    <a:pt x="167" y="234"/>
                  </a:lnTo>
                  <a:lnTo>
                    <a:pt x="166" y="233"/>
                  </a:lnTo>
                  <a:lnTo>
                    <a:pt x="166" y="228"/>
                  </a:lnTo>
                  <a:lnTo>
                    <a:pt x="162" y="221"/>
                  </a:lnTo>
                  <a:lnTo>
                    <a:pt x="160" y="217"/>
                  </a:lnTo>
                  <a:lnTo>
                    <a:pt x="159" y="217"/>
                  </a:lnTo>
                  <a:lnTo>
                    <a:pt x="158" y="216"/>
                  </a:lnTo>
                  <a:lnTo>
                    <a:pt x="158" y="215"/>
                  </a:lnTo>
                  <a:lnTo>
                    <a:pt x="156" y="211"/>
                  </a:lnTo>
                  <a:lnTo>
                    <a:pt x="155" y="197"/>
                  </a:lnTo>
                  <a:lnTo>
                    <a:pt x="154" y="194"/>
                  </a:lnTo>
                  <a:lnTo>
                    <a:pt x="153" y="190"/>
                  </a:lnTo>
                  <a:lnTo>
                    <a:pt x="152" y="189"/>
                  </a:lnTo>
                  <a:lnTo>
                    <a:pt x="149" y="187"/>
                  </a:lnTo>
                  <a:lnTo>
                    <a:pt x="148" y="185"/>
                  </a:lnTo>
                  <a:lnTo>
                    <a:pt x="148" y="184"/>
                  </a:lnTo>
                  <a:lnTo>
                    <a:pt x="147" y="184"/>
                  </a:lnTo>
                  <a:lnTo>
                    <a:pt x="146" y="183"/>
                  </a:lnTo>
                  <a:lnTo>
                    <a:pt x="141" y="183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5" y="174"/>
                  </a:lnTo>
                  <a:lnTo>
                    <a:pt x="123" y="173"/>
                  </a:lnTo>
                  <a:lnTo>
                    <a:pt x="122" y="172"/>
                  </a:lnTo>
                  <a:lnTo>
                    <a:pt x="121" y="172"/>
                  </a:lnTo>
                  <a:lnTo>
                    <a:pt x="119" y="171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2" y="166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0" y="167"/>
                  </a:lnTo>
                  <a:lnTo>
                    <a:pt x="109" y="167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6" y="163"/>
                  </a:lnTo>
                  <a:lnTo>
                    <a:pt x="102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4" y="161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5" y="165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79" y="168"/>
                  </a:lnTo>
                  <a:lnTo>
                    <a:pt x="78" y="169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8" y="172"/>
                  </a:lnTo>
                  <a:lnTo>
                    <a:pt x="77" y="172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9"/>
                  </a:lnTo>
                  <a:lnTo>
                    <a:pt x="69" y="183"/>
                  </a:lnTo>
                  <a:lnTo>
                    <a:pt x="68" y="183"/>
                  </a:lnTo>
                  <a:lnTo>
                    <a:pt x="67" y="185"/>
                  </a:lnTo>
                  <a:lnTo>
                    <a:pt x="66" y="186"/>
                  </a:lnTo>
                  <a:lnTo>
                    <a:pt x="67" y="187"/>
                  </a:lnTo>
                  <a:lnTo>
                    <a:pt x="67" y="189"/>
                  </a:lnTo>
                  <a:lnTo>
                    <a:pt x="66" y="189"/>
                  </a:lnTo>
                  <a:lnTo>
                    <a:pt x="65" y="190"/>
                  </a:lnTo>
                  <a:lnTo>
                    <a:pt x="63" y="190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57" y="194"/>
                  </a:lnTo>
                  <a:lnTo>
                    <a:pt x="50" y="196"/>
                  </a:lnTo>
                  <a:lnTo>
                    <a:pt x="48" y="197"/>
                  </a:lnTo>
                  <a:lnTo>
                    <a:pt x="47" y="198"/>
                  </a:lnTo>
                  <a:lnTo>
                    <a:pt x="38" y="198"/>
                  </a:lnTo>
                  <a:lnTo>
                    <a:pt x="37" y="194"/>
                  </a:lnTo>
                  <a:lnTo>
                    <a:pt x="37" y="193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41" y="189"/>
                  </a:lnTo>
                  <a:lnTo>
                    <a:pt x="43" y="187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7" y="181"/>
                  </a:lnTo>
                  <a:lnTo>
                    <a:pt x="47" y="180"/>
                  </a:lnTo>
                  <a:lnTo>
                    <a:pt x="44" y="178"/>
                  </a:lnTo>
                  <a:lnTo>
                    <a:pt x="44" y="175"/>
                  </a:lnTo>
                  <a:lnTo>
                    <a:pt x="43" y="175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30" y="177"/>
                  </a:lnTo>
                  <a:lnTo>
                    <a:pt x="28" y="177"/>
                  </a:lnTo>
                  <a:lnTo>
                    <a:pt x="23" y="173"/>
                  </a:lnTo>
                  <a:lnTo>
                    <a:pt x="22" y="173"/>
                  </a:lnTo>
                  <a:lnTo>
                    <a:pt x="19" y="172"/>
                  </a:lnTo>
                  <a:lnTo>
                    <a:pt x="17" y="172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5" y="168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1"/>
                  </a:lnTo>
                  <a:lnTo>
                    <a:pt x="13" y="160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15" y="149"/>
                  </a:lnTo>
                  <a:lnTo>
                    <a:pt x="15" y="147"/>
                  </a:lnTo>
                  <a:lnTo>
                    <a:pt x="17" y="144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5" y="135"/>
                  </a:lnTo>
                  <a:lnTo>
                    <a:pt x="11" y="135"/>
                  </a:lnTo>
                  <a:lnTo>
                    <a:pt x="7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5" y="125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9" y="113"/>
                  </a:lnTo>
                  <a:lnTo>
                    <a:pt x="22" y="111"/>
                  </a:lnTo>
                  <a:lnTo>
                    <a:pt x="22" y="107"/>
                  </a:lnTo>
                  <a:lnTo>
                    <a:pt x="23" y="105"/>
                  </a:lnTo>
                  <a:lnTo>
                    <a:pt x="24" y="104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18" y="97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6" y="88"/>
                  </a:lnTo>
                  <a:lnTo>
                    <a:pt x="13" y="87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9" y="76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4" y="68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1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9" y="67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5" y="58"/>
                  </a:lnTo>
                  <a:lnTo>
                    <a:pt x="65" y="55"/>
                  </a:lnTo>
                  <a:lnTo>
                    <a:pt x="63" y="52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5" y="49"/>
                  </a:lnTo>
                  <a:lnTo>
                    <a:pt x="67" y="48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73" y="40"/>
                  </a:lnTo>
                  <a:lnTo>
                    <a:pt x="74" y="39"/>
                  </a:lnTo>
                  <a:lnTo>
                    <a:pt x="78" y="39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3" y="55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67"/>
                  </a:lnTo>
                  <a:lnTo>
                    <a:pt x="92" y="68"/>
                  </a:lnTo>
                  <a:lnTo>
                    <a:pt x="93" y="68"/>
                  </a:lnTo>
                  <a:lnTo>
                    <a:pt x="96" y="69"/>
                  </a:lnTo>
                  <a:lnTo>
                    <a:pt x="97" y="70"/>
                  </a:lnTo>
                  <a:lnTo>
                    <a:pt x="97" y="71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100" y="77"/>
                  </a:lnTo>
                  <a:lnTo>
                    <a:pt x="102" y="77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3" y="71"/>
                  </a:lnTo>
                  <a:lnTo>
                    <a:pt x="102" y="70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3" y="67"/>
                  </a:lnTo>
                  <a:lnTo>
                    <a:pt x="102" y="64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4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1" y="52"/>
                  </a:lnTo>
                  <a:lnTo>
                    <a:pt x="114" y="48"/>
                  </a:lnTo>
                  <a:lnTo>
                    <a:pt x="114" y="45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2" y="38"/>
                  </a:lnTo>
                  <a:lnTo>
                    <a:pt x="112" y="37"/>
                  </a:lnTo>
                  <a:lnTo>
                    <a:pt x="114" y="36"/>
                  </a:lnTo>
                  <a:lnTo>
                    <a:pt x="116" y="36"/>
                  </a:lnTo>
                  <a:lnTo>
                    <a:pt x="116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9" y="37"/>
                  </a:lnTo>
                  <a:lnTo>
                    <a:pt x="119" y="36"/>
                  </a:lnTo>
                  <a:lnTo>
                    <a:pt x="121" y="37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2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4" y="48"/>
                  </a:lnTo>
                  <a:lnTo>
                    <a:pt x="125" y="49"/>
                  </a:lnTo>
                  <a:lnTo>
                    <a:pt x="131" y="49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7" y="44"/>
                  </a:lnTo>
                  <a:lnTo>
                    <a:pt x="141" y="44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3" y="49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9" y="52"/>
                  </a:lnTo>
                  <a:lnTo>
                    <a:pt x="150" y="51"/>
                  </a:lnTo>
                  <a:lnTo>
                    <a:pt x="150" y="49"/>
                  </a:lnTo>
                  <a:lnTo>
                    <a:pt x="148" y="48"/>
                  </a:lnTo>
                  <a:lnTo>
                    <a:pt x="148" y="44"/>
                  </a:lnTo>
                  <a:lnTo>
                    <a:pt x="149" y="44"/>
                  </a:lnTo>
                  <a:lnTo>
                    <a:pt x="149" y="40"/>
                  </a:lnTo>
                  <a:lnTo>
                    <a:pt x="146" y="40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6"/>
                  </a:lnTo>
                  <a:lnTo>
                    <a:pt x="146" y="33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8" y="30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4" y="31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62" y="33"/>
                  </a:lnTo>
                  <a:lnTo>
                    <a:pt x="164" y="32"/>
                  </a:lnTo>
                  <a:lnTo>
                    <a:pt x="164" y="28"/>
                  </a:lnTo>
                  <a:lnTo>
                    <a:pt x="162" y="27"/>
                  </a:lnTo>
                  <a:lnTo>
                    <a:pt x="160" y="27"/>
                  </a:lnTo>
                  <a:lnTo>
                    <a:pt x="160" y="22"/>
                  </a:lnTo>
                  <a:lnTo>
                    <a:pt x="162" y="20"/>
                  </a:lnTo>
                  <a:lnTo>
                    <a:pt x="162" y="19"/>
                  </a:lnTo>
                  <a:lnTo>
                    <a:pt x="161" y="19"/>
                  </a:lnTo>
                  <a:lnTo>
                    <a:pt x="161" y="18"/>
                  </a:lnTo>
                  <a:lnTo>
                    <a:pt x="162" y="17"/>
                  </a:lnTo>
                  <a:lnTo>
                    <a:pt x="162" y="15"/>
                  </a:lnTo>
                  <a:lnTo>
                    <a:pt x="164" y="13"/>
                  </a:lnTo>
                  <a:lnTo>
                    <a:pt x="166" y="15"/>
                  </a:lnTo>
                  <a:lnTo>
                    <a:pt x="171" y="14"/>
                  </a:lnTo>
                  <a:lnTo>
                    <a:pt x="171" y="13"/>
                  </a:lnTo>
                  <a:lnTo>
                    <a:pt x="172" y="14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4" y="18"/>
                  </a:lnTo>
                  <a:lnTo>
                    <a:pt x="177" y="1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0" y="20"/>
                  </a:lnTo>
                  <a:lnTo>
                    <a:pt x="181" y="20"/>
                  </a:lnTo>
                  <a:lnTo>
                    <a:pt x="183" y="19"/>
                  </a:lnTo>
                  <a:lnTo>
                    <a:pt x="186" y="19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89" y="13"/>
                  </a:lnTo>
                  <a:lnTo>
                    <a:pt x="190" y="12"/>
                  </a:lnTo>
                  <a:lnTo>
                    <a:pt x="190" y="11"/>
                  </a:lnTo>
                  <a:lnTo>
                    <a:pt x="193" y="7"/>
                  </a:lnTo>
                  <a:lnTo>
                    <a:pt x="196" y="6"/>
                  </a:lnTo>
                  <a:lnTo>
                    <a:pt x="201" y="6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8" y="6"/>
                  </a:lnTo>
                  <a:lnTo>
                    <a:pt x="209" y="6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4" y="6"/>
                  </a:lnTo>
                  <a:lnTo>
                    <a:pt x="215" y="6"/>
                  </a:lnTo>
                  <a:lnTo>
                    <a:pt x="216" y="7"/>
                  </a:lnTo>
                  <a:lnTo>
                    <a:pt x="217" y="7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2" y="5"/>
                  </a:lnTo>
                  <a:lnTo>
                    <a:pt x="224" y="3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5">
              <a:extLst>
                <a:ext uri="{FF2B5EF4-FFF2-40B4-BE49-F238E27FC236}">
                  <a16:creationId xmlns="" xmlns:a16="http://schemas.microsoft.com/office/drawing/2014/main" id="{E32952C3-E263-4564-9F48-A3704E808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4965" y="3692516"/>
              <a:ext cx="300038" cy="444499"/>
            </a:xfrm>
            <a:custGeom>
              <a:avLst/>
              <a:gdLst/>
              <a:ahLst/>
              <a:cxnLst>
                <a:cxn ang="0">
                  <a:pos x="34" y="165"/>
                </a:cxn>
                <a:cxn ang="0">
                  <a:pos x="33" y="155"/>
                </a:cxn>
                <a:cxn ang="0">
                  <a:pos x="29" y="108"/>
                </a:cxn>
                <a:cxn ang="0">
                  <a:pos x="22" y="83"/>
                </a:cxn>
                <a:cxn ang="0">
                  <a:pos x="87" y="60"/>
                </a:cxn>
                <a:cxn ang="0">
                  <a:pos x="136" y="3"/>
                </a:cxn>
                <a:cxn ang="0">
                  <a:pos x="131" y="27"/>
                </a:cxn>
                <a:cxn ang="0">
                  <a:pos x="112" y="55"/>
                </a:cxn>
                <a:cxn ang="0">
                  <a:pos x="101" y="75"/>
                </a:cxn>
                <a:cxn ang="0">
                  <a:pos x="134" y="94"/>
                </a:cxn>
                <a:cxn ang="0">
                  <a:pos x="146" y="72"/>
                </a:cxn>
                <a:cxn ang="0">
                  <a:pos x="160" y="94"/>
                </a:cxn>
                <a:cxn ang="0">
                  <a:pos x="182" y="100"/>
                </a:cxn>
                <a:cxn ang="0">
                  <a:pos x="180" y="128"/>
                </a:cxn>
                <a:cxn ang="0">
                  <a:pos x="180" y="150"/>
                </a:cxn>
                <a:cxn ang="0">
                  <a:pos x="183" y="186"/>
                </a:cxn>
                <a:cxn ang="0">
                  <a:pos x="174" y="229"/>
                </a:cxn>
                <a:cxn ang="0">
                  <a:pos x="157" y="225"/>
                </a:cxn>
                <a:cxn ang="0">
                  <a:pos x="148" y="227"/>
                </a:cxn>
                <a:cxn ang="0">
                  <a:pos x="124" y="236"/>
                </a:cxn>
                <a:cxn ang="0">
                  <a:pos x="111" y="244"/>
                </a:cxn>
                <a:cxn ang="0">
                  <a:pos x="97" y="252"/>
                </a:cxn>
                <a:cxn ang="0">
                  <a:pos x="91" y="256"/>
                </a:cxn>
                <a:cxn ang="0">
                  <a:pos x="75" y="268"/>
                </a:cxn>
                <a:cxn ang="0">
                  <a:pos x="58" y="274"/>
                </a:cxn>
                <a:cxn ang="0">
                  <a:pos x="44" y="274"/>
                </a:cxn>
                <a:cxn ang="0">
                  <a:pos x="27" y="278"/>
                </a:cxn>
                <a:cxn ang="0">
                  <a:pos x="40" y="264"/>
                </a:cxn>
                <a:cxn ang="0">
                  <a:pos x="15" y="269"/>
                </a:cxn>
                <a:cxn ang="0">
                  <a:pos x="28" y="256"/>
                </a:cxn>
                <a:cxn ang="0">
                  <a:pos x="18" y="257"/>
                </a:cxn>
                <a:cxn ang="0">
                  <a:pos x="5" y="248"/>
                </a:cxn>
                <a:cxn ang="0">
                  <a:pos x="21" y="236"/>
                </a:cxn>
                <a:cxn ang="0">
                  <a:pos x="9" y="235"/>
                </a:cxn>
                <a:cxn ang="0">
                  <a:pos x="6" y="226"/>
                </a:cxn>
                <a:cxn ang="0">
                  <a:pos x="30" y="224"/>
                </a:cxn>
                <a:cxn ang="0">
                  <a:pos x="34" y="208"/>
                </a:cxn>
                <a:cxn ang="0">
                  <a:pos x="65" y="192"/>
                </a:cxn>
                <a:cxn ang="0">
                  <a:pos x="40" y="199"/>
                </a:cxn>
                <a:cxn ang="0">
                  <a:pos x="43" y="183"/>
                </a:cxn>
                <a:cxn ang="0">
                  <a:pos x="59" y="163"/>
                </a:cxn>
                <a:cxn ang="0">
                  <a:pos x="62" y="156"/>
                </a:cxn>
                <a:cxn ang="0">
                  <a:pos x="37" y="146"/>
                </a:cxn>
                <a:cxn ang="0">
                  <a:pos x="27" y="144"/>
                </a:cxn>
                <a:cxn ang="0">
                  <a:pos x="15" y="137"/>
                </a:cxn>
                <a:cxn ang="0">
                  <a:pos x="23" y="123"/>
                </a:cxn>
                <a:cxn ang="0">
                  <a:pos x="22" y="110"/>
                </a:cxn>
                <a:cxn ang="0">
                  <a:pos x="22" y="101"/>
                </a:cxn>
                <a:cxn ang="0">
                  <a:pos x="27" y="94"/>
                </a:cxn>
                <a:cxn ang="0">
                  <a:pos x="27" y="82"/>
                </a:cxn>
                <a:cxn ang="0">
                  <a:pos x="52" y="80"/>
                </a:cxn>
                <a:cxn ang="0">
                  <a:pos x="71" y="83"/>
                </a:cxn>
                <a:cxn ang="0">
                  <a:pos x="81" y="79"/>
                </a:cxn>
                <a:cxn ang="0">
                  <a:pos x="96" y="60"/>
                </a:cxn>
                <a:cxn ang="0">
                  <a:pos x="84" y="58"/>
                </a:cxn>
                <a:cxn ang="0">
                  <a:pos x="81" y="45"/>
                </a:cxn>
                <a:cxn ang="0">
                  <a:pos x="85" y="33"/>
                </a:cxn>
                <a:cxn ang="0">
                  <a:pos x="98" y="20"/>
                </a:cxn>
                <a:cxn ang="0">
                  <a:pos x="112" y="15"/>
                </a:cxn>
                <a:cxn ang="0">
                  <a:pos x="116" y="11"/>
                </a:cxn>
                <a:cxn ang="0">
                  <a:pos x="124" y="27"/>
                </a:cxn>
                <a:cxn ang="0">
                  <a:pos x="133" y="8"/>
                </a:cxn>
              </a:cxnLst>
              <a:rect l="0" t="0" r="r" b="b"/>
              <a:pathLst>
                <a:path w="189" h="280">
                  <a:moveTo>
                    <a:pt x="24" y="267"/>
                  </a:moveTo>
                  <a:lnTo>
                    <a:pt x="28" y="267"/>
                  </a:lnTo>
                  <a:lnTo>
                    <a:pt x="28" y="268"/>
                  </a:lnTo>
                  <a:lnTo>
                    <a:pt x="24" y="269"/>
                  </a:lnTo>
                  <a:lnTo>
                    <a:pt x="24" y="268"/>
                  </a:lnTo>
                  <a:lnTo>
                    <a:pt x="23" y="268"/>
                  </a:lnTo>
                  <a:lnTo>
                    <a:pt x="24" y="267"/>
                  </a:lnTo>
                  <a:close/>
                  <a:moveTo>
                    <a:pt x="141" y="231"/>
                  </a:moveTo>
                  <a:lnTo>
                    <a:pt x="142" y="231"/>
                  </a:lnTo>
                  <a:lnTo>
                    <a:pt x="142" y="232"/>
                  </a:lnTo>
                  <a:lnTo>
                    <a:pt x="141" y="231"/>
                  </a:lnTo>
                  <a:close/>
                  <a:moveTo>
                    <a:pt x="167" y="217"/>
                  </a:moveTo>
                  <a:lnTo>
                    <a:pt x="167" y="218"/>
                  </a:lnTo>
                  <a:lnTo>
                    <a:pt x="168" y="218"/>
                  </a:lnTo>
                  <a:lnTo>
                    <a:pt x="170" y="217"/>
                  </a:lnTo>
                  <a:lnTo>
                    <a:pt x="167" y="217"/>
                  </a:lnTo>
                  <a:close/>
                  <a:moveTo>
                    <a:pt x="28" y="163"/>
                  </a:moveTo>
                  <a:lnTo>
                    <a:pt x="33" y="163"/>
                  </a:lnTo>
                  <a:lnTo>
                    <a:pt x="34" y="164"/>
                  </a:lnTo>
                  <a:lnTo>
                    <a:pt x="34" y="165"/>
                  </a:lnTo>
                  <a:lnTo>
                    <a:pt x="35" y="165"/>
                  </a:lnTo>
                  <a:lnTo>
                    <a:pt x="35" y="166"/>
                  </a:lnTo>
                  <a:lnTo>
                    <a:pt x="34" y="166"/>
                  </a:lnTo>
                  <a:lnTo>
                    <a:pt x="29" y="164"/>
                  </a:lnTo>
                  <a:lnTo>
                    <a:pt x="28" y="163"/>
                  </a:lnTo>
                  <a:close/>
                  <a:moveTo>
                    <a:pt x="62" y="160"/>
                  </a:moveTo>
                  <a:lnTo>
                    <a:pt x="64" y="160"/>
                  </a:lnTo>
                  <a:lnTo>
                    <a:pt x="62" y="162"/>
                  </a:lnTo>
                  <a:lnTo>
                    <a:pt x="62" y="160"/>
                  </a:lnTo>
                  <a:close/>
                  <a:moveTo>
                    <a:pt x="60" y="160"/>
                  </a:moveTo>
                  <a:lnTo>
                    <a:pt x="61" y="160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60" y="160"/>
                  </a:lnTo>
                  <a:close/>
                  <a:moveTo>
                    <a:pt x="33" y="153"/>
                  </a:moveTo>
                  <a:lnTo>
                    <a:pt x="34" y="153"/>
                  </a:lnTo>
                  <a:lnTo>
                    <a:pt x="35" y="156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5"/>
                  </a:lnTo>
                  <a:lnTo>
                    <a:pt x="31" y="155"/>
                  </a:lnTo>
                  <a:lnTo>
                    <a:pt x="33" y="153"/>
                  </a:lnTo>
                  <a:close/>
                  <a:moveTo>
                    <a:pt x="184" y="145"/>
                  </a:moveTo>
                  <a:lnTo>
                    <a:pt x="186" y="145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4" y="145"/>
                  </a:lnTo>
                  <a:close/>
                  <a:moveTo>
                    <a:pt x="18" y="139"/>
                  </a:moveTo>
                  <a:lnTo>
                    <a:pt x="19" y="140"/>
                  </a:lnTo>
                  <a:lnTo>
                    <a:pt x="19" y="139"/>
                  </a:lnTo>
                  <a:lnTo>
                    <a:pt x="18" y="139"/>
                  </a:lnTo>
                  <a:close/>
                  <a:moveTo>
                    <a:pt x="11" y="134"/>
                  </a:moveTo>
                  <a:lnTo>
                    <a:pt x="14" y="134"/>
                  </a:lnTo>
                  <a:lnTo>
                    <a:pt x="12" y="135"/>
                  </a:lnTo>
                  <a:lnTo>
                    <a:pt x="11" y="134"/>
                  </a:lnTo>
                  <a:close/>
                  <a:moveTo>
                    <a:pt x="28" y="104"/>
                  </a:moveTo>
                  <a:lnTo>
                    <a:pt x="28" y="108"/>
                  </a:lnTo>
                  <a:lnTo>
                    <a:pt x="29" y="108"/>
                  </a:lnTo>
                  <a:lnTo>
                    <a:pt x="29" y="106"/>
                  </a:lnTo>
                  <a:lnTo>
                    <a:pt x="28" y="104"/>
                  </a:lnTo>
                  <a:close/>
                  <a:moveTo>
                    <a:pt x="134" y="90"/>
                  </a:moveTo>
                  <a:lnTo>
                    <a:pt x="134" y="94"/>
                  </a:lnTo>
                  <a:lnTo>
                    <a:pt x="133" y="91"/>
                  </a:lnTo>
                  <a:lnTo>
                    <a:pt x="134" y="90"/>
                  </a:lnTo>
                  <a:close/>
                  <a:moveTo>
                    <a:pt x="16" y="90"/>
                  </a:moveTo>
                  <a:lnTo>
                    <a:pt x="16" y="91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6" y="90"/>
                  </a:lnTo>
                  <a:close/>
                  <a:moveTo>
                    <a:pt x="19" y="80"/>
                  </a:moveTo>
                  <a:lnTo>
                    <a:pt x="21" y="80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9"/>
                  </a:lnTo>
                  <a:lnTo>
                    <a:pt x="18" y="89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9" y="80"/>
                  </a:lnTo>
                  <a:close/>
                  <a:moveTo>
                    <a:pt x="89" y="58"/>
                  </a:moveTo>
                  <a:lnTo>
                    <a:pt x="87" y="60"/>
                  </a:lnTo>
                  <a:lnTo>
                    <a:pt x="86" y="60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9" y="58"/>
                  </a:lnTo>
                  <a:close/>
                  <a:moveTo>
                    <a:pt x="81" y="28"/>
                  </a:moveTo>
                  <a:lnTo>
                    <a:pt x="83" y="29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29"/>
                  </a:lnTo>
                  <a:lnTo>
                    <a:pt x="81" y="29"/>
                  </a:lnTo>
                  <a:lnTo>
                    <a:pt x="81" y="28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3" y="2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41" y="8"/>
                  </a:lnTo>
                  <a:lnTo>
                    <a:pt x="143" y="9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8" y="11"/>
                  </a:lnTo>
                  <a:lnTo>
                    <a:pt x="148" y="10"/>
                  </a:lnTo>
                  <a:lnTo>
                    <a:pt x="149" y="11"/>
                  </a:lnTo>
                  <a:lnTo>
                    <a:pt x="149" y="14"/>
                  </a:lnTo>
                  <a:lnTo>
                    <a:pt x="147" y="14"/>
                  </a:lnTo>
                  <a:lnTo>
                    <a:pt x="145" y="15"/>
                  </a:lnTo>
                  <a:lnTo>
                    <a:pt x="141" y="18"/>
                  </a:lnTo>
                  <a:lnTo>
                    <a:pt x="140" y="1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30" y="27"/>
                  </a:lnTo>
                  <a:lnTo>
                    <a:pt x="129" y="29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8" y="40"/>
                  </a:lnTo>
                  <a:lnTo>
                    <a:pt x="123" y="45"/>
                  </a:lnTo>
                  <a:lnTo>
                    <a:pt x="123" y="48"/>
                  </a:lnTo>
                  <a:lnTo>
                    <a:pt x="118" y="48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51"/>
                  </a:lnTo>
                  <a:lnTo>
                    <a:pt x="108" y="52"/>
                  </a:lnTo>
                  <a:lnTo>
                    <a:pt x="109" y="52"/>
                  </a:lnTo>
                  <a:lnTo>
                    <a:pt x="108" y="53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11" y="57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4" y="58"/>
                  </a:lnTo>
                  <a:lnTo>
                    <a:pt x="115" y="58"/>
                  </a:lnTo>
                  <a:lnTo>
                    <a:pt x="116" y="57"/>
                  </a:lnTo>
                  <a:lnTo>
                    <a:pt x="117" y="57"/>
                  </a:lnTo>
                  <a:lnTo>
                    <a:pt x="117" y="58"/>
                  </a:lnTo>
                  <a:lnTo>
                    <a:pt x="115" y="59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08" y="64"/>
                  </a:lnTo>
                  <a:lnTo>
                    <a:pt x="104" y="63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102" y="66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8" y="69"/>
                  </a:lnTo>
                  <a:lnTo>
                    <a:pt x="98" y="71"/>
                  </a:lnTo>
                  <a:lnTo>
                    <a:pt x="99" y="72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4" y="76"/>
                  </a:lnTo>
                  <a:lnTo>
                    <a:pt x="105" y="78"/>
                  </a:lnTo>
                  <a:lnTo>
                    <a:pt x="105" y="79"/>
                  </a:lnTo>
                  <a:lnTo>
                    <a:pt x="106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1" y="88"/>
                  </a:lnTo>
                  <a:lnTo>
                    <a:pt x="117" y="88"/>
                  </a:lnTo>
                  <a:lnTo>
                    <a:pt x="120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7" y="92"/>
                  </a:lnTo>
                  <a:lnTo>
                    <a:pt x="128" y="91"/>
                  </a:lnTo>
                  <a:lnTo>
                    <a:pt x="129" y="91"/>
                  </a:lnTo>
                  <a:lnTo>
                    <a:pt x="129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4" y="94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6" y="90"/>
                  </a:lnTo>
                  <a:lnTo>
                    <a:pt x="136" y="89"/>
                  </a:lnTo>
                  <a:lnTo>
                    <a:pt x="135" y="89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41" y="84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40" y="78"/>
                  </a:lnTo>
                  <a:lnTo>
                    <a:pt x="141" y="77"/>
                  </a:lnTo>
                  <a:lnTo>
                    <a:pt x="143" y="73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5"/>
                  </a:lnTo>
                  <a:lnTo>
                    <a:pt x="151" y="76"/>
                  </a:lnTo>
                  <a:lnTo>
                    <a:pt x="151" y="77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3" y="79"/>
                  </a:lnTo>
                  <a:lnTo>
                    <a:pt x="153" y="80"/>
                  </a:lnTo>
                  <a:lnTo>
                    <a:pt x="152" y="82"/>
                  </a:lnTo>
                  <a:lnTo>
                    <a:pt x="154" y="84"/>
                  </a:lnTo>
                  <a:lnTo>
                    <a:pt x="154" y="86"/>
                  </a:lnTo>
                  <a:lnTo>
                    <a:pt x="155" y="88"/>
                  </a:lnTo>
                  <a:lnTo>
                    <a:pt x="157" y="88"/>
                  </a:lnTo>
                  <a:lnTo>
                    <a:pt x="158" y="89"/>
                  </a:lnTo>
                  <a:lnTo>
                    <a:pt x="159" y="88"/>
                  </a:lnTo>
                  <a:lnTo>
                    <a:pt x="160" y="88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2" y="91"/>
                  </a:lnTo>
                  <a:lnTo>
                    <a:pt x="160" y="94"/>
                  </a:lnTo>
                  <a:lnTo>
                    <a:pt x="161" y="95"/>
                  </a:lnTo>
                  <a:lnTo>
                    <a:pt x="160" y="97"/>
                  </a:lnTo>
                  <a:lnTo>
                    <a:pt x="161" y="97"/>
                  </a:lnTo>
                  <a:lnTo>
                    <a:pt x="162" y="98"/>
                  </a:lnTo>
                  <a:lnTo>
                    <a:pt x="162" y="100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8" y="97"/>
                  </a:lnTo>
                  <a:lnTo>
                    <a:pt x="170" y="97"/>
                  </a:lnTo>
                  <a:lnTo>
                    <a:pt x="171" y="98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173" y="95"/>
                  </a:lnTo>
                  <a:lnTo>
                    <a:pt x="174" y="94"/>
                  </a:lnTo>
                  <a:lnTo>
                    <a:pt x="174" y="95"/>
                  </a:lnTo>
                  <a:lnTo>
                    <a:pt x="178" y="95"/>
                  </a:lnTo>
                  <a:lnTo>
                    <a:pt x="180" y="97"/>
                  </a:lnTo>
                  <a:lnTo>
                    <a:pt x="180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4" y="100"/>
                  </a:lnTo>
                  <a:lnTo>
                    <a:pt x="184" y="102"/>
                  </a:lnTo>
                  <a:lnTo>
                    <a:pt x="183" y="103"/>
                  </a:lnTo>
                  <a:lnTo>
                    <a:pt x="180" y="103"/>
                  </a:lnTo>
                  <a:lnTo>
                    <a:pt x="179" y="102"/>
                  </a:lnTo>
                  <a:lnTo>
                    <a:pt x="176" y="101"/>
                  </a:lnTo>
                  <a:lnTo>
                    <a:pt x="173" y="101"/>
                  </a:lnTo>
                  <a:lnTo>
                    <a:pt x="174" y="102"/>
                  </a:lnTo>
                  <a:lnTo>
                    <a:pt x="173" y="103"/>
                  </a:lnTo>
                  <a:lnTo>
                    <a:pt x="173" y="109"/>
                  </a:lnTo>
                  <a:lnTo>
                    <a:pt x="176" y="112"/>
                  </a:lnTo>
                  <a:lnTo>
                    <a:pt x="178" y="112"/>
                  </a:lnTo>
                  <a:lnTo>
                    <a:pt x="178" y="116"/>
                  </a:lnTo>
                  <a:lnTo>
                    <a:pt x="179" y="116"/>
                  </a:lnTo>
                  <a:lnTo>
                    <a:pt x="178" y="117"/>
                  </a:lnTo>
                  <a:lnTo>
                    <a:pt x="178" y="121"/>
                  </a:lnTo>
                  <a:lnTo>
                    <a:pt x="179" y="125"/>
                  </a:lnTo>
                  <a:lnTo>
                    <a:pt x="179" y="127"/>
                  </a:lnTo>
                  <a:lnTo>
                    <a:pt x="180" y="127"/>
                  </a:lnTo>
                  <a:lnTo>
                    <a:pt x="180" y="128"/>
                  </a:lnTo>
                  <a:lnTo>
                    <a:pt x="182" y="131"/>
                  </a:lnTo>
                  <a:lnTo>
                    <a:pt x="183" y="131"/>
                  </a:lnTo>
                  <a:lnTo>
                    <a:pt x="184" y="132"/>
                  </a:lnTo>
                  <a:lnTo>
                    <a:pt x="185" y="132"/>
                  </a:lnTo>
                  <a:lnTo>
                    <a:pt x="185" y="137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2" y="139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3" y="141"/>
                  </a:lnTo>
                  <a:lnTo>
                    <a:pt x="184" y="143"/>
                  </a:lnTo>
                  <a:lnTo>
                    <a:pt x="184" y="145"/>
                  </a:lnTo>
                  <a:lnTo>
                    <a:pt x="183" y="145"/>
                  </a:lnTo>
                  <a:lnTo>
                    <a:pt x="183" y="146"/>
                  </a:lnTo>
                  <a:lnTo>
                    <a:pt x="179" y="147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50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5" y="153"/>
                  </a:lnTo>
                  <a:lnTo>
                    <a:pt x="184" y="153"/>
                  </a:lnTo>
                  <a:lnTo>
                    <a:pt x="184" y="157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6" y="159"/>
                  </a:lnTo>
                  <a:lnTo>
                    <a:pt x="185" y="162"/>
                  </a:lnTo>
                  <a:lnTo>
                    <a:pt x="186" y="162"/>
                  </a:lnTo>
                  <a:lnTo>
                    <a:pt x="188" y="165"/>
                  </a:lnTo>
                  <a:lnTo>
                    <a:pt x="188" y="170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89" y="176"/>
                  </a:lnTo>
                  <a:lnTo>
                    <a:pt x="188" y="177"/>
                  </a:lnTo>
                  <a:lnTo>
                    <a:pt x="188" y="178"/>
                  </a:lnTo>
                  <a:lnTo>
                    <a:pt x="186" y="182"/>
                  </a:lnTo>
                  <a:lnTo>
                    <a:pt x="183" y="186"/>
                  </a:lnTo>
                  <a:lnTo>
                    <a:pt x="183" y="190"/>
                  </a:lnTo>
                  <a:lnTo>
                    <a:pt x="182" y="193"/>
                  </a:lnTo>
                  <a:lnTo>
                    <a:pt x="179" y="196"/>
                  </a:lnTo>
                  <a:lnTo>
                    <a:pt x="179" y="199"/>
                  </a:lnTo>
                  <a:lnTo>
                    <a:pt x="180" y="200"/>
                  </a:lnTo>
                  <a:lnTo>
                    <a:pt x="180" y="205"/>
                  </a:lnTo>
                  <a:lnTo>
                    <a:pt x="179" y="206"/>
                  </a:lnTo>
                  <a:lnTo>
                    <a:pt x="177" y="209"/>
                  </a:lnTo>
                  <a:lnTo>
                    <a:pt x="176" y="211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3" y="214"/>
                  </a:lnTo>
                  <a:lnTo>
                    <a:pt x="173" y="218"/>
                  </a:lnTo>
                  <a:lnTo>
                    <a:pt x="170" y="218"/>
                  </a:lnTo>
                  <a:lnTo>
                    <a:pt x="170" y="220"/>
                  </a:lnTo>
                  <a:lnTo>
                    <a:pt x="172" y="223"/>
                  </a:lnTo>
                  <a:lnTo>
                    <a:pt x="172" y="221"/>
                  </a:lnTo>
                  <a:lnTo>
                    <a:pt x="173" y="224"/>
                  </a:lnTo>
                  <a:lnTo>
                    <a:pt x="176" y="225"/>
                  </a:lnTo>
                  <a:lnTo>
                    <a:pt x="174" y="229"/>
                  </a:lnTo>
                  <a:lnTo>
                    <a:pt x="173" y="230"/>
                  </a:lnTo>
                  <a:lnTo>
                    <a:pt x="172" y="230"/>
                  </a:lnTo>
                  <a:lnTo>
                    <a:pt x="172" y="229"/>
                  </a:lnTo>
                  <a:lnTo>
                    <a:pt x="173" y="227"/>
                  </a:lnTo>
                  <a:lnTo>
                    <a:pt x="172" y="227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68" y="227"/>
                  </a:lnTo>
                  <a:lnTo>
                    <a:pt x="168" y="229"/>
                  </a:lnTo>
                  <a:lnTo>
                    <a:pt x="166" y="229"/>
                  </a:lnTo>
                  <a:lnTo>
                    <a:pt x="165" y="230"/>
                  </a:lnTo>
                  <a:lnTo>
                    <a:pt x="164" y="230"/>
                  </a:lnTo>
                  <a:lnTo>
                    <a:pt x="162" y="229"/>
                  </a:lnTo>
                  <a:lnTo>
                    <a:pt x="161" y="229"/>
                  </a:lnTo>
                  <a:lnTo>
                    <a:pt x="159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7" y="226"/>
                  </a:lnTo>
                  <a:lnTo>
                    <a:pt x="157" y="225"/>
                  </a:lnTo>
                  <a:lnTo>
                    <a:pt x="155" y="226"/>
                  </a:lnTo>
                  <a:lnTo>
                    <a:pt x="154" y="226"/>
                  </a:lnTo>
                  <a:lnTo>
                    <a:pt x="154" y="225"/>
                  </a:lnTo>
                  <a:lnTo>
                    <a:pt x="153" y="226"/>
                  </a:lnTo>
                  <a:lnTo>
                    <a:pt x="153" y="227"/>
                  </a:lnTo>
                  <a:lnTo>
                    <a:pt x="154" y="227"/>
                  </a:lnTo>
                  <a:lnTo>
                    <a:pt x="154" y="230"/>
                  </a:lnTo>
                  <a:lnTo>
                    <a:pt x="151" y="232"/>
                  </a:lnTo>
                  <a:lnTo>
                    <a:pt x="151" y="233"/>
                  </a:lnTo>
                  <a:lnTo>
                    <a:pt x="148" y="233"/>
                  </a:lnTo>
                  <a:lnTo>
                    <a:pt x="151" y="231"/>
                  </a:lnTo>
                  <a:lnTo>
                    <a:pt x="151" y="230"/>
                  </a:lnTo>
                  <a:lnTo>
                    <a:pt x="149" y="227"/>
                  </a:lnTo>
                  <a:lnTo>
                    <a:pt x="149" y="226"/>
                  </a:lnTo>
                  <a:lnTo>
                    <a:pt x="148" y="226"/>
                  </a:lnTo>
                  <a:lnTo>
                    <a:pt x="148" y="225"/>
                  </a:lnTo>
                  <a:lnTo>
                    <a:pt x="147" y="223"/>
                  </a:lnTo>
                  <a:lnTo>
                    <a:pt x="147" y="225"/>
                  </a:lnTo>
                  <a:lnTo>
                    <a:pt x="148" y="226"/>
                  </a:lnTo>
                  <a:lnTo>
                    <a:pt x="148" y="227"/>
                  </a:lnTo>
                  <a:lnTo>
                    <a:pt x="147" y="229"/>
                  </a:lnTo>
                  <a:lnTo>
                    <a:pt x="147" y="230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46" y="232"/>
                  </a:lnTo>
                  <a:lnTo>
                    <a:pt x="145" y="233"/>
                  </a:lnTo>
                  <a:lnTo>
                    <a:pt x="142" y="233"/>
                  </a:lnTo>
                  <a:lnTo>
                    <a:pt x="142" y="232"/>
                  </a:lnTo>
                  <a:lnTo>
                    <a:pt x="143" y="231"/>
                  </a:lnTo>
                  <a:lnTo>
                    <a:pt x="142" y="230"/>
                  </a:lnTo>
                  <a:lnTo>
                    <a:pt x="141" y="230"/>
                  </a:lnTo>
                  <a:lnTo>
                    <a:pt x="141" y="231"/>
                  </a:lnTo>
                  <a:lnTo>
                    <a:pt x="140" y="231"/>
                  </a:lnTo>
                  <a:lnTo>
                    <a:pt x="140" y="232"/>
                  </a:lnTo>
                  <a:lnTo>
                    <a:pt x="139" y="233"/>
                  </a:lnTo>
                  <a:lnTo>
                    <a:pt x="137" y="233"/>
                  </a:lnTo>
                  <a:lnTo>
                    <a:pt x="136" y="232"/>
                  </a:lnTo>
                  <a:lnTo>
                    <a:pt x="128" y="233"/>
                  </a:lnTo>
                  <a:lnTo>
                    <a:pt x="126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2" y="236"/>
                  </a:lnTo>
                  <a:lnTo>
                    <a:pt x="122" y="235"/>
                  </a:lnTo>
                  <a:lnTo>
                    <a:pt x="120" y="237"/>
                  </a:lnTo>
                  <a:lnTo>
                    <a:pt x="120" y="238"/>
                  </a:lnTo>
                  <a:lnTo>
                    <a:pt x="121" y="237"/>
                  </a:lnTo>
                  <a:lnTo>
                    <a:pt x="122" y="237"/>
                  </a:lnTo>
                  <a:lnTo>
                    <a:pt x="123" y="238"/>
                  </a:lnTo>
                  <a:lnTo>
                    <a:pt x="123" y="239"/>
                  </a:lnTo>
                  <a:lnTo>
                    <a:pt x="122" y="241"/>
                  </a:lnTo>
                  <a:lnTo>
                    <a:pt x="122" y="243"/>
                  </a:lnTo>
                  <a:lnTo>
                    <a:pt x="121" y="243"/>
                  </a:lnTo>
                  <a:lnTo>
                    <a:pt x="120" y="244"/>
                  </a:lnTo>
                  <a:lnTo>
                    <a:pt x="117" y="243"/>
                  </a:lnTo>
                  <a:lnTo>
                    <a:pt x="117" y="244"/>
                  </a:lnTo>
                  <a:lnTo>
                    <a:pt x="116" y="245"/>
                  </a:lnTo>
                  <a:lnTo>
                    <a:pt x="116" y="246"/>
                  </a:lnTo>
                  <a:lnTo>
                    <a:pt x="111" y="245"/>
                  </a:lnTo>
                  <a:lnTo>
                    <a:pt x="111" y="244"/>
                  </a:lnTo>
                  <a:lnTo>
                    <a:pt x="110" y="244"/>
                  </a:lnTo>
                  <a:lnTo>
                    <a:pt x="110" y="246"/>
                  </a:lnTo>
                  <a:lnTo>
                    <a:pt x="109" y="248"/>
                  </a:lnTo>
                  <a:lnTo>
                    <a:pt x="108" y="248"/>
                  </a:lnTo>
                  <a:lnTo>
                    <a:pt x="109" y="249"/>
                  </a:lnTo>
                  <a:lnTo>
                    <a:pt x="109" y="250"/>
                  </a:lnTo>
                  <a:lnTo>
                    <a:pt x="108" y="250"/>
                  </a:lnTo>
                  <a:lnTo>
                    <a:pt x="106" y="251"/>
                  </a:lnTo>
                  <a:lnTo>
                    <a:pt x="104" y="252"/>
                  </a:lnTo>
                  <a:lnTo>
                    <a:pt x="103" y="252"/>
                  </a:lnTo>
                  <a:lnTo>
                    <a:pt x="104" y="254"/>
                  </a:lnTo>
                  <a:lnTo>
                    <a:pt x="101" y="255"/>
                  </a:lnTo>
                  <a:lnTo>
                    <a:pt x="99" y="256"/>
                  </a:lnTo>
                  <a:lnTo>
                    <a:pt x="95" y="256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5" y="254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7" y="252"/>
                  </a:lnTo>
                  <a:lnTo>
                    <a:pt x="97" y="251"/>
                  </a:lnTo>
                  <a:lnTo>
                    <a:pt x="96" y="251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9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5" y="250"/>
                  </a:lnTo>
                  <a:lnTo>
                    <a:pt x="95" y="249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1" y="249"/>
                  </a:lnTo>
                  <a:lnTo>
                    <a:pt x="90" y="250"/>
                  </a:lnTo>
                  <a:lnTo>
                    <a:pt x="89" y="249"/>
                  </a:lnTo>
                  <a:lnTo>
                    <a:pt x="87" y="250"/>
                  </a:lnTo>
                  <a:lnTo>
                    <a:pt x="90" y="251"/>
                  </a:lnTo>
                  <a:lnTo>
                    <a:pt x="91" y="251"/>
                  </a:lnTo>
                  <a:lnTo>
                    <a:pt x="90" y="254"/>
                  </a:lnTo>
                  <a:lnTo>
                    <a:pt x="91" y="254"/>
                  </a:lnTo>
                  <a:lnTo>
                    <a:pt x="91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89" y="262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4" y="264"/>
                  </a:lnTo>
                  <a:lnTo>
                    <a:pt x="84" y="263"/>
                  </a:lnTo>
                  <a:lnTo>
                    <a:pt x="83" y="263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3" y="263"/>
                  </a:lnTo>
                  <a:lnTo>
                    <a:pt x="83" y="264"/>
                  </a:lnTo>
                  <a:lnTo>
                    <a:pt x="81" y="266"/>
                  </a:lnTo>
                  <a:lnTo>
                    <a:pt x="81" y="268"/>
                  </a:lnTo>
                  <a:lnTo>
                    <a:pt x="80" y="267"/>
                  </a:lnTo>
                  <a:lnTo>
                    <a:pt x="75" y="267"/>
                  </a:lnTo>
                  <a:lnTo>
                    <a:pt x="75" y="268"/>
                  </a:lnTo>
                  <a:lnTo>
                    <a:pt x="74" y="268"/>
                  </a:lnTo>
                  <a:lnTo>
                    <a:pt x="75" y="269"/>
                  </a:lnTo>
                  <a:lnTo>
                    <a:pt x="74" y="269"/>
                  </a:lnTo>
                  <a:lnTo>
                    <a:pt x="74" y="270"/>
                  </a:lnTo>
                  <a:lnTo>
                    <a:pt x="75" y="272"/>
                  </a:lnTo>
                  <a:lnTo>
                    <a:pt x="73" y="270"/>
                  </a:lnTo>
                  <a:lnTo>
                    <a:pt x="71" y="270"/>
                  </a:lnTo>
                  <a:lnTo>
                    <a:pt x="70" y="269"/>
                  </a:lnTo>
                  <a:lnTo>
                    <a:pt x="70" y="270"/>
                  </a:lnTo>
                  <a:lnTo>
                    <a:pt x="68" y="269"/>
                  </a:lnTo>
                  <a:lnTo>
                    <a:pt x="68" y="270"/>
                  </a:lnTo>
                  <a:lnTo>
                    <a:pt x="67" y="272"/>
                  </a:lnTo>
                  <a:lnTo>
                    <a:pt x="67" y="273"/>
                  </a:lnTo>
                  <a:lnTo>
                    <a:pt x="64" y="273"/>
                  </a:lnTo>
                  <a:lnTo>
                    <a:pt x="64" y="272"/>
                  </a:lnTo>
                  <a:lnTo>
                    <a:pt x="62" y="272"/>
                  </a:lnTo>
                  <a:lnTo>
                    <a:pt x="61" y="273"/>
                  </a:lnTo>
                  <a:lnTo>
                    <a:pt x="59" y="273"/>
                  </a:lnTo>
                  <a:lnTo>
                    <a:pt x="58" y="272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5" y="275"/>
                  </a:lnTo>
                  <a:lnTo>
                    <a:pt x="54" y="274"/>
                  </a:lnTo>
                  <a:lnTo>
                    <a:pt x="54" y="275"/>
                  </a:lnTo>
                  <a:lnTo>
                    <a:pt x="53" y="276"/>
                  </a:lnTo>
                  <a:lnTo>
                    <a:pt x="53" y="278"/>
                  </a:lnTo>
                  <a:lnTo>
                    <a:pt x="52" y="276"/>
                  </a:lnTo>
                  <a:lnTo>
                    <a:pt x="50" y="278"/>
                  </a:lnTo>
                  <a:lnTo>
                    <a:pt x="50" y="275"/>
                  </a:lnTo>
                  <a:lnTo>
                    <a:pt x="49" y="276"/>
                  </a:lnTo>
                  <a:lnTo>
                    <a:pt x="49" y="278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8" y="274"/>
                  </a:lnTo>
                  <a:lnTo>
                    <a:pt x="47" y="274"/>
                  </a:lnTo>
                  <a:lnTo>
                    <a:pt x="47" y="275"/>
                  </a:lnTo>
                  <a:lnTo>
                    <a:pt x="46" y="275"/>
                  </a:lnTo>
                  <a:lnTo>
                    <a:pt x="46" y="276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6" y="273"/>
                  </a:lnTo>
                  <a:lnTo>
                    <a:pt x="44" y="273"/>
                  </a:lnTo>
                  <a:lnTo>
                    <a:pt x="43" y="272"/>
                  </a:lnTo>
                  <a:lnTo>
                    <a:pt x="43" y="273"/>
                  </a:lnTo>
                  <a:lnTo>
                    <a:pt x="42" y="274"/>
                  </a:lnTo>
                  <a:lnTo>
                    <a:pt x="39" y="274"/>
                  </a:lnTo>
                  <a:lnTo>
                    <a:pt x="39" y="275"/>
                  </a:lnTo>
                  <a:lnTo>
                    <a:pt x="37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5" y="275"/>
                  </a:lnTo>
                  <a:lnTo>
                    <a:pt x="34" y="275"/>
                  </a:lnTo>
                  <a:lnTo>
                    <a:pt x="31" y="278"/>
                  </a:lnTo>
                  <a:lnTo>
                    <a:pt x="33" y="278"/>
                  </a:lnTo>
                  <a:lnTo>
                    <a:pt x="30" y="280"/>
                  </a:lnTo>
                  <a:lnTo>
                    <a:pt x="30" y="279"/>
                  </a:lnTo>
                  <a:lnTo>
                    <a:pt x="29" y="279"/>
                  </a:lnTo>
                  <a:lnTo>
                    <a:pt x="28" y="280"/>
                  </a:lnTo>
                  <a:lnTo>
                    <a:pt x="28" y="278"/>
                  </a:lnTo>
                  <a:lnTo>
                    <a:pt x="27" y="278"/>
                  </a:lnTo>
                  <a:lnTo>
                    <a:pt x="28" y="276"/>
                  </a:lnTo>
                  <a:lnTo>
                    <a:pt x="29" y="276"/>
                  </a:lnTo>
                  <a:lnTo>
                    <a:pt x="31" y="274"/>
                  </a:lnTo>
                  <a:lnTo>
                    <a:pt x="33" y="274"/>
                  </a:lnTo>
                  <a:lnTo>
                    <a:pt x="36" y="270"/>
                  </a:lnTo>
                  <a:lnTo>
                    <a:pt x="37" y="270"/>
                  </a:lnTo>
                  <a:lnTo>
                    <a:pt x="39" y="269"/>
                  </a:lnTo>
                  <a:lnTo>
                    <a:pt x="40" y="269"/>
                  </a:lnTo>
                  <a:lnTo>
                    <a:pt x="37" y="268"/>
                  </a:lnTo>
                  <a:lnTo>
                    <a:pt x="29" y="273"/>
                  </a:lnTo>
                  <a:lnTo>
                    <a:pt x="27" y="273"/>
                  </a:lnTo>
                  <a:lnTo>
                    <a:pt x="28" y="272"/>
                  </a:lnTo>
                  <a:lnTo>
                    <a:pt x="29" y="272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1" y="269"/>
                  </a:lnTo>
                  <a:lnTo>
                    <a:pt x="36" y="267"/>
                  </a:lnTo>
                  <a:lnTo>
                    <a:pt x="37" y="266"/>
                  </a:lnTo>
                  <a:lnTo>
                    <a:pt x="39" y="266"/>
                  </a:lnTo>
                  <a:lnTo>
                    <a:pt x="40" y="264"/>
                  </a:lnTo>
                  <a:lnTo>
                    <a:pt x="42" y="264"/>
                  </a:lnTo>
                  <a:lnTo>
                    <a:pt x="43" y="263"/>
                  </a:lnTo>
                  <a:lnTo>
                    <a:pt x="43" y="261"/>
                  </a:lnTo>
                  <a:lnTo>
                    <a:pt x="42" y="261"/>
                  </a:lnTo>
                  <a:lnTo>
                    <a:pt x="42" y="262"/>
                  </a:lnTo>
                  <a:lnTo>
                    <a:pt x="41" y="261"/>
                  </a:lnTo>
                  <a:lnTo>
                    <a:pt x="40" y="261"/>
                  </a:lnTo>
                  <a:lnTo>
                    <a:pt x="40" y="258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0" y="261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5" y="264"/>
                  </a:lnTo>
                  <a:lnTo>
                    <a:pt x="30" y="264"/>
                  </a:lnTo>
                  <a:lnTo>
                    <a:pt x="25" y="266"/>
                  </a:lnTo>
                  <a:lnTo>
                    <a:pt x="23" y="267"/>
                  </a:lnTo>
                  <a:lnTo>
                    <a:pt x="23" y="268"/>
                  </a:lnTo>
                  <a:lnTo>
                    <a:pt x="19" y="269"/>
                  </a:lnTo>
                  <a:lnTo>
                    <a:pt x="15" y="269"/>
                  </a:lnTo>
                  <a:lnTo>
                    <a:pt x="15" y="270"/>
                  </a:lnTo>
                  <a:lnTo>
                    <a:pt x="14" y="270"/>
                  </a:lnTo>
                  <a:lnTo>
                    <a:pt x="14" y="268"/>
                  </a:lnTo>
                  <a:lnTo>
                    <a:pt x="17" y="268"/>
                  </a:lnTo>
                  <a:lnTo>
                    <a:pt x="17" y="266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9" y="264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1" y="261"/>
                  </a:lnTo>
                  <a:lnTo>
                    <a:pt x="23" y="258"/>
                  </a:lnTo>
                  <a:lnTo>
                    <a:pt x="24" y="258"/>
                  </a:lnTo>
                  <a:lnTo>
                    <a:pt x="24" y="260"/>
                  </a:lnTo>
                  <a:lnTo>
                    <a:pt x="25" y="260"/>
                  </a:lnTo>
                  <a:lnTo>
                    <a:pt x="27" y="258"/>
                  </a:lnTo>
                  <a:lnTo>
                    <a:pt x="29" y="258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6"/>
                  </a:lnTo>
                  <a:lnTo>
                    <a:pt x="29" y="256"/>
                  </a:lnTo>
                  <a:lnTo>
                    <a:pt x="29" y="255"/>
                  </a:lnTo>
                  <a:lnTo>
                    <a:pt x="30" y="255"/>
                  </a:lnTo>
                  <a:lnTo>
                    <a:pt x="31" y="254"/>
                  </a:lnTo>
                  <a:lnTo>
                    <a:pt x="33" y="254"/>
                  </a:lnTo>
                  <a:lnTo>
                    <a:pt x="34" y="252"/>
                  </a:lnTo>
                  <a:lnTo>
                    <a:pt x="36" y="251"/>
                  </a:lnTo>
                  <a:lnTo>
                    <a:pt x="37" y="251"/>
                  </a:lnTo>
                  <a:lnTo>
                    <a:pt x="37" y="250"/>
                  </a:lnTo>
                  <a:lnTo>
                    <a:pt x="35" y="251"/>
                  </a:lnTo>
                  <a:lnTo>
                    <a:pt x="30" y="252"/>
                  </a:lnTo>
                  <a:lnTo>
                    <a:pt x="29" y="254"/>
                  </a:lnTo>
                  <a:lnTo>
                    <a:pt x="27" y="254"/>
                  </a:lnTo>
                  <a:lnTo>
                    <a:pt x="27" y="255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4" y="255"/>
                  </a:lnTo>
                  <a:lnTo>
                    <a:pt x="23" y="255"/>
                  </a:lnTo>
                  <a:lnTo>
                    <a:pt x="21" y="257"/>
                  </a:lnTo>
                  <a:lnTo>
                    <a:pt x="18" y="257"/>
                  </a:lnTo>
                  <a:lnTo>
                    <a:pt x="17" y="258"/>
                  </a:lnTo>
                  <a:lnTo>
                    <a:pt x="16" y="258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58"/>
                  </a:lnTo>
                  <a:lnTo>
                    <a:pt x="11" y="257"/>
                  </a:lnTo>
                  <a:lnTo>
                    <a:pt x="12" y="256"/>
                  </a:lnTo>
                  <a:lnTo>
                    <a:pt x="12" y="254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5"/>
                  </a:lnTo>
                  <a:lnTo>
                    <a:pt x="6" y="256"/>
                  </a:lnTo>
                  <a:lnTo>
                    <a:pt x="5" y="256"/>
                  </a:lnTo>
                  <a:lnTo>
                    <a:pt x="6" y="254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3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6" y="246"/>
                  </a:lnTo>
                  <a:lnTo>
                    <a:pt x="6" y="248"/>
                  </a:lnTo>
                  <a:lnTo>
                    <a:pt x="8" y="248"/>
                  </a:lnTo>
                  <a:lnTo>
                    <a:pt x="5" y="250"/>
                  </a:lnTo>
                  <a:lnTo>
                    <a:pt x="9" y="249"/>
                  </a:lnTo>
                  <a:lnTo>
                    <a:pt x="10" y="248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8" y="245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9" y="243"/>
                  </a:lnTo>
                  <a:lnTo>
                    <a:pt x="10" y="243"/>
                  </a:lnTo>
                  <a:lnTo>
                    <a:pt x="11" y="242"/>
                  </a:lnTo>
                  <a:lnTo>
                    <a:pt x="12" y="242"/>
                  </a:lnTo>
                  <a:lnTo>
                    <a:pt x="15" y="241"/>
                  </a:lnTo>
                  <a:lnTo>
                    <a:pt x="18" y="239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23" y="237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7" y="235"/>
                  </a:lnTo>
                  <a:lnTo>
                    <a:pt x="30" y="233"/>
                  </a:lnTo>
                  <a:lnTo>
                    <a:pt x="29" y="233"/>
                  </a:lnTo>
                  <a:lnTo>
                    <a:pt x="29" y="232"/>
                  </a:lnTo>
                  <a:lnTo>
                    <a:pt x="22" y="232"/>
                  </a:lnTo>
                  <a:lnTo>
                    <a:pt x="22" y="233"/>
                  </a:lnTo>
                  <a:lnTo>
                    <a:pt x="21" y="233"/>
                  </a:lnTo>
                  <a:lnTo>
                    <a:pt x="21" y="232"/>
                  </a:lnTo>
                  <a:lnTo>
                    <a:pt x="18" y="232"/>
                  </a:lnTo>
                  <a:lnTo>
                    <a:pt x="14" y="235"/>
                  </a:lnTo>
                  <a:lnTo>
                    <a:pt x="11" y="235"/>
                  </a:lnTo>
                  <a:lnTo>
                    <a:pt x="11" y="233"/>
                  </a:lnTo>
                  <a:lnTo>
                    <a:pt x="8" y="233"/>
                  </a:lnTo>
                  <a:lnTo>
                    <a:pt x="9" y="235"/>
                  </a:lnTo>
                  <a:lnTo>
                    <a:pt x="8" y="235"/>
                  </a:lnTo>
                  <a:lnTo>
                    <a:pt x="5" y="233"/>
                  </a:lnTo>
                  <a:lnTo>
                    <a:pt x="4" y="233"/>
                  </a:lnTo>
                  <a:lnTo>
                    <a:pt x="4" y="235"/>
                  </a:lnTo>
                  <a:lnTo>
                    <a:pt x="3" y="236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2" y="229"/>
                  </a:lnTo>
                  <a:lnTo>
                    <a:pt x="3" y="229"/>
                  </a:lnTo>
                  <a:lnTo>
                    <a:pt x="3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5" y="227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2" y="223"/>
                  </a:lnTo>
                  <a:lnTo>
                    <a:pt x="14" y="223"/>
                  </a:lnTo>
                  <a:lnTo>
                    <a:pt x="14" y="226"/>
                  </a:lnTo>
                  <a:lnTo>
                    <a:pt x="16" y="225"/>
                  </a:lnTo>
                  <a:lnTo>
                    <a:pt x="17" y="225"/>
                  </a:lnTo>
                  <a:lnTo>
                    <a:pt x="18" y="224"/>
                  </a:lnTo>
                  <a:lnTo>
                    <a:pt x="18" y="223"/>
                  </a:lnTo>
                  <a:lnTo>
                    <a:pt x="17" y="221"/>
                  </a:lnTo>
                  <a:lnTo>
                    <a:pt x="19" y="220"/>
                  </a:lnTo>
                  <a:lnTo>
                    <a:pt x="19" y="225"/>
                  </a:lnTo>
                  <a:lnTo>
                    <a:pt x="21" y="225"/>
                  </a:lnTo>
                  <a:lnTo>
                    <a:pt x="22" y="226"/>
                  </a:lnTo>
                  <a:lnTo>
                    <a:pt x="25" y="226"/>
                  </a:lnTo>
                  <a:lnTo>
                    <a:pt x="28" y="224"/>
                  </a:lnTo>
                  <a:lnTo>
                    <a:pt x="28" y="225"/>
                  </a:lnTo>
                  <a:lnTo>
                    <a:pt x="31" y="225"/>
                  </a:lnTo>
                  <a:lnTo>
                    <a:pt x="30" y="224"/>
                  </a:lnTo>
                  <a:lnTo>
                    <a:pt x="25" y="224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8" y="221"/>
                  </a:lnTo>
                  <a:lnTo>
                    <a:pt x="27" y="220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3" y="214"/>
                  </a:lnTo>
                  <a:lnTo>
                    <a:pt x="22" y="214"/>
                  </a:lnTo>
                  <a:lnTo>
                    <a:pt x="23" y="213"/>
                  </a:lnTo>
                  <a:lnTo>
                    <a:pt x="27" y="213"/>
                  </a:lnTo>
                  <a:lnTo>
                    <a:pt x="30" y="211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5" y="209"/>
                  </a:lnTo>
                  <a:lnTo>
                    <a:pt x="35" y="208"/>
                  </a:lnTo>
                  <a:lnTo>
                    <a:pt x="34" y="208"/>
                  </a:lnTo>
                  <a:lnTo>
                    <a:pt x="34" y="203"/>
                  </a:lnTo>
                  <a:lnTo>
                    <a:pt x="35" y="202"/>
                  </a:lnTo>
                  <a:lnTo>
                    <a:pt x="41" y="202"/>
                  </a:lnTo>
                  <a:lnTo>
                    <a:pt x="42" y="203"/>
                  </a:lnTo>
                  <a:lnTo>
                    <a:pt x="43" y="203"/>
                  </a:lnTo>
                  <a:lnTo>
                    <a:pt x="43" y="202"/>
                  </a:lnTo>
                  <a:lnTo>
                    <a:pt x="53" y="202"/>
                  </a:lnTo>
                  <a:lnTo>
                    <a:pt x="54" y="201"/>
                  </a:lnTo>
                  <a:lnTo>
                    <a:pt x="59" y="199"/>
                  </a:lnTo>
                  <a:lnTo>
                    <a:pt x="60" y="199"/>
                  </a:lnTo>
                  <a:lnTo>
                    <a:pt x="61" y="200"/>
                  </a:lnTo>
                  <a:lnTo>
                    <a:pt x="64" y="198"/>
                  </a:lnTo>
                  <a:lnTo>
                    <a:pt x="71" y="196"/>
                  </a:lnTo>
                  <a:lnTo>
                    <a:pt x="73" y="195"/>
                  </a:lnTo>
                  <a:lnTo>
                    <a:pt x="70" y="195"/>
                  </a:lnTo>
                  <a:lnTo>
                    <a:pt x="68" y="194"/>
                  </a:lnTo>
                  <a:lnTo>
                    <a:pt x="65" y="195"/>
                  </a:lnTo>
                  <a:lnTo>
                    <a:pt x="64" y="194"/>
                  </a:lnTo>
                  <a:lnTo>
                    <a:pt x="65" y="193"/>
                  </a:lnTo>
                  <a:lnTo>
                    <a:pt x="65" y="192"/>
                  </a:lnTo>
                  <a:lnTo>
                    <a:pt x="64" y="190"/>
                  </a:lnTo>
                  <a:lnTo>
                    <a:pt x="65" y="189"/>
                  </a:lnTo>
                  <a:lnTo>
                    <a:pt x="65" y="188"/>
                  </a:lnTo>
                  <a:lnTo>
                    <a:pt x="64" y="189"/>
                  </a:lnTo>
                  <a:lnTo>
                    <a:pt x="62" y="189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0" y="194"/>
                  </a:lnTo>
                  <a:lnTo>
                    <a:pt x="56" y="199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0" y="201"/>
                  </a:lnTo>
                  <a:lnTo>
                    <a:pt x="48" y="201"/>
                  </a:lnTo>
                  <a:lnTo>
                    <a:pt x="50" y="199"/>
                  </a:lnTo>
                  <a:lnTo>
                    <a:pt x="50" y="198"/>
                  </a:lnTo>
                  <a:lnTo>
                    <a:pt x="49" y="199"/>
                  </a:lnTo>
                  <a:lnTo>
                    <a:pt x="46" y="200"/>
                  </a:lnTo>
                  <a:lnTo>
                    <a:pt x="42" y="200"/>
                  </a:lnTo>
                  <a:lnTo>
                    <a:pt x="42" y="199"/>
                  </a:lnTo>
                  <a:lnTo>
                    <a:pt x="40" y="199"/>
                  </a:lnTo>
                  <a:lnTo>
                    <a:pt x="40" y="196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202"/>
                  </a:lnTo>
                  <a:lnTo>
                    <a:pt x="30" y="202"/>
                  </a:lnTo>
                  <a:lnTo>
                    <a:pt x="23" y="203"/>
                  </a:lnTo>
                  <a:lnTo>
                    <a:pt x="25" y="201"/>
                  </a:lnTo>
                  <a:lnTo>
                    <a:pt x="28" y="201"/>
                  </a:lnTo>
                  <a:lnTo>
                    <a:pt x="36" y="193"/>
                  </a:lnTo>
                  <a:lnTo>
                    <a:pt x="36" y="192"/>
                  </a:lnTo>
                  <a:lnTo>
                    <a:pt x="37" y="192"/>
                  </a:lnTo>
                  <a:lnTo>
                    <a:pt x="37" y="190"/>
                  </a:lnTo>
                  <a:lnTo>
                    <a:pt x="41" y="190"/>
                  </a:lnTo>
                  <a:lnTo>
                    <a:pt x="41" y="189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3" y="186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7" y="178"/>
                  </a:lnTo>
                  <a:lnTo>
                    <a:pt x="47" y="177"/>
                  </a:lnTo>
                  <a:lnTo>
                    <a:pt x="42" y="177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6" y="172"/>
                  </a:lnTo>
                  <a:lnTo>
                    <a:pt x="46" y="171"/>
                  </a:lnTo>
                  <a:lnTo>
                    <a:pt x="48" y="168"/>
                  </a:lnTo>
                  <a:lnTo>
                    <a:pt x="49" y="166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2" y="162"/>
                  </a:lnTo>
                  <a:lnTo>
                    <a:pt x="55" y="165"/>
                  </a:lnTo>
                  <a:lnTo>
                    <a:pt x="56" y="165"/>
                  </a:lnTo>
                  <a:lnTo>
                    <a:pt x="58" y="164"/>
                  </a:lnTo>
                  <a:lnTo>
                    <a:pt x="59" y="164"/>
                  </a:lnTo>
                  <a:lnTo>
                    <a:pt x="59" y="163"/>
                  </a:lnTo>
                  <a:lnTo>
                    <a:pt x="56" y="162"/>
                  </a:lnTo>
                  <a:lnTo>
                    <a:pt x="60" y="162"/>
                  </a:lnTo>
                  <a:lnTo>
                    <a:pt x="61" y="163"/>
                  </a:lnTo>
                  <a:lnTo>
                    <a:pt x="62" y="163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5" y="163"/>
                  </a:lnTo>
                  <a:lnTo>
                    <a:pt x="65" y="160"/>
                  </a:lnTo>
                  <a:lnTo>
                    <a:pt x="64" y="160"/>
                  </a:lnTo>
                  <a:lnTo>
                    <a:pt x="65" y="159"/>
                  </a:lnTo>
                  <a:lnTo>
                    <a:pt x="65" y="158"/>
                  </a:lnTo>
                  <a:lnTo>
                    <a:pt x="66" y="158"/>
                  </a:lnTo>
                  <a:lnTo>
                    <a:pt x="67" y="157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1" y="158"/>
                  </a:lnTo>
                  <a:lnTo>
                    <a:pt x="60" y="157"/>
                  </a:lnTo>
                  <a:lnTo>
                    <a:pt x="62" y="157"/>
                  </a:lnTo>
                  <a:lnTo>
                    <a:pt x="64" y="156"/>
                  </a:lnTo>
                  <a:lnTo>
                    <a:pt x="62" y="156"/>
                  </a:lnTo>
                  <a:lnTo>
                    <a:pt x="64" y="155"/>
                  </a:lnTo>
                  <a:lnTo>
                    <a:pt x="65" y="155"/>
                  </a:lnTo>
                  <a:lnTo>
                    <a:pt x="61" y="153"/>
                  </a:lnTo>
                  <a:lnTo>
                    <a:pt x="60" y="153"/>
                  </a:lnTo>
                  <a:lnTo>
                    <a:pt x="59" y="155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43" y="157"/>
                  </a:lnTo>
                  <a:lnTo>
                    <a:pt x="40" y="157"/>
                  </a:lnTo>
                  <a:lnTo>
                    <a:pt x="40" y="156"/>
                  </a:lnTo>
                  <a:lnTo>
                    <a:pt x="39" y="155"/>
                  </a:lnTo>
                  <a:lnTo>
                    <a:pt x="39" y="152"/>
                  </a:lnTo>
                  <a:lnTo>
                    <a:pt x="37" y="153"/>
                  </a:lnTo>
                  <a:lnTo>
                    <a:pt x="37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9" y="150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7" y="146"/>
                  </a:lnTo>
                  <a:lnTo>
                    <a:pt x="36" y="146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3" y="149"/>
                  </a:lnTo>
                  <a:lnTo>
                    <a:pt x="31" y="150"/>
                  </a:lnTo>
                  <a:lnTo>
                    <a:pt x="31" y="151"/>
                  </a:lnTo>
                  <a:lnTo>
                    <a:pt x="29" y="152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7" y="147"/>
                  </a:lnTo>
                  <a:lnTo>
                    <a:pt x="29" y="146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7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4" y="143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19" y="146"/>
                  </a:lnTo>
                  <a:lnTo>
                    <a:pt x="18" y="145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8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7" y="139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5" y="133"/>
                  </a:lnTo>
                  <a:lnTo>
                    <a:pt x="19" y="133"/>
                  </a:lnTo>
                  <a:lnTo>
                    <a:pt x="19" y="134"/>
                  </a:lnTo>
                  <a:lnTo>
                    <a:pt x="21" y="134"/>
                  </a:lnTo>
                  <a:lnTo>
                    <a:pt x="21" y="133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24" y="131"/>
                  </a:lnTo>
                  <a:lnTo>
                    <a:pt x="25" y="129"/>
                  </a:lnTo>
                  <a:lnTo>
                    <a:pt x="28" y="129"/>
                  </a:lnTo>
                  <a:lnTo>
                    <a:pt x="29" y="131"/>
                  </a:lnTo>
                  <a:lnTo>
                    <a:pt x="33" y="131"/>
                  </a:lnTo>
                  <a:lnTo>
                    <a:pt x="33" y="129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3" y="122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7" y="117"/>
                  </a:lnTo>
                  <a:lnTo>
                    <a:pt x="30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6" y="115"/>
                  </a:lnTo>
                  <a:lnTo>
                    <a:pt x="37" y="114"/>
                  </a:lnTo>
                  <a:lnTo>
                    <a:pt x="36" y="114"/>
                  </a:lnTo>
                  <a:lnTo>
                    <a:pt x="39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0" y="109"/>
                  </a:lnTo>
                  <a:lnTo>
                    <a:pt x="27" y="112"/>
                  </a:lnTo>
                  <a:lnTo>
                    <a:pt x="24" y="112"/>
                  </a:lnTo>
                  <a:lnTo>
                    <a:pt x="22" y="110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8" y="106"/>
                  </a:lnTo>
                  <a:lnTo>
                    <a:pt x="17" y="104"/>
                  </a:lnTo>
                  <a:lnTo>
                    <a:pt x="12" y="104"/>
                  </a:lnTo>
                  <a:lnTo>
                    <a:pt x="10" y="103"/>
                  </a:lnTo>
                  <a:lnTo>
                    <a:pt x="11" y="103"/>
                  </a:lnTo>
                  <a:lnTo>
                    <a:pt x="11" y="102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2" y="101"/>
                  </a:lnTo>
                  <a:lnTo>
                    <a:pt x="23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3" y="104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3" y="106"/>
                  </a:lnTo>
                  <a:lnTo>
                    <a:pt x="25" y="10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3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1" y="95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7" y="82"/>
                  </a:lnTo>
                  <a:lnTo>
                    <a:pt x="28" y="83"/>
                  </a:lnTo>
                  <a:lnTo>
                    <a:pt x="29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30" y="78"/>
                  </a:lnTo>
                  <a:lnTo>
                    <a:pt x="31" y="79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5"/>
                  </a:lnTo>
                  <a:lnTo>
                    <a:pt x="53" y="85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89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3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86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84" y="82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1" y="79"/>
                  </a:lnTo>
                  <a:lnTo>
                    <a:pt x="83" y="79"/>
                  </a:lnTo>
                  <a:lnTo>
                    <a:pt x="83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79" y="75"/>
                  </a:lnTo>
                  <a:lnTo>
                    <a:pt x="84" y="71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6" y="70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92" y="67"/>
                  </a:lnTo>
                  <a:lnTo>
                    <a:pt x="95" y="66"/>
                  </a:lnTo>
                  <a:lnTo>
                    <a:pt x="96" y="66"/>
                  </a:lnTo>
                  <a:lnTo>
                    <a:pt x="96" y="65"/>
                  </a:lnTo>
                  <a:lnTo>
                    <a:pt x="93" y="65"/>
                  </a:lnTo>
                  <a:lnTo>
                    <a:pt x="93" y="64"/>
                  </a:lnTo>
                  <a:lnTo>
                    <a:pt x="96" y="63"/>
                  </a:lnTo>
                  <a:lnTo>
                    <a:pt x="96" y="60"/>
                  </a:lnTo>
                  <a:lnTo>
                    <a:pt x="97" y="59"/>
                  </a:lnTo>
                  <a:lnTo>
                    <a:pt x="97" y="58"/>
                  </a:lnTo>
                  <a:lnTo>
                    <a:pt x="98" y="58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8" y="55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58"/>
                  </a:lnTo>
                  <a:lnTo>
                    <a:pt x="92" y="58"/>
                  </a:lnTo>
                  <a:lnTo>
                    <a:pt x="92" y="55"/>
                  </a:lnTo>
                  <a:lnTo>
                    <a:pt x="91" y="55"/>
                  </a:lnTo>
                  <a:lnTo>
                    <a:pt x="90" y="58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6" y="57"/>
                  </a:lnTo>
                  <a:lnTo>
                    <a:pt x="86" y="55"/>
                  </a:lnTo>
                  <a:lnTo>
                    <a:pt x="85" y="57"/>
                  </a:lnTo>
                  <a:lnTo>
                    <a:pt x="85" y="58"/>
                  </a:lnTo>
                  <a:lnTo>
                    <a:pt x="84" y="58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80" y="58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72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3" y="51"/>
                  </a:lnTo>
                  <a:lnTo>
                    <a:pt x="73" y="49"/>
                  </a:lnTo>
                  <a:lnTo>
                    <a:pt x="77" y="47"/>
                  </a:lnTo>
                  <a:lnTo>
                    <a:pt x="78" y="46"/>
                  </a:lnTo>
                  <a:lnTo>
                    <a:pt x="81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84" y="43"/>
                  </a:lnTo>
                  <a:lnTo>
                    <a:pt x="81" y="42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4" y="40"/>
                  </a:lnTo>
                  <a:lnTo>
                    <a:pt x="85" y="41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91" y="39"/>
                  </a:lnTo>
                  <a:lnTo>
                    <a:pt x="91" y="37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7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9" y="27"/>
                  </a:lnTo>
                  <a:lnTo>
                    <a:pt x="90" y="24"/>
                  </a:lnTo>
                  <a:lnTo>
                    <a:pt x="90" y="27"/>
                  </a:lnTo>
                  <a:lnTo>
                    <a:pt x="91" y="27"/>
                  </a:lnTo>
                  <a:lnTo>
                    <a:pt x="91" y="21"/>
                  </a:lnTo>
                  <a:lnTo>
                    <a:pt x="92" y="18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8" y="17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0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2" y="11"/>
                  </a:lnTo>
                  <a:lnTo>
                    <a:pt x="114" y="11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7" y="21"/>
                  </a:lnTo>
                  <a:lnTo>
                    <a:pt x="118" y="20"/>
                  </a:lnTo>
                  <a:lnTo>
                    <a:pt x="118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5" y="15"/>
                  </a:lnTo>
                  <a:lnTo>
                    <a:pt x="114" y="15"/>
                  </a:lnTo>
                  <a:lnTo>
                    <a:pt x="114" y="14"/>
                  </a:lnTo>
                  <a:lnTo>
                    <a:pt x="115" y="11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20" y="10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2" y="24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2" y="28"/>
                  </a:lnTo>
                  <a:lnTo>
                    <a:pt x="120" y="29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8" y="23"/>
                  </a:lnTo>
                  <a:lnTo>
                    <a:pt x="127" y="22"/>
                  </a:lnTo>
                  <a:lnTo>
                    <a:pt x="127" y="18"/>
                  </a:lnTo>
                  <a:lnTo>
                    <a:pt x="126" y="16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4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6" y="9"/>
                  </a:lnTo>
                  <a:lnTo>
                    <a:pt x="133" y="6"/>
                  </a:lnTo>
                  <a:lnTo>
                    <a:pt x="131" y="4"/>
                  </a:lnTo>
                  <a:lnTo>
                    <a:pt x="131" y="3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7">
              <a:extLst>
                <a:ext uri="{FF2B5EF4-FFF2-40B4-BE49-F238E27FC236}">
                  <a16:creationId xmlns="" xmlns:a16="http://schemas.microsoft.com/office/drawing/2014/main" id="{BDAFB129-9465-48B5-BABB-AF1E10D98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4553" y="4437052"/>
              <a:ext cx="454025" cy="2778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14" y="3"/>
                </a:cxn>
                <a:cxn ang="0">
                  <a:pos x="223" y="1"/>
                </a:cxn>
                <a:cxn ang="0">
                  <a:pos x="232" y="4"/>
                </a:cxn>
                <a:cxn ang="0">
                  <a:pos x="245" y="13"/>
                </a:cxn>
                <a:cxn ang="0">
                  <a:pos x="261" y="10"/>
                </a:cxn>
                <a:cxn ang="0">
                  <a:pos x="266" y="21"/>
                </a:cxn>
                <a:cxn ang="0">
                  <a:pos x="274" y="28"/>
                </a:cxn>
                <a:cxn ang="0">
                  <a:pos x="285" y="31"/>
                </a:cxn>
                <a:cxn ang="0">
                  <a:pos x="286" y="40"/>
                </a:cxn>
                <a:cxn ang="0">
                  <a:pos x="271" y="51"/>
                </a:cxn>
                <a:cxn ang="0">
                  <a:pos x="256" y="59"/>
                </a:cxn>
                <a:cxn ang="0">
                  <a:pos x="245" y="76"/>
                </a:cxn>
                <a:cxn ang="0">
                  <a:pos x="239" y="89"/>
                </a:cxn>
                <a:cxn ang="0">
                  <a:pos x="235" y="98"/>
                </a:cxn>
                <a:cxn ang="0">
                  <a:pos x="231" y="108"/>
                </a:cxn>
                <a:cxn ang="0">
                  <a:pos x="229" y="117"/>
                </a:cxn>
                <a:cxn ang="0">
                  <a:pos x="219" y="127"/>
                </a:cxn>
                <a:cxn ang="0">
                  <a:pos x="214" y="136"/>
                </a:cxn>
                <a:cxn ang="0">
                  <a:pos x="208" y="145"/>
                </a:cxn>
                <a:cxn ang="0">
                  <a:pos x="201" y="143"/>
                </a:cxn>
                <a:cxn ang="0">
                  <a:pos x="194" y="150"/>
                </a:cxn>
                <a:cxn ang="0">
                  <a:pos x="176" y="150"/>
                </a:cxn>
                <a:cxn ang="0">
                  <a:pos x="164" y="150"/>
                </a:cxn>
                <a:cxn ang="0">
                  <a:pos x="151" y="149"/>
                </a:cxn>
                <a:cxn ang="0">
                  <a:pos x="142" y="154"/>
                </a:cxn>
                <a:cxn ang="0">
                  <a:pos x="134" y="158"/>
                </a:cxn>
                <a:cxn ang="0">
                  <a:pos x="125" y="158"/>
                </a:cxn>
                <a:cxn ang="0">
                  <a:pos x="114" y="166"/>
                </a:cxn>
                <a:cxn ang="0">
                  <a:pos x="107" y="167"/>
                </a:cxn>
                <a:cxn ang="0">
                  <a:pos x="96" y="175"/>
                </a:cxn>
                <a:cxn ang="0">
                  <a:pos x="75" y="173"/>
                </a:cxn>
                <a:cxn ang="0">
                  <a:pos x="56" y="163"/>
                </a:cxn>
                <a:cxn ang="0">
                  <a:pos x="50" y="157"/>
                </a:cxn>
                <a:cxn ang="0">
                  <a:pos x="37" y="147"/>
                </a:cxn>
                <a:cxn ang="0">
                  <a:pos x="27" y="135"/>
                </a:cxn>
                <a:cxn ang="0">
                  <a:pos x="20" y="131"/>
                </a:cxn>
                <a:cxn ang="0">
                  <a:pos x="12" y="121"/>
                </a:cxn>
                <a:cxn ang="0">
                  <a:pos x="9" y="111"/>
                </a:cxn>
                <a:cxn ang="0">
                  <a:pos x="3" y="104"/>
                </a:cxn>
                <a:cxn ang="0">
                  <a:pos x="13" y="98"/>
                </a:cxn>
                <a:cxn ang="0">
                  <a:pos x="16" y="94"/>
                </a:cxn>
                <a:cxn ang="0">
                  <a:pos x="14" y="87"/>
                </a:cxn>
                <a:cxn ang="0">
                  <a:pos x="14" y="77"/>
                </a:cxn>
                <a:cxn ang="0">
                  <a:pos x="22" y="68"/>
                </a:cxn>
                <a:cxn ang="0">
                  <a:pos x="20" y="59"/>
                </a:cxn>
                <a:cxn ang="0">
                  <a:pos x="18" y="55"/>
                </a:cxn>
                <a:cxn ang="0">
                  <a:pos x="25" y="52"/>
                </a:cxn>
                <a:cxn ang="0">
                  <a:pos x="32" y="56"/>
                </a:cxn>
                <a:cxn ang="0">
                  <a:pos x="39" y="46"/>
                </a:cxn>
                <a:cxn ang="0">
                  <a:pos x="43" y="39"/>
                </a:cxn>
                <a:cxn ang="0">
                  <a:pos x="52" y="35"/>
                </a:cxn>
                <a:cxn ang="0">
                  <a:pos x="65" y="47"/>
                </a:cxn>
                <a:cxn ang="0">
                  <a:pos x="103" y="49"/>
                </a:cxn>
                <a:cxn ang="0">
                  <a:pos x="115" y="46"/>
                </a:cxn>
                <a:cxn ang="0">
                  <a:pos x="120" y="32"/>
                </a:cxn>
                <a:cxn ang="0">
                  <a:pos x="143" y="27"/>
                </a:cxn>
                <a:cxn ang="0">
                  <a:pos x="151" y="24"/>
                </a:cxn>
                <a:cxn ang="0">
                  <a:pos x="164" y="26"/>
                </a:cxn>
                <a:cxn ang="0">
                  <a:pos x="170" y="20"/>
                </a:cxn>
                <a:cxn ang="0">
                  <a:pos x="182" y="9"/>
                </a:cxn>
                <a:cxn ang="0">
                  <a:pos x="189" y="2"/>
                </a:cxn>
              </a:cxnLst>
              <a:rect l="0" t="0" r="r" b="b"/>
              <a:pathLst>
                <a:path w="286" h="175">
                  <a:moveTo>
                    <a:pt x="121" y="163"/>
                  </a:moveTo>
                  <a:lnTo>
                    <a:pt x="123" y="163"/>
                  </a:lnTo>
                  <a:lnTo>
                    <a:pt x="123" y="164"/>
                  </a:lnTo>
                  <a:lnTo>
                    <a:pt x="121" y="164"/>
                  </a:lnTo>
                  <a:lnTo>
                    <a:pt x="121" y="163"/>
                  </a:lnTo>
                  <a:close/>
                  <a:moveTo>
                    <a:pt x="198" y="0"/>
                  </a:moveTo>
                  <a:lnTo>
                    <a:pt x="199" y="0"/>
                  </a:lnTo>
                  <a:lnTo>
                    <a:pt x="200" y="1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1" y="4"/>
                  </a:lnTo>
                  <a:lnTo>
                    <a:pt x="212" y="4"/>
                  </a:lnTo>
                  <a:lnTo>
                    <a:pt x="214" y="3"/>
                  </a:lnTo>
                  <a:lnTo>
                    <a:pt x="218" y="3"/>
                  </a:lnTo>
                  <a:lnTo>
                    <a:pt x="218" y="4"/>
                  </a:lnTo>
                  <a:lnTo>
                    <a:pt x="219" y="3"/>
                  </a:lnTo>
                  <a:lnTo>
                    <a:pt x="219" y="2"/>
                  </a:lnTo>
                  <a:lnTo>
                    <a:pt x="220" y="2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7" y="1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29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3" y="8"/>
                  </a:lnTo>
                  <a:lnTo>
                    <a:pt x="236" y="12"/>
                  </a:lnTo>
                  <a:lnTo>
                    <a:pt x="239" y="15"/>
                  </a:lnTo>
                  <a:lnTo>
                    <a:pt x="240" y="14"/>
                  </a:lnTo>
                  <a:lnTo>
                    <a:pt x="243" y="13"/>
                  </a:lnTo>
                  <a:lnTo>
                    <a:pt x="245" y="13"/>
                  </a:lnTo>
                  <a:lnTo>
                    <a:pt x="246" y="12"/>
                  </a:lnTo>
                  <a:lnTo>
                    <a:pt x="254" y="12"/>
                  </a:lnTo>
                  <a:lnTo>
                    <a:pt x="255" y="10"/>
                  </a:lnTo>
                  <a:lnTo>
                    <a:pt x="256" y="10"/>
                  </a:lnTo>
                  <a:lnTo>
                    <a:pt x="256" y="9"/>
                  </a:lnTo>
                  <a:lnTo>
                    <a:pt x="260" y="9"/>
                  </a:lnTo>
                  <a:lnTo>
                    <a:pt x="261" y="10"/>
                  </a:lnTo>
                  <a:lnTo>
                    <a:pt x="260" y="12"/>
                  </a:lnTo>
                  <a:lnTo>
                    <a:pt x="260" y="13"/>
                  </a:lnTo>
                  <a:lnTo>
                    <a:pt x="262" y="13"/>
                  </a:lnTo>
                  <a:lnTo>
                    <a:pt x="262" y="18"/>
                  </a:lnTo>
                  <a:lnTo>
                    <a:pt x="264" y="20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20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9" y="20"/>
                  </a:lnTo>
                  <a:lnTo>
                    <a:pt x="273" y="25"/>
                  </a:lnTo>
                  <a:lnTo>
                    <a:pt x="273" y="26"/>
                  </a:lnTo>
                  <a:lnTo>
                    <a:pt x="274" y="28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0" y="28"/>
                  </a:lnTo>
                  <a:lnTo>
                    <a:pt x="281" y="28"/>
                  </a:lnTo>
                  <a:lnTo>
                    <a:pt x="281" y="30"/>
                  </a:lnTo>
                  <a:lnTo>
                    <a:pt x="283" y="30"/>
                  </a:lnTo>
                  <a:lnTo>
                    <a:pt x="285" y="31"/>
                  </a:lnTo>
                  <a:lnTo>
                    <a:pt x="285" y="32"/>
                  </a:lnTo>
                  <a:lnTo>
                    <a:pt x="286" y="33"/>
                  </a:lnTo>
                  <a:lnTo>
                    <a:pt x="286" y="34"/>
                  </a:lnTo>
                  <a:lnTo>
                    <a:pt x="285" y="35"/>
                  </a:lnTo>
                  <a:lnTo>
                    <a:pt x="285" y="38"/>
                  </a:lnTo>
                  <a:lnTo>
                    <a:pt x="286" y="39"/>
                  </a:lnTo>
                  <a:lnTo>
                    <a:pt x="286" y="40"/>
                  </a:lnTo>
                  <a:lnTo>
                    <a:pt x="283" y="43"/>
                  </a:lnTo>
                  <a:lnTo>
                    <a:pt x="282" y="43"/>
                  </a:lnTo>
                  <a:lnTo>
                    <a:pt x="281" y="44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5" y="51"/>
                  </a:lnTo>
                  <a:lnTo>
                    <a:pt x="271" y="51"/>
                  </a:lnTo>
                  <a:lnTo>
                    <a:pt x="268" y="49"/>
                  </a:lnTo>
                  <a:lnTo>
                    <a:pt x="267" y="50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7" y="57"/>
                  </a:lnTo>
                  <a:lnTo>
                    <a:pt x="257" y="58"/>
                  </a:lnTo>
                  <a:lnTo>
                    <a:pt x="256" y="59"/>
                  </a:lnTo>
                  <a:lnTo>
                    <a:pt x="256" y="62"/>
                  </a:lnTo>
                  <a:lnTo>
                    <a:pt x="251" y="64"/>
                  </a:lnTo>
                  <a:lnTo>
                    <a:pt x="250" y="67"/>
                  </a:lnTo>
                  <a:lnTo>
                    <a:pt x="249" y="68"/>
                  </a:lnTo>
                  <a:lnTo>
                    <a:pt x="249" y="75"/>
                  </a:lnTo>
                  <a:lnTo>
                    <a:pt x="246" y="76"/>
                  </a:lnTo>
                  <a:lnTo>
                    <a:pt x="245" y="76"/>
                  </a:lnTo>
                  <a:lnTo>
                    <a:pt x="245" y="77"/>
                  </a:lnTo>
                  <a:lnTo>
                    <a:pt x="243" y="80"/>
                  </a:lnTo>
                  <a:lnTo>
                    <a:pt x="243" y="83"/>
                  </a:lnTo>
                  <a:lnTo>
                    <a:pt x="242" y="84"/>
                  </a:lnTo>
                  <a:lnTo>
                    <a:pt x="242" y="88"/>
                  </a:lnTo>
                  <a:lnTo>
                    <a:pt x="240" y="89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38" y="93"/>
                  </a:lnTo>
                  <a:lnTo>
                    <a:pt x="236" y="94"/>
                  </a:lnTo>
                  <a:lnTo>
                    <a:pt x="236" y="95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6" y="99"/>
                  </a:lnTo>
                  <a:lnTo>
                    <a:pt x="235" y="99"/>
                  </a:lnTo>
                  <a:lnTo>
                    <a:pt x="235" y="102"/>
                  </a:lnTo>
                  <a:lnTo>
                    <a:pt x="232" y="104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1" y="108"/>
                  </a:lnTo>
                  <a:lnTo>
                    <a:pt x="230" y="108"/>
                  </a:lnTo>
                  <a:lnTo>
                    <a:pt x="229" y="110"/>
                  </a:lnTo>
                  <a:lnTo>
                    <a:pt x="227" y="113"/>
                  </a:lnTo>
                  <a:lnTo>
                    <a:pt x="226" y="114"/>
                  </a:lnTo>
                  <a:lnTo>
                    <a:pt x="227" y="114"/>
                  </a:lnTo>
                  <a:lnTo>
                    <a:pt x="229" y="115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4" y="121"/>
                  </a:lnTo>
                  <a:lnTo>
                    <a:pt x="220" y="121"/>
                  </a:lnTo>
                  <a:lnTo>
                    <a:pt x="219" y="123"/>
                  </a:lnTo>
                  <a:lnTo>
                    <a:pt x="219" y="127"/>
                  </a:lnTo>
                  <a:lnTo>
                    <a:pt x="218" y="127"/>
                  </a:lnTo>
                  <a:lnTo>
                    <a:pt x="218" y="130"/>
                  </a:lnTo>
                  <a:lnTo>
                    <a:pt x="219" y="132"/>
                  </a:lnTo>
                  <a:lnTo>
                    <a:pt x="219" y="133"/>
                  </a:lnTo>
                  <a:lnTo>
                    <a:pt x="218" y="135"/>
                  </a:lnTo>
                  <a:lnTo>
                    <a:pt x="215" y="135"/>
                  </a:lnTo>
                  <a:lnTo>
                    <a:pt x="214" y="136"/>
                  </a:lnTo>
                  <a:lnTo>
                    <a:pt x="214" y="139"/>
                  </a:lnTo>
                  <a:lnTo>
                    <a:pt x="213" y="141"/>
                  </a:lnTo>
                  <a:lnTo>
                    <a:pt x="213" y="143"/>
                  </a:lnTo>
                  <a:lnTo>
                    <a:pt x="212" y="142"/>
                  </a:lnTo>
                  <a:lnTo>
                    <a:pt x="211" y="143"/>
                  </a:lnTo>
                  <a:lnTo>
                    <a:pt x="210" y="145"/>
                  </a:lnTo>
                  <a:lnTo>
                    <a:pt x="208" y="145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4" y="143"/>
                  </a:lnTo>
                  <a:lnTo>
                    <a:pt x="202" y="143"/>
                  </a:lnTo>
                  <a:lnTo>
                    <a:pt x="202" y="144"/>
                  </a:lnTo>
                  <a:lnTo>
                    <a:pt x="201" y="144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6" y="145"/>
                  </a:lnTo>
                  <a:lnTo>
                    <a:pt x="195" y="145"/>
                  </a:lnTo>
                  <a:lnTo>
                    <a:pt x="196" y="147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3" y="151"/>
                  </a:lnTo>
                  <a:lnTo>
                    <a:pt x="189" y="151"/>
                  </a:lnTo>
                  <a:lnTo>
                    <a:pt x="188" y="150"/>
                  </a:lnTo>
                  <a:lnTo>
                    <a:pt x="186" y="149"/>
                  </a:lnTo>
                  <a:lnTo>
                    <a:pt x="184" y="149"/>
                  </a:lnTo>
                  <a:lnTo>
                    <a:pt x="183" y="150"/>
                  </a:lnTo>
                  <a:lnTo>
                    <a:pt x="176" y="150"/>
                  </a:lnTo>
                  <a:lnTo>
                    <a:pt x="175" y="153"/>
                  </a:lnTo>
                  <a:lnTo>
                    <a:pt x="173" y="151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70" y="151"/>
                  </a:lnTo>
                  <a:lnTo>
                    <a:pt x="170" y="150"/>
                  </a:lnTo>
                  <a:lnTo>
                    <a:pt x="164" y="150"/>
                  </a:lnTo>
                  <a:lnTo>
                    <a:pt x="162" y="149"/>
                  </a:lnTo>
                  <a:lnTo>
                    <a:pt x="161" y="150"/>
                  </a:lnTo>
                  <a:lnTo>
                    <a:pt x="159" y="150"/>
                  </a:lnTo>
                  <a:lnTo>
                    <a:pt x="156" y="151"/>
                  </a:lnTo>
                  <a:lnTo>
                    <a:pt x="155" y="151"/>
                  </a:lnTo>
                  <a:lnTo>
                    <a:pt x="152" y="150"/>
                  </a:lnTo>
                  <a:lnTo>
                    <a:pt x="151" y="149"/>
                  </a:lnTo>
                  <a:lnTo>
                    <a:pt x="146" y="149"/>
                  </a:lnTo>
                  <a:lnTo>
                    <a:pt x="145" y="150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4" y="153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5"/>
                  </a:lnTo>
                  <a:lnTo>
                    <a:pt x="140" y="155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36" y="157"/>
                  </a:lnTo>
                  <a:lnTo>
                    <a:pt x="136" y="158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3" y="161"/>
                  </a:lnTo>
                  <a:lnTo>
                    <a:pt x="132" y="161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58"/>
                  </a:lnTo>
                  <a:lnTo>
                    <a:pt x="125" y="158"/>
                  </a:lnTo>
                  <a:lnTo>
                    <a:pt x="125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18" y="163"/>
                  </a:lnTo>
                  <a:lnTo>
                    <a:pt x="118" y="164"/>
                  </a:lnTo>
                  <a:lnTo>
                    <a:pt x="114" y="164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1" y="166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5" y="169"/>
                  </a:lnTo>
                  <a:lnTo>
                    <a:pt x="105" y="170"/>
                  </a:lnTo>
                  <a:lnTo>
                    <a:pt x="102" y="172"/>
                  </a:lnTo>
                  <a:lnTo>
                    <a:pt x="101" y="173"/>
                  </a:lnTo>
                  <a:lnTo>
                    <a:pt x="101" y="172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2" y="174"/>
                  </a:lnTo>
                  <a:lnTo>
                    <a:pt x="90" y="173"/>
                  </a:lnTo>
                  <a:lnTo>
                    <a:pt x="83" y="173"/>
                  </a:lnTo>
                  <a:lnTo>
                    <a:pt x="80" y="172"/>
                  </a:lnTo>
                  <a:lnTo>
                    <a:pt x="75" y="172"/>
                  </a:lnTo>
                  <a:lnTo>
                    <a:pt x="75" y="173"/>
                  </a:lnTo>
                  <a:lnTo>
                    <a:pt x="72" y="170"/>
                  </a:lnTo>
                  <a:lnTo>
                    <a:pt x="68" y="169"/>
                  </a:lnTo>
                  <a:lnTo>
                    <a:pt x="65" y="169"/>
                  </a:lnTo>
                  <a:lnTo>
                    <a:pt x="65" y="166"/>
                  </a:lnTo>
                  <a:lnTo>
                    <a:pt x="62" y="162"/>
                  </a:lnTo>
                  <a:lnTo>
                    <a:pt x="56" y="162"/>
                  </a:lnTo>
                  <a:lnTo>
                    <a:pt x="56" y="163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52" y="161"/>
                  </a:lnTo>
                  <a:lnTo>
                    <a:pt x="51" y="161"/>
                  </a:lnTo>
                  <a:lnTo>
                    <a:pt x="51" y="158"/>
                  </a:lnTo>
                  <a:lnTo>
                    <a:pt x="50" y="158"/>
                  </a:lnTo>
                  <a:lnTo>
                    <a:pt x="50" y="157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40" y="149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3" y="138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28" y="136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2" y="130"/>
                  </a:lnTo>
                  <a:lnTo>
                    <a:pt x="21" y="130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20" y="130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5"/>
                  </a:lnTo>
                  <a:lnTo>
                    <a:pt x="14" y="123"/>
                  </a:lnTo>
                  <a:lnTo>
                    <a:pt x="13" y="121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7"/>
                  </a:lnTo>
                  <a:lnTo>
                    <a:pt x="12" y="117"/>
                  </a:lnTo>
                  <a:lnTo>
                    <a:pt x="9" y="114"/>
                  </a:lnTo>
                  <a:lnTo>
                    <a:pt x="8" y="112"/>
                  </a:lnTo>
                  <a:lnTo>
                    <a:pt x="9" y="111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1" y="106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59"/>
                  </a:lnTo>
                  <a:lnTo>
                    <a:pt x="20" y="59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5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58" y="43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0" y="51"/>
                  </a:lnTo>
                  <a:lnTo>
                    <a:pt x="92" y="51"/>
                  </a:lnTo>
                  <a:lnTo>
                    <a:pt x="95" y="50"/>
                  </a:lnTo>
                  <a:lnTo>
                    <a:pt x="103" y="49"/>
                  </a:lnTo>
                  <a:lnTo>
                    <a:pt x="106" y="49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12" y="47"/>
                  </a:lnTo>
                  <a:lnTo>
                    <a:pt x="113" y="47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12" y="37"/>
                  </a:lnTo>
                  <a:lnTo>
                    <a:pt x="114" y="37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7" y="31"/>
                  </a:lnTo>
                  <a:lnTo>
                    <a:pt x="132" y="32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4" y="22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4"/>
                  </a:lnTo>
                  <a:lnTo>
                    <a:pt x="153" y="22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61" y="28"/>
                  </a:lnTo>
                  <a:lnTo>
                    <a:pt x="162" y="27"/>
                  </a:lnTo>
                  <a:lnTo>
                    <a:pt x="164" y="26"/>
                  </a:lnTo>
                  <a:lnTo>
                    <a:pt x="164" y="25"/>
                  </a:lnTo>
                  <a:lnTo>
                    <a:pt x="167" y="25"/>
                  </a:lnTo>
                  <a:lnTo>
                    <a:pt x="168" y="24"/>
                  </a:lnTo>
                  <a:lnTo>
                    <a:pt x="169" y="24"/>
                  </a:lnTo>
                  <a:lnTo>
                    <a:pt x="169" y="22"/>
                  </a:lnTo>
                  <a:lnTo>
                    <a:pt x="170" y="21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19"/>
                  </a:lnTo>
                  <a:lnTo>
                    <a:pt x="176" y="20"/>
                  </a:lnTo>
                  <a:lnTo>
                    <a:pt x="180" y="16"/>
                  </a:lnTo>
                  <a:lnTo>
                    <a:pt x="181" y="14"/>
                  </a:lnTo>
                  <a:lnTo>
                    <a:pt x="182" y="9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2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8">
              <a:extLst>
                <a:ext uri="{FF2B5EF4-FFF2-40B4-BE49-F238E27FC236}">
                  <a16:creationId xmlns="" xmlns:a16="http://schemas.microsoft.com/office/drawing/2014/main" id="{DFF6158E-8251-4F09-87A1-F3E4DEB0D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677" y="5084751"/>
              <a:ext cx="574675" cy="592136"/>
            </a:xfrm>
            <a:custGeom>
              <a:avLst/>
              <a:gdLst/>
              <a:ahLst/>
              <a:cxnLst>
                <a:cxn ang="0">
                  <a:pos x="191" y="339"/>
                </a:cxn>
                <a:cxn ang="0">
                  <a:pos x="268" y="351"/>
                </a:cxn>
                <a:cxn ang="0">
                  <a:pos x="208" y="357"/>
                </a:cxn>
                <a:cxn ang="0">
                  <a:pos x="318" y="326"/>
                </a:cxn>
                <a:cxn ang="0">
                  <a:pos x="139" y="292"/>
                </a:cxn>
                <a:cxn ang="0">
                  <a:pos x="348" y="313"/>
                </a:cxn>
                <a:cxn ang="0">
                  <a:pos x="329" y="289"/>
                </a:cxn>
                <a:cxn ang="0">
                  <a:pos x="346" y="282"/>
                </a:cxn>
                <a:cxn ang="0">
                  <a:pos x="200" y="274"/>
                </a:cxn>
                <a:cxn ang="0">
                  <a:pos x="211" y="270"/>
                </a:cxn>
                <a:cxn ang="0">
                  <a:pos x="270" y="264"/>
                </a:cxn>
                <a:cxn ang="0">
                  <a:pos x="306" y="255"/>
                </a:cxn>
                <a:cxn ang="0">
                  <a:pos x="232" y="255"/>
                </a:cxn>
                <a:cxn ang="0">
                  <a:pos x="204" y="252"/>
                </a:cxn>
                <a:cxn ang="0">
                  <a:pos x="203" y="238"/>
                </a:cxn>
                <a:cxn ang="0">
                  <a:pos x="162" y="231"/>
                </a:cxn>
                <a:cxn ang="0">
                  <a:pos x="232" y="226"/>
                </a:cxn>
                <a:cxn ang="0">
                  <a:pos x="309" y="219"/>
                </a:cxn>
                <a:cxn ang="0">
                  <a:pos x="50" y="222"/>
                </a:cxn>
                <a:cxn ang="0">
                  <a:pos x="216" y="213"/>
                </a:cxn>
                <a:cxn ang="0">
                  <a:pos x="45" y="185"/>
                </a:cxn>
                <a:cxn ang="0">
                  <a:pos x="38" y="186"/>
                </a:cxn>
                <a:cxn ang="0">
                  <a:pos x="266" y="195"/>
                </a:cxn>
                <a:cxn ang="0">
                  <a:pos x="54" y="172"/>
                </a:cxn>
                <a:cxn ang="0">
                  <a:pos x="141" y="159"/>
                </a:cxn>
                <a:cxn ang="0">
                  <a:pos x="160" y="154"/>
                </a:cxn>
                <a:cxn ang="0">
                  <a:pos x="206" y="208"/>
                </a:cxn>
                <a:cxn ang="0">
                  <a:pos x="161" y="171"/>
                </a:cxn>
                <a:cxn ang="0">
                  <a:pos x="161" y="140"/>
                </a:cxn>
                <a:cxn ang="0">
                  <a:pos x="282" y="133"/>
                </a:cxn>
                <a:cxn ang="0">
                  <a:pos x="280" y="141"/>
                </a:cxn>
                <a:cxn ang="0">
                  <a:pos x="12" y="109"/>
                </a:cxn>
                <a:cxn ang="0">
                  <a:pos x="6" y="108"/>
                </a:cxn>
                <a:cxn ang="0">
                  <a:pos x="229" y="98"/>
                </a:cxn>
                <a:cxn ang="0">
                  <a:pos x="208" y="63"/>
                </a:cxn>
                <a:cxn ang="0">
                  <a:pos x="284" y="41"/>
                </a:cxn>
                <a:cxn ang="0">
                  <a:pos x="225" y="44"/>
                </a:cxn>
                <a:cxn ang="0">
                  <a:pos x="173" y="62"/>
                </a:cxn>
                <a:cxn ang="0">
                  <a:pos x="170" y="79"/>
                </a:cxn>
                <a:cxn ang="0">
                  <a:pos x="156" y="85"/>
                </a:cxn>
                <a:cxn ang="0">
                  <a:pos x="137" y="62"/>
                </a:cxn>
                <a:cxn ang="0">
                  <a:pos x="138" y="120"/>
                </a:cxn>
                <a:cxn ang="0">
                  <a:pos x="136" y="143"/>
                </a:cxn>
                <a:cxn ang="0">
                  <a:pos x="124" y="160"/>
                </a:cxn>
                <a:cxn ang="0">
                  <a:pos x="167" y="182"/>
                </a:cxn>
                <a:cxn ang="0">
                  <a:pos x="180" y="217"/>
                </a:cxn>
                <a:cxn ang="0">
                  <a:pos x="149" y="222"/>
                </a:cxn>
                <a:cxn ang="0">
                  <a:pos x="147" y="240"/>
                </a:cxn>
                <a:cxn ang="0">
                  <a:pos x="143" y="265"/>
                </a:cxn>
                <a:cxn ang="0">
                  <a:pos x="124" y="272"/>
                </a:cxn>
                <a:cxn ang="0">
                  <a:pos x="99" y="258"/>
                </a:cxn>
                <a:cxn ang="0">
                  <a:pos x="67" y="216"/>
                </a:cxn>
                <a:cxn ang="0">
                  <a:pos x="139" y="209"/>
                </a:cxn>
                <a:cxn ang="0">
                  <a:pos x="129" y="189"/>
                </a:cxn>
                <a:cxn ang="0">
                  <a:pos x="89" y="186"/>
                </a:cxn>
                <a:cxn ang="0">
                  <a:pos x="58" y="174"/>
                </a:cxn>
                <a:cxn ang="0">
                  <a:pos x="61" y="149"/>
                </a:cxn>
                <a:cxn ang="0">
                  <a:pos x="25" y="129"/>
                </a:cxn>
                <a:cxn ang="0">
                  <a:pos x="43" y="92"/>
                </a:cxn>
                <a:cxn ang="0">
                  <a:pos x="94" y="40"/>
                </a:cxn>
                <a:cxn ang="0">
                  <a:pos x="155" y="20"/>
                </a:cxn>
                <a:cxn ang="0">
                  <a:pos x="213" y="19"/>
                </a:cxn>
                <a:cxn ang="0">
                  <a:pos x="275" y="12"/>
                </a:cxn>
              </a:cxnLst>
              <a:rect l="0" t="0" r="r" b="b"/>
              <a:pathLst>
                <a:path w="362" h="373">
                  <a:moveTo>
                    <a:pt x="187" y="369"/>
                  </a:moveTo>
                  <a:lnTo>
                    <a:pt x="188" y="369"/>
                  </a:lnTo>
                  <a:lnTo>
                    <a:pt x="189" y="370"/>
                  </a:lnTo>
                  <a:lnTo>
                    <a:pt x="188" y="370"/>
                  </a:lnTo>
                  <a:lnTo>
                    <a:pt x="188" y="372"/>
                  </a:lnTo>
                  <a:lnTo>
                    <a:pt x="189" y="372"/>
                  </a:lnTo>
                  <a:lnTo>
                    <a:pt x="189" y="373"/>
                  </a:lnTo>
                  <a:lnTo>
                    <a:pt x="188" y="373"/>
                  </a:lnTo>
                  <a:lnTo>
                    <a:pt x="186" y="370"/>
                  </a:lnTo>
                  <a:lnTo>
                    <a:pt x="187" y="370"/>
                  </a:lnTo>
                  <a:lnTo>
                    <a:pt x="187" y="369"/>
                  </a:lnTo>
                  <a:close/>
                  <a:moveTo>
                    <a:pt x="280" y="346"/>
                  </a:moveTo>
                  <a:lnTo>
                    <a:pt x="281" y="346"/>
                  </a:lnTo>
                  <a:lnTo>
                    <a:pt x="281" y="348"/>
                  </a:lnTo>
                  <a:lnTo>
                    <a:pt x="280" y="348"/>
                  </a:lnTo>
                  <a:lnTo>
                    <a:pt x="280" y="346"/>
                  </a:lnTo>
                  <a:close/>
                  <a:moveTo>
                    <a:pt x="309" y="341"/>
                  </a:moveTo>
                  <a:lnTo>
                    <a:pt x="310" y="341"/>
                  </a:lnTo>
                  <a:lnTo>
                    <a:pt x="310" y="343"/>
                  </a:lnTo>
                  <a:lnTo>
                    <a:pt x="307" y="343"/>
                  </a:lnTo>
                  <a:lnTo>
                    <a:pt x="307" y="344"/>
                  </a:lnTo>
                  <a:lnTo>
                    <a:pt x="306" y="344"/>
                  </a:lnTo>
                  <a:lnTo>
                    <a:pt x="305" y="345"/>
                  </a:lnTo>
                  <a:lnTo>
                    <a:pt x="304" y="344"/>
                  </a:lnTo>
                  <a:lnTo>
                    <a:pt x="304" y="343"/>
                  </a:lnTo>
                  <a:lnTo>
                    <a:pt x="305" y="342"/>
                  </a:lnTo>
                  <a:lnTo>
                    <a:pt x="307" y="342"/>
                  </a:lnTo>
                  <a:lnTo>
                    <a:pt x="309" y="341"/>
                  </a:lnTo>
                  <a:close/>
                  <a:moveTo>
                    <a:pt x="173" y="327"/>
                  </a:moveTo>
                  <a:lnTo>
                    <a:pt x="174" y="327"/>
                  </a:lnTo>
                  <a:lnTo>
                    <a:pt x="174" y="333"/>
                  </a:lnTo>
                  <a:lnTo>
                    <a:pt x="176" y="336"/>
                  </a:lnTo>
                  <a:lnTo>
                    <a:pt x="186" y="336"/>
                  </a:lnTo>
                  <a:lnTo>
                    <a:pt x="186" y="335"/>
                  </a:lnTo>
                  <a:lnTo>
                    <a:pt x="187" y="335"/>
                  </a:lnTo>
                  <a:lnTo>
                    <a:pt x="187" y="332"/>
                  </a:lnTo>
                  <a:lnTo>
                    <a:pt x="192" y="332"/>
                  </a:lnTo>
                  <a:lnTo>
                    <a:pt x="192" y="337"/>
                  </a:lnTo>
                  <a:lnTo>
                    <a:pt x="187" y="337"/>
                  </a:lnTo>
                  <a:lnTo>
                    <a:pt x="187" y="338"/>
                  </a:lnTo>
                  <a:lnTo>
                    <a:pt x="189" y="338"/>
                  </a:lnTo>
                  <a:lnTo>
                    <a:pt x="191" y="339"/>
                  </a:lnTo>
                  <a:lnTo>
                    <a:pt x="193" y="339"/>
                  </a:lnTo>
                  <a:lnTo>
                    <a:pt x="194" y="338"/>
                  </a:lnTo>
                  <a:lnTo>
                    <a:pt x="194" y="344"/>
                  </a:lnTo>
                  <a:lnTo>
                    <a:pt x="197" y="344"/>
                  </a:lnTo>
                  <a:lnTo>
                    <a:pt x="198" y="345"/>
                  </a:lnTo>
                  <a:lnTo>
                    <a:pt x="201" y="344"/>
                  </a:lnTo>
                  <a:lnTo>
                    <a:pt x="204" y="344"/>
                  </a:lnTo>
                  <a:lnTo>
                    <a:pt x="207" y="343"/>
                  </a:lnTo>
                  <a:lnTo>
                    <a:pt x="208" y="343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4" y="341"/>
                  </a:lnTo>
                  <a:lnTo>
                    <a:pt x="218" y="342"/>
                  </a:lnTo>
                  <a:lnTo>
                    <a:pt x="220" y="342"/>
                  </a:lnTo>
                  <a:lnTo>
                    <a:pt x="222" y="341"/>
                  </a:lnTo>
                  <a:lnTo>
                    <a:pt x="224" y="342"/>
                  </a:lnTo>
                  <a:lnTo>
                    <a:pt x="224" y="341"/>
                  </a:lnTo>
                  <a:lnTo>
                    <a:pt x="226" y="342"/>
                  </a:lnTo>
                  <a:lnTo>
                    <a:pt x="228" y="342"/>
                  </a:lnTo>
                  <a:lnTo>
                    <a:pt x="228" y="344"/>
                  </a:lnTo>
                  <a:lnTo>
                    <a:pt x="229" y="345"/>
                  </a:lnTo>
                  <a:lnTo>
                    <a:pt x="242" y="345"/>
                  </a:lnTo>
                  <a:lnTo>
                    <a:pt x="242" y="346"/>
                  </a:lnTo>
                  <a:lnTo>
                    <a:pt x="243" y="346"/>
                  </a:lnTo>
                  <a:lnTo>
                    <a:pt x="243" y="348"/>
                  </a:lnTo>
                  <a:lnTo>
                    <a:pt x="247" y="348"/>
                  </a:lnTo>
                  <a:lnTo>
                    <a:pt x="253" y="345"/>
                  </a:lnTo>
                  <a:lnTo>
                    <a:pt x="259" y="345"/>
                  </a:lnTo>
                  <a:lnTo>
                    <a:pt x="256" y="348"/>
                  </a:lnTo>
                  <a:lnTo>
                    <a:pt x="256" y="349"/>
                  </a:lnTo>
                  <a:lnTo>
                    <a:pt x="257" y="350"/>
                  </a:lnTo>
                  <a:lnTo>
                    <a:pt x="256" y="350"/>
                  </a:lnTo>
                  <a:lnTo>
                    <a:pt x="256" y="356"/>
                  </a:lnTo>
                  <a:lnTo>
                    <a:pt x="259" y="356"/>
                  </a:lnTo>
                  <a:lnTo>
                    <a:pt x="259" y="357"/>
                  </a:lnTo>
                  <a:lnTo>
                    <a:pt x="260" y="357"/>
                  </a:lnTo>
                  <a:lnTo>
                    <a:pt x="261" y="356"/>
                  </a:lnTo>
                  <a:lnTo>
                    <a:pt x="261" y="355"/>
                  </a:lnTo>
                  <a:lnTo>
                    <a:pt x="263" y="355"/>
                  </a:lnTo>
                  <a:lnTo>
                    <a:pt x="263" y="354"/>
                  </a:lnTo>
                  <a:lnTo>
                    <a:pt x="266" y="354"/>
                  </a:lnTo>
                  <a:lnTo>
                    <a:pt x="268" y="351"/>
                  </a:lnTo>
                  <a:lnTo>
                    <a:pt x="273" y="351"/>
                  </a:lnTo>
                  <a:lnTo>
                    <a:pt x="273" y="352"/>
                  </a:lnTo>
                  <a:lnTo>
                    <a:pt x="275" y="352"/>
                  </a:lnTo>
                  <a:lnTo>
                    <a:pt x="278" y="350"/>
                  </a:lnTo>
                  <a:lnTo>
                    <a:pt x="278" y="349"/>
                  </a:lnTo>
                  <a:lnTo>
                    <a:pt x="279" y="348"/>
                  </a:lnTo>
                  <a:lnTo>
                    <a:pt x="280" y="348"/>
                  </a:lnTo>
                  <a:lnTo>
                    <a:pt x="280" y="349"/>
                  </a:lnTo>
                  <a:lnTo>
                    <a:pt x="279" y="350"/>
                  </a:lnTo>
                  <a:lnTo>
                    <a:pt x="280" y="352"/>
                  </a:lnTo>
                  <a:lnTo>
                    <a:pt x="280" y="354"/>
                  </a:lnTo>
                  <a:lnTo>
                    <a:pt x="281" y="352"/>
                  </a:lnTo>
                  <a:lnTo>
                    <a:pt x="281" y="354"/>
                  </a:lnTo>
                  <a:lnTo>
                    <a:pt x="280" y="355"/>
                  </a:lnTo>
                  <a:lnTo>
                    <a:pt x="280" y="357"/>
                  </a:lnTo>
                  <a:lnTo>
                    <a:pt x="279" y="358"/>
                  </a:lnTo>
                  <a:lnTo>
                    <a:pt x="279" y="360"/>
                  </a:lnTo>
                  <a:lnTo>
                    <a:pt x="276" y="362"/>
                  </a:lnTo>
                  <a:lnTo>
                    <a:pt x="274" y="363"/>
                  </a:lnTo>
                  <a:lnTo>
                    <a:pt x="273" y="363"/>
                  </a:lnTo>
                  <a:lnTo>
                    <a:pt x="272" y="362"/>
                  </a:lnTo>
                  <a:lnTo>
                    <a:pt x="269" y="362"/>
                  </a:lnTo>
                  <a:lnTo>
                    <a:pt x="268" y="361"/>
                  </a:lnTo>
                  <a:lnTo>
                    <a:pt x="265" y="361"/>
                  </a:lnTo>
                  <a:lnTo>
                    <a:pt x="263" y="362"/>
                  </a:lnTo>
                  <a:lnTo>
                    <a:pt x="251" y="362"/>
                  </a:lnTo>
                  <a:lnTo>
                    <a:pt x="248" y="363"/>
                  </a:lnTo>
                  <a:lnTo>
                    <a:pt x="238" y="363"/>
                  </a:lnTo>
                  <a:lnTo>
                    <a:pt x="238" y="364"/>
                  </a:lnTo>
                  <a:lnTo>
                    <a:pt x="237" y="364"/>
                  </a:lnTo>
                  <a:lnTo>
                    <a:pt x="235" y="366"/>
                  </a:lnTo>
                  <a:lnTo>
                    <a:pt x="228" y="366"/>
                  </a:lnTo>
                  <a:lnTo>
                    <a:pt x="226" y="367"/>
                  </a:lnTo>
                  <a:lnTo>
                    <a:pt x="226" y="366"/>
                  </a:lnTo>
                  <a:lnTo>
                    <a:pt x="225" y="366"/>
                  </a:lnTo>
                  <a:lnTo>
                    <a:pt x="214" y="367"/>
                  </a:lnTo>
                  <a:lnTo>
                    <a:pt x="214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4" y="358"/>
                  </a:lnTo>
                  <a:lnTo>
                    <a:pt x="210" y="358"/>
                  </a:lnTo>
                  <a:lnTo>
                    <a:pt x="208" y="357"/>
                  </a:lnTo>
                  <a:lnTo>
                    <a:pt x="207" y="357"/>
                  </a:lnTo>
                  <a:lnTo>
                    <a:pt x="206" y="356"/>
                  </a:lnTo>
                  <a:lnTo>
                    <a:pt x="205" y="356"/>
                  </a:lnTo>
                  <a:lnTo>
                    <a:pt x="205" y="355"/>
                  </a:lnTo>
                  <a:lnTo>
                    <a:pt x="203" y="355"/>
                  </a:lnTo>
                  <a:lnTo>
                    <a:pt x="200" y="354"/>
                  </a:lnTo>
                  <a:lnTo>
                    <a:pt x="193" y="354"/>
                  </a:lnTo>
                  <a:lnTo>
                    <a:pt x="193" y="352"/>
                  </a:lnTo>
                  <a:lnTo>
                    <a:pt x="187" y="352"/>
                  </a:lnTo>
                  <a:lnTo>
                    <a:pt x="186" y="354"/>
                  </a:lnTo>
                  <a:lnTo>
                    <a:pt x="183" y="351"/>
                  </a:lnTo>
                  <a:lnTo>
                    <a:pt x="178" y="351"/>
                  </a:lnTo>
                  <a:lnTo>
                    <a:pt x="176" y="350"/>
                  </a:lnTo>
                  <a:lnTo>
                    <a:pt x="175" y="350"/>
                  </a:lnTo>
                  <a:lnTo>
                    <a:pt x="174" y="351"/>
                  </a:lnTo>
                  <a:lnTo>
                    <a:pt x="167" y="351"/>
                  </a:lnTo>
                  <a:lnTo>
                    <a:pt x="166" y="350"/>
                  </a:lnTo>
                  <a:lnTo>
                    <a:pt x="166" y="349"/>
                  </a:lnTo>
                  <a:lnTo>
                    <a:pt x="164" y="349"/>
                  </a:lnTo>
                  <a:lnTo>
                    <a:pt x="163" y="348"/>
                  </a:lnTo>
                  <a:lnTo>
                    <a:pt x="163" y="346"/>
                  </a:lnTo>
                  <a:lnTo>
                    <a:pt x="164" y="346"/>
                  </a:lnTo>
                  <a:lnTo>
                    <a:pt x="164" y="343"/>
                  </a:lnTo>
                  <a:lnTo>
                    <a:pt x="166" y="342"/>
                  </a:lnTo>
                  <a:lnTo>
                    <a:pt x="166" y="339"/>
                  </a:lnTo>
                  <a:lnTo>
                    <a:pt x="164" y="339"/>
                  </a:lnTo>
                  <a:lnTo>
                    <a:pt x="166" y="338"/>
                  </a:lnTo>
                  <a:lnTo>
                    <a:pt x="166" y="333"/>
                  </a:lnTo>
                  <a:lnTo>
                    <a:pt x="167" y="332"/>
                  </a:lnTo>
                  <a:lnTo>
                    <a:pt x="167" y="336"/>
                  </a:lnTo>
                  <a:lnTo>
                    <a:pt x="168" y="336"/>
                  </a:lnTo>
                  <a:lnTo>
                    <a:pt x="168" y="337"/>
                  </a:lnTo>
                  <a:lnTo>
                    <a:pt x="172" y="337"/>
                  </a:lnTo>
                  <a:lnTo>
                    <a:pt x="172" y="336"/>
                  </a:lnTo>
                  <a:lnTo>
                    <a:pt x="173" y="335"/>
                  </a:lnTo>
                  <a:lnTo>
                    <a:pt x="172" y="333"/>
                  </a:lnTo>
                  <a:lnTo>
                    <a:pt x="172" y="329"/>
                  </a:lnTo>
                  <a:lnTo>
                    <a:pt x="173" y="327"/>
                  </a:lnTo>
                  <a:close/>
                  <a:moveTo>
                    <a:pt x="318" y="320"/>
                  </a:moveTo>
                  <a:lnTo>
                    <a:pt x="319" y="320"/>
                  </a:lnTo>
                  <a:lnTo>
                    <a:pt x="319" y="326"/>
                  </a:lnTo>
                  <a:lnTo>
                    <a:pt x="318" y="326"/>
                  </a:lnTo>
                  <a:lnTo>
                    <a:pt x="318" y="329"/>
                  </a:lnTo>
                  <a:lnTo>
                    <a:pt x="317" y="329"/>
                  </a:lnTo>
                  <a:lnTo>
                    <a:pt x="317" y="331"/>
                  </a:lnTo>
                  <a:lnTo>
                    <a:pt x="318" y="332"/>
                  </a:lnTo>
                  <a:lnTo>
                    <a:pt x="319" y="335"/>
                  </a:lnTo>
                  <a:lnTo>
                    <a:pt x="319" y="337"/>
                  </a:lnTo>
                  <a:lnTo>
                    <a:pt x="321" y="337"/>
                  </a:lnTo>
                  <a:lnTo>
                    <a:pt x="318" y="339"/>
                  </a:lnTo>
                  <a:lnTo>
                    <a:pt x="317" y="339"/>
                  </a:lnTo>
                  <a:lnTo>
                    <a:pt x="317" y="342"/>
                  </a:lnTo>
                  <a:lnTo>
                    <a:pt x="316" y="342"/>
                  </a:lnTo>
                  <a:lnTo>
                    <a:pt x="316" y="341"/>
                  </a:lnTo>
                  <a:lnTo>
                    <a:pt x="315" y="341"/>
                  </a:lnTo>
                  <a:lnTo>
                    <a:pt x="315" y="333"/>
                  </a:lnTo>
                  <a:lnTo>
                    <a:pt x="313" y="333"/>
                  </a:lnTo>
                  <a:lnTo>
                    <a:pt x="313" y="330"/>
                  </a:lnTo>
                  <a:lnTo>
                    <a:pt x="315" y="330"/>
                  </a:lnTo>
                  <a:lnTo>
                    <a:pt x="316" y="329"/>
                  </a:lnTo>
                  <a:lnTo>
                    <a:pt x="316" y="327"/>
                  </a:lnTo>
                  <a:lnTo>
                    <a:pt x="317" y="326"/>
                  </a:lnTo>
                  <a:lnTo>
                    <a:pt x="317" y="321"/>
                  </a:lnTo>
                  <a:lnTo>
                    <a:pt x="318" y="321"/>
                  </a:lnTo>
                  <a:lnTo>
                    <a:pt x="318" y="320"/>
                  </a:lnTo>
                  <a:close/>
                  <a:moveTo>
                    <a:pt x="152" y="317"/>
                  </a:moveTo>
                  <a:lnTo>
                    <a:pt x="154" y="317"/>
                  </a:lnTo>
                  <a:lnTo>
                    <a:pt x="155" y="318"/>
                  </a:lnTo>
                  <a:lnTo>
                    <a:pt x="155" y="319"/>
                  </a:lnTo>
                  <a:lnTo>
                    <a:pt x="154" y="319"/>
                  </a:lnTo>
                  <a:lnTo>
                    <a:pt x="154" y="318"/>
                  </a:lnTo>
                  <a:lnTo>
                    <a:pt x="152" y="317"/>
                  </a:lnTo>
                  <a:close/>
                  <a:moveTo>
                    <a:pt x="332" y="299"/>
                  </a:moveTo>
                  <a:lnTo>
                    <a:pt x="336" y="299"/>
                  </a:lnTo>
                  <a:lnTo>
                    <a:pt x="336" y="300"/>
                  </a:lnTo>
                  <a:lnTo>
                    <a:pt x="332" y="300"/>
                  </a:lnTo>
                  <a:lnTo>
                    <a:pt x="332" y="299"/>
                  </a:lnTo>
                  <a:close/>
                  <a:moveTo>
                    <a:pt x="257" y="290"/>
                  </a:moveTo>
                  <a:lnTo>
                    <a:pt x="260" y="290"/>
                  </a:lnTo>
                  <a:lnTo>
                    <a:pt x="262" y="293"/>
                  </a:lnTo>
                  <a:lnTo>
                    <a:pt x="257" y="293"/>
                  </a:lnTo>
                  <a:lnTo>
                    <a:pt x="257" y="290"/>
                  </a:lnTo>
                  <a:close/>
                  <a:moveTo>
                    <a:pt x="139" y="290"/>
                  </a:moveTo>
                  <a:lnTo>
                    <a:pt x="139" y="292"/>
                  </a:lnTo>
                  <a:lnTo>
                    <a:pt x="142" y="294"/>
                  </a:lnTo>
                  <a:lnTo>
                    <a:pt x="142" y="295"/>
                  </a:lnTo>
                  <a:lnTo>
                    <a:pt x="144" y="298"/>
                  </a:lnTo>
                  <a:lnTo>
                    <a:pt x="145" y="298"/>
                  </a:lnTo>
                  <a:lnTo>
                    <a:pt x="145" y="299"/>
                  </a:lnTo>
                  <a:lnTo>
                    <a:pt x="144" y="300"/>
                  </a:lnTo>
                  <a:lnTo>
                    <a:pt x="144" y="301"/>
                  </a:lnTo>
                  <a:lnTo>
                    <a:pt x="143" y="303"/>
                  </a:lnTo>
                  <a:lnTo>
                    <a:pt x="141" y="303"/>
                  </a:lnTo>
                  <a:lnTo>
                    <a:pt x="139" y="302"/>
                  </a:lnTo>
                  <a:lnTo>
                    <a:pt x="138" y="302"/>
                  </a:lnTo>
                  <a:lnTo>
                    <a:pt x="138" y="301"/>
                  </a:lnTo>
                  <a:lnTo>
                    <a:pt x="137" y="300"/>
                  </a:lnTo>
                  <a:lnTo>
                    <a:pt x="138" y="298"/>
                  </a:lnTo>
                  <a:lnTo>
                    <a:pt x="138" y="296"/>
                  </a:lnTo>
                  <a:lnTo>
                    <a:pt x="137" y="295"/>
                  </a:lnTo>
                  <a:lnTo>
                    <a:pt x="137" y="294"/>
                  </a:lnTo>
                  <a:lnTo>
                    <a:pt x="138" y="292"/>
                  </a:lnTo>
                  <a:lnTo>
                    <a:pt x="139" y="290"/>
                  </a:lnTo>
                  <a:close/>
                  <a:moveTo>
                    <a:pt x="361" y="288"/>
                  </a:moveTo>
                  <a:lnTo>
                    <a:pt x="362" y="288"/>
                  </a:lnTo>
                  <a:lnTo>
                    <a:pt x="362" y="292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0" y="296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9" y="300"/>
                  </a:lnTo>
                  <a:lnTo>
                    <a:pt x="357" y="301"/>
                  </a:lnTo>
                  <a:lnTo>
                    <a:pt x="356" y="301"/>
                  </a:lnTo>
                  <a:lnTo>
                    <a:pt x="356" y="302"/>
                  </a:lnTo>
                  <a:lnTo>
                    <a:pt x="355" y="305"/>
                  </a:lnTo>
                  <a:lnTo>
                    <a:pt x="355" y="306"/>
                  </a:lnTo>
                  <a:lnTo>
                    <a:pt x="356" y="306"/>
                  </a:lnTo>
                  <a:lnTo>
                    <a:pt x="356" y="307"/>
                  </a:lnTo>
                  <a:lnTo>
                    <a:pt x="355" y="307"/>
                  </a:lnTo>
                  <a:lnTo>
                    <a:pt x="356" y="308"/>
                  </a:lnTo>
                  <a:lnTo>
                    <a:pt x="354" y="307"/>
                  </a:lnTo>
                  <a:lnTo>
                    <a:pt x="353" y="307"/>
                  </a:lnTo>
                  <a:lnTo>
                    <a:pt x="350" y="309"/>
                  </a:lnTo>
                  <a:lnTo>
                    <a:pt x="349" y="309"/>
                  </a:lnTo>
                  <a:lnTo>
                    <a:pt x="348" y="313"/>
                  </a:lnTo>
                  <a:lnTo>
                    <a:pt x="346" y="315"/>
                  </a:lnTo>
                  <a:lnTo>
                    <a:pt x="343" y="317"/>
                  </a:lnTo>
                  <a:lnTo>
                    <a:pt x="341" y="315"/>
                  </a:lnTo>
                  <a:lnTo>
                    <a:pt x="340" y="314"/>
                  </a:lnTo>
                  <a:lnTo>
                    <a:pt x="341" y="313"/>
                  </a:lnTo>
                  <a:lnTo>
                    <a:pt x="342" y="309"/>
                  </a:lnTo>
                  <a:lnTo>
                    <a:pt x="342" y="306"/>
                  </a:lnTo>
                  <a:lnTo>
                    <a:pt x="341" y="306"/>
                  </a:lnTo>
                  <a:lnTo>
                    <a:pt x="340" y="305"/>
                  </a:lnTo>
                  <a:lnTo>
                    <a:pt x="341" y="303"/>
                  </a:lnTo>
                  <a:lnTo>
                    <a:pt x="338" y="303"/>
                  </a:lnTo>
                  <a:lnTo>
                    <a:pt x="341" y="301"/>
                  </a:lnTo>
                  <a:lnTo>
                    <a:pt x="343" y="301"/>
                  </a:lnTo>
                  <a:lnTo>
                    <a:pt x="342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4" y="298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7" y="294"/>
                  </a:lnTo>
                  <a:lnTo>
                    <a:pt x="348" y="294"/>
                  </a:lnTo>
                  <a:lnTo>
                    <a:pt x="355" y="290"/>
                  </a:lnTo>
                  <a:lnTo>
                    <a:pt x="356" y="289"/>
                  </a:lnTo>
                  <a:lnTo>
                    <a:pt x="360" y="289"/>
                  </a:lnTo>
                  <a:lnTo>
                    <a:pt x="361" y="288"/>
                  </a:lnTo>
                  <a:close/>
                  <a:moveTo>
                    <a:pt x="243" y="287"/>
                  </a:moveTo>
                  <a:lnTo>
                    <a:pt x="247" y="290"/>
                  </a:lnTo>
                  <a:lnTo>
                    <a:pt x="247" y="292"/>
                  </a:lnTo>
                  <a:lnTo>
                    <a:pt x="244" y="294"/>
                  </a:lnTo>
                  <a:lnTo>
                    <a:pt x="242" y="293"/>
                  </a:lnTo>
                  <a:lnTo>
                    <a:pt x="243" y="293"/>
                  </a:lnTo>
                  <a:lnTo>
                    <a:pt x="243" y="292"/>
                  </a:lnTo>
                  <a:lnTo>
                    <a:pt x="244" y="292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3" y="287"/>
                  </a:lnTo>
                  <a:close/>
                  <a:moveTo>
                    <a:pt x="325" y="286"/>
                  </a:moveTo>
                  <a:lnTo>
                    <a:pt x="325" y="287"/>
                  </a:lnTo>
                  <a:lnTo>
                    <a:pt x="326" y="288"/>
                  </a:lnTo>
                  <a:lnTo>
                    <a:pt x="326" y="290"/>
                  </a:lnTo>
                  <a:lnTo>
                    <a:pt x="328" y="290"/>
                  </a:lnTo>
                  <a:lnTo>
                    <a:pt x="329" y="289"/>
                  </a:lnTo>
                  <a:lnTo>
                    <a:pt x="329" y="290"/>
                  </a:lnTo>
                  <a:lnTo>
                    <a:pt x="328" y="292"/>
                  </a:lnTo>
                  <a:lnTo>
                    <a:pt x="326" y="292"/>
                  </a:lnTo>
                  <a:lnTo>
                    <a:pt x="325" y="290"/>
                  </a:lnTo>
                  <a:lnTo>
                    <a:pt x="325" y="289"/>
                  </a:lnTo>
                  <a:lnTo>
                    <a:pt x="323" y="289"/>
                  </a:lnTo>
                  <a:lnTo>
                    <a:pt x="323" y="287"/>
                  </a:lnTo>
                  <a:lnTo>
                    <a:pt x="324" y="287"/>
                  </a:lnTo>
                  <a:lnTo>
                    <a:pt x="325" y="286"/>
                  </a:lnTo>
                  <a:close/>
                  <a:moveTo>
                    <a:pt x="242" y="286"/>
                  </a:moveTo>
                  <a:lnTo>
                    <a:pt x="243" y="287"/>
                  </a:lnTo>
                  <a:lnTo>
                    <a:pt x="242" y="287"/>
                  </a:lnTo>
                  <a:lnTo>
                    <a:pt x="242" y="286"/>
                  </a:lnTo>
                  <a:close/>
                  <a:moveTo>
                    <a:pt x="316" y="280"/>
                  </a:moveTo>
                  <a:lnTo>
                    <a:pt x="318" y="280"/>
                  </a:lnTo>
                  <a:lnTo>
                    <a:pt x="319" y="281"/>
                  </a:lnTo>
                  <a:lnTo>
                    <a:pt x="318" y="282"/>
                  </a:lnTo>
                  <a:lnTo>
                    <a:pt x="316" y="282"/>
                  </a:lnTo>
                  <a:lnTo>
                    <a:pt x="316" y="280"/>
                  </a:lnTo>
                  <a:close/>
                  <a:moveTo>
                    <a:pt x="279" y="280"/>
                  </a:moveTo>
                  <a:lnTo>
                    <a:pt x="280" y="281"/>
                  </a:lnTo>
                  <a:lnTo>
                    <a:pt x="280" y="280"/>
                  </a:lnTo>
                  <a:lnTo>
                    <a:pt x="282" y="282"/>
                  </a:lnTo>
                  <a:lnTo>
                    <a:pt x="282" y="281"/>
                  </a:lnTo>
                  <a:lnTo>
                    <a:pt x="284" y="281"/>
                  </a:lnTo>
                  <a:lnTo>
                    <a:pt x="284" y="282"/>
                  </a:lnTo>
                  <a:lnTo>
                    <a:pt x="282" y="283"/>
                  </a:lnTo>
                  <a:lnTo>
                    <a:pt x="282" y="284"/>
                  </a:lnTo>
                  <a:lnTo>
                    <a:pt x="280" y="284"/>
                  </a:lnTo>
                  <a:lnTo>
                    <a:pt x="280" y="283"/>
                  </a:lnTo>
                  <a:lnTo>
                    <a:pt x="279" y="282"/>
                  </a:lnTo>
                  <a:lnTo>
                    <a:pt x="280" y="282"/>
                  </a:lnTo>
                  <a:lnTo>
                    <a:pt x="279" y="281"/>
                  </a:lnTo>
                  <a:lnTo>
                    <a:pt x="279" y="280"/>
                  </a:lnTo>
                  <a:close/>
                  <a:moveTo>
                    <a:pt x="343" y="278"/>
                  </a:moveTo>
                  <a:lnTo>
                    <a:pt x="344" y="278"/>
                  </a:lnTo>
                  <a:lnTo>
                    <a:pt x="344" y="280"/>
                  </a:lnTo>
                  <a:lnTo>
                    <a:pt x="346" y="280"/>
                  </a:lnTo>
                  <a:lnTo>
                    <a:pt x="347" y="278"/>
                  </a:lnTo>
                  <a:lnTo>
                    <a:pt x="347" y="283"/>
                  </a:lnTo>
                  <a:lnTo>
                    <a:pt x="346" y="283"/>
                  </a:lnTo>
                  <a:lnTo>
                    <a:pt x="346" y="282"/>
                  </a:lnTo>
                  <a:lnTo>
                    <a:pt x="343" y="282"/>
                  </a:lnTo>
                  <a:lnTo>
                    <a:pt x="344" y="281"/>
                  </a:lnTo>
                  <a:lnTo>
                    <a:pt x="342" y="281"/>
                  </a:lnTo>
                  <a:lnTo>
                    <a:pt x="343" y="280"/>
                  </a:lnTo>
                  <a:lnTo>
                    <a:pt x="343" y="278"/>
                  </a:lnTo>
                  <a:close/>
                  <a:moveTo>
                    <a:pt x="285" y="278"/>
                  </a:moveTo>
                  <a:lnTo>
                    <a:pt x="286" y="278"/>
                  </a:lnTo>
                  <a:lnTo>
                    <a:pt x="287" y="280"/>
                  </a:lnTo>
                  <a:lnTo>
                    <a:pt x="287" y="281"/>
                  </a:lnTo>
                  <a:lnTo>
                    <a:pt x="285" y="281"/>
                  </a:lnTo>
                  <a:lnTo>
                    <a:pt x="285" y="278"/>
                  </a:lnTo>
                  <a:close/>
                  <a:moveTo>
                    <a:pt x="346" y="277"/>
                  </a:moveTo>
                  <a:lnTo>
                    <a:pt x="347" y="277"/>
                  </a:lnTo>
                  <a:lnTo>
                    <a:pt x="347" y="278"/>
                  </a:lnTo>
                  <a:lnTo>
                    <a:pt x="344" y="278"/>
                  </a:lnTo>
                  <a:lnTo>
                    <a:pt x="346" y="277"/>
                  </a:lnTo>
                  <a:close/>
                  <a:moveTo>
                    <a:pt x="219" y="276"/>
                  </a:moveTo>
                  <a:lnTo>
                    <a:pt x="220" y="276"/>
                  </a:lnTo>
                  <a:lnTo>
                    <a:pt x="224" y="278"/>
                  </a:lnTo>
                  <a:lnTo>
                    <a:pt x="224" y="280"/>
                  </a:lnTo>
                  <a:lnTo>
                    <a:pt x="223" y="280"/>
                  </a:lnTo>
                  <a:lnTo>
                    <a:pt x="222" y="278"/>
                  </a:lnTo>
                  <a:lnTo>
                    <a:pt x="220" y="278"/>
                  </a:lnTo>
                  <a:lnTo>
                    <a:pt x="219" y="277"/>
                  </a:lnTo>
                  <a:lnTo>
                    <a:pt x="219" y="276"/>
                  </a:lnTo>
                  <a:close/>
                  <a:moveTo>
                    <a:pt x="231" y="274"/>
                  </a:moveTo>
                  <a:lnTo>
                    <a:pt x="234" y="274"/>
                  </a:lnTo>
                  <a:lnTo>
                    <a:pt x="234" y="275"/>
                  </a:lnTo>
                  <a:lnTo>
                    <a:pt x="230" y="278"/>
                  </a:lnTo>
                  <a:lnTo>
                    <a:pt x="229" y="278"/>
                  </a:lnTo>
                  <a:lnTo>
                    <a:pt x="230" y="275"/>
                  </a:lnTo>
                  <a:lnTo>
                    <a:pt x="231" y="275"/>
                  </a:lnTo>
                  <a:lnTo>
                    <a:pt x="231" y="274"/>
                  </a:lnTo>
                  <a:close/>
                  <a:moveTo>
                    <a:pt x="89" y="272"/>
                  </a:moveTo>
                  <a:lnTo>
                    <a:pt x="90" y="272"/>
                  </a:lnTo>
                  <a:lnTo>
                    <a:pt x="89" y="274"/>
                  </a:lnTo>
                  <a:lnTo>
                    <a:pt x="88" y="274"/>
                  </a:lnTo>
                  <a:lnTo>
                    <a:pt x="89" y="272"/>
                  </a:lnTo>
                  <a:close/>
                  <a:moveTo>
                    <a:pt x="199" y="271"/>
                  </a:moveTo>
                  <a:lnTo>
                    <a:pt x="199" y="272"/>
                  </a:lnTo>
                  <a:lnTo>
                    <a:pt x="200" y="272"/>
                  </a:lnTo>
                  <a:lnTo>
                    <a:pt x="200" y="274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4" y="274"/>
                  </a:lnTo>
                  <a:lnTo>
                    <a:pt x="203" y="274"/>
                  </a:lnTo>
                  <a:lnTo>
                    <a:pt x="201" y="272"/>
                  </a:lnTo>
                  <a:lnTo>
                    <a:pt x="201" y="271"/>
                  </a:lnTo>
                  <a:lnTo>
                    <a:pt x="203" y="271"/>
                  </a:lnTo>
                  <a:lnTo>
                    <a:pt x="204" y="272"/>
                  </a:lnTo>
                  <a:lnTo>
                    <a:pt x="205" y="271"/>
                  </a:lnTo>
                  <a:lnTo>
                    <a:pt x="206" y="271"/>
                  </a:lnTo>
                  <a:lnTo>
                    <a:pt x="206" y="276"/>
                  </a:lnTo>
                  <a:lnTo>
                    <a:pt x="199" y="276"/>
                  </a:lnTo>
                  <a:lnTo>
                    <a:pt x="198" y="277"/>
                  </a:lnTo>
                  <a:lnTo>
                    <a:pt x="197" y="276"/>
                  </a:lnTo>
                  <a:lnTo>
                    <a:pt x="198" y="275"/>
                  </a:lnTo>
                  <a:lnTo>
                    <a:pt x="198" y="272"/>
                  </a:lnTo>
                  <a:lnTo>
                    <a:pt x="199" y="271"/>
                  </a:lnTo>
                  <a:close/>
                  <a:moveTo>
                    <a:pt x="309" y="270"/>
                  </a:moveTo>
                  <a:lnTo>
                    <a:pt x="310" y="271"/>
                  </a:lnTo>
                  <a:lnTo>
                    <a:pt x="309" y="272"/>
                  </a:lnTo>
                  <a:lnTo>
                    <a:pt x="310" y="274"/>
                  </a:lnTo>
                  <a:lnTo>
                    <a:pt x="309" y="274"/>
                  </a:lnTo>
                  <a:lnTo>
                    <a:pt x="309" y="276"/>
                  </a:lnTo>
                  <a:lnTo>
                    <a:pt x="306" y="274"/>
                  </a:lnTo>
                  <a:lnTo>
                    <a:pt x="306" y="272"/>
                  </a:lnTo>
                  <a:lnTo>
                    <a:pt x="309" y="270"/>
                  </a:lnTo>
                  <a:close/>
                  <a:moveTo>
                    <a:pt x="238" y="270"/>
                  </a:moveTo>
                  <a:lnTo>
                    <a:pt x="239" y="270"/>
                  </a:lnTo>
                  <a:lnTo>
                    <a:pt x="239" y="271"/>
                  </a:lnTo>
                  <a:lnTo>
                    <a:pt x="241" y="272"/>
                  </a:lnTo>
                  <a:lnTo>
                    <a:pt x="242" y="272"/>
                  </a:lnTo>
                  <a:lnTo>
                    <a:pt x="243" y="274"/>
                  </a:lnTo>
                  <a:lnTo>
                    <a:pt x="242" y="274"/>
                  </a:lnTo>
                  <a:lnTo>
                    <a:pt x="242" y="277"/>
                  </a:lnTo>
                  <a:lnTo>
                    <a:pt x="239" y="276"/>
                  </a:lnTo>
                  <a:lnTo>
                    <a:pt x="237" y="274"/>
                  </a:lnTo>
                  <a:lnTo>
                    <a:pt x="236" y="274"/>
                  </a:lnTo>
                  <a:lnTo>
                    <a:pt x="237" y="272"/>
                  </a:lnTo>
                  <a:lnTo>
                    <a:pt x="237" y="271"/>
                  </a:lnTo>
                  <a:lnTo>
                    <a:pt x="238" y="270"/>
                  </a:lnTo>
                  <a:close/>
                  <a:moveTo>
                    <a:pt x="210" y="270"/>
                  </a:moveTo>
                  <a:lnTo>
                    <a:pt x="211" y="270"/>
                  </a:lnTo>
                  <a:lnTo>
                    <a:pt x="212" y="271"/>
                  </a:lnTo>
                  <a:lnTo>
                    <a:pt x="211" y="272"/>
                  </a:lnTo>
                  <a:lnTo>
                    <a:pt x="210" y="271"/>
                  </a:lnTo>
                  <a:lnTo>
                    <a:pt x="210" y="270"/>
                  </a:lnTo>
                  <a:close/>
                  <a:moveTo>
                    <a:pt x="87" y="270"/>
                  </a:moveTo>
                  <a:lnTo>
                    <a:pt x="87" y="272"/>
                  </a:lnTo>
                  <a:lnTo>
                    <a:pt x="86" y="272"/>
                  </a:lnTo>
                  <a:lnTo>
                    <a:pt x="87" y="270"/>
                  </a:lnTo>
                  <a:close/>
                  <a:moveTo>
                    <a:pt x="207" y="266"/>
                  </a:moveTo>
                  <a:lnTo>
                    <a:pt x="207" y="268"/>
                  </a:lnTo>
                  <a:lnTo>
                    <a:pt x="208" y="268"/>
                  </a:lnTo>
                  <a:lnTo>
                    <a:pt x="207" y="270"/>
                  </a:lnTo>
                  <a:lnTo>
                    <a:pt x="206" y="270"/>
                  </a:lnTo>
                  <a:lnTo>
                    <a:pt x="206" y="269"/>
                  </a:lnTo>
                  <a:lnTo>
                    <a:pt x="205" y="269"/>
                  </a:lnTo>
                  <a:lnTo>
                    <a:pt x="207" y="266"/>
                  </a:lnTo>
                  <a:close/>
                  <a:moveTo>
                    <a:pt x="245" y="265"/>
                  </a:moveTo>
                  <a:lnTo>
                    <a:pt x="245" y="268"/>
                  </a:lnTo>
                  <a:lnTo>
                    <a:pt x="243" y="268"/>
                  </a:lnTo>
                  <a:lnTo>
                    <a:pt x="245" y="265"/>
                  </a:lnTo>
                  <a:close/>
                  <a:moveTo>
                    <a:pt x="317" y="264"/>
                  </a:moveTo>
                  <a:lnTo>
                    <a:pt x="323" y="264"/>
                  </a:lnTo>
                  <a:lnTo>
                    <a:pt x="325" y="266"/>
                  </a:lnTo>
                  <a:lnTo>
                    <a:pt x="324" y="266"/>
                  </a:lnTo>
                  <a:lnTo>
                    <a:pt x="319" y="268"/>
                  </a:lnTo>
                  <a:lnTo>
                    <a:pt x="316" y="271"/>
                  </a:lnTo>
                  <a:lnTo>
                    <a:pt x="310" y="271"/>
                  </a:lnTo>
                  <a:lnTo>
                    <a:pt x="310" y="270"/>
                  </a:lnTo>
                  <a:lnTo>
                    <a:pt x="311" y="270"/>
                  </a:lnTo>
                  <a:lnTo>
                    <a:pt x="311" y="269"/>
                  </a:lnTo>
                  <a:lnTo>
                    <a:pt x="312" y="268"/>
                  </a:lnTo>
                  <a:lnTo>
                    <a:pt x="317" y="264"/>
                  </a:lnTo>
                  <a:close/>
                  <a:moveTo>
                    <a:pt x="253" y="263"/>
                  </a:moveTo>
                  <a:lnTo>
                    <a:pt x="254" y="264"/>
                  </a:lnTo>
                  <a:lnTo>
                    <a:pt x="255" y="264"/>
                  </a:lnTo>
                  <a:lnTo>
                    <a:pt x="254" y="265"/>
                  </a:lnTo>
                  <a:lnTo>
                    <a:pt x="251" y="265"/>
                  </a:lnTo>
                  <a:lnTo>
                    <a:pt x="251" y="264"/>
                  </a:lnTo>
                  <a:lnTo>
                    <a:pt x="253" y="264"/>
                  </a:lnTo>
                  <a:lnTo>
                    <a:pt x="253" y="263"/>
                  </a:lnTo>
                  <a:close/>
                  <a:moveTo>
                    <a:pt x="268" y="262"/>
                  </a:moveTo>
                  <a:lnTo>
                    <a:pt x="270" y="264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66" y="266"/>
                  </a:lnTo>
                  <a:lnTo>
                    <a:pt x="263" y="269"/>
                  </a:lnTo>
                  <a:lnTo>
                    <a:pt x="263" y="270"/>
                  </a:lnTo>
                  <a:lnTo>
                    <a:pt x="260" y="271"/>
                  </a:lnTo>
                  <a:lnTo>
                    <a:pt x="257" y="271"/>
                  </a:lnTo>
                  <a:lnTo>
                    <a:pt x="257" y="269"/>
                  </a:lnTo>
                  <a:lnTo>
                    <a:pt x="262" y="269"/>
                  </a:lnTo>
                  <a:lnTo>
                    <a:pt x="262" y="268"/>
                  </a:lnTo>
                  <a:lnTo>
                    <a:pt x="261" y="268"/>
                  </a:lnTo>
                  <a:lnTo>
                    <a:pt x="261" y="266"/>
                  </a:lnTo>
                  <a:lnTo>
                    <a:pt x="262" y="266"/>
                  </a:lnTo>
                  <a:lnTo>
                    <a:pt x="267" y="264"/>
                  </a:lnTo>
                  <a:lnTo>
                    <a:pt x="266" y="264"/>
                  </a:lnTo>
                  <a:lnTo>
                    <a:pt x="266" y="263"/>
                  </a:lnTo>
                  <a:lnTo>
                    <a:pt x="267" y="263"/>
                  </a:lnTo>
                  <a:lnTo>
                    <a:pt x="268" y="262"/>
                  </a:lnTo>
                  <a:close/>
                  <a:moveTo>
                    <a:pt x="228" y="257"/>
                  </a:moveTo>
                  <a:lnTo>
                    <a:pt x="230" y="257"/>
                  </a:lnTo>
                  <a:lnTo>
                    <a:pt x="229" y="259"/>
                  </a:lnTo>
                  <a:lnTo>
                    <a:pt x="229" y="262"/>
                  </a:lnTo>
                  <a:lnTo>
                    <a:pt x="228" y="260"/>
                  </a:lnTo>
                  <a:lnTo>
                    <a:pt x="228" y="259"/>
                  </a:lnTo>
                  <a:lnTo>
                    <a:pt x="226" y="258"/>
                  </a:lnTo>
                  <a:lnTo>
                    <a:pt x="228" y="258"/>
                  </a:lnTo>
                  <a:lnTo>
                    <a:pt x="228" y="257"/>
                  </a:lnTo>
                  <a:close/>
                  <a:moveTo>
                    <a:pt x="211" y="256"/>
                  </a:moveTo>
                  <a:lnTo>
                    <a:pt x="212" y="257"/>
                  </a:lnTo>
                  <a:lnTo>
                    <a:pt x="213" y="257"/>
                  </a:lnTo>
                  <a:lnTo>
                    <a:pt x="213" y="258"/>
                  </a:lnTo>
                  <a:lnTo>
                    <a:pt x="216" y="259"/>
                  </a:lnTo>
                  <a:lnTo>
                    <a:pt x="216" y="262"/>
                  </a:lnTo>
                  <a:lnTo>
                    <a:pt x="214" y="262"/>
                  </a:lnTo>
                  <a:lnTo>
                    <a:pt x="213" y="264"/>
                  </a:lnTo>
                  <a:lnTo>
                    <a:pt x="213" y="263"/>
                  </a:lnTo>
                  <a:lnTo>
                    <a:pt x="212" y="262"/>
                  </a:lnTo>
                  <a:lnTo>
                    <a:pt x="212" y="258"/>
                  </a:lnTo>
                  <a:lnTo>
                    <a:pt x="211" y="258"/>
                  </a:lnTo>
                  <a:lnTo>
                    <a:pt x="211" y="256"/>
                  </a:lnTo>
                  <a:close/>
                  <a:moveTo>
                    <a:pt x="305" y="255"/>
                  </a:moveTo>
                  <a:lnTo>
                    <a:pt x="306" y="255"/>
                  </a:lnTo>
                  <a:lnTo>
                    <a:pt x="310" y="256"/>
                  </a:lnTo>
                  <a:lnTo>
                    <a:pt x="310" y="259"/>
                  </a:lnTo>
                  <a:lnTo>
                    <a:pt x="311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1" y="260"/>
                  </a:lnTo>
                  <a:lnTo>
                    <a:pt x="311" y="262"/>
                  </a:lnTo>
                  <a:lnTo>
                    <a:pt x="310" y="262"/>
                  </a:lnTo>
                  <a:lnTo>
                    <a:pt x="310" y="263"/>
                  </a:lnTo>
                  <a:lnTo>
                    <a:pt x="307" y="263"/>
                  </a:lnTo>
                  <a:lnTo>
                    <a:pt x="307" y="262"/>
                  </a:lnTo>
                  <a:lnTo>
                    <a:pt x="306" y="262"/>
                  </a:lnTo>
                  <a:lnTo>
                    <a:pt x="306" y="260"/>
                  </a:lnTo>
                  <a:lnTo>
                    <a:pt x="307" y="260"/>
                  </a:lnTo>
                  <a:lnTo>
                    <a:pt x="307" y="258"/>
                  </a:lnTo>
                  <a:lnTo>
                    <a:pt x="309" y="258"/>
                  </a:lnTo>
                  <a:lnTo>
                    <a:pt x="309" y="257"/>
                  </a:lnTo>
                  <a:lnTo>
                    <a:pt x="306" y="257"/>
                  </a:lnTo>
                  <a:lnTo>
                    <a:pt x="306" y="256"/>
                  </a:lnTo>
                  <a:lnTo>
                    <a:pt x="305" y="255"/>
                  </a:lnTo>
                  <a:close/>
                  <a:moveTo>
                    <a:pt x="259" y="252"/>
                  </a:moveTo>
                  <a:lnTo>
                    <a:pt x="261" y="252"/>
                  </a:lnTo>
                  <a:lnTo>
                    <a:pt x="261" y="253"/>
                  </a:lnTo>
                  <a:lnTo>
                    <a:pt x="260" y="253"/>
                  </a:lnTo>
                  <a:lnTo>
                    <a:pt x="259" y="252"/>
                  </a:lnTo>
                  <a:close/>
                  <a:moveTo>
                    <a:pt x="237" y="251"/>
                  </a:moveTo>
                  <a:lnTo>
                    <a:pt x="238" y="251"/>
                  </a:lnTo>
                  <a:lnTo>
                    <a:pt x="238" y="252"/>
                  </a:lnTo>
                  <a:lnTo>
                    <a:pt x="237" y="252"/>
                  </a:lnTo>
                  <a:lnTo>
                    <a:pt x="237" y="251"/>
                  </a:lnTo>
                  <a:close/>
                  <a:moveTo>
                    <a:pt x="235" y="251"/>
                  </a:moveTo>
                  <a:lnTo>
                    <a:pt x="236" y="251"/>
                  </a:lnTo>
                  <a:lnTo>
                    <a:pt x="235" y="252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5" y="259"/>
                  </a:lnTo>
                  <a:lnTo>
                    <a:pt x="232" y="259"/>
                  </a:lnTo>
                  <a:lnTo>
                    <a:pt x="231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1" y="255"/>
                  </a:lnTo>
                  <a:lnTo>
                    <a:pt x="232" y="255"/>
                  </a:lnTo>
                  <a:lnTo>
                    <a:pt x="232" y="253"/>
                  </a:lnTo>
                  <a:lnTo>
                    <a:pt x="235" y="251"/>
                  </a:lnTo>
                  <a:close/>
                  <a:moveTo>
                    <a:pt x="301" y="249"/>
                  </a:moveTo>
                  <a:lnTo>
                    <a:pt x="304" y="249"/>
                  </a:lnTo>
                  <a:lnTo>
                    <a:pt x="304" y="251"/>
                  </a:lnTo>
                  <a:lnTo>
                    <a:pt x="305" y="251"/>
                  </a:lnTo>
                  <a:lnTo>
                    <a:pt x="305" y="253"/>
                  </a:lnTo>
                  <a:lnTo>
                    <a:pt x="303" y="253"/>
                  </a:lnTo>
                  <a:lnTo>
                    <a:pt x="304" y="252"/>
                  </a:lnTo>
                  <a:lnTo>
                    <a:pt x="303" y="252"/>
                  </a:lnTo>
                  <a:lnTo>
                    <a:pt x="303" y="251"/>
                  </a:lnTo>
                  <a:lnTo>
                    <a:pt x="301" y="251"/>
                  </a:lnTo>
                  <a:lnTo>
                    <a:pt x="301" y="250"/>
                  </a:lnTo>
                  <a:lnTo>
                    <a:pt x="300" y="250"/>
                  </a:lnTo>
                  <a:lnTo>
                    <a:pt x="301" y="249"/>
                  </a:lnTo>
                  <a:close/>
                  <a:moveTo>
                    <a:pt x="247" y="249"/>
                  </a:moveTo>
                  <a:lnTo>
                    <a:pt x="249" y="249"/>
                  </a:lnTo>
                  <a:lnTo>
                    <a:pt x="250" y="250"/>
                  </a:lnTo>
                  <a:lnTo>
                    <a:pt x="250" y="251"/>
                  </a:lnTo>
                  <a:lnTo>
                    <a:pt x="251" y="253"/>
                  </a:lnTo>
                  <a:lnTo>
                    <a:pt x="250" y="255"/>
                  </a:lnTo>
                  <a:lnTo>
                    <a:pt x="250" y="258"/>
                  </a:lnTo>
                  <a:lnTo>
                    <a:pt x="249" y="260"/>
                  </a:lnTo>
                  <a:lnTo>
                    <a:pt x="248" y="260"/>
                  </a:lnTo>
                  <a:lnTo>
                    <a:pt x="247" y="263"/>
                  </a:lnTo>
                  <a:lnTo>
                    <a:pt x="244" y="263"/>
                  </a:lnTo>
                  <a:lnTo>
                    <a:pt x="244" y="260"/>
                  </a:lnTo>
                  <a:lnTo>
                    <a:pt x="243" y="260"/>
                  </a:lnTo>
                  <a:lnTo>
                    <a:pt x="242" y="259"/>
                  </a:lnTo>
                  <a:lnTo>
                    <a:pt x="242" y="257"/>
                  </a:lnTo>
                  <a:lnTo>
                    <a:pt x="241" y="256"/>
                  </a:lnTo>
                  <a:lnTo>
                    <a:pt x="241" y="255"/>
                  </a:lnTo>
                  <a:lnTo>
                    <a:pt x="242" y="255"/>
                  </a:lnTo>
                  <a:lnTo>
                    <a:pt x="243" y="252"/>
                  </a:lnTo>
                  <a:lnTo>
                    <a:pt x="247" y="249"/>
                  </a:lnTo>
                  <a:close/>
                  <a:moveTo>
                    <a:pt x="204" y="247"/>
                  </a:moveTo>
                  <a:lnTo>
                    <a:pt x="205" y="249"/>
                  </a:lnTo>
                  <a:lnTo>
                    <a:pt x="206" y="249"/>
                  </a:lnTo>
                  <a:lnTo>
                    <a:pt x="206" y="251"/>
                  </a:lnTo>
                  <a:lnTo>
                    <a:pt x="205" y="251"/>
                  </a:lnTo>
                  <a:lnTo>
                    <a:pt x="205" y="253"/>
                  </a:lnTo>
                  <a:lnTo>
                    <a:pt x="204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1" y="249"/>
                  </a:lnTo>
                  <a:lnTo>
                    <a:pt x="204" y="249"/>
                  </a:lnTo>
                  <a:lnTo>
                    <a:pt x="204" y="247"/>
                  </a:lnTo>
                  <a:close/>
                  <a:moveTo>
                    <a:pt x="145" y="244"/>
                  </a:moveTo>
                  <a:lnTo>
                    <a:pt x="148" y="244"/>
                  </a:lnTo>
                  <a:lnTo>
                    <a:pt x="148" y="246"/>
                  </a:lnTo>
                  <a:lnTo>
                    <a:pt x="147" y="246"/>
                  </a:lnTo>
                  <a:lnTo>
                    <a:pt x="147" y="245"/>
                  </a:lnTo>
                  <a:lnTo>
                    <a:pt x="145" y="244"/>
                  </a:lnTo>
                  <a:close/>
                  <a:moveTo>
                    <a:pt x="291" y="241"/>
                  </a:moveTo>
                  <a:lnTo>
                    <a:pt x="292" y="243"/>
                  </a:lnTo>
                  <a:lnTo>
                    <a:pt x="292" y="245"/>
                  </a:lnTo>
                  <a:lnTo>
                    <a:pt x="291" y="244"/>
                  </a:lnTo>
                  <a:lnTo>
                    <a:pt x="291" y="241"/>
                  </a:lnTo>
                  <a:close/>
                  <a:moveTo>
                    <a:pt x="291" y="239"/>
                  </a:moveTo>
                  <a:lnTo>
                    <a:pt x="293" y="239"/>
                  </a:lnTo>
                  <a:lnTo>
                    <a:pt x="293" y="240"/>
                  </a:lnTo>
                  <a:lnTo>
                    <a:pt x="292" y="240"/>
                  </a:lnTo>
                  <a:lnTo>
                    <a:pt x="292" y="241"/>
                  </a:lnTo>
                  <a:lnTo>
                    <a:pt x="291" y="241"/>
                  </a:lnTo>
                  <a:lnTo>
                    <a:pt x="291" y="239"/>
                  </a:lnTo>
                  <a:close/>
                  <a:moveTo>
                    <a:pt x="163" y="239"/>
                  </a:moveTo>
                  <a:lnTo>
                    <a:pt x="166" y="239"/>
                  </a:lnTo>
                  <a:lnTo>
                    <a:pt x="166" y="240"/>
                  </a:lnTo>
                  <a:lnTo>
                    <a:pt x="163" y="240"/>
                  </a:lnTo>
                  <a:lnTo>
                    <a:pt x="163" y="241"/>
                  </a:lnTo>
                  <a:lnTo>
                    <a:pt x="162" y="241"/>
                  </a:lnTo>
                  <a:lnTo>
                    <a:pt x="161" y="243"/>
                  </a:lnTo>
                  <a:lnTo>
                    <a:pt x="157" y="243"/>
                  </a:lnTo>
                  <a:lnTo>
                    <a:pt x="161" y="240"/>
                  </a:lnTo>
                  <a:lnTo>
                    <a:pt x="162" y="240"/>
                  </a:lnTo>
                  <a:lnTo>
                    <a:pt x="163" y="239"/>
                  </a:lnTo>
                  <a:close/>
                  <a:moveTo>
                    <a:pt x="201" y="233"/>
                  </a:moveTo>
                  <a:lnTo>
                    <a:pt x="203" y="233"/>
                  </a:lnTo>
                  <a:lnTo>
                    <a:pt x="203" y="234"/>
                  </a:lnTo>
                  <a:lnTo>
                    <a:pt x="201" y="235"/>
                  </a:lnTo>
                  <a:lnTo>
                    <a:pt x="204" y="237"/>
                  </a:lnTo>
                  <a:lnTo>
                    <a:pt x="204" y="238"/>
                  </a:lnTo>
                  <a:lnTo>
                    <a:pt x="203" y="238"/>
                  </a:lnTo>
                  <a:lnTo>
                    <a:pt x="203" y="240"/>
                  </a:lnTo>
                  <a:lnTo>
                    <a:pt x="200" y="243"/>
                  </a:lnTo>
                  <a:lnTo>
                    <a:pt x="199" y="243"/>
                  </a:lnTo>
                  <a:lnTo>
                    <a:pt x="199" y="240"/>
                  </a:lnTo>
                  <a:lnTo>
                    <a:pt x="200" y="240"/>
                  </a:lnTo>
                  <a:lnTo>
                    <a:pt x="200" y="237"/>
                  </a:lnTo>
                  <a:lnTo>
                    <a:pt x="199" y="237"/>
                  </a:lnTo>
                  <a:lnTo>
                    <a:pt x="199" y="235"/>
                  </a:lnTo>
                  <a:lnTo>
                    <a:pt x="200" y="234"/>
                  </a:lnTo>
                  <a:lnTo>
                    <a:pt x="201" y="234"/>
                  </a:lnTo>
                  <a:lnTo>
                    <a:pt x="201" y="233"/>
                  </a:lnTo>
                  <a:close/>
                  <a:moveTo>
                    <a:pt x="239" y="232"/>
                  </a:moveTo>
                  <a:lnTo>
                    <a:pt x="241" y="232"/>
                  </a:lnTo>
                  <a:lnTo>
                    <a:pt x="242" y="234"/>
                  </a:lnTo>
                  <a:lnTo>
                    <a:pt x="242" y="233"/>
                  </a:lnTo>
                  <a:lnTo>
                    <a:pt x="244" y="233"/>
                  </a:lnTo>
                  <a:lnTo>
                    <a:pt x="244" y="234"/>
                  </a:lnTo>
                  <a:lnTo>
                    <a:pt x="245" y="234"/>
                  </a:lnTo>
                  <a:lnTo>
                    <a:pt x="245" y="235"/>
                  </a:lnTo>
                  <a:lnTo>
                    <a:pt x="243" y="235"/>
                  </a:lnTo>
                  <a:lnTo>
                    <a:pt x="243" y="237"/>
                  </a:lnTo>
                  <a:lnTo>
                    <a:pt x="238" y="237"/>
                  </a:lnTo>
                  <a:lnTo>
                    <a:pt x="238" y="235"/>
                  </a:lnTo>
                  <a:lnTo>
                    <a:pt x="239" y="235"/>
                  </a:lnTo>
                  <a:lnTo>
                    <a:pt x="239" y="234"/>
                  </a:lnTo>
                  <a:lnTo>
                    <a:pt x="238" y="234"/>
                  </a:lnTo>
                  <a:lnTo>
                    <a:pt x="239" y="233"/>
                  </a:lnTo>
                  <a:lnTo>
                    <a:pt x="239" y="232"/>
                  </a:lnTo>
                  <a:close/>
                  <a:moveTo>
                    <a:pt x="222" y="232"/>
                  </a:moveTo>
                  <a:lnTo>
                    <a:pt x="223" y="232"/>
                  </a:lnTo>
                  <a:lnTo>
                    <a:pt x="224" y="233"/>
                  </a:lnTo>
                  <a:lnTo>
                    <a:pt x="224" y="238"/>
                  </a:lnTo>
                  <a:lnTo>
                    <a:pt x="222" y="239"/>
                  </a:lnTo>
                  <a:lnTo>
                    <a:pt x="220" y="240"/>
                  </a:lnTo>
                  <a:lnTo>
                    <a:pt x="220" y="239"/>
                  </a:lnTo>
                  <a:lnTo>
                    <a:pt x="222" y="238"/>
                  </a:lnTo>
                  <a:lnTo>
                    <a:pt x="220" y="238"/>
                  </a:lnTo>
                  <a:lnTo>
                    <a:pt x="220" y="235"/>
                  </a:lnTo>
                  <a:lnTo>
                    <a:pt x="222" y="235"/>
                  </a:lnTo>
                  <a:lnTo>
                    <a:pt x="222" y="232"/>
                  </a:lnTo>
                  <a:close/>
                  <a:moveTo>
                    <a:pt x="162" y="229"/>
                  </a:moveTo>
                  <a:lnTo>
                    <a:pt x="162" y="231"/>
                  </a:lnTo>
                  <a:lnTo>
                    <a:pt x="163" y="231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0" y="231"/>
                  </a:lnTo>
                  <a:lnTo>
                    <a:pt x="161" y="231"/>
                  </a:lnTo>
                  <a:lnTo>
                    <a:pt x="162" y="229"/>
                  </a:lnTo>
                  <a:close/>
                  <a:moveTo>
                    <a:pt x="213" y="226"/>
                  </a:moveTo>
                  <a:lnTo>
                    <a:pt x="214" y="226"/>
                  </a:lnTo>
                  <a:lnTo>
                    <a:pt x="214" y="227"/>
                  </a:lnTo>
                  <a:lnTo>
                    <a:pt x="212" y="227"/>
                  </a:lnTo>
                  <a:lnTo>
                    <a:pt x="213" y="226"/>
                  </a:lnTo>
                  <a:close/>
                  <a:moveTo>
                    <a:pt x="281" y="222"/>
                  </a:moveTo>
                  <a:lnTo>
                    <a:pt x="284" y="222"/>
                  </a:lnTo>
                  <a:lnTo>
                    <a:pt x="276" y="229"/>
                  </a:lnTo>
                  <a:lnTo>
                    <a:pt x="273" y="229"/>
                  </a:lnTo>
                  <a:lnTo>
                    <a:pt x="272" y="231"/>
                  </a:lnTo>
                  <a:lnTo>
                    <a:pt x="270" y="231"/>
                  </a:lnTo>
                  <a:lnTo>
                    <a:pt x="270" y="232"/>
                  </a:lnTo>
                  <a:lnTo>
                    <a:pt x="269" y="232"/>
                  </a:lnTo>
                  <a:lnTo>
                    <a:pt x="269" y="231"/>
                  </a:lnTo>
                  <a:lnTo>
                    <a:pt x="268" y="232"/>
                  </a:lnTo>
                  <a:lnTo>
                    <a:pt x="267" y="232"/>
                  </a:lnTo>
                  <a:lnTo>
                    <a:pt x="267" y="229"/>
                  </a:lnTo>
                  <a:lnTo>
                    <a:pt x="268" y="228"/>
                  </a:lnTo>
                  <a:lnTo>
                    <a:pt x="269" y="228"/>
                  </a:lnTo>
                  <a:lnTo>
                    <a:pt x="269" y="226"/>
                  </a:lnTo>
                  <a:lnTo>
                    <a:pt x="270" y="226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74" y="226"/>
                  </a:lnTo>
                  <a:lnTo>
                    <a:pt x="275" y="225"/>
                  </a:lnTo>
                  <a:lnTo>
                    <a:pt x="276" y="226"/>
                  </a:lnTo>
                  <a:lnTo>
                    <a:pt x="278" y="225"/>
                  </a:lnTo>
                  <a:lnTo>
                    <a:pt x="279" y="225"/>
                  </a:lnTo>
                  <a:lnTo>
                    <a:pt x="281" y="222"/>
                  </a:lnTo>
                  <a:close/>
                  <a:moveTo>
                    <a:pt x="225" y="222"/>
                  </a:moveTo>
                  <a:lnTo>
                    <a:pt x="228" y="222"/>
                  </a:lnTo>
                  <a:lnTo>
                    <a:pt x="228" y="223"/>
                  </a:lnTo>
                  <a:lnTo>
                    <a:pt x="229" y="223"/>
                  </a:lnTo>
                  <a:lnTo>
                    <a:pt x="229" y="225"/>
                  </a:lnTo>
                  <a:lnTo>
                    <a:pt x="231" y="225"/>
                  </a:lnTo>
                  <a:lnTo>
                    <a:pt x="232" y="226"/>
                  </a:lnTo>
                  <a:lnTo>
                    <a:pt x="232" y="225"/>
                  </a:lnTo>
                  <a:lnTo>
                    <a:pt x="234" y="225"/>
                  </a:lnTo>
                  <a:lnTo>
                    <a:pt x="235" y="226"/>
                  </a:lnTo>
                  <a:lnTo>
                    <a:pt x="236" y="226"/>
                  </a:lnTo>
                  <a:lnTo>
                    <a:pt x="236" y="227"/>
                  </a:lnTo>
                  <a:lnTo>
                    <a:pt x="237" y="227"/>
                  </a:lnTo>
                  <a:lnTo>
                    <a:pt x="236" y="229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0" y="228"/>
                  </a:lnTo>
                  <a:lnTo>
                    <a:pt x="229" y="228"/>
                  </a:lnTo>
                  <a:lnTo>
                    <a:pt x="228" y="226"/>
                  </a:lnTo>
                  <a:lnTo>
                    <a:pt x="226" y="226"/>
                  </a:lnTo>
                  <a:lnTo>
                    <a:pt x="225" y="225"/>
                  </a:lnTo>
                  <a:lnTo>
                    <a:pt x="225" y="222"/>
                  </a:lnTo>
                  <a:close/>
                  <a:moveTo>
                    <a:pt x="197" y="222"/>
                  </a:moveTo>
                  <a:lnTo>
                    <a:pt x="199" y="222"/>
                  </a:lnTo>
                  <a:lnTo>
                    <a:pt x="200" y="225"/>
                  </a:lnTo>
                  <a:lnTo>
                    <a:pt x="200" y="226"/>
                  </a:lnTo>
                  <a:lnTo>
                    <a:pt x="198" y="228"/>
                  </a:lnTo>
                  <a:lnTo>
                    <a:pt x="197" y="231"/>
                  </a:lnTo>
                  <a:lnTo>
                    <a:pt x="195" y="231"/>
                  </a:lnTo>
                  <a:lnTo>
                    <a:pt x="195" y="225"/>
                  </a:lnTo>
                  <a:lnTo>
                    <a:pt x="197" y="223"/>
                  </a:lnTo>
                  <a:lnTo>
                    <a:pt x="197" y="222"/>
                  </a:lnTo>
                  <a:close/>
                  <a:moveTo>
                    <a:pt x="164" y="217"/>
                  </a:moveTo>
                  <a:lnTo>
                    <a:pt x="166" y="219"/>
                  </a:lnTo>
                  <a:lnTo>
                    <a:pt x="164" y="219"/>
                  </a:lnTo>
                  <a:lnTo>
                    <a:pt x="164" y="220"/>
                  </a:lnTo>
                  <a:lnTo>
                    <a:pt x="163" y="220"/>
                  </a:lnTo>
                  <a:lnTo>
                    <a:pt x="163" y="222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60" y="220"/>
                  </a:lnTo>
                  <a:lnTo>
                    <a:pt x="160" y="219"/>
                  </a:lnTo>
                  <a:lnTo>
                    <a:pt x="164" y="217"/>
                  </a:lnTo>
                  <a:close/>
                  <a:moveTo>
                    <a:pt x="300" y="215"/>
                  </a:moveTo>
                  <a:lnTo>
                    <a:pt x="301" y="215"/>
                  </a:lnTo>
                  <a:lnTo>
                    <a:pt x="304" y="216"/>
                  </a:lnTo>
                  <a:lnTo>
                    <a:pt x="305" y="217"/>
                  </a:lnTo>
                  <a:lnTo>
                    <a:pt x="306" y="217"/>
                  </a:lnTo>
                  <a:lnTo>
                    <a:pt x="309" y="219"/>
                  </a:lnTo>
                  <a:lnTo>
                    <a:pt x="309" y="217"/>
                  </a:lnTo>
                  <a:lnTo>
                    <a:pt x="313" y="217"/>
                  </a:lnTo>
                  <a:lnTo>
                    <a:pt x="312" y="219"/>
                  </a:lnTo>
                  <a:lnTo>
                    <a:pt x="311" y="219"/>
                  </a:lnTo>
                  <a:lnTo>
                    <a:pt x="312" y="220"/>
                  </a:lnTo>
                  <a:lnTo>
                    <a:pt x="313" y="220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06" y="223"/>
                  </a:lnTo>
                  <a:lnTo>
                    <a:pt x="305" y="223"/>
                  </a:lnTo>
                  <a:lnTo>
                    <a:pt x="305" y="225"/>
                  </a:lnTo>
                  <a:lnTo>
                    <a:pt x="301" y="225"/>
                  </a:lnTo>
                  <a:lnTo>
                    <a:pt x="300" y="223"/>
                  </a:lnTo>
                  <a:lnTo>
                    <a:pt x="300" y="222"/>
                  </a:lnTo>
                  <a:lnTo>
                    <a:pt x="299" y="222"/>
                  </a:lnTo>
                  <a:lnTo>
                    <a:pt x="299" y="221"/>
                  </a:lnTo>
                  <a:lnTo>
                    <a:pt x="295" y="221"/>
                  </a:lnTo>
                  <a:lnTo>
                    <a:pt x="295" y="222"/>
                  </a:lnTo>
                  <a:lnTo>
                    <a:pt x="293" y="222"/>
                  </a:lnTo>
                  <a:lnTo>
                    <a:pt x="292" y="221"/>
                  </a:lnTo>
                  <a:lnTo>
                    <a:pt x="292" y="220"/>
                  </a:lnTo>
                  <a:lnTo>
                    <a:pt x="293" y="219"/>
                  </a:lnTo>
                  <a:lnTo>
                    <a:pt x="294" y="219"/>
                  </a:lnTo>
                  <a:lnTo>
                    <a:pt x="295" y="217"/>
                  </a:lnTo>
                  <a:lnTo>
                    <a:pt x="295" y="216"/>
                  </a:lnTo>
                  <a:lnTo>
                    <a:pt x="300" y="215"/>
                  </a:lnTo>
                  <a:close/>
                  <a:moveTo>
                    <a:pt x="44" y="209"/>
                  </a:moveTo>
                  <a:lnTo>
                    <a:pt x="45" y="210"/>
                  </a:lnTo>
                  <a:lnTo>
                    <a:pt x="45" y="212"/>
                  </a:lnTo>
                  <a:lnTo>
                    <a:pt x="46" y="213"/>
                  </a:lnTo>
                  <a:lnTo>
                    <a:pt x="46" y="214"/>
                  </a:lnTo>
                  <a:lnTo>
                    <a:pt x="51" y="214"/>
                  </a:lnTo>
                  <a:lnTo>
                    <a:pt x="52" y="215"/>
                  </a:lnTo>
                  <a:lnTo>
                    <a:pt x="52" y="216"/>
                  </a:lnTo>
                  <a:lnTo>
                    <a:pt x="54" y="219"/>
                  </a:lnTo>
                  <a:lnTo>
                    <a:pt x="56" y="220"/>
                  </a:lnTo>
                  <a:lnTo>
                    <a:pt x="57" y="222"/>
                  </a:lnTo>
                  <a:lnTo>
                    <a:pt x="55" y="220"/>
                  </a:lnTo>
                  <a:lnTo>
                    <a:pt x="52" y="220"/>
                  </a:lnTo>
                  <a:lnTo>
                    <a:pt x="51" y="221"/>
                  </a:lnTo>
                  <a:lnTo>
                    <a:pt x="50" y="221"/>
                  </a:lnTo>
                  <a:lnTo>
                    <a:pt x="50" y="222"/>
                  </a:lnTo>
                  <a:lnTo>
                    <a:pt x="51" y="223"/>
                  </a:lnTo>
                  <a:lnTo>
                    <a:pt x="50" y="225"/>
                  </a:lnTo>
                  <a:lnTo>
                    <a:pt x="49" y="22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2" y="216"/>
                  </a:lnTo>
                  <a:lnTo>
                    <a:pt x="40" y="215"/>
                  </a:lnTo>
                  <a:lnTo>
                    <a:pt x="42" y="215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0" y="213"/>
                  </a:lnTo>
                  <a:lnTo>
                    <a:pt x="44" y="209"/>
                  </a:lnTo>
                  <a:close/>
                  <a:moveTo>
                    <a:pt x="216" y="206"/>
                  </a:moveTo>
                  <a:lnTo>
                    <a:pt x="217" y="206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8" y="208"/>
                  </a:lnTo>
                  <a:lnTo>
                    <a:pt x="219" y="209"/>
                  </a:lnTo>
                  <a:lnTo>
                    <a:pt x="219" y="210"/>
                  </a:lnTo>
                  <a:lnTo>
                    <a:pt x="224" y="210"/>
                  </a:lnTo>
                  <a:lnTo>
                    <a:pt x="224" y="213"/>
                  </a:lnTo>
                  <a:lnTo>
                    <a:pt x="223" y="214"/>
                  </a:lnTo>
                  <a:lnTo>
                    <a:pt x="225" y="215"/>
                  </a:lnTo>
                  <a:lnTo>
                    <a:pt x="225" y="216"/>
                  </a:lnTo>
                  <a:lnTo>
                    <a:pt x="224" y="216"/>
                  </a:lnTo>
                  <a:lnTo>
                    <a:pt x="224" y="217"/>
                  </a:lnTo>
                  <a:lnTo>
                    <a:pt x="225" y="217"/>
                  </a:lnTo>
                  <a:lnTo>
                    <a:pt x="225" y="220"/>
                  </a:lnTo>
                  <a:lnTo>
                    <a:pt x="224" y="221"/>
                  </a:lnTo>
                  <a:lnTo>
                    <a:pt x="224" y="222"/>
                  </a:lnTo>
                  <a:lnTo>
                    <a:pt x="223" y="221"/>
                  </a:lnTo>
                  <a:lnTo>
                    <a:pt x="222" y="221"/>
                  </a:lnTo>
                  <a:lnTo>
                    <a:pt x="222" y="219"/>
                  </a:lnTo>
                  <a:lnTo>
                    <a:pt x="220" y="217"/>
                  </a:lnTo>
                  <a:lnTo>
                    <a:pt x="219" y="217"/>
                  </a:lnTo>
                  <a:lnTo>
                    <a:pt x="219" y="216"/>
                  </a:lnTo>
                  <a:lnTo>
                    <a:pt x="218" y="215"/>
                  </a:lnTo>
                  <a:lnTo>
                    <a:pt x="217" y="215"/>
                  </a:lnTo>
                  <a:lnTo>
                    <a:pt x="217" y="213"/>
                  </a:lnTo>
                  <a:lnTo>
                    <a:pt x="216" y="213"/>
                  </a:lnTo>
                  <a:lnTo>
                    <a:pt x="214" y="212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2" y="209"/>
                  </a:lnTo>
                  <a:lnTo>
                    <a:pt x="213" y="209"/>
                  </a:lnTo>
                  <a:lnTo>
                    <a:pt x="212" y="208"/>
                  </a:lnTo>
                  <a:lnTo>
                    <a:pt x="213" y="208"/>
                  </a:lnTo>
                  <a:lnTo>
                    <a:pt x="213" y="207"/>
                  </a:lnTo>
                  <a:lnTo>
                    <a:pt x="216" y="206"/>
                  </a:lnTo>
                  <a:close/>
                  <a:moveTo>
                    <a:pt x="161" y="206"/>
                  </a:moveTo>
                  <a:lnTo>
                    <a:pt x="163" y="206"/>
                  </a:lnTo>
                  <a:lnTo>
                    <a:pt x="164" y="207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3" y="210"/>
                  </a:lnTo>
                  <a:lnTo>
                    <a:pt x="163" y="212"/>
                  </a:lnTo>
                  <a:lnTo>
                    <a:pt x="162" y="210"/>
                  </a:lnTo>
                  <a:lnTo>
                    <a:pt x="162" y="212"/>
                  </a:lnTo>
                  <a:lnTo>
                    <a:pt x="158" y="212"/>
                  </a:lnTo>
                  <a:lnTo>
                    <a:pt x="158" y="210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2" y="208"/>
                  </a:lnTo>
                  <a:lnTo>
                    <a:pt x="160" y="208"/>
                  </a:lnTo>
                  <a:lnTo>
                    <a:pt x="161" y="207"/>
                  </a:lnTo>
                  <a:lnTo>
                    <a:pt x="161" y="206"/>
                  </a:lnTo>
                  <a:close/>
                  <a:moveTo>
                    <a:pt x="138" y="195"/>
                  </a:moveTo>
                  <a:lnTo>
                    <a:pt x="139" y="195"/>
                  </a:lnTo>
                  <a:lnTo>
                    <a:pt x="141" y="196"/>
                  </a:lnTo>
                  <a:lnTo>
                    <a:pt x="139" y="196"/>
                  </a:lnTo>
                  <a:lnTo>
                    <a:pt x="138" y="195"/>
                  </a:lnTo>
                  <a:close/>
                  <a:moveTo>
                    <a:pt x="75" y="188"/>
                  </a:moveTo>
                  <a:lnTo>
                    <a:pt x="76" y="188"/>
                  </a:lnTo>
                  <a:lnTo>
                    <a:pt x="76" y="189"/>
                  </a:lnTo>
                  <a:lnTo>
                    <a:pt x="75" y="188"/>
                  </a:lnTo>
                  <a:close/>
                  <a:moveTo>
                    <a:pt x="45" y="185"/>
                  </a:moveTo>
                  <a:lnTo>
                    <a:pt x="46" y="185"/>
                  </a:lnTo>
                  <a:lnTo>
                    <a:pt x="46" y="189"/>
                  </a:lnTo>
                  <a:lnTo>
                    <a:pt x="44" y="189"/>
                  </a:lnTo>
                  <a:lnTo>
                    <a:pt x="44" y="186"/>
                  </a:lnTo>
                  <a:lnTo>
                    <a:pt x="45" y="186"/>
                  </a:lnTo>
                  <a:lnTo>
                    <a:pt x="45" y="185"/>
                  </a:lnTo>
                  <a:close/>
                  <a:moveTo>
                    <a:pt x="37" y="180"/>
                  </a:moveTo>
                  <a:lnTo>
                    <a:pt x="39" y="180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0" y="189"/>
                  </a:lnTo>
                  <a:lnTo>
                    <a:pt x="40" y="190"/>
                  </a:lnTo>
                  <a:lnTo>
                    <a:pt x="42" y="192"/>
                  </a:lnTo>
                  <a:lnTo>
                    <a:pt x="43" y="191"/>
                  </a:lnTo>
                  <a:lnTo>
                    <a:pt x="44" y="191"/>
                  </a:lnTo>
                  <a:lnTo>
                    <a:pt x="44" y="192"/>
                  </a:lnTo>
                  <a:lnTo>
                    <a:pt x="46" y="195"/>
                  </a:lnTo>
                  <a:lnTo>
                    <a:pt x="46" y="197"/>
                  </a:lnTo>
                  <a:lnTo>
                    <a:pt x="49" y="198"/>
                  </a:lnTo>
                  <a:lnTo>
                    <a:pt x="49" y="202"/>
                  </a:lnTo>
                  <a:lnTo>
                    <a:pt x="44" y="202"/>
                  </a:lnTo>
                  <a:lnTo>
                    <a:pt x="44" y="201"/>
                  </a:lnTo>
                  <a:lnTo>
                    <a:pt x="43" y="200"/>
                  </a:lnTo>
                  <a:lnTo>
                    <a:pt x="39" y="200"/>
                  </a:lnTo>
                  <a:lnTo>
                    <a:pt x="38" y="201"/>
                  </a:lnTo>
                  <a:lnTo>
                    <a:pt x="36" y="200"/>
                  </a:lnTo>
                  <a:lnTo>
                    <a:pt x="36" y="197"/>
                  </a:lnTo>
                  <a:lnTo>
                    <a:pt x="34" y="196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4" y="191"/>
                  </a:lnTo>
                  <a:lnTo>
                    <a:pt x="33" y="191"/>
                  </a:lnTo>
                  <a:lnTo>
                    <a:pt x="33" y="196"/>
                  </a:lnTo>
                  <a:lnTo>
                    <a:pt x="32" y="197"/>
                  </a:lnTo>
                  <a:lnTo>
                    <a:pt x="31" y="197"/>
                  </a:lnTo>
                  <a:lnTo>
                    <a:pt x="29" y="195"/>
                  </a:lnTo>
                  <a:lnTo>
                    <a:pt x="30" y="195"/>
                  </a:lnTo>
                  <a:lnTo>
                    <a:pt x="30" y="191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32" y="188"/>
                  </a:lnTo>
                  <a:lnTo>
                    <a:pt x="33" y="186"/>
                  </a:lnTo>
                  <a:lnTo>
                    <a:pt x="33" y="188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6" y="188"/>
                  </a:lnTo>
                  <a:lnTo>
                    <a:pt x="37" y="188"/>
                  </a:lnTo>
                  <a:lnTo>
                    <a:pt x="38" y="186"/>
                  </a:lnTo>
                  <a:lnTo>
                    <a:pt x="38" y="183"/>
                  </a:lnTo>
                  <a:lnTo>
                    <a:pt x="37" y="183"/>
                  </a:lnTo>
                  <a:lnTo>
                    <a:pt x="38" y="182"/>
                  </a:lnTo>
                  <a:lnTo>
                    <a:pt x="37" y="180"/>
                  </a:lnTo>
                  <a:close/>
                  <a:moveTo>
                    <a:pt x="43" y="179"/>
                  </a:moveTo>
                  <a:lnTo>
                    <a:pt x="43" y="180"/>
                  </a:lnTo>
                  <a:lnTo>
                    <a:pt x="44" y="182"/>
                  </a:lnTo>
                  <a:lnTo>
                    <a:pt x="45" y="182"/>
                  </a:lnTo>
                  <a:lnTo>
                    <a:pt x="44" y="183"/>
                  </a:lnTo>
                  <a:lnTo>
                    <a:pt x="44" y="184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4" y="186"/>
                  </a:lnTo>
                  <a:lnTo>
                    <a:pt x="43" y="186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3" y="179"/>
                  </a:lnTo>
                  <a:close/>
                  <a:moveTo>
                    <a:pt x="268" y="173"/>
                  </a:moveTo>
                  <a:lnTo>
                    <a:pt x="270" y="174"/>
                  </a:lnTo>
                  <a:lnTo>
                    <a:pt x="273" y="177"/>
                  </a:lnTo>
                  <a:lnTo>
                    <a:pt x="273" y="176"/>
                  </a:lnTo>
                  <a:lnTo>
                    <a:pt x="274" y="176"/>
                  </a:lnTo>
                  <a:lnTo>
                    <a:pt x="275" y="177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80"/>
                  </a:lnTo>
                  <a:lnTo>
                    <a:pt x="274" y="180"/>
                  </a:lnTo>
                  <a:lnTo>
                    <a:pt x="274" y="188"/>
                  </a:lnTo>
                  <a:lnTo>
                    <a:pt x="275" y="190"/>
                  </a:lnTo>
                  <a:lnTo>
                    <a:pt x="273" y="190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2" y="195"/>
                  </a:lnTo>
                  <a:lnTo>
                    <a:pt x="269" y="195"/>
                  </a:lnTo>
                  <a:lnTo>
                    <a:pt x="269" y="197"/>
                  </a:lnTo>
                  <a:lnTo>
                    <a:pt x="267" y="197"/>
                  </a:lnTo>
                  <a:lnTo>
                    <a:pt x="267" y="196"/>
                  </a:lnTo>
                  <a:lnTo>
                    <a:pt x="266" y="195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3" y="194"/>
                  </a:lnTo>
                  <a:lnTo>
                    <a:pt x="263" y="192"/>
                  </a:lnTo>
                  <a:lnTo>
                    <a:pt x="262" y="192"/>
                  </a:lnTo>
                  <a:lnTo>
                    <a:pt x="262" y="191"/>
                  </a:lnTo>
                  <a:lnTo>
                    <a:pt x="263" y="191"/>
                  </a:lnTo>
                  <a:lnTo>
                    <a:pt x="263" y="190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68" y="188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5" y="180"/>
                  </a:lnTo>
                  <a:lnTo>
                    <a:pt x="263" y="180"/>
                  </a:lnTo>
                  <a:lnTo>
                    <a:pt x="261" y="178"/>
                  </a:lnTo>
                  <a:lnTo>
                    <a:pt x="261" y="174"/>
                  </a:lnTo>
                  <a:lnTo>
                    <a:pt x="268" y="173"/>
                  </a:lnTo>
                  <a:close/>
                  <a:moveTo>
                    <a:pt x="248" y="173"/>
                  </a:moveTo>
                  <a:lnTo>
                    <a:pt x="251" y="173"/>
                  </a:lnTo>
                  <a:lnTo>
                    <a:pt x="251" y="177"/>
                  </a:lnTo>
                  <a:lnTo>
                    <a:pt x="249" y="177"/>
                  </a:lnTo>
                  <a:lnTo>
                    <a:pt x="249" y="174"/>
                  </a:lnTo>
                  <a:lnTo>
                    <a:pt x="248" y="174"/>
                  </a:lnTo>
                  <a:lnTo>
                    <a:pt x="248" y="173"/>
                  </a:lnTo>
                  <a:close/>
                  <a:moveTo>
                    <a:pt x="54" y="173"/>
                  </a:moveTo>
                  <a:lnTo>
                    <a:pt x="55" y="173"/>
                  </a:lnTo>
                  <a:lnTo>
                    <a:pt x="54" y="174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2" y="176"/>
                  </a:lnTo>
                  <a:lnTo>
                    <a:pt x="54" y="173"/>
                  </a:lnTo>
                  <a:close/>
                  <a:moveTo>
                    <a:pt x="46" y="172"/>
                  </a:moveTo>
                  <a:lnTo>
                    <a:pt x="48" y="172"/>
                  </a:lnTo>
                  <a:lnTo>
                    <a:pt x="48" y="173"/>
                  </a:lnTo>
                  <a:lnTo>
                    <a:pt x="46" y="172"/>
                  </a:lnTo>
                  <a:close/>
                  <a:moveTo>
                    <a:pt x="52" y="171"/>
                  </a:moveTo>
                  <a:lnTo>
                    <a:pt x="55" y="171"/>
                  </a:lnTo>
                  <a:lnTo>
                    <a:pt x="55" y="172"/>
                  </a:lnTo>
                  <a:lnTo>
                    <a:pt x="54" y="172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2" y="174"/>
                  </a:lnTo>
                  <a:lnTo>
                    <a:pt x="51" y="174"/>
                  </a:lnTo>
                  <a:lnTo>
                    <a:pt x="51" y="173"/>
                  </a:lnTo>
                  <a:lnTo>
                    <a:pt x="52" y="172"/>
                  </a:lnTo>
                  <a:lnTo>
                    <a:pt x="52" y="171"/>
                  </a:lnTo>
                  <a:close/>
                  <a:moveTo>
                    <a:pt x="46" y="170"/>
                  </a:moveTo>
                  <a:lnTo>
                    <a:pt x="49" y="170"/>
                  </a:lnTo>
                  <a:lnTo>
                    <a:pt x="49" y="171"/>
                  </a:lnTo>
                  <a:lnTo>
                    <a:pt x="46" y="171"/>
                  </a:lnTo>
                  <a:lnTo>
                    <a:pt x="46" y="170"/>
                  </a:lnTo>
                  <a:close/>
                  <a:moveTo>
                    <a:pt x="43" y="160"/>
                  </a:moveTo>
                  <a:lnTo>
                    <a:pt x="44" y="160"/>
                  </a:lnTo>
                  <a:lnTo>
                    <a:pt x="44" y="161"/>
                  </a:lnTo>
                  <a:lnTo>
                    <a:pt x="45" y="161"/>
                  </a:lnTo>
                  <a:lnTo>
                    <a:pt x="45" y="167"/>
                  </a:lnTo>
                  <a:lnTo>
                    <a:pt x="44" y="169"/>
                  </a:lnTo>
                  <a:lnTo>
                    <a:pt x="44" y="170"/>
                  </a:lnTo>
                  <a:lnTo>
                    <a:pt x="45" y="169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3"/>
                  </a:lnTo>
                  <a:lnTo>
                    <a:pt x="40" y="173"/>
                  </a:lnTo>
                  <a:lnTo>
                    <a:pt x="40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69"/>
                  </a:lnTo>
                  <a:lnTo>
                    <a:pt x="39" y="167"/>
                  </a:lnTo>
                  <a:lnTo>
                    <a:pt x="39" y="166"/>
                  </a:lnTo>
                  <a:lnTo>
                    <a:pt x="40" y="164"/>
                  </a:lnTo>
                  <a:lnTo>
                    <a:pt x="40" y="163"/>
                  </a:lnTo>
                  <a:lnTo>
                    <a:pt x="43" y="160"/>
                  </a:lnTo>
                  <a:close/>
                  <a:moveTo>
                    <a:pt x="201" y="158"/>
                  </a:moveTo>
                  <a:lnTo>
                    <a:pt x="203" y="158"/>
                  </a:lnTo>
                  <a:lnTo>
                    <a:pt x="201" y="159"/>
                  </a:lnTo>
                  <a:lnTo>
                    <a:pt x="201" y="158"/>
                  </a:lnTo>
                  <a:close/>
                  <a:moveTo>
                    <a:pt x="137" y="158"/>
                  </a:moveTo>
                  <a:lnTo>
                    <a:pt x="139" y="158"/>
                  </a:lnTo>
                  <a:lnTo>
                    <a:pt x="139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39" y="160"/>
                  </a:lnTo>
                  <a:lnTo>
                    <a:pt x="136" y="161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8"/>
                  </a:lnTo>
                  <a:close/>
                  <a:moveTo>
                    <a:pt x="204" y="153"/>
                  </a:moveTo>
                  <a:lnTo>
                    <a:pt x="207" y="155"/>
                  </a:lnTo>
                  <a:lnTo>
                    <a:pt x="207" y="158"/>
                  </a:lnTo>
                  <a:lnTo>
                    <a:pt x="208" y="159"/>
                  </a:lnTo>
                  <a:lnTo>
                    <a:pt x="211" y="160"/>
                  </a:lnTo>
                  <a:lnTo>
                    <a:pt x="212" y="161"/>
                  </a:lnTo>
                  <a:lnTo>
                    <a:pt x="212" y="164"/>
                  </a:lnTo>
                  <a:lnTo>
                    <a:pt x="211" y="165"/>
                  </a:lnTo>
                  <a:lnTo>
                    <a:pt x="211" y="164"/>
                  </a:lnTo>
                  <a:lnTo>
                    <a:pt x="210" y="165"/>
                  </a:lnTo>
                  <a:lnTo>
                    <a:pt x="210" y="164"/>
                  </a:lnTo>
                  <a:lnTo>
                    <a:pt x="207" y="164"/>
                  </a:lnTo>
                  <a:lnTo>
                    <a:pt x="207" y="165"/>
                  </a:lnTo>
                  <a:lnTo>
                    <a:pt x="206" y="163"/>
                  </a:lnTo>
                  <a:lnTo>
                    <a:pt x="207" y="163"/>
                  </a:lnTo>
                  <a:lnTo>
                    <a:pt x="207" y="160"/>
                  </a:lnTo>
                  <a:lnTo>
                    <a:pt x="206" y="161"/>
                  </a:lnTo>
                  <a:lnTo>
                    <a:pt x="206" y="160"/>
                  </a:lnTo>
                  <a:lnTo>
                    <a:pt x="205" y="160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3" y="154"/>
                  </a:lnTo>
                  <a:lnTo>
                    <a:pt x="204" y="153"/>
                  </a:lnTo>
                  <a:close/>
                  <a:moveTo>
                    <a:pt x="49" y="153"/>
                  </a:moveTo>
                  <a:lnTo>
                    <a:pt x="50" y="153"/>
                  </a:lnTo>
                  <a:lnTo>
                    <a:pt x="50" y="154"/>
                  </a:lnTo>
                  <a:lnTo>
                    <a:pt x="49" y="154"/>
                  </a:lnTo>
                  <a:lnTo>
                    <a:pt x="49" y="153"/>
                  </a:lnTo>
                  <a:close/>
                  <a:moveTo>
                    <a:pt x="152" y="149"/>
                  </a:moveTo>
                  <a:lnTo>
                    <a:pt x="155" y="149"/>
                  </a:lnTo>
                  <a:lnTo>
                    <a:pt x="155" y="151"/>
                  </a:lnTo>
                  <a:lnTo>
                    <a:pt x="156" y="151"/>
                  </a:lnTo>
                  <a:lnTo>
                    <a:pt x="157" y="152"/>
                  </a:lnTo>
                  <a:lnTo>
                    <a:pt x="157" y="154"/>
                  </a:lnTo>
                  <a:lnTo>
                    <a:pt x="160" y="154"/>
                  </a:lnTo>
                  <a:lnTo>
                    <a:pt x="160" y="158"/>
                  </a:lnTo>
                  <a:lnTo>
                    <a:pt x="161" y="158"/>
                  </a:lnTo>
                  <a:lnTo>
                    <a:pt x="161" y="160"/>
                  </a:lnTo>
                  <a:lnTo>
                    <a:pt x="162" y="160"/>
                  </a:lnTo>
                  <a:lnTo>
                    <a:pt x="163" y="161"/>
                  </a:lnTo>
                  <a:lnTo>
                    <a:pt x="166" y="163"/>
                  </a:lnTo>
                  <a:lnTo>
                    <a:pt x="168" y="165"/>
                  </a:lnTo>
                  <a:lnTo>
                    <a:pt x="173" y="165"/>
                  </a:lnTo>
                  <a:lnTo>
                    <a:pt x="173" y="167"/>
                  </a:lnTo>
                  <a:lnTo>
                    <a:pt x="174" y="167"/>
                  </a:lnTo>
                  <a:lnTo>
                    <a:pt x="175" y="169"/>
                  </a:lnTo>
                  <a:lnTo>
                    <a:pt x="178" y="169"/>
                  </a:lnTo>
                  <a:lnTo>
                    <a:pt x="180" y="170"/>
                  </a:lnTo>
                  <a:lnTo>
                    <a:pt x="182" y="170"/>
                  </a:lnTo>
                  <a:lnTo>
                    <a:pt x="182" y="169"/>
                  </a:lnTo>
                  <a:lnTo>
                    <a:pt x="183" y="170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8" y="172"/>
                  </a:lnTo>
                  <a:lnTo>
                    <a:pt x="188" y="173"/>
                  </a:lnTo>
                  <a:lnTo>
                    <a:pt x="189" y="173"/>
                  </a:lnTo>
                  <a:lnTo>
                    <a:pt x="193" y="177"/>
                  </a:lnTo>
                  <a:lnTo>
                    <a:pt x="193" y="178"/>
                  </a:lnTo>
                  <a:lnTo>
                    <a:pt x="192" y="178"/>
                  </a:lnTo>
                  <a:lnTo>
                    <a:pt x="192" y="184"/>
                  </a:lnTo>
                  <a:lnTo>
                    <a:pt x="193" y="185"/>
                  </a:lnTo>
                  <a:lnTo>
                    <a:pt x="193" y="189"/>
                  </a:lnTo>
                  <a:lnTo>
                    <a:pt x="194" y="190"/>
                  </a:lnTo>
                  <a:lnTo>
                    <a:pt x="194" y="194"/>
                  </a:lnTo>
                  <a:lnTo>
                    <a:pt x="195" y="195"/>
                  </a:lnTo>
                  <a:lnTo>
                    <a:pt x="198" y="196"/>
                  </a:lnTo>
                  <a:lnTo>
                    <a:pt x="198" y="197"/>
                  </a:lnTo>
                  <a:lnTo>
                    <a:pt x="200" y="197"/>
                  </a:lnTo>
                  <a:lnTo>
                    <a:pt x="201" y="198"/>
                  </a:lnTo>
                  <a:lnTo>
                    <a:pt x="205" y="198"/>
                  </a:lnTo>
                  <a:lnTo>
                    <a:pt x="208" y="197"/>
                  </a:lnTo>
                  <a:lnTo>
                    <a:pt x="208" y="203"/>
                  </a:lnTo>
                  <a:lnTo>
                    <a:pt x="207" y="206"/>
                  </a:lnTo>
                  <a:lnTo>
                    <a:pt x="207" y="207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7"/>
                  </a:lnTo>
                  <a:lnTo>
                    <a:pt x="201" y="204"/>
                  </a:lnTo>
                  <a:lnTo>
                    <a:pt x="200" y="206"/>
                  </a:lnTo>
                  <a:lnTo>
                    <a:pt x="200" y="207"/>
                  </a:lnTo>
                  <a:lnTo>
                    <a:pt x="199" y="207"/>
                  </a:lnTo>
                  <a:lnTo>
                    <a:pt x="198" y="206"/>
                  </a:lnTo>
                  <a:lnTo>
                    <a:pt x="198" y="204"/>
                  </a:lnTo>
                  <a:lnTo>
                    <a:pt x="197" y="204"/>
                  </a:lnTo>
                  <a:lnTo>
                    <a:pt x="198" y="203"/>
                  </a:lnTo>
                  <a:lnTo>
                    <a:pt x="197" y="202"/>
                  </a:lnTo>
                  <a:lnTo>
                    <a:pt x="195" y="202"/>
                  </a:lnTo>
                  <a:lnTo>
                    <a:pt x="195" y="201"/>
                  </a:lnTo>
                  <a:lnTo>
                    <a:pt x="193" y="201"/>
                  </a:lnTo>
                  <a:lnTo>
                    <a:pt x="193" y="200"/>
                  </a:lnTo>
                  <a:lnTo>
                    <a:pt x="192" y="198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89" y="194"/>
                  </a:lnTo>
                  <a:lnTo>
                    <a:pt x="189" y="192"/>
                  </a:lnTo>
                  <a:lnTo>
                    <a:pt x="191" y="191"/>
                  </a:lnTo>
                  <a:lnTo>
                    <a:pt x="189" y="191"/>
                  </a:lnTo>
                  <a:lnTo>
                    <a:pt x="188" y="192"/>
                  </a:lnTo>
                  <a:lnTo>
                    <a:pt x="188" y="189"/>
                  </a:lnTo>
                  <a:lnTo>
                    <a:pt x="187" y="189"/>
                  </a:lnTo>
                  <a:lnTo>
                    <a:pt x="186" y="188"/>
                  </a:lnTo>
                  <a:lnTo>
                    <a:pt x="186" y="184"/>
                  </a:lnTo>
                  <a:lnTo>
                    <a:pt x="182" y="184"/>
                  </a:lnTo>
                  <a:lnTo>
                    <a:pt x="180" y="185"/>
                  </a:lnTo>
                  <a:lnTo>
                    <a:pt x="179" y="18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68" y="177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63" y="173"/>
                  </a:lnTo>
                  <a:lnTo>
                    <a:pt x="162" y="173"/>
                  </a:lnTo>
                  <a:lnTo>
                    <a:pt x="162" y="172"/>
                  </a:lnTo>
                  <a:lnTo>
                    <a:pt x="161" y="171"/>
                  </a:lnTo>
                  <a:lnTo>
                    <a:pt x="161" y="170"/>
                  </a:lnTo>
                  <a:lnTo>
                    <a:pt x="160" y="170"/>
                  </a:lnTo>
                  <a:lnTo>
                    <a:pt x="160" y="169"/>
                  </a:lnTo>
                  <a:lnTo>
                    <a:pt x="158" y="169"/>
                  </a:lnTo>
                  <a:lnTo>
                    <a:pt x="154" y="164"/>
                  </a:lnTo>
                  <a:lnTo>
                    <a:pt x="150" y="161"/>
                  </a:lnTo>
                  <a:lnTo>
                    <a:pt x="149" y="160"/>
                  </a:lnTo>
                  <a:lnTo>
                    <a:pt x="144" y="160"/>
                  </a:lnTo>
                  <a:lnTo>
                    <a:pt x="143" y="159"/>
                  </a:lnTo>
                  <a:lnTo>
                    <a:pt x="142" y="159"/>
                  </a:lnTo>
                  <a:lnTo>
                    <a:pt x="141" y="158"/>
                  </a:lnTo>
                  <a:lnTo>
                    <a:pt x="139" y="158"/>
                  </a:lnTo>
                  <a:lnTo>
                    <a:pt x="141" y="157"/>
                  </a:lnTo>
                  <a:lnTo>
                    <a:pt x="142" y="157"/>
                  </a:lnTo>
                  <a:lnTo>
                    <a:pt x="144" y="154"/>
                  </a:lnTo>
                  <a:lnTo>
                    <a:pt x="145" y="154"/>
                  </a:lnTo>
                  <a:lnTo>
                    <a:pt x="145" y="153"/>
                  </a:lnTo>
                  <a:lnTo>
                    <a:pt x="147" y="152"/>
                  </a:lnTo>
                  <a:lnTo>
                    <a:pt x="150" y="152"/>
                  </a:lnTo>
                  <a:lnTo>
                    <a:pt x="150" y="151"/>
                  </a:lnTo>
                  <a:lnTo>
                    <a:pt x="152" y="149"/>
                  </a:lnTo>
                  <a:close/>
                  <a:moveTo>
                    <a:pt x="168" y="142"/>
                  </a:moveTo>
                  <a:lnTo>
                    <a:pt x="169" y="142"/>
                  </a:lnTo>
                  <a:lnTo>
                    <a:pt x="170" y="143"/>
                  </a:lnTo>
                  <a:lnTo>
                    <a:pt x="173" y="143"/>
                  </a:lnTo>
                  <a:lnTo>
                    <a:pt x="172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72" y="147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8" y="143"/>
                  </a:lnTo>
                  <a:lnTo>
                    <a:pt x="168" y="142"/>
                  </a:lnTo>
                  <a:close/>
                  <a:moveTo>
                    <a:pt x="167" y="140"/>
                  </a:moveTo>
                  <a:lnTo>
                    <a:pt x="167" y="141"/>
                  </a:lnTo>
                  <a:lnTo>
                    <a:pt x="168" y="142"/>
                  </a:lnTo>
                  <a:lnTo>
                    <a:pt x="166" y="141"/>
                  </a:lnTo>
                  <a:lnTo>
                    <a:pt x="167" y="140"/>
                  </a:lnTo>
                  <a:close/>
                  <a:moveTo>
                    <a:pt x="161" y="140"/>
                  </a:moveTo>
                  <a:lnTo>
                    <a:pt x="163" y="142"/>
                  </a:lnTo>
                  <a:lnTo>
                    <a:pt x="163" y="143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0"/>
                  </a:lnTo>
                  <a:close/>
                  <a:moveTo>
                    <a:pt x="20" y="139"/>
                  </a:moveTo>
                  <a:lnTo>
                    <a:pt x="21" y="140"/>
                  </a:lnTo>
                  <a:lnTo>
                    <a:pt x="23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0" y="141"/>
                  </a:lnTo>
                  <a:lnTo>
                    <a:pt x="20" y="139"/>
                  </a:lnTo>
                  <a:close/>
                  <a:moveTo>
                    <a:pt x="181" y="136"/>
                  </a:moveTo>
                  <a:lnTo>
                    <a:pt x="181" y="137"/>
                  </a:lnTo>
                  <a:lnTo>
                    <a:pt x="182" y="137"/>
                  </a:lnTo>
                  <a:lnTo>
                    <a:pt x="182" y="139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79" y="142"/>
                  </a:lnTo>
                  <a:lnTo>
                    <a:pt x="179" y="140"/>
                  </a:lnTo>
                  <a:lnTo>
                    <a:pt x="181" y="136"/>
                  </a:lnTo>
                  <a:close/>
                  <a:moveTo>
                    <a:pt x="186" y="133"/>
                  </a:moveTo>
                  <a:lnTo>
                    <a:pt x="187" y="133"/>
                  </a:lnTo>
                  <a:lnTo>
                    <a:pt x="187" y="135"/>
                  </a:lnTo>
                  <a:lnTo>
                    <a:pt x="186" y="136"/>
                  </a:lnTo>
                  <a:lnTo>
                    <a:pt x="186" y="133"/>
                  </a:lnTo>
                  <a:close/>
                  <a:moveTo>
                    <a:pt x="275" y="132"/>
                  </a:moveTo>
                  <a:lnTo>
                    <a:pt x="284" y="132"/>
                  </a:lnTo>
                  <a:lnTo>
                    <a:pt x="282" y="133"/>
                  </a:lnTo>
                  <a:lnTo>
                    <a:pt x="284" y="133"/>
                  </a:lnTo>
                  <a:lnTo>
                    <a:pt x="285" y="134"/>
                  </a:lnTo>
                  <a:lnTo>
                    <a:pt x="286" y="134"/>
                  </a:lnTo>
                  <a:lnTo>
                    <a:pt x="284" y="136"/>
                  </a:lnTo>
                  <a:lnTo>
                    <a:pt x="284" y="137"/>
                  </a:lnTo>
                  <a:lnTo>
                    <a:pt x="286" y="139"/>
                  </a:lnTo>
                  <a:lnTo>
                    <a:pt x="287" y="139"/>
                  </a:lnTo>
                  <a:lnTo>
                    <a:pt x="287" y="140"/>
                  </a:lnTo>
                  <a:lnTo>
                    <a:pt x="288" y="140"/>
                  </a:lnTo>
                  <a:lnTo>
                    <a:pt x="290" y="142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2" y="146"/>
                  </a:lnTo>
                  <a:lnTo>
                    <a:pt x="292" y="148"/>
                  </a:lnTo>
                  <a:lnTo>
                    <a:pt x="293" y="149"/>
                  </a:lnTo>
                  <a:lnTo>
                    <a:pt x="294" y="149"/>
                  </a:lnTo>
                  <a:lnTo>
                    <a:pt x="293" y="151"/>
                  </a:lnTo>
                  <a:lnTo>
                    <a:pt x="293" y="152"/>
                  </a:lnTo>
                  <a:lnTo>
                    <a:pt x="292" y="151"/>
                  </a:lnTo>
                  <a:lnTo>
                    <a:pt x="291" y="151"/>
                  </a:lnTo>
                  <a:lnTo>
                    <a:pt x="290" y="149"/>
                  </a:lnTo>
                  <a:lnTo>
                    <a:pt x="290" y="146"/>
                  </a:lnTo>
                  <a:lnTo>
                    <a:pt x="286" y="146"/>
                  </a:lnTo>
                  <a:lnTo>
                    <a:pt x="291" y="151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286" y="154"/>
                  </a:lnTo>
                  <a:lnTo>
                    <a:pt x="285" y="154"/>
                  </a:lnTo>
                  <a:lnTo>
                    <a:pt x="284" y="153"/>
                  </a:lnTo>
                  <a:lnTo>
                    <a:pt x="281" y="153"/>
                  </a:lnTo>
                  <a:lnTo>
                    <a:pt x="280" y="152"/>
                  </a:lnTo>
                  <a:lnTo>
                    <a:pt x="278" y="151"/>
                  </a:lnTo>
                  <a:lnTo>
                    <a:pt x="274" y="151"/>
                  </a:lnTo>
                  <a:lnTo>
                    <a:pt x="273" y="148"/>
                  </a:lnTo>
                  <a:lnTo>
                    <a:pt x="272" y="148"/>
                  </a:lnTo>
                  <a:lnTo>
                    <a:pt x="272" y="147"/>
                  </a:lnTo>
                  <a:lnTo>
                    <a:pt x="275" y="147"/>
                  </a:lnTo>
                  <a:lnTo>
                    <a:pt x="275" y="146"/>
                  </a:lnTo>
                  <a:lnTo>
                    <a:pt x="276" y="145"/>
                  </a:lnTo>
                  <a:lnTo>
                    <a:pt x="278" y="145"/>
                  </a:lnTo>
                  <a:lnTo>
                    <a:pt x="280" y="142"/>
                  </a:lnTo>
                  <a:lnTo>
                    <a:pt x="280" y="141"/>
                  </a:lnTo>
                  <a:lnTo>
                    <a:pt x="275" y="141"/>
                  </a:lnTo>
                  <a:lnTo>
                    <a:pt x="275" y="142"/>
                  </a:lnTo>
                  <a:lnTo>
                    <a:pt x="272" y="146"/>
                  </a:lnTo>
                  <a:lnTo>
                    <a:pt x="272" y="147"/>
                  </a:lnTo>
                  <a:lnTo>
                    <a:pt x="269" y="147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3" y="145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37"/>
                  </a:lnTo>
                  <a:lnTo>
                    <a:pt x="263" y="137"/>
                  </a:lnTo>
                  <a:lnTo>
                    <a:pt x="265" y="136"/>
                  </a:lnTo>
                  <a:lnTo>
                    <a:pt x="266" y="137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70" y="135"/>
                  </a:lnTo>
                  <a:lnTo>
                    <a:pt x="274" y="135"/>
                  </a:lnTo>
                  <a:lnTo>
                    <a:pt x="275" y="134"/>
                  </a:lnTo>
                  <a:lnTo>
                    <a:pt x="275" y="132"/>
                  </a:lnTo>
                  <a:close/>
                  <a:moveTo>
                    <a:pt x="226" y="121"/>
                  </a:moveTo>
                  <a:lnTo>
                    <a:pt x="228" y="122"/>
                  </a:lnTo>
                  <a:lnTo>
                    <a:pt x="228" y="123"/>
                  </a:lnTo>
                  <a:lnTo>
                    <a:pt x="225" y="127"/>
                  </a:lnTo>
                  <a:lnTo>
                    <a:pt x="225" y="122"/>
                  </a:lnTo>
                  <a:lnTo>
                    <a:pt x="226" y="121"/>
                  </a:lnTo>
                  <a:close/>
                  <a:moveTo>
                    <a:pt x="19" y="115"/>
                  </a:moveTo>
                  <a:lnTo>
                    <a:pt x="21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9" y="116"/>
                  </a:lnTo>
                  <a:lnTo>
                    <a:pt x="19" y="115"/>
                  </a:lnTo>
                  <a:close/>
                  <a:moveTo>
                    <a:pt x="15" y="114"/>
                  </a:moveTo>
                  <a:lnTo>
                    <a:pt x="17" y="115"/>
                  </a:lnTo>
                  <a:lnTo>
                    <a:pt x="14" y="115"/>
                  </a:lnTo>
                  <a:lnTo>
                    <a:pt x="15" y="114"/>
                  </a:lnTo>
                  <a:close/>
                  <a:moveTo>
                    <a:pt x="8" y="106"/>
                  </a:moveTo>
                  <a:lnTo>
                    <a:pt x="9" y="108"/>
                  </a:lnTo>
                  <a:lnTo>
                    <a:pt x="11" y="108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3" y="110"/>
                  </a:lnTo>
                  <a:lnTo>
                    <a:pt x="11" y="112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5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20" y="132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8" y="132"/>
                  </a:lnTo>
                  <a:lnTo>
                    <a:pt x="17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8" y="126"/>
                  </a:lnTo>
                  <a:lnTo>
                    <a:pt x="8" y="122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1" y="115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close/>
                  <a:moveTo>
                    <a:pt x="242" y="96"/>
                  </a:moveTo>
                  <a:lnTo>
                    <a:pt x="244" y="96"/>
                  </a:lnTo>
                  <a:lnTo>
                    <a:pt x="244" y="98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39" y="104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2" y="108"/>
                  </a:lnTo>
                  <a:lnTo>
                    <a:pt x="241" y="108"/>
                  </a:lnTo>
                  <a:lnTo>
                    <a:pt x="241" y="109"/>
                  </a:lnTo>
                  <a:lnTo>
                    <a:pt x="239" y="109"/>
                  </a:lnTo>
                  <a:lnTo>
                    <a:pt x="238" y="108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6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6" y="102"/>
                  </a:lnTo>
                  <a:lnTo>
                    <a:pt x="234" y="103"/>
                  </a:lnTo>
                  <a:lnTo>
                    <a:pt x="235" y="103"/>
                  </a:lnTo>
                  <a:lnTo>
                    <a:pt x="235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2" y="108"/>
                  </a:lnTo>
                  <a:lnTo>
                    <a:pt x="232" y="105"/>
                  </a:lnTo>
                  <a:lnTo>
                    <a:pt x="231" y="105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8" y="100"/>
                  </a:lnTo>
                  <a:lnTo>
                    <a:pt x="228" y="98"/>
                  </a:lnTo>
                  <a:lnTo>
                    <a:pt x="229" y="98"/>
                  </a:lnTo>
                  <a:lnTo>
                    <a:pt x="231" y="97"/>
                  </a:lnTo>
                  <a:lnTo>
                    <a:pt x="232" y="97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5" y="97"/>
                  </a:lnTo>
                  <a:lnTo>
                    <a:pt x="236" y="97"/>
                  </a:lnTo>
                  <a:lnTo>
                    <a:pt x="237" y="98"/>
                  </a:lnTo>
                  <a:lnTo>
                    <a:pt x="237" y="99"/>
                  </a:lnTo>
                  <a:lnTo>
                    <a:pt x="239" y="99"/>
                  </a:lnTo>
                  <a:lnTo>
                    <a:pt x="242" y="97"/>
                  </a:lnTo>
                  <a:lnTo>
                    <a:pt x="242" y="96"/>
                  </a:lnTo>
                  <a:close/>
                  <a:moveTo>
                    <a:pt x="248" y="69"/>
                  </a:moveTo>
                  <a:lnTo>
                    <a:pt x="254" y="69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4"/>
                  </a:lnTo>
                  <a:lnTo>
                    <a:pt x="250" y="75"/>
                  </a:lnTo>
                  <a:lnTo>
                    <a:pt x="248" y="74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4" y="71"/>
                  </a:lnTo>
                  <a:lnTo>
                    <a:pt x="245" y="71"/>
                  </a:lnTo>
                  <a:lnTo>
                    <a:pt x="248" y="69"/>
                  </a:lnTo>
                  <a:close/>
                  <a:moveTo>
                    <a:pt x="211" y="53"/>
                  </a:moveTo>
                  <a:lnTo>
                    <a:pt x="212" y="54"/>
                  </a:lnTo>
                  <a:lnTo>
                    <a:pt x="214" y="54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6" y="57"/>
                  </a:lnTo>
                  <a:lnTo>
                    <a:pt x="217" y="59"/>
                  </a:lnTo>
                  <a:lnTo>
                    <a:pt x="217" y="60"/>
                  </a:lnTo>
                  <a:lnTo>
                    <a:pt x="216" y="60"/>
                  </a:lnTo>
                  <a:lnTo>
                    <a:pt x="216" y="62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2" y="65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8" y="65"/>
                  </a:lnTo>
                  <a:lnTo>
                    <a:pt x="208" y="63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5" y="59"/>
                  </a:lnTo>
                  <a:lnTo>
                    <a:pt x="206" y="57"/>
                  </a:lnTo>
                  <a:lnTo>
                    <a:pt x="207" y="55"/>
                  </a:lnTo>
                  <a:lnTo>
                    <a:pt x="211" y="53"/>
                  </a:lnTo>
                  <a:close/>
                  <a:moveTo>
                    <a:pt x="276" y="0"/>
                  </a:moveTo>
                  <a:lnTo>
                    <a:pt x="278" y="0"/>
                  </a:lnTo>
                  <a:lnTo>
                    <a:pt x="279" y="1"/>
                  </a:lnTo>
                  <a:lnTo>
                    <a:pt x="280" y="1"/>
                  </a:lnTo>
                  <a:lnTo>
                    <a:pt x="280" y="3"/>
                  </a:lnTo>
                  <a:lnTo>
                    <a:pt x="282" y="3"/>
                  </a:lnTo>
                  <a:lnTo>
                    <a:pt x="284" y="1"/>
                  </a:lnTo>
                  <a:lnTo>
                    <a:pt x="284" y="3"/>
                  </a:lnTo>
                  <a:lnTo>
                    <a:pt x="285" y="4"/>
                  </a:lnTo>
                  <a:lnTo>
                    <a:pt x="288" y="4"/>
                  </a:lnTo>
                  <a:lnTo>
                    <a:pt x="288" y="5"/>
                  </a:lnTo>
                  <a:lnTo>
                    <a:pt x="287" y="6"/>
                  </a:lnTo>
                  <a:lnTo>
                    <a:pt x="292" y="8"/>
                  </a:lnTo>
                  <a:lnTo>
                    <a:pt x="293" y="7"/>
                  </a:lnTo>
                  <a:lnTo>
                    <a:pt x="293" y="13"/>
                  </a:lnTo>
                  <a:lnTo>
                    <a:pt x="294" y="16"/>
                  </a:lnTo>
                  <a:lnTo>
                    <a:pt x="294" y="23"/>
                  </a:lnTo>
                  <a:lnTo>
                    <a:pt x="293" y="24"/>
                  </a:lnTo>
                  <a:lnTo>
                    <a:pt x="292" y="23"/>
                  </a:lnTo>
                  <a:lnTo>
                    <a:pt x="291" y="23"/>
                  </a:lnTo>
                  <a:lnTo>
                    <a:pt x="288" y="24"/>
                  </a:lnTo>
                  <a:lnTo>
                    <a:pt x="288" y="25"/>
                  </a:lnTo>
                  <a:lnTo>
                    <a:pt x="287" y="25"/>
                  </a:lnTo>
                  <a:lnTo>
                    <a:pt x="285" y="28"/>
                  </a:lnTo>
                  <a:lnTo>
                    <a:pt x="282" y="28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2" y="34"/>
                  </a:lnTo>
                  <a:lnTo>
                    <a:pt x="281" y="35"/>
                  </a:lnTo>
                  <a:lnTo>
                    <a:pt x="282" y="35"/>
                  </a:lnTo>
                  <a:lnTo>
                    <a:pt x="282" y="36"/>
                  </a:lnTo>
                  <a:lnTo>
                    <a:pt x="281" y="37"/>
                  </a:lnTo>
                  <a:lnTo>
                    <a:pt x="281" y="38"/>
                  </a:lnTo>
                  <a:lnTo>
                    <a:pt x="284" y="41"/>
                  </a:lnTo>
                  <a:lnTo>
                    <a:pt x="284" y="42"/>
                  </a:lnTo>
                  <a:lnTo>
                    <a:pt x="282" y="42"/>
                  </a:lnTo>
                  <a:lnTo>
                    <a:pt x="282" y="46"/>
                  </a:lnTo>
                  <a:lnTo>
                    <a:pt x="280" y="46"/>
                  </a:lnTo>
                  <a:lnTo>
                    <a:pt x="280" y="47"/>
                  </a:lnTo>
                  <a:lnTo>
                    <a:pt x="279" y="47"/>
                  </a:lnTo>
                  <a:lnTo>
                    <a:pt x="279" y="48"/>
                  </a:lnTo>
                  <a:lnTo>
                    <a:pt x="278" y="48"/>
                  </a:lnTo>
                  <a:lnTo>
                    <a:pt x="278" y="49"/>
                  </a:lnTo>
                  <a:lnTo>
                    <a:pt x="276" y="49"/>
                  </a:lnTo>
                  <a:lnTo>
                    <a:pt x="276" y="50"/>
                  </a:lnTo>
                  <a:lnTo>
                    <a:pt x="274" y="53"/>
                  </a:lnTo>
                  <a:lnTo>
                    <a:pt x="274" y="55"/>
                  </a:lnTo>
                  <a:lnTo>
                    <a:pt x="273" y="56"/>
                  </a:lnTo>
                  <a:lnTo>
                    <a:pt x="270" y="56"/>
                  </a:lnTo>
                  <a:lnTo>
                    <a:pt x="269" y="55"/>
                  </a:lnTo>
                  <a:lnTo>
                    <a:pt x="269" y="54"/>
                  </a:lnTo>
                  <a:lnTo>
                    <a:pt x="268" y="53"/>
                  </a:lnTo>
                  <a:lnTo>
                    <a:pt x="270" y="53"/>
                  </a:lnTo>
                  <a:lnTo>
                    <a:pt x="270" y="51"/>
                  </a:lnTo>
                  <a:lnTo>
                    <a:pt x="268" y="51"/>
                  </a:lnTo>
                  <a:lnTo>
                    <a:pt x="268" y="53"/>
                  </a:lnTo>
                  <a:lnTo>
                    <a:pt x="266" y="50"/>
                  </a:lnTo>
                  <a:lnTo>
                    <a:pt x="255" y="50"/>
                  </a:lnTo>
                  <a:lnTo>
                    <a:pt x="253" y="49"/>
                  </a:lnTo>
                  <a:lnTo>
                    <a:pt x="248" y="49"/>
                  </a:lnTo>
                  <a:lnTo>
                    <a:pt x="247" y="48"/>
                  </a:lnTo>
                  <a:lnTo>
                    <a:pt x="244" y="47"/>
                  </a:lnTo>
                  <a:lnTo>
                    <a:pt x="242" y="47"/>
                  </a:lnTo>
                  <a:lnTo>
                    <a:pt x="241" y="46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4" y="46"/>
                  </a:lnTo>
                  <a:lnTo>
                    <a:pt x="232" y="44"/>
                  </a:lnTo>
                  <a:lnTo>
                    <a:pt x="231" y="44"/>
                  </a:lnTo>
                  <a:lnTo>
                    <a:pt x="231" y="43"/>
                  </a:lnTo>
                  <a:lnTo>
                    <a:pt x="232" y="43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8" y="43"/>
                  </a:lnTo>
                  <a:lnTo>
                    <a:pt x="226" y="43"/>
                  </a:lnTo>
                  <a:lnTo>
                    <a:pt x="225" y="44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2" y="47"/>
                  </a:lnTo>
                  <a:lnTo>
                    <a:pt x="220" y="47"/>
                  </a:lnTo>
                  <a:lnTo>
                    <a:pt x="219" y="49"/>
                  </a:lnTo>
                  <a:lnTo>
                    <a:pt x="217" y="50"/>
                  </a:lnTo>
                  <a:lnTo>
                    <a:pt x="216" y="49"/>
                  </a:lnTo>
                  <a:lnTo>
                    <a:pt x="214" y="50"/>
                  </a:lnTo>
                  <a:lnTo>
                    <a:pt x="213" y="50"/>
                  </a:lnTo>
                  <a:lnTo>
                    <a:pt x="213" y="49"/>
                  </a:lnTo>
                  <a:lnTo>
                    <a:pt x="211" y="49"/>
                  </a:lnTo>
                  <a:lnTo>
                    <a:pt x="211" y="50"/>
                  </a:lnTo>
                  <a:lnTo>
                    <a:pt x="210" y="50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3" y="46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198" y="50"/>
                  </a:lnTo>
                  <a:lnTo>
                    <a:pt x="197" y="50"/>
                  </a:lnTo>
                  <a:lnTo>
                    <a:pt x="197" y="51"/>
                  </a:lnTo>
                  <a:lnTo>
                    <a:pt x="198" y="51"/>
                  </a:lnTo>
                  <a:lnTo>
                    <a:pt x="193" y="55"/>
                  </a:lnTo>
                  <a:lnTo>
                    <a:pt x="188" y="57"/>
                  </a:lnTo>
                  <a:lnTo>
                    <a:pt x="183" y="57"/>
                  </a:lnTo>
                  <a:lnTo>
                    <a:pt x="179" y="54"/>
                  </a:lnTo>
                  <a:lnTo>
                    <a:pt x="175" y="54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2" y="56"/>
                  </a:lnTo>
                  <a:lnTo>
                    <a:pt x="170" y="57"/>
                  </a:lnTo>
                  <a:lnTo>
                    <a:pt x="170" y="60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3" y="62"/>
                  </a:lnTo>
                  <a:lnTo>
                    <a:pt x="174" y="62"/>
                  </a:lnTo>
                  <a:lnTo>
                    <a:pt x="174" y="63"/>
                  </a:lnTo>
                  <a:lnTo>
                    <a:pt x="178" y="67"/>
                  </a:lnTo>
                  <a:lnTo>
                    <a:pt x="179" y="67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8" y="74"/>
                  </a:lnTo>
                  <a:lnTo>
                    <a:pt x="179" y="75"/>
                  </a:lnTo>
                  <a:lnTo>
                    <a:pt x="180" y="75"/>
                  </a:lnTo>
                  <a:lnTo>
                    <a:pt x="181" y="77"/>
                  </a:lnTo>
                  <a:lnTo>
                    <a:pt x="183" y="77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6" y="75"/>
                  </a:lnTo>
                  <a:lnTo>
                    <a:pt x="186" y="77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3" y="80"/>
                  </a:lnTo>
                  <a:lnTo>
                    <a:pt x="194" y="81"/>
                  </a:lnTo>
                  <a:lnTo>
                    <a:pt x="197" y="85"/>
                  </a:lnTo>
                  <a:lnTo>
                    <a:pt x="200" y="87"/>
                  </a:lnTo>
                  <a:lnTo>
                    <a:pt x="200" y="89"/>
                  </a:lnTo>
                  <a:lnTo>
                    <a:pt x="199" y="90"/>
                  </a:lnTo>
                  <a:lnTo>
                    <a:pt x="197" y="91"/>
                  </a:lnTo>
                  <a:lnTo>
                    <a:pt x="195" y="90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7"/>
                  </a:lnTo>
                  <a:lnTo>
                    <a:pt x="193" y="85"/>
                  </a:lnTo>
                  <a:lnTo>
                    <a:pt x="189" y="81"/>
                  </a:lnTo>
                  <a:lnTo>
                    <a:pt x="186" y="81"/>
                  </a:lnTo>
                  <a:lnTo>
                    <a:pt x="182" y="78"/>
                  </a:lnTo>
                  <a:lnTo>
                    <a:pt x="181" y="78"/>
                  </a:lnTo>
                  <a:lnTo>
                    <a:pt x="180" y="77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6" y="77"/>
                  </a:lnTo>
                  <a:lnTo>
                    <a:pt x="174" y="78"/>
                  </a:lnTo>
                  <a:lnTo>
                    <a:pt x="172" y="78"/>
                  </a:lnTo>
                  <a:lnTo>
                    <a:pt x="170" y="79"/>
                  </a:lnTo>
                  <a:lnTo>
                    <a:pt x="170" y="81"/>
                  </a:lnTo>
                  <a:lnTo>
                    <a:pt x="172" y="83"/>
                  </a:lnTo>
                  <a:lnTo>
                    <a:pt x="172" y="84"/>
                  </a:lnTo>
                  <a:lnTo>
                    <a:pt x="173" y="85"/>
                  </a:lnTo>
                  <a:lnTo>
                    <a:pt x="174" y="85"/>
                  </a:lnTo>
                  <a:lnTo>
                    <a:pt x="174" y="86"/>
                  </a:lnTo>
                  <a:lnTo>
                    <a:pt x="175" y="86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9"/>
                  </a:lnTo>
                  <a:lnTo>
                    <a:pt x="180" y="89"/>
                  </a:lnTo>
                  <a:lnTo>
                    <a:pt x="180" y="90"/>
                  </a:lnTo>
                  <a:lnTo>
                    <a:pt x="182" y="90"/>
                  </a:lnTo>
                  <a:lnTo>
                    <a:pt x="183" y="91"/>
                  </a:lnTo>
                  <a:lnTo>
                    <a:pt x="182" y="92"/>
                  </a:lnTo>
                  <a:lnTo>
                    <a:pt x="182" y="93"/>
                  </a:lnTo>
                  <a:lnTo>
                    <a:pt x="183" y="93"/>
                  </a:lnTo>
                  <a:lnTo>
                    <a:pt x="183" y="96"/>
                  </a:lnTo>
                  <a:lnTo>
                    <a:pt x="185" y="96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5" y="94"/>
                  </a:lnTo>
                  <a:lnTo>
                    <a:pt x="174" y="93"/>
                  </a:lnTo>
                  <a:lnTo>
                    <a:pt x="175" y="93"/>
                  </a:lnTo>
                  <a:lnTo>
                    <a:pt x="175" y="92"/>
                  </a:lnTo>
                  <a:lnTo>
                    <a:pt x="174" y="92"/>
                  </a:lnTo>
                  <a:lnTo>
                    <a:pt x="174" y="91"/>
                  </a:lnTo>
                  <a:lnTo>
                    <a:pt x="170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4" y="84"/>
                  </a:lnTo>
                  <a:lnTo>
                    <a:pt x="162" y="83"/>
                  </a:lnTo>
                  <a:lnTo>
                    <a:pt x="157" y="83"/>
                  </a:lnTo>
                  <a:lnTo>
                    <a:pt x="156" y="85"/>
                  </a:lnTo>
                  <a:lnTo>
                    <a:pt x="156" y="89"/>
                  </a:lnTo>
                  <a:lnTo>
                    <a:pt x="157" y="89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8" y="91"/>
                  </a:lnTo>
                  <a:lnTo>
                    <a:pt x="162" y="94"/>
                  </a:lnTo>
                  <a:lnTo>
                    <a:pt x="169" y="98"/>
                  </a:lnTo>
                  <a:lnTo>
                    <a:pt x="169" y="99"/>
                  </a:lnTo>
                  <a:lnTo>
                    <a:pt x="170" y="99"/>
                  </a:lnTo>
                  <a:lnTo>
                    <a:pt x="170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67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6"/>
                  </a:lnTo>
                  <a:lnTo>
                    <a:pt x="156" y="96"/>
                  </a:lnTo>
                  <a:lnTo>
                    <a:pt x="156" y="93"/>
                  </a:lnTo>
                  <a:lnTo>
                    <a:pt x="155" y="92"/>
                  </a:lnTo>
                  <a:lnTo>
                    <a:pt x="154" y="92"/>
                  </a:lnTo>
                  <a:lnTo>
                    <a:pt x="155" y="90"/>
                  </a:lnTo>
                  <a:lnTo>
                    <a:pt x="155" y="86"/>
                  </a:lnTo>
                  <a:lnTo>
                    <a:pt x="151" y="83"/>
                  </a:lnTo>
                  <a:lnTo>
                    <a:pt x="148" y="83"/>
                  </a:lnTo>
                  <a:lnTo>
                    <a:pt x="145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39" y="77"/>
                  </a:lnTo>
                  <a:lnTo>
                    <a:pt x="138" y="75"/>
                  </a:lnTo>
                  <a:lnTo>
                    <a:pt x="137" y="77"/>
                  </a:lnTo>
                  <a:lnTo>
                    <a:pt x="137" y="74"/>
                  </a:lnTo>
                  <a:lnTo>
                    <a:pt x="136" y="73"/>
                  </a:lnTo>
                  <a:lnTo>
                    <a:pt x="136" y="72"/>
                  </a:lnTo>
                  <a:lnTo>
                    <a:pt x="133" y="69"/>
                  </a:lnTo>
                  <a:lnTo>
                    <a:pt x="139" y="69"/>
                  </a:lnTo>
                  <a:lnTo>
                    <a:pt x="139" y="68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39" y="65"/>
                  </a:lnTo>
                  <a:lnTo>
                    <a:pt x="139" y="63"/>
                  </a:lnTo>
                  <a:lnTo>
                    <a:pt x="138" y="62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3" y="66"/>
                  </a:lnTo>
                  <a:lnTo>
                    <a:pt x="131" y="66"/>
                  </a:lnTo>
                  <a:lnTo>
                    <a:pt x="131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29" y="69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7" y="71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5" y="75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26" y="78"/>
                  </a:lnTo>
                  <a:lnTo>
                    <a:pt x="125" y="80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3" y="89"/>
                  </a:lnTo>
                  <a:lnTo>
                    <a:pt x="123" y="91"/>
                  </a:lnTo>
                  <a:lnTo>
                    <a:pt x="124" y="92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4" y="94"/>
                  </a:lnTo>
                  <a:lnTo>
                    <a:pt x="124" y="97"/>
                  </a:lnTo>
                  <a:lnTo>
                    <a:pt x="126" y="98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9" y="99"/>
                  </a:lnTo>
                  <a:lnTo>
                    <a:pt x="129" y="100"/>
                  </a:lnTo>
                  <a:lnTo>
                    <a:pt x="130" y="103"/>
                  </a:lnTo>
                  <a:lnTo>
                    <a:pt x="130" y="104"/>
                  </a:lnTo>
                  <a:lnTo>
                    <a:pt x="132" y="105"/>
                  </a:lnTo>
                  <a:lnTo>
                    <a:pt x="135" y="108"/>
                  </a:lnTo>
                  <a:lnTo>
                    <a:pt x="135" y="109"/>
                  </a:lnTo>
                  <a:lnTo>
                    <a:pt x="136" y="110"/>
                  </a:lnTo>
                  <a:lnTo>
                    <a:pt x="136" y="112"/>
                  </a:lnTo>
                  <a:lnTo>
                    <a:pt x="138" y="120"/>
                  </a:lnTo>
                  <a:lnTo>
                    <a:pt x="139" y="121"/>
                  </a:lnTo>
                  <a:lnTo>
                    <a:pt x="144" y="123"/>
                  </a:lnTo>
                  <a:lnTo>
                    <a:pt x="145" y="124"/>
                  </a:lnTo>
                  <a:lnTo>
                    <a:pt x="147" y="127"/>
                  </a:lnTo>
                  <a:lnTo>
                    <a:pt x="150" y="132"/>
                  </a:lnTo>
                  <a:lnTo>
                    <a:pt x="152" y="134"/>
                  </a:lnTo>
                  <a:lnTo>
                    <a:pt x="154" y="137"/>
                  </a:lnTo>
                  <a:lnTo>
                    <a:pt x="156" y="141"/>
                  </a:lnTo>
                  <a:lnTo>
                    <a:pt x="156" y="142"/>
                  </a:lnTo>
                  <a:lnTo>
                    <a:pt x="155" y="142"/>
                  </a:lnTo>
                  <a:lnTo>
                    <a:pt x="154" y="143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49" y="146"/>
                  </a:lnTo>
                  <a:lnTo>
                    <a:pt x="148" y="147"/>
                  </a:lnTo>
                  <a:lnTo>
                    <a:pt x="143" y="147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5" y="143"/>
                  </a:lnTo>
                  <a:lnTo>
                    <a:pt x="147" y="143"/>
                  </a:lnTo>
                  <a:lnTo>
                    <a:pt x="145" y="146"/>
                  </a:lnTo>
                  <a:lnTo>
                    <a:pt x="149" y="145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49" y="140"/>
                  </a:lnTo>
                  <a:lnTo>
                    <a:pt x="149" y="137"/>
                  </a:lnTo>
                  <a:lnTo>
                    <a:pt x="148" y="136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39" y="133"/>
                  </a:lnTo>
                  <a:lnTo>
                    <a:pt x="138" y="134"/>
                  </a:lnTo>
                  <a:lnTo>
                    <a:pt x="138" y="135"/>
                  </a:lnTo>
                  <a:lnTo>
                    <a:pt x="139" y="135"/>
                  </a:lnTo>
                  <a:lnTo>
                    <a:pt x="138" y="136"/>
                  </a:lnTo>
                  <a:lnTo>
                    <a:pt x="135" y="136"/>
                  </a:lnTo>
                  <a:lnTo>
                    <a:pt x="133" y="137"/>
                  </a:lnTo>
                  <a:lnTo>
                    <a:pt x="133" y="140"/>
                  </a:lnTo>
                  <a:lnTo>
                    <a:pt x="135" y="143"/>
                  </a:lnTo>
                  <a:lnTo>
                    <a:pt x="136" y="143"/>
                  </a:lnTo>
                  <a:lnTo>
                    <a:pt x="136" y="141"/>
                  </a:lnTo>
                  <a:lnTo>
                    <a:pt x="137" y="142"/>
                  </a:lnTo>
                  <a:lnTo>
                    <a:pt x="137" y="143"/>
                  </a:lnTo>
                  <a:lnTo>
                    <a:pt x="138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1" y="147"/>
                  </a:lnTo>
                  <a:lnTo>
                    <a:pt x="142" y="148"/>
                  </a:lnTo>
                  <a:lnTo>
                    <a:pt x="141" y="149"/>
                  </a:lnTo>
                  <a:lnTo>
                    <a:pt x="142" y="149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2" y="151"/>
                  </a:lnTo>
                  <a:lnTo>
                    <a:pt x="143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3" y="151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8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7" y="159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6" y="161"/>
                  </a:lnTo>
                  <a:lnTo>
                    <a:pt x="129" y="160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7" y="164"/>
                  </a:lnTo>
                  <a:lnTo>
                    <a:pt x="138" y="164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3" y="166"/>
                  </a:lnTo>
                  <a:lnTo>
                    <a:pt x="144" y="166"/>
                  </a:lnTo>
                  <a:lnTo>
                    <a:pt x="145" y="171"/>
                  </a:lnTo>
                  <a:lnTo>
                    <a:pt x="147" y="172"/>
                  </a:lnTo>
                  <a:lnTo>
                    <a:pt x="147" y="171"/>
                  </a:lnTo>
                  <a:lnTo>
                    <a:pt x="149" y="171"/>
                  </a:lnTo>
                  <a:lnTo>
                    <a:pt x="150" y="170"/>
                  </a:lnTo>
                  <a:lnTo>
                    <a:pt x="149" y="170"/>
                  </a:lnTo>
                  <a:lnTo>
                    <a:pt x="149" y="169"/>
                  </a:lnTo>
                  <a:lnTo>
                    <a:pt x="150" y="169"/>
                  </a:lnTo>
                  <a:lnTo>
                    <a:pt x="151" y="170"/>
                  </a:lnTo>
                  <a:lnTo>
                    <a:pt x="152" y="170"/>
                  </a:lnTo>
                  <a:lnTo>
                    <a:pt x="154" y="171"/>
                  </a:lnTo>
                  <a:lnTo>
                    <a:pt x="155" y="171"/>
                  </a:lnTo>
                  <a:lnTo>
                    <a:pt x="155" y="172"/>
                  </a:lnTo>
                  <a:lnTo>
                    <a:pt x="156" y="172"/>
                  </a:lnTo>
                  <a:lnTo>
                    <a:pt x="154" y="174"/>
                  </a:lnTo>
                  <a:lnTo>
                    <a:pt x="154" y="176"/>
                  </a:lnTo>
                  <a:lnTo>
                    <a:pt x="155" y="176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7" y="178"/>
                  </a:lnTo>
                  <a:lnTo>
                    <a:pt x="155" y="178"/>
                  </a:lnTo>
                  <a:lnTo>
                    <a:pt x="156" y="179"/>
                  </a:lnTo>
                  <a:lnTo>
                    <a:pt x="163" y="179"/>
                  </a:lnTo>
                  <a:lnTo>
                    <a:pt x="164" y="178"/>
                  </a:lnTo>
                  <a:lnTo>
                    <a:pt x="167" y="18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4"/>
                  </a:lnTo>
                  <a:lnTo>
                    <a:pt x="169" y="186"/>
                  </a:lnTo>
                  <a:lnTo>
                    <a:pt x="172" y="188"/>
                  </a:lnTo>
                  <a:lnTo>
                    <a:pt x="176" y="188"/>
                  </a:lnTo>
                  <a:lnTo>
                    <a:pt x="180" y="190"/>
                  </a:lnTo>
                  <a:lnTo>
                    <a:pt x="181" y="190"/>
                  </a:lnTo>
                  <a:lnTo>
                    <a:pt x="185" y="194"/>
                  </a:lnTo>
                  <a:lnTo>
                    <a:pt x="186" y="194"/>
                  </a:lnTo>
                  <a:lnTo>
                    <a:pt x="186" y="195"/>
                  </a:lnTo>
                  <a:lnTo>
                    <a:pt x="187" y="195"/>
                  </a:lnTo>
                  <a:lnTo>
                    <a:pt x="187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5" y="198"/>
                  </a:lnTo>
                  <a:lnTo>
                    <a:pt x="183" y="200"/>
                  </a:lnTo>
                  <a:lnTo>
                    <a:pt x="183" y="203"/>
                  </a:lnTo>
                  <a:lnTo>
                    <a:pt x="185" y="204"/>
                  </a:lnTo>
                  <a:lnTo>
                    <a:pt x="185" y="207"/>
                  </a:lnTo>
                  <a:lnTo>
                    <a:pt x="183" y="208"/>
                  </a:lnTo>
                  <a:lnTo>
                    <a:pt x="185" y="208"/>
                  </a:lnTo>
                  <a:lnTo>
                    <a:pt x="185" y="210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5" y="212"/>
                  </a:lnTo>
                  <a:lnTo>
                    <a:pt x="185" y="213"/>
                  </a:lnTo>
                  <a:lnTo>
                    <a:pt x="186" y="213"/>
                  </a:lnTo>
                  <a:lnTo>
                    <a:pt x="186" y="215"/>
                  </a:lnTo>
                  <a:lnTo>
                    <a:pt x="187" y="216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7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5" y="225"/>
                  </a:lnTo>
                  <a:lnTo>
                    <a:pt x="185" y="223"/>
                  </a:lnTo>
                  <a:lnTo>
                    <a:pt x="181" y="223"/>
                  </a:lnTo>
                  <a:lnTo>
                    <a:pt x="181" y="220"/>
                  </a:lnTo>
                  <a:lnTo>
                    <a:pt x="180" y="221"/>
                  </a:lnTo>
                  <a:lnTo>
                    <a:pt x="180" y="217"/>
                  </a:lnTo>
                  <a:lnTo>
                    <a:pt x="179" y="217"/>
                  </a:lnTo>
                  <a:lnTo>
                    <a:pt x="179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5" y="215"/>
                  </a:lnTo>
                  <a:lnTo>
                    <a:pt x="175" y="216"/>
                  </a:lnTo>
                  <a:lnTo>
                    <a:pt x="174" y="216"/>
                  </a:lnTo>
                  <a:lnTo>
                    <a:pt x="174" y="214"/>
                  </a:lnTo>
                  <a:lnTo>
                    <a:pt x="173" y="214"/>
                  </a:lnTo>
                  <a:lnTo>
                    <a:pt x="173" y="213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8" y="209"/>
                  </a:lnTo>
                  <a:lnTo>
                    <a:pt x="168" y="208"/>
                  </a:lnTo>
                  <a:lnTo>
                    <a:pt x="166" y="208"/>
                  </a:lnTo>
                  <a:lnTo>
                    <a:pt x="164" y="207"/>
                  </a:lnTo>
                  <a:lnTo>
                    <a:pt x="167" y="204"/>
                  </a:lnTo>
                  <a:lnTo>
                    <a:pt x="167" y="203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1" y="204"/>
                  </a:lnTo>
                  <a:lnTo>
                    <a:pt x="158" y="206"/>
                  </a:lnTo>
                  <a:lnTo>
                    <a:pt x="158" y="207"/>
                  </a:lnTo>
                  <a:lnTo>
                    <a:pt x="151" y="207"/>
                  </a:lnTo>
                  <a:lnTo>
                    <a:pt x="149" y="208"/>
                  </a:lnTo>
                  <a:lnTo>
                    <a:pt x="148" y="209"/>
                  </a:lnTo>
                  <a:lnTo>
                    <a:pt x="145" y="210"/>
                  </a:lnTo>
                  <a:lnTo>
                    <a:pt x="142" y="210"/>
                  </a:lnTo>
                  <a:lnTo>
                    <a:pt x="142" y="212"/>
                  </a:lnTo>
                  <a:lnTo>
                    <a:pt x="141" y="212"/>
                  </a:lnTo>
                  <a:lnTo>
                    <a:pt x="142" y="213"/>
                  </a:lnTo>
                  <a:lnTo>
                    <a:pt x="142" y="214"/>
                  </a:lnTo>
                  <a:lnTo>
                    <a:pt x="147" y="214"/>
                  </a:lnTo>
                  <a:lnTo>
                    <a:pt x="149" y="216"/>
                  </a:lnTo>
                  <a:lnTo>
                    <a:pt x="149" y="217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7" y="220"/>
                  </a:lnTo>
                  <a:lnTo>
                    <a:pt x="148" y="220"/>
                  </a:lnTo>
                  <a:lnTo>
                    <a:pt x="148" y="221"/>
                  </a:lnTo>
                  <a:lnTo>
                    <a:pt x="149" y="221"/>
                  </a:lnTo>
                  <a:lnTo>
                    <a:pt x="149" y="222"/>
                  </a:lnTo>
                  <a:lnTo>
                    <a:pt x="148" y="222"/>
                  </a:lnTo>
                  <a:lnTo>
                    <a:pt x="149" y="223"/>
                  </a:lnTo>
                  <a:lnTo>
                    <a:pt x="149" y="225"/>
                  </a:lnTo>
                  <a:lnTo>
                    <a:pt x="148" y="225"/>
                  </a:lnTo>
                  <a:lnTo>
                    <a:pt x="148" y="226"/>
                  </a:lnTo>
                  <a:lnTo>
                    <a:pt x="149" y="226"/>
                  </a:lnTo>
                  <a:lnTo>
                    <a:pt x="149" y="227"/>
                  </a:lnTo>
                  <a:lnTo>
                    <a:pt x="151" y="228"/>
                  </a:lnTo>
                  <a:lnTo>
                    <a:pt x="151" y="227"/>
                  </a:lnTo>
                  <a:lnTo>
                    <a:pt x="152" y="229"/>
                  </a:lnTo>
                  <a:lnTo>
                    <a:pt x="154" y="229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6" y="225"/>
                  </a:lnTo>
                  <a:lnTo>
                    <a:pt x="158" y="225"/>
                  </a:lnTo>
                  <a:lnTo>
                    <a:pt x="158" y="227"/>
                  </a:lnTo>
                  <a:lnTo>
                    <a:pt x="157" y="228"/>
                  </a:lnTo>
                  <a:lnTo>
                    <a:pt x="157" y="229"/>
                  </a:lnTo>
                  <a:lnTo>
                    <a:pt x="158" y="231"/>
                  </a:lnTo>
                  <a:lnTo>
                    <a:pt x="158" y="232"/>
                  </a:lnTo>
                  <a:lnTo>
                    <a:pt x="160" y="232"/>
                  </a:lnTo>
                  <a:lnTo>
                    <a:pt x="161" y="233"/>
                  </a:lnTo>
                  <a:lnTo>
                    <a:pt x="162" y="233"/>
                  </a:lnTo>
                  <a:lnTo>
                    <a:pt x="163" y="234"/>
                  </a:lnTo>
                  <a:lnTo>
                    <a:pt x="163" y="237"/>
                  </a:lnTo>
                  <a:lnTo>
                    <a:pt x="154" y="237"/>
                  </a:lnTo>
                  <a:lnTo>
                    <a:pt x="155" y="238"/>
                  </a:lnTo>
                  <a:lnTo>
                    <a:pt x="152" y="238"/>
                  </a:lnTo>
                  <a:lnTo>
                    <a:pt x="151" y="239"/>
                  </a:lnTo>
                  <a:lnTo>
                    <a:pt x="152" y="239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9" y="241"/>
                  </a:lnTo>
                  <a:lnTo>
                    <a:pt x="150" y="241"/>
                  </a:lnTo>
                  <a:lnTo>
                    <a:pt x="150" y="243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7" y="241"/>
                  </a:lnTo>
                  <a:lnTo>
                    <a:pt x="147" y="240"/>
                  </a:lnTo>
                  <a:lnTo>
                    <a:pt x="144" y="240"/>
                  </a:lnTo>
                  <a:lnTo>
                    <a:pt x="144" y="238"/>
                  </a:lnTo>
                  <a:lnTo>
                    <a:pt x="145" y="238"/>
                  </a:lnTo>
                  <a:lnTo>
                    <a:pt x="147" y="237"/>
                  </a:lnTo>
                  <a:lnTo>
                    <a:pt x="147" y="234"/>
                  </a:lnTo>
                  <a:lnTo>
                    <a:pt x="144" y="234"/>
                  </a:lnTo>
                  <a:lnTo>
                    <a:pt x="143" y="233"/>
                  </a:lnTo>
                  <a:lnTo>
                    <a:pt x="142" y="234"/>
                  </a:lnTo>
                  <a:lnTo>
                    <a:pt x="141" y="233"/>
                  </a:lnTo>
                  <a:lnTo>
                    <a:pt x="141" y="232"/>
                  </a:lnTo>
                  <a:lnTo>
                    <a:pt x="139" y="231"/>
                  </a:lnTo>
                  <a:lnTo>
                    <a:pt x="136" y="231"/>
                  </a:lnTo>
                  <a:lnTo>
                    <a:pt x="135" y="232"/>
                  </a:lnTo>
                  <a:lnTo>
                    <a:pt x="133" y="231"/>
                  </a:lnTo>
                  <a:lnTo>
                    <a:pt x="133" y="229"/>
                  </a:lnTo>
                  <a:lnTo>
                    <a:pt x="132" y="228"/>
                  </a:lnTo>
                  <a:lnTo>
                    <a:pt x="132" y="227"/>
                  </a:lnTo>
                  <a:lnTo>
                    <a:pt x="131" y="227"/>
                  </a:lnTo>
                  <a:lnTo>
                    <a:pt x="130" y="228"/>
                  </a:lnTo>
                  <a:lnTo>
                    <a:pt x="130" y="233"/>
                  </a:lnTo>
                  <a:lnTo>
                    <a:pt x="131" y="234"/>
                  </a:lnTo>
                  <a:lnTo>
                    <a:pt x="131" y="238"/>
                  </a:lnTo>
                  <a:lnTo>
                    <a:pt x="133" y="240"/>
                  </a:lnTo>
                  <a:lnTo>
                    <a:pt x="133" y="243"/>
                  </a:lnTo>
                  <a:lnTo>
                    <a:pt x="135" y="243"/>
                  </a:lnTo>
                  <a:lnTo>
                    <a:pt x="135" y="244"/>
                  </a:lnTo>
                  <a:lnTo>
                    <a:pt x="136" y="245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8" y="249"/>
                  </a:lnTo>
                  <a:lnTo>
                    <a:pt x="137" y="250"/>
                  </a:lnTo>
                  <a:lnTo>
                    <a:pt x="137" y="252"/>
                  </a:lnTo>
                  <a:lnTo>
                    <a:pt x="139" y="252"/>
                  </a:lnTo>
                  <a:lnTo>
                    <a:pt x="139" y="253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1" y="259"/>
                  </a:lnTo>
                  <a:lnTo>
                    <a:pt x="142" y="260"/>
                  </a:lnTo>
                  <a:lnTo>
                    <a:pt x="142" y="263"/>
                  </a:lnTo>
                  <a:lnTo>
                    <a:pt x="143" y="265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4" y="270"/>
                  </a:lnTo>
                  <a:lnTo>
                    <a:pt x="147" y="270"/>
                  </a:lnTo>
                  <a:lnTo>
                    <a:pt x="147" y="271"/>
                  </a:lnTo>
                  <a:lnTo>
                    <a:pt x="145" y="271"/>
                  </a:lnTo>
                  <a:lnTo>
                    <a:pt x="145" y="272"/>
                  </a:lnTo>
                  <a:lnTo>
                    <a:pt x="143" y="272"/>
                  </a:lnTo>
                  <a:lnTo>
                    <a:pt x="143" y="275"/>
                  </a:lnTo>
                  <a:lnTo>
                    <a:pt x="144" y="275"/>
                  </a:lnTo>
                  <a:lnTo>
                    <a:pt x="143" y="276"/>
                  </a:lnTo>
                  <a:lnTo>
                    <a:pt x="143" y="278"/>
                  </a:lnTo>
                  <a:lnTo>
                    <a:pt x="144" y="280"/>
                  </a:lnTo>
                  <a:lnTo>
                    <a:pt x="144" y="281"/>
                  </a:lnTo>
                  <a:lnTo>
                    <a:pt x="145" y="281"/>
                  </a:lnTo>
                  <a:lnTo>
                    <a:pt x="145" y="282"/>
                  </a:lnTo>
                  <a:lnTo>
                    <a:pt x="148" y="282"/>
                  </a:lnTo>
                  <a:lnTo>
                    <a:pt x="148" y="284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89"/>
                  </a:lnTo>
                  <a:lnTo>
                    <a:pt x="148" y="288"/>
                  </a:lnTo>
                  <a:lnTo>
                    <a:pt x="145" y="288"/>
                  </a:lnTo>
                  <a:lnTo>
                    <a:pt x="144" y="287"/>
                  </a:lnTo>
                  <a:lnTo>
                    <a:pt x="144" y="284"/>
                  </a:lnTo>
                  <a:lnTo>
                    <a:pt x="143" y="284"/>
                  </a:lnTo>
                  <a:lnTo>
                    <a:pt x="143" y="283"/>
                  </a:lnTo>
                  <a:lnTo>
                    <a:pt x="141" y="284"/>
                  </a:lnTo>
                  <a:lnTo>
                    <a:pt x="139" y="283"/>
                  </a:lnTo>
                  <a:lnTo>
                    <a:pt x="138" y="281"/>
                  </a:lnTo>
                  <a:lnTo>
                    <a:pt x="138" y="280"/>
                  </a:lnTo>
                  <a:lnTo>
                    <a:pt x="136" y="278"/>
                  </a:lnTo>
                  <a:lnTo>
                    <a:pt x="137" y="277"/>
                  </a:lnTo>
                  <a:lnTo>
                    <a:pt x="135" y="275"/>
                  </a:lnTo>
                  <a:lnTo>
                    <a:pt x="135" y="276"/>
                  </a:lnTo>
                  <a:lnTo>
                    <a:pt x="133" y="276"/>
                  </a:lnTo>
                  <a:lnTo>
                    <a:pt x="133" y="270"/>
                  </a:lnTo>
                  <a:lnTo>
                    <a:pt x="132" y="270"/>
                  </a:lnTo>
                  <a:lnTo>
                    <a:pt x="131" y="269"/>
                  </a:lnTo>
                  <a:lnTo>
                    <a:pt x="125" y="269"/>
                  </a:lnTo>
                  <a:lnTo>
                    <a:pt x="124" y="270"/>
                  </a:lnTo>
                  <a:lnTo>
                    <a:pt x="124" y="272"/>
                  </a:lnTo>
                  <a:lnTo>
                    <a:pt x="123" y="274"/>
                  </a:lnTo>
                  <a:lnTo>
                    <a:pt x="121" y="274"/>
                  </a:lnTo>
                  <a:lnTo>
                    <a:pt x="121" y="275"/>
                  </a:lnTo>
                  <a:lnTo>
                    <a:pt x="123" y="276"/>
                  </a:lnTo>
                  <a:lnTo>
                    <a:pt x="123" y="277"/>
                  </a:lnTo>
                  <a:lnTo>
                    <a:pt x="121" y="277"/>
                  </a:lnTo>
                  <a:lnTo>
                    <a:pt x="121" y="276"/>
                  </a:lnTo>
                  <a:lnTo>
                    <a:pt x="120" y="277"/>
                  </a:lnTo>
                  <a:lnTo>
                    <a:pt x="121" y="278"/>
                  </a:lnTo>
                  <a:lnTo>
                    <a:pt x="121" y="280"/>
                  </a:lnTo>
                  <a:lnTo>
                    <a:pt x="120" y="280"/>
                  </a:lnTo>
                  <a:lnTo>
                    <a:pt x="120" y="278"/>
                  </a:lnTo>
                  <a:lnTo>
                    <a:pt x="119" y="280"/>
                  </a:lnTo>
                  <a:lnTo>
                    <a:pt x="119" y="283"/>
                  </a:lnTo>
                  <a:lnTo>
                    <a:pt x="120" y="284"/>
                  </a:lnTo>
                  <a:lnTo>
                    <a:pt x="120" y="290"/>
                  </a:lnTo>
                  <a:lnTo>
                    <a:pt x="119" y="290"/>
                  </a:lnTo>
                  <a:lnTo>
                    <a:pt x="119" y="288"/>
                  </a:lnTo>
                  <a:lnTo>
                    <a:pt x="118" y="287"/>
                  </a:lnTo>
                  <a:lnTo>
                    <a:pt x="117" y="287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2"/>
                  </a:lnTo>
                  <a:lnTo>
                    <a:pt x="116" y="283"/>
                  </a:lnTo>
                  <a:lnTo>
                    <a:pt x="116" y="280"/>
                  </a:lnTo>
                  <a:lnTo>
                    <a:pt x="114" y="280"/>
                  </a:lnTo>
                  <a:lnTo>
                    <a:pt x="114" y="276"/>
                  </a:lnTo>
                  <a:lnTo>
                    <a:pt x="116" y="275"/>
                  </a:lnTo>
                  <a:lnTo>
                    <a:pt x="114" y="275"/>
                  </a:lnTo>
                  <a:lnTo>
                    <a:pt x="113" y="274"/>
                  </a:lnTo>
                  <a:lnTo>
                    <a:pt x="113" y="271"/>
                  </a:lnTo>
                  <a:lnTo>
                    <a:pt x="112" y="271"/>
                  </a:lnTo>
                  <a:lnTo>
                    <a:pt x="112" y="269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5" y="263"/>
                  </a:lnTo>
                  <a:lnTo>
                    <a:pt x="105" y="262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2" y="257"/>
                  </a:lnTo>
                  <a:lnTo>
                    <a:pt x="100" y="257"/>
                  </a:lnTo>
                  <a:lnTo>
                    <a:pt x="99" y="258"/>
                  </a:lnTo>
                  <a:lnTo>
                    <a:pt x="98" y="258"/>
                  </a:lnTo>
                  <a:lnTo>
                    <a:pt x="96" y="259"/>
                  </a:lnTo>
                  <a:lnTo>
                    <a:pt x="96" y="265"/>
                  </a:lnTo>
                  <a:lnTo>
                    <a:pt x="95" y="265"/>
                  </a:lnTo>
                  <a:lnTo>
                    <a:pt x="95" y="266"/>
                  </a:lnTo>
                  <a:lnTo>
                    <a:pt x="96" y="266"/>
                  </a:lnTo>
                  <a:lnTo>
                    <a:pt x="96" y="269"/>
                  </a:lnTo>
                  <a:lnTo>
                    <a:pt x="98" y="269"/>
                  </a:lnTo>
                  <a:lnTo>
                    <a:pt x="98" y="270"/>
                  </a:lnTo>
                  <a:lnTo>
                    <a:pt x="96" y="270"/>
                  </a:lnTo>
                  <a:lnTo>
                    <a:pt x="96" y="271"/>
                  </a:lnTo>
                  <a:lnTo>
                    <a:pt x="95" y="272"/>
                  </a:lnTo>
                  <a:lnTo>
                    <a:pt x="94" y="272"/>
                  </a:lnTo>
                  <a:lnTo>
                    <a:pt x="94" y="274"/>
                  </a:lnTo>
                  <a:lnTo>
                    <a:pt x="92" y="269"/>
                  </a:lnTo>
                  <a:lnTo>
                    <a:pt x="90" y="269"/>
                  </a:lnTo>
                  <a:lnTo>
                    <a:pt x="89" y="270"/>
                  </a:lnTo>
                  <a:lnTo>
                    <a:pt x="86" y="266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5" y="259"/>
                  </a:lnTo>
                  <a:lnTo>
                    <a:pt x="82" y="257"/>
                  </a:lnTo>
                  <a:lnTo>
                    <a:pt x="81" y="255"/>
                  </a:lnTo>
                  <a:lnTo>
                    <a:pt x="81" y="249"/>
                  </a:lnTo>
                  <a:lnTo>
                    <a:pt x="86" y="244"/>
                  </a:lnTo>
                  <a:lnTo>
                    <a:pt x="86" y="238"/>
                  </a:lnTo>
                  <a:lnTo>
                    <a:pt x="82" y="232"/>
                  </a:lnTo>
                  <a:lnTo>
                    <a:pt x="81" y="229"/>
                  </a:lnTo>
                  <a:lnTo>
                    <a:pt x="80" y="229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4" y="225"/>
                  </a:lnTo>
                  <a:lnTo>
                    <a:pt x="71" y="223"/>
                  </a:lnTo>
                  <a:lnTo>
                    <a:pt x="69" y="223"/>
                  </a:lnTo>
                  <a:lnTo>
                    <a:pt x="70" y="222"/>
                  </a:lnTo>
                  <a:lnTo>
                    <a:pt x="70" y="220"/>
                  </a:lnTo>
                  <a:lnTo>
                    <a:pt x="69" y="217"/>
                  </a:lnTo>
                  <a:lnTo>
                    <a:pt x="68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62" y="213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1" y="202"/>
                  </a:lnTo>
                  <a:lnTo>
                    <a:pt x="73" y="200"/>
                  </a:lnTo>
                  <a:lnTo>
                    <a:pt x="73" y="195"/>
                  </a:lnTo>
                  <a:lnTo>
                    <a:pt x="74" y="196"/>
                  </a:lnTo>
                  <a:lnTo>
                    <a:pt x="74" y="195"/>
                  </a:lnTo>
                  <a:lnTo>
                    <a:pt x="77" y="195"/>
                  </a:lnTo>
                  <a:lnTo>
                    <a:pt x="79" y="197"/>
                  </a:lnTo>
                  <a:lnTo>
                    <a:pt x="85" y="197"/>
                  </a:lnTo>
                  <a:lnTo>
                    <a:pt x="87" y="195"/>
                  </a:lnTo>
                  <a:lnTo>
                    <a:pt x="88" y="191"/>
                  </a:lnTo>
                  <a:lnTo>
                    <a:pt x="89" y="190"/>
                  </a:lnTo>
                  <a:lnTo>
                    <a:pt x="93" y="188"/>
                  </a:lnTo>
                  <a:lnTo>
                    <a:pt x="98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0" y="190"/>
                  </a:lnTo>
                  <a:lnTo>
                    <a:pt x="101" y="191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4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08" y="196"/>
                  </a:lnTo>
                  <a:lnTo>
                    <a:pt x="113" y="196"/>
                  </a:lnTo>
                  <a:lnTo>
                    <a:pt x="116" y="198"/>
                  </a:lnTo>
                  <a:lnTo>
                    <a:pt x="120" y="198"/>
                  </a:lnTo>
                  <a:lnTo>
                    <a:pt x="127" y="202"/>
                  </a:lnTo>
                  <a:lnTo>
                    <a:pt x="129" y="203"/>
                  </a:lnTo>
                  <a:lnTo>
                    <a:pt x="132" y="206"/>
                  </a:lnTo>
                  <a:lnTo>
                    <a:pt x="132" y="207"/>
                  </a:lnTo>
                  <a:lnTo>
                    <a:pt x="133" y="207"/>
                  </a:lnTo>
                  <a:lnTo>
                    <a:pt x="133" y="208"/>
                  </a:lnTo>
                  <a:lnTo>
                    <a:pt x="135" y="209"/>
                  </a:lnTo>
                  <a:lnTo>
                    <a:pt x="139" y="209"/>
                  </a:lnTo>
                  <a:lnTo>
                    <a:pt x="139" y="208"/>
                  </a:lnTo>
                  <a:lnTo>
                    <a:pt x="141" y="207"/>
                  </a:lnTo>
                  <a:lnTo>
                    <a:pt x="139" y="207"/>
                  </a:lnTo>
                  <a:lnTo>
                    <a:pt x="139" y="206"/>
                  </a:lnTo>
                  <a:lnTo>
                    <a:pt x="138" y="206"/>
                  </a:lnTo>
                  <a:lnTo>
                    <a:pt x="137" y="204"/>
                  </a:lnTo>
                  <a:lnTo>
                    <a:pt x="135" y="204"/>
                  </a:lnTo>
                  <a:lnTo>
                    <a:pt x="136" y="203"/>
                  </a:lnTo>
                  <a:lnTo>
                    <a:pt x="137" y="203"/>
                  </a:lnTo>
                  <a:lnTo>
                    <a:pt x="139" y="201"/>
                  </a:lnTo>
                  <a:lnTo>
                    <a:pt x="141" y="201"/>
                  </a:lnTo>
                  <a:lnTo>
                    <a:pt x="142" y="202"/>
                  </a:lnTo>
                  <a:lnTo>
                    <a:pt x="143" y="202"/>
                  </a:lnTo>
                  <a:lnTo>
                    <a:pt x="144" y="203"/>
                  </a:lnTo>
                  <a:lnTo>
                    <a:pt x="145" y="202"/>
                  </a:lnTo>
                  <a:lnTo>
                    <a:pt x="149" y="202"/>
                  </a:lnTo>
                  <a:lnTo>
                    <a:pt x="149" y="201"/>
                  </a:lnTo>
                  <a:lnTo>
                    <a:pt x="150" y="201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50" y="197"/>
                  </a:lnTo>
                  <a:lnTo>
                    <a:pt x="148" y="197"/>
                  </a:lnTo>
                  <a:lnTo>
                    <a:pt x="147" y="196"/>
                  </a:lnTo>
                  <a:lnTo>
                    <a:pt x="148" y="196"/>
                  </a:lnTo>
                  <a:lnTo>
                    <a:pt x="147" y="195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3" y="194"/>
                  </a:lnTo>
                  <a:lnTo>
                    <a:pt x="138" y="194"/>
                  </a:lnTo>
                  <a:lnTo>
                    <a:pt x="138" y="195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36" y="194"/>
                  </a:lnTo>
                  <a:lnTo>
                    <a:pt x="133" y="194"/>
                  </a:lnTo>
                  <a:lnTo>
                    <a:pt x="131" y="192"/>
                  </a:lnTo>
                  <a:lnTo>
                    <a:pt x="132" y="192"/>
                  </a:lnTo>
                  <a:lnTo>
                    <a:pt x="132" y="191"/>
                  </a:lnTo>
                  <a:lnTo>
                    <a:pt x="133" y="191"/>
                  </a:lnTo>
                  <a:lnTo>
                    <a:pt x="132" y="190"/>
                  </a:lnTo>
                  <a:lnTo>
                    <a:pt x="131" y="190"/>
                  </a:lnTo>
                  <a:lnTo>
                    <a:pt x="130" y="189"/>
                  </a:lnTo>
                  <a:lnTo>
                    <a:pt x="129" y="189"/>
                  </a:lnTo>
                  <a:lnTo>
                    <a:pt x="127" y="188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4" y="188"/>
                  </a:lnTo>
                  <a:lnTo>
                    <a:pt x="124" y="190"/>
                  </a:lnTo>
                  <a:lnTo>
                    <a:pt x="123" y="190"/>
                  </a:lnTo>
                  <a:lnTo>
                    <a:pt x="123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19" y="184"/>
                  </a:lnTo>
                  <a:lnTo>
                    <a:pt x="119" y="183"/>
                  </a:lnTo>
                  <a:lnTo>
                    <a:pt x="117" y="183"/>
                  </a:lnTo>
                  <a:lnTo>
                    <a:pt x="117" y="182"/>
                  </a:lnTo>
                  <a:lnTo>
                    <a:pt x="116" y="182"/>
                  </a:lnTo>
                  <a:lnTo>
                    <a:pt x="117" y="183"/>
                  </a:lnTo>
                  <a:lnTo>
                    <a:pt x="117" y="184"/>
                  </a:lnTo>
                  <a:lnTo>
                    <a:pt x="116" y="184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3" y="186"/>
                  </a:lnTo>
                  <a:lnTo>
                    <a:pt x="111" y="188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7" y="188"/>
                  </a:lnTo>
                  <a:lnTo>
                    <a:pt x="106" y="188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5" y="185"/>
                  </a:lnTo>
                  <a:lnTo>
                    <a:pt x="104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5"/>
                  </a:lnTo>
                  <a:lnTo>
                    <a:pt x="99" y="184"/>
                  </a:lnTo>
                  <a:lnTo>
                    <a:pt x="96" y="184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3" y="184"/>
                  </a:lnTo>
                  <a:lnTo>
                    <a:pt x="92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3" y="188"/>
                  </a:lnTo>
                  <a:lnTo>
                    <a:pt x="82" y="186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3" y="180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71" y="183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9" y="186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3" y="190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62" y="186"/>
                  </a:lnTo>
                  <a:lnTo>
                    <a:pt x="61" y="186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3"/>
                  </a:lnTo>
                  <a:lnTo>
                    <a:pt x="62" y="183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8" y="174"/>
                  </a:lnTo>
                  <a:lnTo>
                    <a:pt x="58" y="173"/>
                  </a:lnTo>
                  <a:lnTo>
                    <a:pt x="57" y="172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4" y="169"/>
                  </a:lnTo>
                  <a:lnTo>
                    <a:pt x="52" y="164"/>
                  </a:lnTo>
                  <a:lnTo>
                    <a:pt x="51" y="163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6" y="164"/>
                  </a:lnTo>
                  <a:lnTo>
                    <a:pt x="45" y="163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8" y="159"/>
                  </a:lnTo>
                  <a:lnTo>
                    <a:pt x="49" y="159"/>
                  </a:lnTo>
                  <a:lnTo>
                    <a:pt x="46" y="157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48" y="155"/>
                  </a:lnTo>
                  <a:lnTo>
                    <a:pt x="49" y="155"/>
                  </a:lnTo>
                  <a:lnTo>
                    <a:pt x="49" y="157"/>
                  </a:lnTo>
                  <a:lnTo>
                    <a:pt x="50" y="155"/>
                  </a:lnTo>
                  <a:lnTo>
                    <a:pt x="54" y="155"/>
                  </a:lnTo>
                  <a:lnTo>
                    <a:pt x="54" y="154"/>
                  </a:lnTo>
                  <a:lnTo>
                    <a:pt x="55" y="155"/>
                  </a:lnTo>
                  <a:lnTo>
                    <a:pt x="58" y="155"/>
                  </a:lnTo>
                  <a:lnTo>
                    <a:pt x="58" y="158"/>
                  </a:lnTo>
                  <a:lnTo>
                    <a:pt x="60" y="158"/>
                  </a:lnTo>
                  <a:lnTo>
                    <a:pt x="61" y="159"/>
                  </a:lnTo>
                  <a:lnTo>
                    <a:pt x="61" y="157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3" y="157"/>
                  </a:lnTo>
                  <a:lnTo>
                    <a:pt x="63" y="153"/>
                  </a:lnTo>
                  <a:lnTo>
                    <a:pt x="64" y="153"/>
                  </a:lnTo>
                  <a:lnTo>
                    <a:pt x="64" y="152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8" y="151"/>
                  </a:lnTo>
                  <a:lnTo>
                    <a:pt x="60" y="152"/>
                  </a:lnTo>
                  <a:lnTo>
                    <a:pt x="57" y="151"/>
                  </a:lnTo>
                  <a:lnTo>
                    <a:pt x="56" y="151"/>
                  </a:lnTo>
                  <a:lnTo>
                    <a:pt x="56" y="149"/>
                  </a:lnTo>
                  <a:lnTo>
                    <a:pt x="55" y="151"/>
                  </a:lnTo>
                  <a:lnTo>
                    <a:pt x="55" y="148"/>
                  </a:lnTo>
                  <a:lnTo>
                    <a:pt x="50" y="148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6" y="151"/>
                  </a:lnTo>
                  <a:lnTo>
                    <a:pt x="49" y="153"/>
                  </a:lnTo>
                  <a:lnTo>
                    <a:pt x="46" y="153"/>
                  </a:lnTo>
                  <a:lnTo>
                    <a:pt x="46" y="154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34" y="140"/>
                  </a:lnTo>
                  <a:lnTo>
                    <a:pt x="36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7" y="133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5" y="130"/>
                  </a:lnTo>
                  <a:lnTo>
                    <a:pt x="25" y="129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5" y="126"/>
                  </a:lnTo>
                  <a:lnTo>
                    <a:pt x="26" y="124"/>
                  </a:lnTo>
                  <a:lnTo>
                    <a:pt x="25" y="124"/>
                  </a:lnTo>
                  <a:lnTo>
                    <a:pt x="25" y="123"/>
                  </a:lnTo>
                  <a:lnTo>
                    <a:pt x="20" y="123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8"/>
                  </a:lnTo>
                  <a:lnTo>
                    <a:pt x="21" y="117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7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3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40" y="93"/>
                  </a:lnTo>
                  <a:lnTo>
                    <a:pt x="42" y="92"/>
                  </a:lnTo>
                  <a:lnTo>
                    <a:pt x="43" y="92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6" y="80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8" y="74"/>
                  </a:lnTo>
                  <a:lnTo>
                    <a:pt x="50" y="72"/>
                  </a:lnTo>
                  <a:lnTo>
                    <a:pt x="55" y="72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59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3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49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5"/>
                  </a:lnTo>
                  <a:lnTo>
                    <a:pt x="116" y="35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1" y="35"/>
                  </a:lnTo>
                  <a:lnTo>
                    <a:pt x="123" y="36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25" y="32"/>
                  </a:lnTo>
                  <a:lnTo>
                    <a:pt x="127" y="32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2" y="23"/>
                  </a:lnTo>
                  <a:lnTo>
                    <a:pt x="138" y="23"/>
                  </a:lnTo>
                  <a:lnTo>
                    <a:pt x="147" y="24"/>
                  </a:lnTo>
                  <a:lnTo>
                    <a:pt x="149" y="24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2" y="19"/>
                  </a:lnTo>
                  <a:lnTo>
                    <a:pt x="154" y="19"/>
                  </a:lnTo>
                  <a:lnTo>
                    <a:pt x="154" y="20"/>
                  </a:lnTo>
                  <a:lnTo>
                    <a:pt x="155" y="20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9" y="16"/>
                  </a:lnTo>
                  <a:lnTo>
                    <a:pt x="180" y="16"/>
                  </a:lnTo>
                  <a:lnTo>
                    <a:pt x="181" y="18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3" y="16"/>
                  </a:lnTo>
                  <a:lnTo>
                    <a:pt x="185" y="17"/>
                  </a:lnTo>
                  <a:lnTo>
                    <a:pt x="186" y="17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91" y="13"/>
                  </a:lnTo>
                  <a:lnTo>
                    <a:pt x="191" y="12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9" y="13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3" y="11"/>
                  </a:lnTo>
                  <a:lnTo>
                    <a:pt x="206" y="11"/>
                  </a:lnTo>
                  <a:lnTo>
                    <a:pt x="206" y="14"/>
                  </a:lnTo>
                  <a:lnTo>
                    <a:pt x="207" y="14"/>
                  </a:lnTo>
                  <a:lnTo>
                    <a:pt x="207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1" y="18"/>
                  </a:lnTo>
                  <a:lnTo>
                    <a:pt x="212" y="19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6" y="22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7" y="20"/>
                  </a:lnTo>
                  <a:lnTo>
                    <a:pt x="219" y="20"/>
                  </a:lnTo>
                  <a:lnTo>
                    <a:pt x="220" y="19"/>
                  </a:lnTo>
                  <a:lnTo>
                    <a:pt x="223" y="20"/>
                  </a:lnTo>
                  <a:lnTo>
                    <a:pt x="229" y="23"/>
                  </a:lnTo>
                  <a:lnTo>
                    <a:pt x="230" y="23"/>
                  </a:lnTo>
                  <a:lnTo>
                    <a:pt x="230" y="24"/>
                  </a:lnTo>
                  <a:lnTo>
                    <a:pt x="231" y="24"/>
                  </a:lnTo>
                  <a:lnTo>
                    <a:pt x="232" y="25"/>
                  </a:lnTo>
                  <a:lnTo>
                    <a:pt x="234" y="25"/>
                  </a:lnTo>
                  <a:lnTo>
                    <a:pt x="235" y="28"/>
                  </a:lnTo>
                  <a:lnTo>
                    <a:pt x="236" y="29"/>
                  </a:lnTo>
                  <a:lnTo>
                    <a:pt x="238" y="29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3" y="24"/>
                  </a:lnTo>
                  <a:lnTo>
                    <a:pt x="253" y="25"/>
                  </a:lnTo>
                  <a:lnTo>
                    <a:pt x="255" y="25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5"/>
                  </a:lnTo>
                  <a:lnTo>
                    <a:pt x="263" y="25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8" y="23"/>
                  </a:lnTo>
                  <a:lnTo>
                    <a:pt x="269" y="23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5" y="17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5" y="13"/>
                  </a:lnTo>
                  <a:lnTo>
                    <a:pt x="275" y="12"/>
                  </a:lnTo>
                  <a:lnTo>
                    <a:pt x="274" y="12"/>
                  </a:lnTo>
                  <a:lnTo>
                    <a:pt x="274" y="11"/>
                  </a:lnTo>
                  <a:lnTo>
                    <a:pt x="273" y="11"/>
                  </a:lnTo>
                  <a:lnTo>
                    <a:pt x="273" y="7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0" y="6"/>
                  </a:lnTo>
                  <a:lnTo>
                    <a:pt x="270" y="3"/>
                  </a:lnTo>
                  <a:lnTo>
                    <a:pt x="272" y="3"/>
                  </a:lnTo>
                  <a:lnTo>
                    <a:pt x="273" y="1"/>
                  </a:lnTo>
                  <a:lnTo>
                    <a:pt x="276" y="1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9">
              <a:extLst>
                <a:ext uri="{FF2B5EF4-FFF2-40B4-BE49-F238E27FC236}">
                  <a16:creationId xmlns="" xmlns:a16="http://schemas.microsoft.com/office/drawing/2014/main" id="{019B3976-3428-4E5C-A976-E611FCAF8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0378" y="3287705"/>
              <a:ext cx="693738" cy="1087435"/>
            </a:xfrm>
            <a:custGeom>
              <a:avLst/>
              <a:gdLst/>
              <a:ahLst/>
              <a:cxnLst>
                <a:cxn ang="0">
                  <a:pos x="260" y="596"/>
                </a:cxn>
                <a:cxn ang="0">
                  <a:pos x="170" y="411"/>
                </a:cxn>
                <a:cxn ang="0">
                  <a:pos x="180" y="337"/>
                </a:cxn>
                <a:cxn ang="0">
                  <a:pos x="113" y="287"/>
                </a:cxn>
                <a:cxn ang="0">
                  <a:pos x="123" y="319"/>
                </a:cxn>
                <a:cxn ang="0">
                  <a:pos x="81" y="343"/>
                </a:cxn>
                <a:cxn ang="0">
                  <a:pos x="30" y="335"/>
                </a:cxn>
                <a:cxn ang="0">
                  <a:pos x="63" y="282"/>
                </a:cxn>
                <a:cxn ang="0">
                  <a:pos x="150" y="229"/>
                </a:cxn>
                <a:cxn ang="0">
                  <a:pos x="88" y="234"/>
                </a:cxn>
                <a:cxn ang="0">
                  <a:pos x="111" y="212"/>
                </a:cxn>
                <a:cxn ang="0">
                  <a:pos x="78" y="168"/>
                </a:cxn>
                <a:cxn ang="0">
                  <a:pos x="98" y="184"/>
                </a:cxn>
                <a:cxn ang="0">
                  <a:pos x="86" y="165"/>
                </a:cxn>
                <a:cxn ang="0">
                  <a:pos x="86" y="130"/>
                </a:cxn>
                <a:cxn ang="0">
                  <a:pos x="58" y="124"/>
                </a:cxn>
                <a:cxn ang="0">
                  <a:pos x="56" y="88"/>
                </a:cxn>
                <a:cxn ang="0">
                  <a:pos x="51" y="83"/>
                </a:cxn>
                <a:cxn ang="0">
                  <a:pos x="109" y="131"/>
                </a:cxn>
                <a:cxn ang="0">
                  <a:pos x="79" y="103"/>
                </a:cxn>
                <a:cxn ang="0">
                  <a:pos x="61" y="75"/>
                </a:cxn>
                <a:cxn ang="0">
                  <a:pos x="94" y="36"/>
                </a:cxn>
                <a:cxn ang="0">
                  <a:pos x="81" y="61"/>
                </a:cxn>
                <a:cxn ang="0">
                  <a:pos x="62" y="45"/>
                </a:cxn>
                <a:cxn ang="0">
                  <a:pos x="236" y="3"/>
                </a:cxn>
                <a:cxn ang="0">
                  <a:pos x="179" y="62"/>
                </a:cxn>
                <a:cxn ang="0">
                  <a:pos x="186" y="92"/>
                </a:cxn>
                <a:cxn ang="0">
                  <a:pos x="267" y="79"/>
                </a:cxn>
                <a:cxn ang="0">
                  <a:pos x="248" y="174"/>
                </a:cxn>
                <a:cxn ang="0">
                  <a:pos x="223" y="210"/>
                </a:cxn>
                <a:cxn ang="0">
                  <a:pos x="299" y="273"/>
                </a:cxn>
                <a:cxn ang="0">
                  <a:pos x="354" y="357"/>
                </a:cxn>
                <a:cxn ang="0">
                  <a:pos x="370" y="427"/>
                </a:cxn>
                <a:cxn ang="0">
                  <a:pos x="417" y="499"/>
                </a:cxn>
                <a:cxn ang="0">
                  <a:pos x="381" y="534"/>
                </a:cxn>
                <a:cxn ang="0">
                  <a:pos x="390" y="574"/>
                </a:cxn>
                <a:cxn ang="0">
                  <a:pos x="298" y="580"/>
                </a:cxn>
                <a:cxn ang="0">
                  <a:pos x="217" y="591"/>
                </a:cxn>
                <a:cxn ang="0">
                  <a:pos x="178" y="607"/>
                </a:cxn>
                <a:cxn ang="0">
                  <a:pos x="124" y="620"/>
                </a:cxn>
                <a:cxn ang="0">
                  <a:pos x="185" y="552"/>
                </a:cxn>
                <a:cxn ang="0">
                  <a:pos x="237" y="528"/>
                </a:cxn>
                <a:cxn ang="0">
                  <a:pos x="178" y="516"/>
                </a:cxn>
                <a:cxn ang="0">
                  <a:pos x="144" y="517"/>
                </a:cxn>
                <a:cxn ang="0">
                  <a:pos x="197" y="458"/>
                </a:cxn>
                <a:cxn ang="0">
                  <a:pos x="187" y="413"/>
                </a:cxn>
                <a:cxn ang="0">
                  <a:pos x="238" y="378"/>
                </a:cxn>
                <a:cxn ang="0">
                  <a:pos x="227" y="343"/>
                </a:cxn>
                <a:cxn ang="0">
                  <a:pos x="200" y="295"/>
                </a:cxn>
                <a:cxn ang="0">
                  <a:pos x="155" y="302"/>
                </a:cxn>
                <a:cxn ang="0">
                  <a:pos x="157" y="223"/>
                </a:cxn>
                <a:cxn ang="0">
                  <a:pos x="149" y="216"/>
                </a:cxn>
                <a:cxn ang="0">
                  <a:pos x="132" y="236"/>
                </a:cxn>
                <a:cxn ang="0">
                  <a:pos x="124" y="218"/>
                </a:cxn>
                <a:cxn ang="0">
                  <a:pos x="134" y="175"/>
                </a:cxn>
                <a:cxn ang="0">
                  <a:pos x="144" y="149"/>
                </a:cxn>
                <a:cxn ang="0">
                  <a:pos x="113" y="152"/>
                </a:cxn>
                <a:cxn ang="0">
                  <a:pos x="129" y="125"/>
                </a:cxn>
                <a:cxn ang="0">
                  <a:pos x="117" y="88"/>
                </a:cxn>
                <a:cxn ang="0">
                  <a:pos x="131" y="67"/>
                </a:cxn>
                <a:cxn ang="0">
                  <a:pos x="136" y="36"/>
                </a:cxn>
                <a:cxn ang="0">
                  <a:pos x="166" y="11"/>
                </a:cxn>
                <a:cxn ang="0">
                  <a:pos x="221" y="5"/>
                </a:cxn>
              </a:cxnLst>
              <a:rect l="0" t="0" r="r" b="b"/>
              <a:pathLst>
                <a:path w="437" h="685">
                  <a:moveTo>
                    <a:pt x="268" y="679"/>
                  </a:moveTo>
                  <a:lnTo>
                    <a:pt x="275" y="679"/>
                  </a:lnTo>
                  <a:lnTo>
                    <a:pt x="278" y="681"/>
                  </a:lnTo>
                  <a:lnTo>
                    <a:pt x="278" y="685"/>
                  </a:lnTo>
                  <a:lnTo>
                    <a:pt x="277" y="684"/>
                  </a:lnTo>
                  <a:lnTo>
                    <a:pt x="274" y="684"/>
                  </a:lnTo>
                  <a:lnTo>
                    <a:pt x="273" y="683"/>
                  </a:lnTo>
                  <a:lnTo>
                    <a:pt x="272" y="683"/>
                  </a:lnTo>
                  <a:lnTo>
                    <a:pt x="272" y="684"/>
                  </a:lnTo>
                  <a:lnTo>
                    <a:pt x="268" y="684"/>
                  </a:lnTo>
                  <a:lnTo>
                    <a:pt x="269" y="683"/>
                  </a:lnTo>
                  <a:lnTo>
                    <a:pt x="268" y="682"/>
                  </a:lnTo>
                  <a:lnTo>
                    <a:pt x="268" y="679"/>
                  </a:lnTo>
                  <a:close/>
                  <a:moveTo>
                    <a:pt x="262" y="668"/>
                  </a:moveTo>
                  <a:lnTo>
                    <a:pt x="263" y="668"/>
                  </a:lnTo>
                  <a:lnTo>
                    <a:pt x="263" y="669"/>
                  </a:lnTo>
                  <a:lnTo>
                    <a:pt x="262" y="670"/>
                  </a:lnTo>
                  <a:lnTo>
                    <a:pt x="262" y="668"/>
                  </a:lnTo>
                  <a:close/>
                  <a:moveTo>
                    <a:pt x="256" y="663"/>
                  </a:moveTo>
                  <a:lnTo>
                    <a:pt x="257" y="664"/>
                  </a:lnTo>
                  <a:lnTo>
                    <a:pt x="256" y="665"/>
                  </a:lnTo>
                  <a:lnTo>
                    <a:pt x="256" y="668"/>
                  </a:lnTo>
                  <a:lnTo>
                    <a:pt x="255" y="669"/>
                  </a:lnTo>
                  <a:lnTo>
                    <a:pt x="250" y="669"/>
                  </a:lnTo>
                  <a:lnTo>
                    <a:pt x="250" y="668"/>
                  </a:lnTo>
                  <a:lnTo>
                    <a:pt x="252" y="668"/>
                  </a:lnTo>
                  <a:lnTo>
                    <a:pt x="250" y="666"/>
                  </a:lnTo>
                  <a:lnTo>
                    <a:pt x="253" y="666"/>
                  </a:lnTo>
                  <a:lnTo>
                    <a:pt x="254" y="664"/>
                  </a:lnTo>
                  <a:lnTo>
                    <a:pt x="255" y="664"/>
                  </a:lnTo>
                  <a:lnTo>
                    <a:pt x="256" y="663"/>
                  </a:lnTo>
                  <a:close/>
                  <a:moveTo>
                    <a:pt x="269" y="650"/>
                  </a:moveTo>
                  <a:lnTo>
                    <a:pt x="271" y="650"/>
                  </a:lnTo>
                  <a:lnTo>
                    <a:pt x="271" y="651"/>
                  </a:lnTo>
                  <a:lnTo>
                    <a:pt x="269" y="651"/>
                  </a:lnTo>
                  <a:lnTo>
                    <a:pt x="269" y="650"/>
                  </a:lnTo>
                  <a:close/>
                  <a:moveTo>
                    <a:pt x="271" y="648"/>
                  </a:moveTo>
                  <a:lnTo>
                    <a:pt x="272" y="648"/>
                  </a:lnTo>
                  <a:lnTo>
                    <a:pt x="272" y="650"/>
                  </a:lnTo>
                  <a:lnTo>
                    <a:pt x="271" y="650"/>
                  </a:lnTo>
                  <a:lnTo>
                    <a:pt x="271" y="648"/>
                  </a:lnTo>
                  <a:close/>
                  <a:moveTo>
                    <a:pt x="97" y="635"/>
                  </a:moveTo>
                  <a:lnTo>
                    <a:pt x="98" y="635"/>
                  </a:lnTo>
                  <a:lnTo>
                    <a:pt x="98" y="638"/>
                  </a:lnTo>
                  <a:lnTo>
                    <a:pt x="97" y="636"/>
                  </a:lnTo>
                  <a:lnTo>
                    <a:pt x="97" y="635"/>
                  </a:lnTo>
                  <a:close/>
                  <a:moveTo>
                    <a:pt x="95" y="634"/>
                  </a:moveTo>
                  <a:lnTo>
                    <a:pt x="97" y="634"/>
                  </a:lnTo>
                  <a:lnTo>
                    <a:pt x="95" y="635"/>
                  </a:lnTo>
                  <a:lnTo>
                    <a:pt x="95" y="634"/>
                  </a:lnTo>
                  <a:close/>
                  <a:moveTo>
                    <a:pt x="259" y="592"/>
                  </a:moveTo>
                  <a:lnTo>
                    <a:pt x="260" y="593"/>
                  </a:lnTo>
                  <a:lnTo>
                    <a:pt x="260" y="596"/>
                  </a:lnTo>
                  <a:lnTo>
                    <a:pt x="259" y="596"/>
                  </a:lnTo>
                  <a:lnTo>
                    <a:pt x="259" y="592"/>
                  </a:lnTo>
                  <a:close/>
                  <a:moveTo>
                    <a:pt x="306" y="580"/>
                  </a:moveTo>
                  <a:lnTo>
                    <a:pt x="309" y="580"/>
                  </a:lnTo>
                  <a:lnTo>
                    <a:pt x="315" y="583"/>
                  </a:lnTo>
                  <a:lnTo>
                    <a:pt x="317" y="583"/>
                  </a:lnTo>
                  <a:lnTo>
                    <a:pt x="317" y="584"/>
                  </a:lnTo>
                  <a:lnTo>
                    <a:pt x="318" y="585"/>
                  </a:lnTo>
                  <a:lnTo>
                    <a:pt x="318" y="586"/>
                  </a:lnTo>
                  <a:lnTo>
                    <a:pt x="316" y="586"/>
                  </a:lnTo>
                  <a:lnTo>
                    <a:pt x="316" y="587"/>
                  </a:lnTo>
                  <a:lnTo>
                    <a:pt x="315" y="589"/>
                  </a:lnTo>
                  <a:lnTo>
                    <a:pt x="314" y="589"/>
                  </a:lnTo>
                  <a:lnTo>
                    <a:pt x="314" y="591"/>
                  </a:lnTo>
                  <a:lnTo>
                    <a:pt x="309" y="592"/>
                  </a:lnTo>
                  <a:lnTo>
                    <a:pt x="308" y="592"/>
                  </a:lnTo>
                  <a:lnTo>
                    <a:pt x="302" y="589"/>
                  </a:lnTo>
                  <a:lnTo>
                    <a:pt x="302" y="587"/>
                  </a:lnTo>
                  <a:lnTo>
                    <a:pt x="300" y="587"/>
                  </a:lnTo>
                  <a:lnTo>
                    <a:pt x="299" y="586"/>
                  </a:lnTo>
                  <a:lnTo>
                    <a:pt x="298" y="587"/>
                  </a:lnTo>
                  <a:lnTo>
                    <a:pt x="297" y="587"/>
                  </a:lnTo>
                  <a:lnTo>
                    <a:pt x="298" y="586"/>
                  </a:lnTo>
                  <a:lnTo>
                    <a:pt x="299" y="584"/>
                  </a:lnTo>
                  <a:lnTo>
                    <a:pt x="303" y="583"/>
                  </a:lnTo>
                  <a:lnTo>
                    <a:pt x="303" y="584"/>
                  </a:lnTo>
                  <a:lnTo>
                    <a:pt x="304" y="584"/>
                  </a:lnTo>
                  <a:lnTo>
                    <a:pt x="305" y="583"/>
                  </a:lnTo>
                  <a:lnTo>
                    <a:pt x="306" y="580"/>
                  </a:lnTo>
                  <a:close/>
                  <a:moveTo>
                    <a:pt x="322" y="577"/>
                  </a:moveTo>
                  <a:lnTo>
                    <a:pt x="323" y="577"/>
                  </a:lnTo>
                  <a:lnTo>
                    <a:pt x="323" y="579"/>
                  </a:lnTo>
                  <a:lnTo>
                    <a:pt x="319" y="579"/>
                  </a:lnTo>
                  <a:lnTo>
                    <a:pt x="322" y="577"/>
                  </a:lnTo>
                  <a:close/>
                  <a:moveTo>
                    <a:pt x="411" y="496"/>
                  </a:moveTo>
                  <a:lnTo>
                    <a:pt x="414" y="497"/>
                  </a:lnTo>
                  <a:lnTo>
                    <a:pt x="414" y="498"/>
                  </a:lnTo>
                  <a:lnTo>
                    <a:pt x="416" y="498"/>
                  </a:lnTo>
                  <a:lnTo>
                    <a:pt x="415" y="497"/>
                  </a:lnTo>
                  <a:lnTo>
                    <a:pt x="412" y="496"/>
                  </a:lnTo>
                  <a:lnTo>
                    <a:pt x="411" y="496"/>
                  </a:lnTo>
                  <a:close/>
                  <a:moveTo>
                    <a:pt x="404" y="430"/>
                  </a:moveTo>
                  <a:lnTo>
                    <a:pt x="405" y="430"/>
                  </a:lnTo>
                  <a:lnTo>
                    <a:pt x="404" y="430"/>
                  </a:lnTo>
                  <a:close/>
                  <a:moveTo>
                    <a:pt x="166" y="405"/>
                  </a:moveTo>
                  <a:lnTo>
                    <a:pt x="167" y="405"/>
                  </a:lnTo>
                  <a:lnTo>
                    <a:pt x="167" y="406"/>
                  </a:lnTo>
                  <a:lnTo>
                    <a:pt x="168" y="405"/>
                  </a:lnTo>
                  <a:lnTo>
                    <a:pt x="168" y="406"/>
                  </a:lnTo>
                  <a:lnTo>
                    <a:pt x="169" y="407"/>
                  </a:lnTo>
                  <a:lnTo>
                    <a:pt x="169" y="408"/>
                  </a:lnTo>
                  <a:lnTo>
                    <a:pt x="170" y="410"/>
                  </a:lnTo>
                  <a:lnTo>
                    <a:pt x="170" y="411"/>
                  </a:lnTo>
                  <a:lnTo>
                    <a:pt x="169" y="411"/>
                  </a:lnTo>
                  <a:lnTo>
                    <a:pt x="169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5" y="406"/>
                  </a:lnTo>
                  <a:lnTo>
                    <a:pt x="166" y="405"/>
                  </a:lnTo>
                  <a:close/>
                  <a:moveTo>
                    <a:pt x="176" y="398"/>
                  </a:moveTo>
                  <a:lnTo>
                    <a:pt x="180" y="399"/>
                  </a:lnTo>
                  <a:lnTo>
                    <a:pt x="182" y="399"/>
                  </a:lnTo>
                  <a:lnTo>
                    <a:pt x="182" y="402"/>
                  </a:lnTo>
                  <a:lnTo>
                    <a:pt x="185" y="402"/>
                  </a:lnTo>
                  <a:lnTo>
                    <a:pt x="185" y="406"/>
                  </a:lnTo>
                  <a:lnTo>
                    <a:pt x="186" y="406"/>
                  </a:lnTo>
                  <a:lnTo>
                    <a:pt x="186" y="407"/>
                  </a:lnTo>
                  <a:lnTo>
                    <a:pt x="187" y="407"/>
                  </a:lnTo>
                  <a:lnTo>
                    <a:pt x="188" y="406"/>
                  </a:lnTo>
                  <a:lnTo>
                    <a:pt x="192" y="406"/>
                  </a:lnTo>
                  <a:lnTo>
                    <a:pt x="192" y="407"/>
                  </a:lnTo>
                  <a:lnTo>
                    <a:pt x="190" y="411"/>
                  </a:lnTo>
                  <a:lnTo>
                    <a:pt x="188" y="411"/>
                  </a:lnTo>
                  <a:lnTo>
                    <a:pt x="187" y="412"/>
                  </a:lnTo>
                  <a:lnTo>
                    <a:pt x="186" y="412"/>
                  </a:lnTo>
                  <a:lnTo>
                    <a:pt x="185" y="413"/>
                  </a:lnTo>
                  <a:lnTo>
                    <a:pt x="185" y="415"/>
                  </a:lnTo>
                  <a:lnTo>
                    <a:pt x="182" y="417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18"/>
                  </a:lnTo>
                  <a:lnTo>
                    <a:pt x="178" y="419"/>
                  </a:lnTo>
                  <a:lnTo>
                    <a:pt x="176" y="419"/>
                  </a:lnTo>
                  <a:lnTo>
                    <a:pt x="176" y="417"/>
                  </a:lnTo>
                  <a:lnTo>
                    <a:pt x="178" y="417"/>
                  </a:lnTo>
                  <a:lnTo>
                    <a:pt x="178" y="414"/>
                  </a:lnTo>
                  <a:lnTo>
                    <a:pt x="176" y="415"/>
                  </a:lnTo>
                  <a:lnTo>
                    <a:pt x="176" y="417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3" y="415"/>
                  </a:lnTo>
                  <a:lnTo>
                    <a:pt x="173" y="413"/>
                  </a:lnTo>
                  <a:lnTo>
                    <a:pt x="172" y="412"/>
                  </a:lnTo>
                  <a:lnTo>
                    <a:pt x="170" y="410"/>
                  </a:lnTo>
                  <a:lnTo>
                    <a:pt x="170" y="400"/>
                  </a:lnTo>
                  <a:lnTo>
                    <a:pt x="176" y="398"/>
                  </a:lnTo>
                  <a:close/>
                  <a:moveTo>
                    <a:pt x="178" y="327"/>
                  </a:moveTo>
                  <a:lnTo>
                    <a:pt x="179" y="327"/>
                  </a:lnTo>
                  <a:lnTo>
                    <a:pt x="179" y="328"/>
                  </a:lnTo>
                  <a:lnTo>
                    <a:pt x="178" y="331"/>
                  </a:lnTo>
                  <a:lnTo>
                    <a:pt x="179" y="332"/>
                  </a:lnTo>
                  <a:lnTo>
                    <a:pt x="179" y="334"/>
                  </a:lnTo>
                  <a:lnTo>
                    <a:pt x="180" y="334"/>
                  </a:lnTo>
                  <a:lnTo>
                    <a:pt x="181" y="335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80" y="338"/>
                  </a:lnTo>
                  <a:lnTo>
                    <a:pt x="179" y="339"/>
                  </a:lnTo>
                  <a:lnTo>
                    <a:pt x="179" y="340"/>
                  </a:lnTo>
                  <a:lnTo>
                    <a:pt x="178" y="341"/>
                  </a:lnTo>
                  <a:lnTo>
                    <a:pt x="178" y="343"/>
                  </a:lnTo>
                  <a:lnTo>
                    <a:pt x="170" y="350"/>
                  </a:lnTo>
                  <a:lnTo>
                    <a:pt x="169" y="350"/>
                  </a:lnTo>
                  <a:lnTo>
                    <a:pt x="169" y="351"/>
                  </a:lnTo>
                  <a:lnTo>
                    <a:pt x="168" y="353"/>
                  </a:lnTo>
                  <a:lnTo>
                    <a:pt x="168" y="352"/>
                  </a:lnTo>
                  <a:lnTo>
                    <a:pt x="166" y="352"/>
                  </a:lnTo>
                  <a:lnTo>
                    <a:pt x="165" y="351"/>
                  </a:lnTo>
                  <a:lnTo>
                    <a:pt x="163" y="351"/>
                  </a:lnTo>
                  <a:lnTo>
                    <a:pt x="162" y="352"/>
                  </a:lnTo>
                  <a:lnTo>
                    <a:pt x="161" y="352"/>
                  </a:lnTo>
                  <a:lnTo>
                    <a:pt x="161" y="351"/>
                  </a:lnTo>
                  <a:lnTo>
                    <a:pt x="162" y="351"/>
                  </a:lnTo>
                  <a:lnTo>
                    <a:pt x="162" y="350"/>
                  </a:lnTo>
                  <a:lnTo>
                    <a:pt x="163" y="347"/>
                  </a:lnTo>
                  <a:lnTo>
                    <a:pt x="163" y="344"/>
                  </a:lnTo>
                  <a:lnTo>
                    <a:pt x="165" y="343"/>
                  </a:lnTo>
                  <a:lnTo>
                    <a:pt x="165" y="341"/>
                  </a:lnTo>
                  <a:lnTo>
                    <a:pt x="169" y="337"/>
                  </a:lnTo>
                  <a:lnTo>
                    <a:pt x="170" y="332"/>
                  </a:lnTo>
                  <a:lnTo>
                    <a:pt x="173" y="330"/>
                  </a:lnTo>
                  <a:lnTo>
                    <a:pt x="178" y="327"/>
                  </a:lnTo>
                  <a:close/>
                  <a:moveTo>
                    <a:pt x="201" y="294"/>
                  </a:moveTo>
                  <a:lnTo>
                    <a:pt x="203" y="294"/>
                  </a:lnTo>
                  <a:lnTo>
                    <a:pt x="203" y="295"/>
                  </a:lnTo>
                  <a:lnTo>
                    <a:pt x="201" y="295"/>
                  </a:lnTo>
                  <a:lnTo>
                    <a:pt x="201" y="294"/>
                  </a:lnTo>
                  <a:close/>
                  <a:moveTo>
                    <a:pt x="88" y="266"/>
                  </a:moveTo>
                  <a:lnTo>
                    <a:pt x="89" y="266"/>
                  </a:lnTo>
                  <a:lnTo>
                    <a:pt x="91" y="267"/>
                  </a:lnTo>
                  <a:lnTo>
                    <a:pt x="92" y="267"/>
                  </a:lnTo>
                  <a:lnTo>
                    <a:pt x="94" y="266"/>
                  </a:lnTo>
                  <a:lnTo>
                    <a:pt x="95" y="266"/>
                  </a:lnTo>
                  <a:lnTo>
                    <a:pt x="99" y="269"/>
                  </a:lnTo>
                  <a:lnTo>
                    <a:pt x="103" y="269"/>
                  </a:lnTo>
                  <a:lnTo>
                    <a:pt x="103" y="267"/>
                  </a:lnTo>
                  <a:lnTo>
                    <a:pt x="105" y="269"/>
                  </a:lnTo>
                  <a:lnTo>
                    <a:pt x="106" y="269"/>
                  </a:lnTo>
                  <a:lnTo>
                    <a:pt x="106" y="270"/>
                  </a:lnTo>
                  <a:lnTo>
                    <a:pt x="109" y="272"/>
                  </a:lnTo>
                  <a:lnTo>
                    <a:pt x="109" y="276"/>
                  </a:lnTo>
                  <a:lnTo>
                    <a:pt x="107" y="277"/>
                  </a:lnTo>
                  <a:lnTo>
                    <a:pt x="107" y="279"/>
                  </a:lnTo>
                  <a:lnTo>
                    <a:pt x="110" y="279"/>
                  </a:lnTo>
                  <a:lnTo>
                    <a:pt x="111" y="281"/>
                  </a:lnTo>
                  <a:lnTo>
                    <a:pt x="111" y="283"/>
                  </a:lnTo>
                  <a:lnTo>
                    <a:pt x="110" y="285"/>
                  </a:lnTo>
                  <a:lnTo>
                    <a:pt x="112" y="285"/>
                  </a:lnTo>
                  <a:lnTo>
                    <a:pt x="113" y="287"/>
                  </a:lnTo>
                  <a:lnTo>
                    <a:pt x="113" y="288"/>
                  </a:lnTo>
                  <a:lnTo>
                    <a:pt x="114" y="289"/>
                  </a:lnTo>
                  <a:lnTo>
                    <a:pt x="114" y="290"/>
                  </a:lnTo>
                  <a:lnTo>
                    <a:pt x="117" y="292"/>
                  </a:lnTo>
                  <a:lnTo>
                    <a:pt x="117" y="294"/>
                  </a:lnTo>
                  <a:lnTo>
                    <a:pt x="118" y="295"/>
                  </a:lnTo>
                  <a:lnTo>
                    <a:pt x="118" y="297"/>
                  </a:lnTo>
                  <a:lnTo>
                    <a:pt x="119" y="298"/>
                  </a:lnTo>
                  <a:lnTo>
                    <a:pt x="120" y="298"/>
                  </a:lnTo>
                  <a:lnTo>
                    <a:pt x="118" y="296"/>
                  </a:lnTo>
                  <a:lnTo>
                    <a:pt x="119" y="295"/>
                  </a:lnTo>
                  <a:lnTo>
                    <a:pt x="120" y="295"/>
                  </a:lnTo>
                  <a:lnTo>
                    <a:pt x="123" y="297"/>
                  </a:lnTo>
                  <a:lnTo>
                    <a:pt x="123" y="302"/>
                  </a:lnTo>
                  <a:lnTo>
                    <a:pt x="122" y="303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7" y="306"/>
                  </a:lnTo>
                  <a:lnTo>
                    <a:pt x="114" y="308"/>
                  </a:lnTo>
                  <a:lnTo>
                    <a:pt x="113" y="310"/>
                  </a:lnTo>
                  <a:lnTo>
                    <a:pt x="113" y="313"/>
                  </a:lnTo>
                  <a:lnTo>
                    <a:pt x="114" y="313"/>
                  </a:lnTo>
                  <a:lnTo>
                    <a:pt x="116" y="312"/>
                  </a:lnTo>
                  <a:lnTo>
                    <a:pt x="116" y="310"/>
                  </a:lnTo>
                  <a:lnTo>
                    <a:pt x="117" y="310"/>
                  </a:lnTo>
                  <a:lnTo>
                    <a:pt x="119" y="308"/>
                  </a:lnTo>
                  <a:lnTo>
                    <a:pt x="128" y="308"/>
                  </a:lnTo>
                  <a:lnTo>
                    <a:pt x="129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1" y="315"/>
                  </a:lnTo>
                  <a:lnTo>
                    <a:pt x="132" y="315"/>
                  </a:lnTo>
                  <a:lnTo>
                    <a:pt x="132" y="320"/>
                  </a:lnTo>
                  <a:lnTo>
                    <a:pt x="134" y="321"/>
                  </a:lnTo>
                  <a:lnTo>
                    <a:pt x="134" y="324"/>
                  </a:lnTo>
                  <a:lnTo>
                    <a:pt x="132" y="326"/>
                  </a:lnTo>
                  <a:lnTo>
                    <a:pt x="132" y="330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0" y="333"/>
                  </a:lnTo>
                  <a:lnTo>
                    <a:pt x="130" y="332"/>
                  </a:lnTo>
                  <a:lnTo>
                    <a:pt x="129" y="331"/>
                  </a:lnTo>
                  <a:lnTo>
                    <a:pt x="129" y="330"/>
                  </a:lnTo>
                  <a:lnTo>
                    <a:pt x="128" y="328"/>
                  </a:lnTo>
                  <a:lnTo>
                    <a:pt x="128" y="326"/>
                  </a:lnTo>
                  <a:lnTo>
                    <a:pt x="129" y="325"/>
                  </a:lnTo>
                  <a:lnTo>
                    <a:pt x="129" y="320"/>
                  </a:lnTo>
                  <a:lnTo>
                    <a:pt x="124" y="315"/>
                  </a:lnTo>
                  <a:lnTo>
                    <a:pt x="123" y="315"/>
                  </a:lnTo>
                  <a:lnTo>
                    <a:pt x="123" y="318"/>
                  </a:lnTo>
                  <a:lnTo>
                    <a:pt x="122" y="318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0"/>
                  </a:lnTo>
                  <a:lnTo>
                    <a:pt x="124" y="320"/>
                  </a:lnTo>
                  <a:lnTo>
                    <a:pt x="125" y="321"/>
                  </a:lnTo>
                  <a:lnTo>
                    <a:pt x="125" y="325"/>
                  </a:lnTo>
                  <a:lnTo>
                    <a:pt x="124" y="328"/>
                  </a:lnTo>
                  <a:lnTo>
                    <a:pt x="124" y="330"/>
                  </a:lnTo>
                  <a:lnTo>
                    <a:pt x="122" y="332"/>
                  </a:lnTo>
                  <a:lnTo>
                    <a:pt x="124" y="331"/>
                  </a:lnTo>
                  <a:lnTo>
                    <a:pt x="125" y="330"/>
                  </a:lnTo>
                  <a:lnTo>
                    <a:pt x="128" y="330"/>
                  </a:lnTo>
                  <a:lnTo>
                    <a:pt x="129" y="331"/>
                  </a:lnTo>
                  <a:lnTo>
                    <a:pt x="129" y="335"/>
                  </a:lnTo>
                  <a:lnTo>
                    <a:pt x="128" y="337"/>
                  </a:lnTo>
                  <a:lnTo>
                    <a:pt x="126" y="339"/>
                  </a:lnTo>
                  <a:lnTo>
                    <a:pt x="125" y="338"/>
                  </a:lnTo>
                  <a:lnTo>
                    <a:pt x="125" y="340"/>
                  </a:lnTo>
                  <a:lnTo>
                    <a:pt x="124" y="340"/>
                  </a:lnTo>
                  <a:lnTo>
                    <a:pt x="123" y="339"/>
                  </a:lnTo>
                  <a:lnTo>
                    <a:pt x="119" y="339"/>
                  </a:lnTo>
                  <a:lnTo>
                    <a:pt x="117" y="340"/>
                  </a:lnTo>
                  <a:lnTo>
                    <a:pt x="116" y="340"/>
                  </a:lnTo>
                  <a:lnTo>
                    <a:pt x="116" y="346"/>
                  </a:lnTo>
                  <a:lnTo>
                    <a:pt x="114" y="349"/>
                  </a:lnTo>
                  <a:lnTo>
                    <a:pt x="114" y="350"/>
                  </a:lnTo>
                  <a:lnTo>
                    <a:pt x="113" y="350"/>
                  </a:lnTo>
                  <a:lnTo>
                    <a:pt x="109" y="355"/>
                  </a:lnTo>
                  <a:lnTo>
                    <a:pt x="106" y="355"/>
                  </a:lnTo>
                  <a:lnTo>
                    <a:pt x="105" y="353"/>
                  </a:lnTo>
                  <a:lnTo>
                    <a:pt x="106" y="353"/>
                  </a:lnTo>
                  <a:lnTo>
                    <a:pt x="103" y="352"/>
                  </a:lnTo>
                  <a:lnTo>
                    <a:pt x="103" y="351"/>
                  </a:lnTo>
                  <a:lnTo>
                    <a:pt x="101" y="350"/>
                  </a:lnTo>
                  <a:lnTo>
                    <a:pt x="95" y="350"/>
                  </a:lnTo>
                  <a:lnTo>
                    <a:pt x="95" y="349"/>
                  </a:lnTo>
                  <a:lnTo>
                    <a:pt x="94" y="350"/>
                  </a:lnTo>
                  <a:lnTo>
                    <a:pt x="94" y="352"/>
                  </a:lnTo>
                  <a:lnTo>
                    <a:pt x="93" y="352"/>
                  </a:lnTo>
                  <a:lnTo>
                    <a:pt x="92" y="353"/>
                  </a:lnTo>
                  <a:lnTo>
                    <a:pt x="91" y="352"/>
                  </a:lnTo>
                  <a:lnTo>
                    <a:pt x="89" y="352"/>
                  </a:lnTo>
                  <a:lnTo>
                    <a:pt x="86" y="353"/>
                  </a:lnTo>
                  <a:lnTo>
                    <a:pt x="85" y="353"/>
                  </a:lnTo>
                  <a:lnTo>
                    <a:pt x="83" y="355"/>
                  </a:lnTo>
                  <a:lnTo>
                    <a:pt x="83" y="353"/>
                  </a:lnTo>
                  <a:lnTo>
                    <a:pt x="82" y="352"/>
                  </a:lnTo>
                  <a:lnTo>
                    <a:pt x="81" y="352"/>
                  </a:lnTo>
                  <a:lnTo>
                    <a:pt x="82" y="350"/>
                  </a:lnTo>
                  <a:lnTo>
                    <a:pt x="81" y="349"/>
                  </a:lnTo>
                  <a:lnTo>
                    <a:pt x="83" y="346"/>
                  </a:lnTo>
                  <a:lnTo>
                    <a:pt x="82" y="345"/>
                  </a:lnTo>
                  <a:lnTo>
                    <a:pt x="82" y="344"/>
                  </a:lnTo>
                  <a:lnTo>
                    <a:pt x="81" y="343"/>
                  </a:lnTo>
                  <a:lnTo>
                    <a:pt x="80" y="343"/>
                  </a:lnTo>
                  <a:lnTo>
                    <a:pt x="79" y="344"/>
                  </a:lnTo>
                  <a:lnTo>
                    <a:pt x="78" y="343"/>
                  </a:lnTo>
                  <a:lnTo>
                    <a:pt x="76" y="343"/>
                  </a:lnTo>
                  <a:lnTo>
                    <a:pt x="75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4" y="335"/>
                  </a:lnTo>
                  <a:lnTo>
                    <a:pt x="74" y="334"/>
                  </a:lnTo>
                  <a:lnTo>
                    <a:pt x="73" y="333"/>
                  </a:lnTo>
                  <a:lnTo>
                    <a:pt x="73" y="332"/>
                  </a:lnTo>
                  <a:lnTo>
                    <a:pt x="72" y="332"/>
                  </a:lnTo>
                  <a:lnTo>
                    <a:pt x="72" y="331"/>
                  </a:lnTo>
                  <a:lnTo>
                    <a:pt x="70" y="330"/>
                  </a:lnTo>
                  <a:lnTo>
                    <a:pt x="68" y="328"/>
                  </a:lnTo>
                  <a:lnTo>
                    <a:pt x="67" y="327"/>
                  </a:lnTo>
                  <a:lnTo>
                    <a:pt x="66" y="327"/>
                  </a:lnTo>
                  <a:lnTo>
                    <a:pt x="64" y="328"/>
                  </a:lnTo>
                  <a:lnTo>
                    <a:pt x="62" y="332"/>
                  </a:lnTo>
                  <a:lnTo>
                    <a:pt x="61" y="333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8" y="335"/>
                  </a:lnTo>
                  <a:lnTo>
                    <a:pt x="60" y="337"/>
                  </a:lnTo>
                  <a:lnTo>
                    <a:pt x="60" y="338"/>
                  </a:lnTo>
                  <a:lnTo>
                    <a:pt x="62" y="339"/>
                  </a:lnTo>
                  <a:lnTo>
                    <a:pt x="61" y="339"/>
                  </a:lnTo>
                  <a:lnTo>
                    <a:pt x="61" y="340"/>
                  </a:lnTo>
                  <a:lnTo>
                    <a:pt x="60" y="341"/>
                  </a:lnTo>
                  <a:lnTo>
                    <a:pt x="58" y="341"/>
                  </a:lnTo>
                  <a:lnTo>
                    <a:pt x="56" y="344"/>
                  </a:lnTo>
                  <a:lnTo>
                    <a:pt x="57" y="344"/>
                  </a:lnTo>
                  <a:lnTo>
                    <a:pt x="57" y="345"/>
                  </a:lnTo>
                  <a:lnTo>
                    <a:pt x="56" y="345"/>
                  </a:lnTo>
                  <a:lnTo>
                    <a:pt x="56" y="347"/>
                  </a:lnTo>
                  <a:lnTo>
                    <a:pt x="55" y="349"/>
                  </a:lnTo>
                  <a:lnTo>
                    <a:pt x="55" y="345"/>
                  </a:lnTo>
                  <a:lnTo>
                    <a:pt x="54" y="346"/>
                  </a:lnTo>
                  <a:lnTo>
                    <a:pt x="55" y="349"/>
                  </a:lnTo>
                  <a:lnTo>
                    <a:pt x="51" y="349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50" y="346"/>
                  </a:lnTo>
                  <a:lnTo>
                    <a:pt x="49" y="346"/>
                  </a:lnTo>
                  <a:lnTo>
                    <a:pt x="48" y="347"/>
                  </a:lnTo>
                  <a:lnTo>
                    <a:pt x="42" y="347"/>
                  </a:lnTo>
                  <a:lnTo>
                    <a:pt x="42" y="345"/>
                  </a:lnTo>
                  <a:lnTo>
                    <a:pt x="41" y="345"/>
                  </a:lnTo>
                  <a:lnTo>
                    <a:pt x="38" y="343"/>
                  </a:lnTo>
                  <a:lnTo>
                    <a:pt x="32" y="343"/>
                  </a:lnTo>
                  <a:lnTo>
                    <a:pt x="31" y="341"/>
                  </a:lnTo>
                  <a:lnTo>
                    <a:pt x="31" y="337"/>
                  </a:lnTo>
                  <a:lnTo>
                    <a:pt x="30" y="335"/>
                  </a:lnTo>
                  <a:lnTo>
                    <a:pt x="27" y="335"/>
                  </a:lnTo>
                  <a:lnTo>
                    <a:pt x="26" y="334"/>
                  </a:lnTo>
                  <a:lnTo>
                    <a:pt x="26" y="333"/>
                  </a:lnTo>
                  <a:lnTo>
                    <a:pt x="25" y="331"/>
                  </a:lnTo>
                  <a:lnTo>
                    <a:pt x="23" y="331"/>
                  </a:lnTo>
                  <a:lnTo>
                    <a:pt x="22" y="330"/>
                  </a:lnTo>
                  <a:lnTo>
                    <a:pt x="20" y="327"/>
                  </a:lnTo>
                  <a:lnTo>
                    <a:pt x="19" y="326"/>
                  </a:lnTo>
                  <a:lnTo>
                    <a:pt x="19" y="324"/>
                  </a:lnTo>
                  <a:lnTo>
                    <a:pt x="22" y="322"/>
                  </a:lnTo>
                  <a:lnTo>
                    <a:pt x="23" y="322"/>
                  </a:lnTo>
                  <a:lnTo>
                    <a:pt x="23" y="321"/>
                  </a:lnTo>
                  <a:lnTo>
                    <a:pt x="24" y="320"/>
                  </a:lnTo>
                  <a:lnTo>
                    <a:pt x="24" y="319"/>
                  </a:lnTo>
                  <a:lnTo>
                    <a:pt x="25" y="318"/>
                  </a:lnTo>
                  <a:lnTo>
                    <a:pt x="29" y="319"/>
                  </a:lnTo>
                  <a:lnTo>
                    <a:pt x="30" y="319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8" y="313"/>
                  </a:lnTo>
                  <a:lnTo>
                    <a:pt x="38" y="312"/>
                  </a:lnTo>
                  <a:lnTo>
                    <a:pt x="37" y="312"/>
                  </a:lnTo>
                  <a:lnTo>
                    <a:pt x="36" y="313"/>
                  </a:lnTo>
                  <a:lnTo>
                    <a:pt x="35" y="313"/>
                  </a:lnTo>
                  <a:lnTo>
                    <a:pt x="33" y="312"/>
                  </a:lnTo>
                  <a:lnTo>
                    <a:pt x="33" y="310"/>
                  </a:lnTo>
                  <a:lnTo>
                    <a:pt x="32" y="312"/>
                  </a:lnTo>
                  <a:lnTo>
                    <a:pt x="31" y="310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30" y="307"/>
                  </a:lnTo>
                  <a:lnTo>
                    <a:pt x="29" y="307"/>
                  </a:lnTo>
                  <a:lnTo>
                    <a:pt x="31" y="306"/>
                  </a:lnTo>
                  <a:lnTo>
                    <a:pt x="32" y="304"/>
                  </a:lnTo>
                  <a:lnTo>
                    <a:pt x="33" y="306"/>
                  </a:lnTo>
                  <a:lnTo>
                    <a:pt x="37" y="306"/>
                  </a:lnTo>
                  <a:lnTo>
                    <a:pt x="39" y="303"/>
                  </a:lnTo>
                  <a:lnTo>
                    <a:pt x="44" y="303"/>
                  </a:lnTo>
                  <a:lnTo>
                    <a:pt x="44" y="300"/>
                  </a:lnTo>
                  <a:lnTo>
                    <a:pt x="49" y="295"/>
                  </a:lnTo>
                  <a:lnTo>
                    <a:pt x="49" y="289"/>
                  </a:lnTo>
                  <a:lnTo>
                    <a:pt x="50" y="289"/>
                  </a:lnTo>
                  <a:lnTo>
                    <a:pt x="50" y="284"/>
                  </a:lnTo>
                  <a:lnTo>
                    <a:pt x="51" y="282"/>
                  </a:lnTo>
                  <a:lnTo>
                    <a:pt x="52" y="282"/>
                  </a:lnTo>
                  <a:lnTo>
                    <a:pt x="55" y="281"/>
                  </a:lnTo>
                  <a:lnTo>
                    <a:pt x="56" y="281"/>
                  </a:lnTo>
                  <a:lnTo>
                    <a:pt x="56" y="279"/>
                  </a:lnTo>
                  <a:lnTo>
                    <a:pt x="57" y="279"/>
                  </a:lnTo>
                  <a:lnTo>
                    <a:pt x="57" y="281"/>
                  </a:lnTo>
                  <a:lnTo>
                    <a:pt x="62" y="281"/>
                  </a:lnTo>
                  <a:lnTo>
                    <a:pt x="63" y="282"/>
                  </a:lnTo>
                  <a:lnTo>
                    <a:pt x="64" y="281"/>
                  </a:lnTo>
                  <a:lnTo>
                    <a:pt x="66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8" y="276"/>
                  </a:lnTo>
                  <a:lnTo>
                    <a:pt x="68" y="275"/>
                  </a:lnTo>
                  <a:lnTo>
                    <a:pt x="69" y="275"/>
                  </a:lnTo>
                  <a:lnTo>
                    <a:pt x="69" y="270"/>
                  </a:lnTo>
                  <a:lnTo>
                    <a:pt x="70" y="270"/>
                  </a:lnTo>
                  <a:lnTo>
                    <a:pt x="72" y="271"/>
                  </a:lnTo>
                  <a:lnTo>
                    <a:pt x="78" y="271"/>
                  </a:lnTo>
                  <a:lnTo>
                    <a:pt x="82" y="269"/>
                  </a:lnTo>
                  <a:lnTo>
                    <a:pt x="86" y="269"/>
                  </a:lnTo>
                  <a:lnTo>
                    <a:pt x="88" y="266"/>
                  </a:lnTo>
                  <a:close/>
                  <a:moveTo>
                    <a:pt x="98" y="261"/>
                  </a:moveTo>
                  <a:lnTo>
                    <a:pt x="103" y="261"/>
                  </a:lnTo>
                  <a:lnTo>
                    <a:pt x="103" y="264"/>
                  </a:lnTo>
                  <a:lnTo>
                    <a:pt x="101" y="264"/>
                  </a:lnTo>
                  <a:lnTo>
                    <a:pt x="101" y="263"/>
                  </a:lnTo>
                  <a:lnTo>
                    <a:pt x="98" y="263"/>
                  </a:lnTo>
                  <a:lnTo>
                    <a:pt x="98" y="261"/>
                  </a:lnTo>
                  <a:close/>
                  <a:moveTo>
                    <a:pt x="140" y="230"/>
                  </a:moveTo>
                  <a:lnTo>
                    <a:pt x="141" y="230"/>
                  </a:lnTo>
                  <a:lnTo>
                    <a:pt x="143" y="232"/>
                  </a:lnTo>
                  <a:lnTo>
                    <a:pt x="145" y="234"/>
                  </a:lnTo>
                  <a:lnTo>
                    <a:pt x="145" y="235"/>
                  </a:lnTo>
                  <a:lnTo>
                    <a:pt x="147" y="240"/>
                  </a:lnTo>
                  <a:lnTo>
                    <a:pt x="148" y="242"/>
                  </a:lnTo>
                  <a:lnTo>
                    <a:pt x="148" y="245"/>
                  </a:lnTo>
                  <a:lnTo>
                    <a:pt x="147" y="245"/>
                  </a:lnTo>
                  <a:lnTo>
                    <a:pt x="147" y="246"/>
                  </a:lnTo>
                  <a:lnTo>
                    <a:pt x="148" y="246"/>
                  </a:lnTo>
                  <a:lnTo>
                    <a:pt x="149" y="247"/>
                  </a:lnTo>
                  <a:lnTo>
                    <a:pt x="148" y="247"/>
                  </a:lnTo>
                  <a:lnTo>
                    <a:pt x="148" y="248"/>
                  </a:lnTo>
                  <a:lnTo>
                    <a:pt x="149" y="249"/>
                  </a:lnTo>
                  <a:lnTo>
                    <a:pt x="149" y="251"/>
                  </a:lnTo>
                  <a:lnTo>
                    <a:pt x="148" y="252"/>
                  </a:lnTo>
                  <a:lnTo>
                    <a:pt x="143" y="252"/>
                  </a:lnTo>
                  <a:lnTo>
                    <a:pt x="141" y="251"/>
                  </a:lnTo>
                  <a:lnTo>
                    <a:pt x="140" y="251"/>
                  </a:lnTo>
                  <a:lnTo>
                    <a:pt x="137" y="248"/>
                  </a:lnTo>
                  <a:lnTo>
                    <a:pt x="137" y="244"/>
                  </a:lnTo>
                  <a:lnTo>
                    <a:pt x="136" y="242"/>
                  </a:lnTo>
                  <a:lnTo>
                    <a:pt x="136" y="241"/>
                  </a:lnTo>
                  <a:lnTo>
                    <a:pt x="135" y="239"/>
                  </a:lnTo>
                  <a:lnTo>
                    <a:pt x="136" y="236"/>
                  </a:lnTo>
                  <a:lnTo>
                    <a:pt x="136" y="235"/>
                  </a:lnTo>
                  <a:lnTo>
                    <a:pt x="137" y="233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0" y="230"/>
                  </a:lnTo>
                  <a:close/>
                  <a:moveTo>
                    <a:pt x="150" y="229"/>
                  </a:moveTo>
                  <a:lnTo>
                    <a:pt x="151" y="229"/>
                  </a:lnTo>
                  <a:lnTo>
                    <a:pt x="151" y="230"/>
                  </a:lnTo>
                  <a:lnTo>
                    <a:pt x="150" y="230"/>
                  </a:lnTo>
                  <a:lnTo>
                    <a:pt x="150" y="229"/>
                  </a:lnTo>
                  <a:close/>
                  <a:moveTo>
                    <a:pt x="143" y="216"/>
                  </a:moveTo>
                  <a:lnTo>
                    <a:pt x="145" y="216"/>
                  </a:lnTo>
                  <a:lnTo>
                    <a:pt x="148" y="218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0" y="221"/>
                  </a:lnTo>
                  <a:lnTo>
                    <a:pt x="150" y="223"/>
                  </a:lnTo>
                  <a:lnTo>
                    <a:pt x="151" y="224"/>
                  </a:lnTo>
                  <a:lnTo>
                    <a:pt x="151" y="228"/>
                  </a:lnTo>
                  <a:lnTo>
                    <a:pt x="150" y="229"/>
                  </a:lnTo>
                  <a:lnTo>
                    <a:pt x="147" y="226"/>
                  </a:lnTo>
                  <a:lnTo>
                    <a:pt x="147" y="222"/>
                  </a:lnTo>
                  <a:lnTo>
                    <a:pt x="144" y="221"/>
                  </a:lnTo>
                  <a:lnTo>
                    <a:pt x="144" y="218"/>
                  </a:lnTo>
                  <a:lnTo>
                    <a:pt x="143" y="217"/>
                  </a:lnTo>
                  <a:lnTo>
                    <a:pt x="143" y="216"/>
                  </a:lnTo>
                  <a:close/>
                  <a:moveTo>
                    <a:pt x="103" y="215"/>
                  </a:moveTo>
                  <a:lnTo>
                    <a:pt x="105" y="215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7"/>
                  </a:lnTo>
                  <a:lnTo>
                    <a:pt x="107" y="227"/>
                  </a:lnTo>
                  <a:lnTo>
                    <a:pt x="107" y="230"/>
                  </a:lnTo>
                  <a:lnTo>
                    <a:pt x="109" y="230"/>
                  </a:lnTo>
                  <a:lnTo>
                    <a:pt x="109" y="234"/>
                  </a:lnTo>
                  <a:lnTo>
                    <a:pt x="107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6"/>
                  </a:lnTo>
                  <a:lnTo>
                    <a:pt x="104" y="238"/>
                  </a:lnTo>
                  <a:lnTo>
                    <a:pt x="100" y="238"/>
                  </a:lnTo>
                  <a:lnTo>
                    <a:pt x="100" y="240"/>
                  </a:lnTo>
                  <a:lnTo>
                    <a:pt x="99" y="241"/>
                  </a:lnTo>
                  <a:lnTo>
                    <a:pt x="97" y="241"/>
                  </a:lnTo>
                  <a:lnTo>
                    <a:pt x="97" y="238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98" y="232"/>
                  </a:lnTo>
                  <a:lnTo>
                    <a:pt x="97" y="232"/>
                  </a:lnTo>
                  <a:lnTo>
                    <a:pt x="97" y="230"/>
                  </a:lnTo>
                  <a:lnTo>
                    <a:pt x="98" y="228"/>
                  </a:lnTo>
                  <a:lnTo>
                    <a:pt x="99" y="227"/>
                  </a:lnTo>
                  <a:lnTo>
                    <a:pt x="98" y="226"/>
                  </a:lnTo>
                  <a:lnTo>
                    <a:pt x="95" y="226"/>
                  </a:lnTo>
                  <a:lnTo>
                    <a:pt x="95" y="227"/>
                  </a:lnTo>
                  <a:lnTo>
                    <a:pt x="94" y="229"/>
                  </a:lnTo>
                  <a:lnTo>
                    <a:pt x="92" y="232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3"/>
                  </a:lnTo>
                  <a:lnTo>
                    <a:pt x="89" y="232"/>
                  </a:lnTo>
                  <a:lnTo>
                    <a:pt x="88" y="230"/>
                  </a:lnTo>
                  <a:lnTo>
                    <a:pt x="89" y="229"/>
                  </a:lnTo>
                  <a:lnTo>
                    <a:pt x="91" y="227"/>
                  </a:lnTo>
                  <a:lnTo>
                    <a:pt x="89" y="226"/>
                  </a:lnTo>
                  <a:lnTo>
                    <a:pt x="91" y="224"/>
                  </a:lnTo>
                  <a:lnTo>
                    <a:pt x="91" y="221"/>
                  </a:lnTo>
                  <a:lnTo>
                    <a:pt x="95" y="218"/>
                  </a:lnTo>
                  <a:lnTo>
                    <a:pt x="97" y="218"/>
                  </a:lnTo>
                  <a:lnTo>
                    <a:pt x="95" y="221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2"/>
                  </a:lnTo>
                  <a:lnTo>
                    <a:pt x="98" y="220"/>
                  </a:lnTo>
                  <a:lnTo>
                    <a:pt x="101" y="216"/>
                  </a:lnTo>
                  <a:lnTo>
                    <a:pt x="103" y="216"/>
                  </a:lnTo>
                  <a:lnTo>
                    <a:pt x="103" y="215"/>
                  </a:lnTo>
                  <a:close/>
                  <a:moveTo>
                    <a:pt x="103" y="201"/>
                  </a:moveTo>
                  <a:lnTo>
                    <a:pt x="104" y="201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3" y="206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5"/>
                  </a:lnTo>
                  <a:lnTo>
                    <a:pt x="101" y="203"/>
                  </a:lnTo>
                  <a:lnTo>
                    <a:pt x="101" y="202"/>
                  </a:lnTo>
                  <a:lnTo>
                    <a:pt x="103" y="202"/>
                  </a:lnTo>
                  <a:lnTo>
                    <a:pt x="103" y="201"/>
                  </a:lnTo>
                  <a:close/>
                  <a:moveTo>
                    <a:pt x="122" y="198"/>
                  </a:moveTo>
                  <a:lnTo>
                    <a:pt x="123" y="198"/>
                  </a:lnTo>
                  <a:lnTo>
                    <a:pt x="123" y="202"/>
                  </a:lnTo>
                  <a:lnTo>
                    <a:pt x="120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14" y="218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1" y="224"/>
                  </a:lnTo>
                  <a:lnTo>
                    <a:pt x="111" y="226"/>
                  </a:lnTo>
                  <a:lnTo>
                    <a:pt x="109" y="226"/>
                  </a:lnTo>
                  <a:lnTo>
                    <a:pt x="107" y="224"/>
                  </a:lnTo>
                  <a:lnTo>
                    <a:pt x="106" y="222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10" y="214"/>
                  </a:lnTo>
                  <a:lnTo>
                    <a:pt x="113" y="212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2" y="212"/>
                  </a:lnTo>
                  <a:lnTo>
                    <a:pt x="111" y="212"/>
                  </a:lnTo>
                  <a:lnTo>
                    <a:pt x="110" y="211"/>
                  </a:lnTo>
                  <a:lnTo>
                    <a:pt x="111" y="209"/>
                  </a:lnTo>
                  <a:lnTo>
                    <a:pt x="112" y="208"/>
                  </a:lnTo>
                  <a:lnTo>
                    <a:pt x="113" y="205"/>
                  </a:lnTo>
                  <a:lnTo>
                    <a:pt x="116" y="204"/>
                  </a:lnTo>
                  <a:lnTo>
                    <a:pt x="122" y="198"/>
                  </a:lnTo>
                  <a:close/>
                  <a:moveTo>
                    <a:pt x="123" y="195"/>
                  </a:moveTo>
                  <a:lnTo>
                    <a:pt x="124" y="196"/>
                  </a:lnTo>
                  <a:lnTo>
                    <a:pt x="123" y="197"/>
                  </a:lnTo>
                  <a:lnTo>
                    <a:pt x="122" y="197"/>
                  </a:lnTo>
                  <a:lnTo>
                    <a:pt x="120" y="198"/>
                  </a:lnTo>
                  <a:lnTo>
                    <a:pt x="120" y="197"/>
                  </a:lnTo>
                  <a:lnTo>
                    <a:pt x="123" y="195"/>
                  </a:lnTo>
                  <a:close/>
                  <a:moveTo>
                    <a:pt x="125" y="190"/>
                  </a:moveTo>
                  <a:lnTo>
                    <a:pt x="126" y="190"/>
                  </a:lnTo>
                  <a:lnTo>
                    <a:pt x="126" y="192"/>
                  </a:lnTo>
                  <a:lnTo>
                    <a:pt x="125" y="193"/>
                  </a:lnTo>
                  <a:lnTo>
                    <a:pt x="125" y="195"/>
                  </a:lnTo>
                  <a:lnTo>
                    <a:pt x="124" y="193"/>
                  </a:lnTo>
                  <a:lnTo>
                    <a:pt x="124" y="192"/>
                  </a:lnTo>
                  <a:lnTo>
                    <a:pt x="125" y="191"/>
                  </a:lnTo>
                  <a:lnTo>
                    <a:pt x="125" y="190"/>
                  </a:lnTo>
                  <a:close/>
                  <a:moveTo>
                    <a:pt x="129" y="178"/>
                  </a:moveTo>
                  <a:lnTo>
                    <a:pt x="131" y="178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8" y="179"/>
                  </a:lnTo>
                  <a:lnTo>
                    <a:pt x="129" y="178"/>
                  </a:lnTo>
                  <a:close/>
                  <a:moveTo>
                    <a:pt x="99" y="172"/>
                  </a:moveTo>
                  <a:lnTo>
                    <a:pt x="101" y="172"/>
                  </a:lnTo>
                  <a:lnTo>
                    <a:pt x="103" y="173"/>
                  </a:lnTo>
                  <a:lnTo>
                    <a:pt x="103" y="174"/>
                  </a:lnTo>
                  <a:lnTo>
                    <a:pt x="100" y="174"/>
                  </a:lnTo>
                  <a:lnTo>
                    <a:pt x="99" y="173"/>
                  </a:lnTo>
                  <a:lnTo>
                    <a:pt x="99" y="172"/>
                  </a:lnTo>
                  <a:close/>
                  <a:moveTo>
                    <a:pt x="78" y="168"/>
                  </a:moveTo>
                  <a:lnTo>
                    <a:pt x="79" y="168"/>
                  </a:lnTo>
                  <a:lnTo>
                    <a:pt x="79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5"/>
                  </a:lnTo>
                  <a:lnTo>
                    <a:pt x="69" y="174"/>
                  </a:lnTo>
                  <a:lnTo>
                    <a:pt x="68" y="173"/>
                  </a:lnTo>
                  <a:lnTo>
                    <a:pt x="68" y="172"/>
                  </a:lnTo>
                  <a:lnTo>
                    <a:pt x="69" y="171"/>
                  </a:lnTo>
                  <a:lnTo>
                    <a:pt x="73" y="171"/>
                  </a:lnTo>
                  <a:lnTo>
                    <a:pt x="74" y="169"/>
                  </a:lnTo>
                  <a:lnTo>
                    <a:pt x="75" y="169"/>
                  </a:lnTo>
                  <a:lnTo>
                    <a:pt x="78" y="168"/>
                  </a:lnTo>
                  <a:close/>
                  <a:moveTo>
                    <a:pt x="104" y="160"/>
                  </a:moveTo>
                  <a:lnTo>
                    <a:pt x="105" y="160"/>
                  </a:lnTo>
                  <a:lnTo>
                    <a:pt x="107" y="161"/>
                  </a:lnTo>
                  <a:lnTo>
                    <a:pt x="107" y="162"/>
                  </a:lnTo>
                  <a:lnTo>
                    <a:pt x="109" y="162"/>
                  </a:lnTo>
                  <a:lnTo>
                    <a:pt x="110" y="165"/>
                  </a:lnTo>
                  <a:lnTo>
                    <a:pt x="111" y="168"/>
                  </a:lnTo>
                  <a:lnTo>
                    <a:pt x="111" y="169"/>
                  </a:lnTo>
                  <a:lnTo>
                    <a:pt x="116" y="169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19" y="172"/>
                  </a:lnTo>
                  <a:lnTo>
                    <a:pt x="120" y="173"/>
                  </a:lnTo>
                  <a:lnTo>
                    <a:pt x="122" y="173"/>
                  </a:lnTo>
                  <a:lnTo>
                    <a:pt x="123" y="174"/>
                  </a:lnTo>
                  <a:lnTo>
                    <a:pt x="123" y="175"/>
                  </a:lnTo>
                  <a:lnTo>
                    <a:pt x="125" y="175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4" y="178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23" y="181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3"/>
                  </a:lnTo>
                  <a:lnTo>
                    <a:pt x="114" y="183"/>
                  </a:lnTo>
                  <a:lnTo>
                    <a:pt x="114" y="184"/>
                  </a:lnTo>
                  <a:lnTo>
                    <a:pt x="113" y="184"/>
                  </a:lnTo>
                  <a:lnTo>
                    <a:pt x="113" y="185"/>
                  </a:lnTo>
                  <a:lnTo>
                    <a:pt x="112" y="185"/>
                  </a:lnTo>
                  <a:lnTo>
                    <a:pt x="109" y="186"/>
                  </a:lnTo>
                  <a:lnTo>
                    <a:pt x="107" y="187"/>
                  </a:lnTo>
                  <a:lnTo>
                    <a:pt x="105" y="187"/>
                  </a:lnTo>
                  <a:lnTo>
                    <a:pt x="104" y="189"/>
                  </a:lnTo>
                  <a:lnTo>
                    <a:pt x="99" y="189"/>
                  </a:lnTo>
                  <a:lnTo>
                    <a:pt x="99" y="190"/>
                  </a:lnTo>
                  <a:lnTo>
                    <a:pt x="97" y="190"/>
                  </a:lnTo>
                  <a:lnTo>
                    <a:pt x="95" y="189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98" y="184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6"/>
                  </a:lnTo>
                  <a:lnTo>
                    <a:pt x="100" y="186"/>
                  </a:lnTo>
                  <a:lnTo>
                    <a:pt x="100" y="185"/>
                  </a:lnTo>
                  <a:lnTo>
                    <a:pt x="99" y="185"/>
                  </a:lnTo>
                  <a:lnTo>
                    <a:pt x="100" y="184"/>
                  </a:lnTo>
                  <a:lnTo>
                    <a:pt x="101" y="185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9" y="181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5" y="183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101" y="180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6" y="175"/>
                  </a:lnTo>
                  <a:lnTo>
                    <a:pt x="109" y="174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9" y="172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1" y="169"/>
                  </a:lnTo>
                  <a:lnTo>
                    <a:pt x="97" y="169"/>
                  </a:lnTo>
                  <a:lnTo>
                    <a:pt x="97" y="168"/>
                  </a:lnTo>
                  <a:lnTo>
                    <a:pt x="95" y="168"/>
                  </a:lnTo>
                  <a:lnTo>
                    <a:pt x="98" y="166"/>
                  </a:lnTo>
                  <a:lnTo>
                    <a:pt x="97" y="166"/>
                  </a:lnTo>
                  <a:lnTo>
                    <a:pt x="97" y="163"/>
                  </a:lnTo>
                  <a:lnTo>
                    <a:pt x="98" y="163"/>
                  </a:lnTo>
                  <a:lnTo>
                    <a:pt x="99" y="162"/>
                  </a:lnTo>
                  <a:lnTo>
                    <a:pt x="99" y="163"/>
                  </a:lnTo>
                  <a:lnTo>
                    <a:pt x="100" y="163"/>
                  </a:lnTo>
                  <a:lnTo>
                    <a:pt x="100" y="161"/>
                  </a:lnTo>
                  <a:lnTo>
                    <a:pt x="101" y="161"/>
                  </a:lnTo>
                  <a:lnTo>
                    <a:pt x="104" y="160"/>
                  </a:lnTo>
                  <a:close/>
                  <a:moveTo>
                    <a:pt x="88" y="158"/>
                  </a:moveTo>
                  <a:lnTo>
                    <a:pt x="91" y="158"/>
                  </a:lnTo>
                  <a:lnTo>
                    <a:pt x="91" y="159"/>
                  </a:lnTo>
                  <a:lnTo>
                    <a:pt x="89" y="159"/>
                  </a:lnTo>
                  <a:lnTo>
                    <a:pt x="89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6" y="165"/>
                  </a:lnTo>
                  <a:lnTo>
                    <a:pt x="83" y="166"/>
                  </a:lnTo>
                  <a:lnTo>
                    <a:pt x="81" y="166"/>
                  </a:lnTo>
                  <a:lnTo>
                    <a:pt x="81" y="167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5"/>
                  </a:lnTo>
                  <a:lnTo>
                    <a:pt x="85" y="161"/>
                  </a:lnTo>
                  <a:lnTo>
                    <a:pt x="85" y="160"/>
                  </a:lnTo>
                  <a:lnTo>
                    <a:pt x="86" y="159"/>
                  </a:lnTo>
                  <a:lnTo>
                    <a:pt x="87" y="159"/>
                  </a:lnTo>
                  <a:lnTo>
                    <a:pt x="88" y="158"/>
                  </a:lnTo>
                  <a:close/>
                  <a:moveTo>
                    <a:pt x="129" y="156"/>
                  </a:moveTo>
                  <a:lnTo>
                    <a:pt x="125" y="158"/>
                  </a:lnTo>
                  <a:lnTo>
                    <a:pt x="128" y="158"/>
                  </a:lnTo>
                  <a:lnTo>
                    <a:pt x="129" y="156"/>
                  </a:lnTo>
                  <a:close/>
                  <a:moveTo>
                    <a:pt x="94" y="129"/>
                  </a:moveTo>
                  <a:lnTo>
                    <a:pt x="97" y="129"/>
                  </a:lnTo>
                  <a:lnTo>
                    <a:pt x="99" y="131"/>
                  </a:lnTo>
                  <a:lnTo>
                    <a:pt x="99" y="135"/>
                  </a:lnTo>
                  <a:lnTo>
                    <a:pt x="98" y="137"/>
                  </a:lnTo>
                  <a:lnTo>
                    <a:pt x="97" y="137"/>
                  </a:lnTo>
                  <a:lnTo>
                    <a:pt x="95" y="138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1" y="132"/>
                  </a:lnTo>
                  <a:lnTo>
                    <a:pt x="94" y="129"/>
                  </a:lnTo>
                  <a:close/>
                  <a:moveTo>
                    <a:pt x="49" y="129"/>
                  </a:moveTo>
                  <a:lnTo>
                    <a:pt x="50" y="129"/>
                  </a:lnTo>
                  <a:lnTo>
                    <a:pt x="50" y="130"/>
                  </a:lnTo>
                  <a:lnTo>
                    <a:pt x="49" y="131"/>
                  </a:lnTo>
                  <a:lnTo>
                    <a:pt x="50" y="132"/>
                  </a:lnTo>
                  <a:lnTo>
                    <a:pt x="51" y="132"/>
                  </a:lnTo>
                  <a:lnTo>
                    <a:pt x="51" y="135"/>
                  </a:lnTo>
                  <a:lnTo>
                    <a:pt x="50" y="135"/>
                  </a:lnTo>
                  <a:lnTo>
                    <a:pt x="50" y="136"/>
                  </a:lnTo>
                  <a:lnTo>
                    <a:pt x="49" y="136"/>
                  </a:lnTo>
                  <a:lnTo>
                    <a:pt x="49" y="137"/>
                  </a:lnTo>
                  <a:lnTo>
                    <a:pt x="48" y="137"/>
                  </a:lnTo>
                  <a:lnTo>
                    <a:pt x="48" y="138"/>
                  </a:lnTo>
                  <a:lnTo>
                    <a:pt x="45" y="137"/>
                  </a:lnTo>
                  <a:lnTo>
                    <a:pt x="44" y="137"/>
                  </a:lnTo>
                  <a:lnTo>
                    <a:pt x="44" y="136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7" y="131"/>
                  </a:lnTo>
                  <a:lnTo>
                    <a:pt x="48" y="131"/>
                  </a:lnTo>
                  <a:lnTo>
                    <a:pt x="49" y="129"/>
                  </a:lnTo>
                  <a:close/>
                  <a:moveTo>
                    <a:pt x="86" y="128"/>
                  </a:moveTo>
                  <a:lnTo>
                    <a:pt x="87" y="128"/>
                  </a:lnTo>
                  <a:lnTo>
                    <a:pt x="88" y="129"/>
                  </a:lnTo>
                  <a:lnTo>
                    <a:pt x="87" y="130"/>
                  </a:lnTo>
                  <a:lnTo>
                    <a:pt x="86" y="130"/>
                  </a:lnTo>
                  <a:lnTo>
                    <a:pt x="85" y="129"/>
                  </a:lnTo>
                  <a:lnTo>
                    <a:pt x="86" y="128"/>
                  </a:lnTo>
                  <a:close/>
                  <a:moveTo>
                    <a:pt x="131" y="124"/>
                  </a:moveTo>
                  <a:lnTo>
                    <a:pt x="130" y="125"/>
                  </a:lnTo>
                  <a:lnTo>
                    <a:pt x="135" y="125"/>
                  </a:lnTo>
                  <a:lnTo>
                    <a:pt x="135" y="124"/>
                  </a:lnTo>
                  <a:lnTo>
                    <a:pt x="131" y="124"/>
                  </a:lnTo>
                  <a:close/>
                  <a:moveTo>
                    <a:pt x="110" y="109"/>
                  </a:moveTo>
                  <a:lnTo>
                    <a:pt x="112" y="109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1" y="111"/>
                  </a:lnTo>
                  <a:lnTo>
                    <a:pt x="110" y="110"/>
                  </a:lnTo>
                  <a:lnTo>
                    <a:pt x="110" y="109"/>
                  </a:lnTo>
                  <a:close/>
                  <a:moveTo>
                    <a:pt x="103" y="101"/>
                  </a:moveTo>
                  <a:lnTo>
                    <a:pt x="101" y="103"/>
                  </a:lnTo>
                  <a:lnTo>
                    <a:pt x="103" y="103"/>
                  </a:lnTo>
                  <a:lnTo>
                    <a:pt x="103" y="101"/>
                  </a:lnTo>
                  <a:close/>
                  <a:moveTo>
                    <a:pt x="52" y="101"/>
                  </a:moveTo>
                  <a:lnTo>
                    <a:pt x="56" y="104"/>
                  </a:lnTo>
                  <a:lnTo>
                    <a:pt x="56" y="105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58" y="106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58" y="111"/>
                  </a:lnTo>
                  <a:lnTo>
                    <a:pt x="57" y="112"/>
                  </a:lnTo>
                  <a:lnTo>
                    <a:pt x="57" y="115"/>
                  </a:lnTo>
                  <a:lnTo>
                    <a:pt x="56" y="116"/>
                  </a:lnTo>
                  <a:lnTo>
                    <a:pt x="52" y="115"/>
                  </a:lnTo>
                  <a:lnTo>
                    <a:pt x="55" y="116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8" y="124"/>
                  </a:lnTo>
                  <a:lnTo>
                    <a:pt x="57" y="125"/>
                  </a:lnTo>
                  <a:lnTo>
                    <a:pt x="52" y="125"/>
                  </a:lnTo>
                  <a:lnTo>
                    <a:pt x="51" y="124"/>
                  </a:lnTo>
                  <a:lnTo>
                    <a:pt x="51" y="123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49" y="116"/>
                  </a:lnTo>
                  <a:lnTo>
                    <a:pt x="49" y="113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2" y="101"/>
                  </a:lnTo>
                  <a:close/>
                  <a:moveTo>
                    <a:pt x="51" y="95"/>
                  </a:moveTo>
                  <a:lnTo>
                    <a:pt x="56" y="95"/>
                  </a:lnTo>
                  <a:lnTo>
                    <a:pt x="56" y="97"/>
                  </a:lnTo>
                  <a:lnTo>
                    <a:pt x="58" y="97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1" y="95"/>
                  </a:lnTo>
                  <a:close/>
                  <a:moveTo>
                    <a:pt x="109" y="94"/>
                  </a:moveTo>
                  <a:lnTo>
                    <a:pt x="111" y="94"/>
                  </a:lnTo>
                  <a:lnTo>
                    <a:pt x="111" y="95"/>
                  </a:lnTo>
                  <a:lnTo>
                    <a:pt x="109" y="100"/>
                  </a:lnTo>
                  <a:lnTo>
                    <a:pt x="109" y="103"/>
                  </a:lnTo>
                  <a:lnTo>
                    <a:pt x="110" y="104"/>
                  </a:lnTo>
                  <a:lnTo>
                    <a:pt x="110" y="107"/>
                  </a:lnTo>
                  <a:lnTo>
                    <a:pt x="107" y="107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5"/>
                  </a:lnTo>
                  <a:lnTo>
                    <a:pt x="107" y="99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09" y="94"/>
                  </a:lnTo>
                  <a:close/>
                  <a:moveTo>
                    <a:pt x="111" y="88"/>
                  </a:moveTo>
                  <a:lnTo>
                    <a:pt x="112" y="88"/>
                  </a:lnTo>
                  <a:lnTo>
                    <a:pt x="111" y="92"/>
                  </a:lnTo>
                  <a:lnTo>
                    <a:pt x="111" y="93"/>
                  </a:lnTo>
                  <a:lnTo>
                    <a:pt x="110" y="92"/>
                  </a:lnTo>
                  <a:lnTo>
                    <a:pt x="111" y="91"/>
                  </a:lnTo>
                  <a:lnTo>
                    <a:pt x="111" y="88"/>
                  </a:lnTo>
                  <a:close/>
                  <a:moveTo>
                    <a:pt x="56" y="88"/>
                  </a:moveTo>
                  <a:lnTo>
                    <a:pt x="55" y="91"/>
                  </a:lnTo>
                  <a:lnTo>
                    <a:pt x="57" y="91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54" y="80"/>
                  </a:moveTo>
                  <a:lnTo>
                    <a:pt x="54" y="81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7" y="81"/>
                  </a:lnTo>
                  <a:lnTo>
                    <a:pt x="58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0" y="82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3" y="86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2"/>
                  </a:lnTo>
                  <a:lnTo>
                    <a:pt x="61" y="93"/>
                  </a:lnTo>
                  <a:lnTo>
                    <a:pt x="58" y="93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5" y="94"/>
                  </a:lnTo>
                  <a:lnTo>
                    <a:pt x="55" y="93"/>
                  </a:lnTo>
                  <a:lnTo>
                    <a:pt x="54" y="93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7" y="88"/>
                  </a:lnTo>
                  <a:lnTo>
                    <a:pt x="44" y="87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8" y="81"/>
                  </a:lnTo>
                  <a:lnTo>
                    <a:pt x="49" y="82"/>
                  </a:lnTo>
                  <a:lnTo>
                    <a:pt x="51" y="81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4" y="80"/>
                  </a:lnTo>
                  <a:close/>
                  <a:moveTo>
                    <a:pt x="95" y="79"/>
                  </a:moveTo>
                  <a:lnTo>
                    <a:pt x="97" y="79"/>
                  </a:lnTo>
                  <a:lnTo>
                    <a:pt x="100" y="82"/>
                  </a:lnTo>
                  <a:lnTo>
                    <a:pt x="100" y="83"/>
                  </a:lnTo>
                  <a:lnTo>
                    <a:pt x="103" y="86"/>
                  </a:lnTo>
                  <a:lnTo>
                    <a:pt x="103" y="87"/>
                  </a:lnTo>
                  <a:lnTo>
                    <a:pt x="104" y="87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5" y="103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5" y="106"/>
                  </a:lnTo>
                  <a:lnTo>
                    <a:pt x="105" y="107"/>
                  </a:lnTo>
                  <a:lnTo>
                    <a:pt x="106" y="107"/>
                  </a:lnTo>
                  <a:lnTo>
                    <a:pt x="105" y="109"/>
                  </a:lnTo>
                  <a:lnTo>
                    <a:pt x="104" y="109"/>
                  </a:lnTo>
                  <a:lnTo>
                    <a:pt x="104" y="110"/>
                  </a:lnTo>
                  <a:lnTo>
                    <a:pt x="107" y="109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7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7" y="112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3" y="112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6" y="113"/>
                  </a:lnTo>
                  <a:lnTo>
                    <a:pt x="117" y="113"/>
                  </a:lnTo>
                  <a:lnTo>
                    <a:pt x="118" y="112"/>
                  </a:lnTo>
                  <a:lnTo>
                    <a:pt x="120" y="112"/>
                  </a:lnTo>
                  <a:lnTo>
                    <a:pt x="122" y="113"/>
                  </a:lnTo>
                  <a:lnTo>
                    <a:pt x="125" y="113"/>
                  </a:lnTo>
                  <a:lnTo>
                    <a:pt x="124" y="115"/>
                  </a:lnTo>
                  <a:lnTo>
                    <a:pt x="124" y="117"/>
                  </a:lnTo>
                  <a:lnTo>
                    <a:pt x="123" y="118"/>
                  </a:lnTo>
                  <a:lnTo>
                    <a:pt x="122" y="120"/>
                  </a:lnTo>
                  <a:lnTo>
                    <a:pt x="119" y="120"/>
                  </a:lnTo>
                  <a:lnTo>
                    <a:pt x="118" y="123"/>
                  </a:lnTo>
                  <a:lnTo>
                    <a:pt x="118" y="124"/>
                  </a:lnTo>
                  <a:lnTo>
                    <a:pt x="117" y="124"/>
                  </a:lnTo>
                  <a:lnTo>
                    <a:pt x="117" y="125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2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1" y="124"/>
                  </a:lnTo>
                  <a:lnTo>
                    <a:pt x="111" y="123"/>
                  </a:lnTo>
                  <a:lnTo>
                    <a:pt x="112" y="122"/>
                  </a:lnTo>
                  <a:lnTo>
                    <a:pt x="117" y="119"/>
                  </a:lnTo>
                  <a:lnTo>
                    <a:pt x="110" y="119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9" y="119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5" y="123"/>
                  </a:lnTo>
                  <a:lnTo>
                    <a:pt x="105" y="118"/>
                  </a:lnTo>
                  <a:lnTo>
                    <a:pt x="103" y="118"/>
                  </a:lnTo>
                  <a:lnTo>
                    <a:pt x="103" y="119"/>
                  </a:lnTo>
                  <a:lnTo>
                    <a:pt x="97" y="120"/>
                  </a:lnTo>
                  <a:lnTo>
                    <a:pt x="97" y="119"/>
                  </a:lnTo>
                  <a:lnTo>
                    <a:pt x="98" y="118"/>
                  </a:lnTo>
                  <a:lnTo>
                    <a:pt x="95" y="118"/>
                  </a:lnTo>
                  <a:lnTo>
                    <a:pt x="95" y="119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5" y="115"/>
                  </a:lnTo>
                  <a:lnTo>
                    <a:pt x="93" y="115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89" y="110"/>
                  </a:lnTo>
                  <a:lnTo>
                    <a:pt x="89" y="109"/>
                  </a:lnTo>
                  <a:lnTo>
                    <a:pt x="92" y="107"/>
                  </a:lnTo>
                  <a:lnTo>
                    <a:pt x="93" y="107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3" y="107"/>
                  </a:lnTo>
                  <a:lnTo>
                    <a:pt x="93" y="106"/>
                  </a:lnTo>
                  <a:lnTo>
                    <a:pt x="91" y="106"/>
                  </a:lnTo>
                  <a:lnTo>
                    <a:pt x="91" y="104"/>
                  </a:lnTo>
                  <a:lnTo>
                    <a:pt x="89" y="104"/>
                  </a:lnTo>
                  <a:lnTo>
                    <a:pt x="89" y="103"/>
                  </a:lnTo>
                  <a:lnTo>
                    <a:pt x="88" y="104"/>
                  </a:lnTo>
                  <a:lnTo>
                    <a:pt x="88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1" y="106"/>
                  </a:lnTo>
                  <a:lnTo>
                    <a:pt x="80" y="105"/>
                  </a:lnTo>
                  <a:lnTo>
                    <a:pt x="80" y="104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8" y="99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0" y="93"/>
                  </a:lnTo>
                  <a:lnTo>
                    <a:pt x="82" y="97"/>
                  </a:lnTo>
                  <a:lnTo>
                    <a:pt x="82" y="98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85" y="97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5" y="93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92" y="93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4"/>
                  </a:lnTo>
                  <a:lnTo>
                    <a:pt x="93" y="93"/>
                  </a:lnTo>
                  <a:lnTo>
                    <a:pt x="97" y="98"/>
                  </a:lnTo>
                  <a:lnTo>
                    <a:pt x="97" y="94"/>
                  </a:lnTo>
                  <a:lnTo>
                    <a:pt x="93" y="91"/>
                  </a:lnTo>
                  <a:lnTo>
                    <a:pt x="93" y="89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2" y="83"/>
                  </a:lnTo>
                  <a:lnTo>
                    <a:pt x="92" y="82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5" y="79"/>
                  </a:lnTo>
                  <a:close/>
                  <a:moveTo>
                    <a:pt x="61" y="75"/>
                  </a:moveTo>
                  <a:lnTo>
                    <a:pt x="61" y="77"/>
                  </a:lnTo>
                  <a:lnTo>
                    <a:pt x="58" y="77"/>
                  </a:lnTo>
                  <a:lnTo>
                    <a:pt x="61" y="75"/>
                  </a:lnTo>
                  <a:close/>
                  <a:moveTo>
                    <a:pt x="0" y="69"/>
                  </a:moveTo>
                  <a:lnTo>
                    <a:pt x="2" y="69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69"/>
                  </a:lnTo>
                  <a:close/>
                  <a:moveTo>
                    <a:pt x="67" y="61"/>
                  </a:moveTo>
                  <a:lnTo>
                    <a:pt x="68" y="62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3"/>
                  </a:lnTo>
                  <a:lnTo>
                    <a:pt x="67" y="61"/>
                  </a:lnTo>
                  <a:close/>
                  <a:moveTo>
                    <a:pt x="136" y="60"/>
                  </a:moveTo>
                  <a:lnTo>
                    <a:pt x="136" y="61"/>
                  </a:lnTo>
                  <a:lnTo>
                    <a:pt x="135" y="61"/>
                  </a:lnTo>
                  <a:lnTo>
                    <a:pt x="136" y="60"/>
                  </a:lnTo>
                  <a:close/>
                  <a:moveTo>
                    <a:pt x="81" y="50"/>
                  </a:moveTo>
                  <a:lnTo>
                    <a:pt x="81" y="51"/>
                  </a:lnTo>
                  <a:lnTo>
                    <a:pt x="83" y="51"/>
                  </a:lnTo>
                  <a:lnTo>
                    <a:pt x="85" y="50"/>
                  </a:lnTo>
                  <a:lnTo>
                    <a:pt x="81" y="50"/>
                  </a:lnTo>
                  <a:close/>
                  <a:moveTo>
                    <a:pt x="73" y="37"/>
                  </a:moveTo>
                  <a:lnTo>
                    <a:pt x="74" y="38"/>
                  </a:lnTo>
                  <a:lnTo>
                    <a:pt x="73" y="38"/>
                  </a:lnTo>
                  <a:lnTo>
                    <a:pt x="73" y="37"/>
                  </a:lnTo>
                  <a:close/>
                  <a:moveTo>
                    <a:pt x="73" y="34"/>
                  </a:moveTo>
                  <a:lnTo>
                    <a:pt x="74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4"/>
                  </a:lnTo>
                  <a:close/>
                  <a:moveTo>
                    <a:pt x="99" y="14"/>
                  </a:moveTo>
                  <a:lnTo>
                    <a:pt x="100" y="14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101" y="34"/>
                  </a:lnTo>
                  <a:lnTo>
                    <a:pt x="103" y="34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8" y="46"/>
                  </a:lnTo>
                  <a:lnTo>
                    <a:pt x="87" y="48"/>
                  </a:lnTo>
                  <a:lnTo>
                    <a:pt x="83" y="48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91" y="48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5" y="51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88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8" y="55"/>
                  </a:lnTo>
                  <a:lnTo>
                    <a:pt x="91" y="57"/>
                  </a:lnTo>
                  <a:lnTo>
                    <a:pt x="89" y="58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6" y="62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3" y="58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80" y="57"/>
                  </a:lnTo>
                  <a:lnTo>
                    <a:pt x="80" y="52"/>
                  </a:lnTo>
                  <a:lnTo>
                    <a:pt x="78" y="55"/>
                  </a:lnTo>
                  <a:lnTo>
                    <a:pt x="79" y="57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2" y="63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8" y="69"/>
                  </a:lnTo>
                  <a:lnTo>
                    <a:pt x="76" y="69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3" y="72"/>
                  </a:lnTo>
                  <a:lnTo>
                    <a:pt x="73" y="73"/>
                  </a:lnTo>
                  <a:lnTo>
                    <a:pt x="72" y="74"/>
                  </a:lnTo>
                  <a:lnTo>
                    <a:pt x="69" y="75"/>
                  </a:lnTo>
                  <a:lnTo>
                    <a:pt x="69" y="76"/>
                  </a:lnTo>
                  <a:lnTo>
                    <a:pt x="68" y="76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69" y="63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4" y="50"/>
                  </a:lnTo>
                  <a:lnTo>
                    <a:pt x="63" y="48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3" y="43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6" y="39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0"/>
                  </a:lnTo>
                  <a:lnTo>
                    <a:pt x="72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8" y="37"/>
                  </a:lnTo>
                  <a:lnTo>
                    <a:pt x="76" y="37"/>
                  </a:lnTo>
                  <a:lnTo>
                    <a:pt x="76" y="34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8" y="24"/>
                  </a:lnTo>
                  <a:lnTo>
                    <a:pt x="95" y="18"/>
                  </a:lnTo>
                  <a:lnTo>
                    <a:pt x="99" y="14"/>
                  </a:lnTo>
                  <a:close/>
                  <a:moveTo>
                    <a:pt x="221" y="0"/>
                  </a:moveTo>
                  <a:lnTo>
                    <a:pt x="222" y="1"/>
                  </a:lnTo>
                  <a:lnTo>
                    <a:pt x="222" y="2"/>
                  </a:lnTo>
                  <a:lnTo>
                    <a:pt x="227" y="2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4" y="2"/>
                  </a:lnTo>
                  <a:lnTo>
                    <a:pt x="236" y="3"/>
                  </a:lnTo>
                  <a:lnTo>
                    <a:pt x="235" y="5"/>
                  </a:lnTo>
                  <a:lnTo>
                    <a:pt x="235" y="8"/>
                  </a:lnTo>
                  <a:lnTo>
                    <a:pt x="234" y="8"/>
                  </a:lnTo>
                  <a:lnTo>
                    <a:pt x="234" y="9"/>
                  </a:lnTo>
                  <a:lnTo>
                    <a:pt x="231" y="12"/>
                  </a:lnTo>
                  <a:lnTo>
                    <a:pt x="231" y="15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4" y="19"/>
                  </a:lnTo>
                  <a:lnTo>
                    <a:pt x="232" y="21"/>
                  </a:lnTo>
                  <a:lnTo>
                    <a:pt x="231" y="25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5" y="31"/>
                  </a:lnTo>
                  <a:lnTo>
                    <a:pt x="222" y="33"/>
                  </a:lnTo>
                  <a:lnTo>
                    <a:pt x="221" y="33"/>
                  </a:lnTo>
                  <a:lnTo>
                    <a:pt x="217" y="37"/>
                  </a:lnTo>
                  <a:lnTo>
                    <a:pt x="217" y="39"/>
                  </a:lnTo>
                  <a:lnTo>
                    <a:pt x="215" y="42"/>
                  </a:lnTo>
                  <a:lnTo>
                    <a:pt x="205" y="49"/>
                  </a:lnTo>
                  <a:lnTo>
                    <a:pt x="203" y="51"/>
                  </a:lnTo>
                  <a:lnTo>
                    <a:pt x="201" y="51"/>
                  </a:lnTo>
                  <a:lnTo>
                    <a:pt x="201" y="52"/>
                  </a:lnTo>
                  <a:lnTo>
                    <a:pt x="200" y="54"/>
                  </a:lnTo>
                  <a:lnTo>
                    <a:pt x="200" y="55"/>
                  </a:lnTo>
                  <a:lnTo>
                    <a:pt x="199" y="56"/>
                  </a:lnTo>
                  <a:lnTo>
                    <a:pt x="198" y="56"/>
                  </a:lnTo>
                  <a:lnTo>
                    <a:pt x="196" y="57"/>
                  </a:lnTo>
                  <a:lnTo>
                    <a:pt x="194" y="58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58"/>
                  </a:lnTo>
                  <a:lnTo>
                    <a:pt x="192" y="58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4" y="66"/>
                  </a:lnTo>
                  <a:lnTo>
                    <a:pt x="193" y="66"/>
                  </a:lnTo>
                  <a:lnTo>
                    <a:pt x="192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90" y="66"/>
                  </a:lnTo>
                  <a:lnTo>
                    <a:pt x="190" y="67"/>
                  </a:lnTo>
                  <a:lnTo>
                    <a:pt x="188" y="67"/>
                  </a:lnTo>
                  <a:lnTo>
                    <a:pt x="186" y="66"/>
                  </a:lnTo>
                  <a:lnTo>
                    <a:pt x="185" y="64"/>
                  </a:lnTo>
                  <a:lnTo>
                    <a:pt x="181" y="66"/>
                  </a:lnTo>
                  <a:lnTo>
                    <a:pt x="179" y="63"/>
                  </a:lnTo>
                  <a:lnTo>
                    <a:pt x="179" y="62"/>
                  </a:lnTo>
                  <a:lnTo>
                    <a:pt x="178" y="62"/>
                  </a:lnTo>
                  <a:lnTo>
                    <a:pt x="180" y="66"/>
                  </a:lnTo>
                  <a:lnTo>
                    <a:pt x="181" y="67"/>
                  </a:lnTo>
                  <a:lnTo>
                    <a:pt x="182" y="67"/>
                  </a:lnTo>
                  <a:lnTo>
                    <a:pt x="185" y="66"/>
                  </a:lnTo>
                  <a:lnTo>
                    <a:pt x="187" y="68"/>
                  </a:lnTo>
                  <a:lnTo>
                    <a:pt x="188" y="68"/>
                  </a:lnTo>
                  <a:lnTo>
                    <a:pt x="188" y="67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7"/>
                  </a:lnTo>
                  <a:lnTo>
                    <a:pt x="197" y="68"/>
                  </a:lnTo>
                  <a:lnTo>
                    <a:pt x="197" y="69"/>
                  </a:lnTo>
                  <a:lnTo>
                    <a:pt x="198" y="70"/>
                  </a:lnTo>
                  <a:lnTo>
                    <a:pt x="203" y="66"/>
                  </a:lnTo>
                  <a:lnTo>
                    <a:pt x="204" y="67"/>
                  </a:lnTo>
                  <a:lnTo>
                    <a:pt x="204" y="68"/>
                  </a:lnTo>
                  <a:lnTo>
                    <a:pt x="203" y="68"/>
                  </a:lnTo>
                  <a:lnTo>
                    <a:pt x="197" y="76"/>
                  </a:lnTo>
                  <a:lnTo>
                    <a:pt x="196" y="79"/>
                  </a:lnTo>
                  <a:lnTo>
                    <a:pt x="193" y="79"/>
                  </a:lnTo>
                  <a:lnTo>
                    <a:pt x="193" y="76"/>
                  </a:lnTo>
                  <a:lnTo>
                    <a:pt x="192" y="75"/>
                  </a:lnTo>
                  <a:lnTo>
                    <a:pt x="191" y="76"/>
                  </a:lnTo>
                  <a:lnTo>
                    <a:pt x="187" y="79"/>
                  </a:lnTo>
                  <a:lnTo>
                    <a:pt x="187" y="80"/>
                  </a:lnTo>
                  <a:lnTo>
                    <a:pt x="181" y="80"/>
                  </a:lnTo>
                  <a:lnTo>
                    <a:pt x="181" y="82"/>
                  </a:lnTo>
                  <a:lnTo>
                    <a:pt x="180" y="82"/>
                  </a:lnTo>
                  <a:lnTo>
                    <a:pt x="180" y="83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6"/>
                  </a:lnTo>
                  <a:lnTo>
                    <a:pt x="180" y="85"/>
                  </a:lnTo>
                  <a:lnTo>
                    <a:pt x="182" y="83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190" y="82"/>
                  </a:lnTo>
                  <a:lnTo>
                    <a:pt x="191" y="81"/>
                  </a:lnTo>
                  <a:lnTo>
                    <a:pt x="193" y="80"/>
                  </a:lnTo>
                  <a:lnTo>
                    <a:pt x="194" y="80"/>
                  </a:lnTo>
                  <a:lnTo>
                    <a:pt x="193" y="82"/>
                  </a:lnTo>
                  <a:lnTo>
                    <a:pt x="191" y="85"/>
                  </a:lnTo>
                  <a:lnTo>
                    <a:pt x="190" y="87"/>
                  </a:lnTo>
                  <a:lnTo>
                    <a:pt x="190" y="88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8" y="93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1" y="91"/>
                  </a:lnTo>
                  <a:lnTo>
                    <a:pt x="192" y="91"/>
                  </a:lnTo>
                  <a:lnTo>
                    <a:pt x="193" y="89"/>
                  </a:lnTo>
                  <a:lnTo>
                    <a:pt x="192" y="89"/>
                  </a:lnTo>
                  <a:lnTo>
                    <a:pt x="191" y="87"/>
                  </a:lnTo>
                  <a:lnTo>
                    <a:pt x="201" y="87"/>
                  </a:lnTo>
                  <a:lnTo>
                    <a:pt x="207" y="82"/>
                  </a:lnTo>
                  <a:lnTo>
                    <a:pt x="210" y="81"/>
                  </a:lnTo>
                  <a:lnTo>
                    <a:pt x="210" y="82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12" y="81"/>
                  </a:lnTo>
                  <a:lnTo>
                    <a:pt x="213" y="82"/>
                  </a:lnTo>
                  <a:lnTo>
                    <a:pt x="213" y="81"/>
                  </a:lnTo>
                  <a:lnTo>
                    <a:pt x="215" y="81"/>
                  </a:lnTo>
                  <a:lnTo>
                    <a:pt x="215" y="80"/>
                  </a:lnTo>
                  <a:lnTo>
                    <a:pt x="216" y="79"/>
                  </a:lnTo>
                  <a:lnTo>
                    <a:pt x="216" y="77"/>
                  </a:lnTo>
                  <a:lnTo>
                    <a:pt x="217" y="77"/>
                  </a:lnTo>
                  <a:lnTo>
                    <a:pt x="218" y="76"/>
                  </a:lnTo>
                  <a:lnTo>
                    <a:pt x="219" y="76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32" y="81"/>
                  </a:lnTo>
                  <a:lnTo>
                    <a:pt x="236" y="81"/>
                  </a:lnTo>
                  <a:lnTo>
                    <a:pt x="240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8" y="80"/>
                  </a:lnTo>
                  <a:lnTo>
                    <a:pt x="248" y="79"/>
                  </a:lnTo>
                  <a:lnTo>
                    <a:pt x="249" y="79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4" y="80"/>
                  </a:lnTo>
                  <a:lnTo>
                    <a:pt x="255" y="80"/>
                  </a:lnTo>
                  <a:lnTo>
                    <a:pt x="256" y="81"/>
                  </a:lnTo>
                  <a:lnTo>
                    <a:pt x="257" y="80"/>
                  </a:lnTo>
                  <a:lnTo>
                    <a:pt x="259" y="80"/>
                  </a:lnTo>
                  <a:lnTo>
                    <a:pt x="260" y="81"/>
                  </a:lnTo>
                  <a:lnTo>
                    <a:pt x="262" y="81"/>
                  </a:lnTo>
                  <a:lnTo>
                    <a:pt x="263" y="80"/>
                  </a:lnTo>
                  <a:lnTo>
                    <a:pt x="265" y="81"/>
                  </a:lnTo>
                  <a:lnTo>
                    <a:pt x="265" y="80"/>
                  </a:lnTo>
                  <a:lnTo>
                    <a:pt x="266" y="80"/>
                  </a:lnTo>
                  <a:lnTo>
                    <a:pt x="266" y="79"/>
                  </a:lnTo>
                  <a:lnTo>
                    <a:pt x="267" y="79"/>
                  </a:lnTo>
                  <a:lnTo>
                    <a:pt x="269" y="80"/>
                  </a:lnTo>
                  <a:lnTo>
                    <a:pt x="269" y="81"/>
                  </a:lnTo>
                  <a:lnTo>
                    <a:pt x="271" y="80"/>
                  </a:lnTo>
                  <a:lnTo>
                    <a:pt x="273" y="79"/>
                  </a:lnTo>
                  <a:lnTo>
                    <a:pt x="279" y="79"/>
                  </a:lnTo>
                  <a:lnTo>
                    <a:pt x="279" y="80"/>
                  </a:lnTo>
                  <a:lnTo>
                    <a:pt x="280" y="81"/>
                  </a:lnTo>
                  <a:lnTo>
                    <a:pt x="281" y="80"/>
                  </a:lnTo>
                  <a:lnTo>
                    <a:pt x="283" y="81"/>
                  </a:lnTo>
                  <a:lnTo>
                    <a:pt x="286" y="86"/>
                  </a:lnTo>
                  <a:lnTo>
                    <a:pt x="286" y="89"/>
                  </a:lnTo>
                  <a:lnTo>
                    <a:pt x="287" y="91"/>
                  </a:lnTo>
                  <a:lnTo>
                    <a:pt x="287" y="93"/>
                  </a:lnTo>
                  <a:lnTo>
                    <a:pt x="288" y="94"/>
                  </a:lnTo>
                  <a:lnTo>
                    <a:pt x="287" y="95"/>
                  </a:lnTo>
                  <a:lnTo>
                    <a:pt x="288" y="97"/>
                  </a:lnTo>
                  <a:lnTo>
                    <a:pt x="287" y="98"/>
                  </a:lnTo>
                  <a:lnTo>
                    <a:pt x="286" y="100"/>
                  </a:lnTo>
                  <a:lnTo>
                    <a:pt x="285" y="101"/>
                  </a:lnTo>
                  <a:lnTo>
                    <a:pt x="285" y="103"/>
                  </a:lnTo>
                  <a:lnTo>
                    <a:pt x="279" y="109"/>
                  </a:lnTo>
                  <a:lnTo>
                    <a:pt x="275" y="119"/>
                  </a:lnTo>
                  <a:lnTo>
                    <a:pt x="275" y="123"/>
                  </a:lnTo>
                  <a:lnTo>
                    <a:pt x="277" y="123"/>
                  </a:lnTo>
                  <a:lnTo>
                    <a:pt x="277" y="124"/>
                  </a:lnTo>
                  <a:lnTo>
                    <a:pt x="275" y="125"/>
                  </a:lnTo>
                  <a:lnTo>
                    <a:pt x="272" y="131"/>
                  </a:lnTo>
                  <a:lnTo>
                    <a:pt x="271" y="135"/>
                  </a:lnTo>
                  <a:lnTo>
                    <a:pt x="271" y="141"/>
                  </a:lnTo>
                  <a:lnTo>
                    <a:pt x="269" y="142"/>
                  </a:lnTo>
                  <a:lnTo>
                    <a:pt x="269" y="143"/>
                  </a:lnTo>
                  <a:lnTo>
                    <a:pt x="266" y="147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1" y="153"/>
                  </a:lnTo>
                  <a:lnTo>
                    <a:pt x="260" y="154"/>
                  </a:lnTo>
                  <a:lnTo>
                    <a:pt x="260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57" y="160"/>
                  </a:lnTo>
                  <a:lnTo>
                    <a:pt x="257" y="161"/>
                  </a:lnTo>
                  <a:lnTo>
                    <a:pt x="259" y="161"/>
                  </a:lnTo>
                  <a:lnTo>
                    <a:pt x="259" y="162"/>
                  </a:lnTo>
                  <a:lnTo>
                    <a:pt x="257" y="162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6" y="166"/>
                  </a:lnTo>
                  <a:lnTo>
                    <a:pt x="253" y="168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9" y="172"/>
                  </a:lnTo>
                  <a:lnTo>
                    <a:pt x="248" y="174"/>
                  </a:lnTo>
                  <a:lnTo>
                    <a:pt x="244" y="174"/>
                  </a:lnTo>
                  <a:lnTo>
                    <a:pt x="234" y="175"/>
                  </a:lnTo>
                  <a:lnTo>
                    <a:pt x="231" y="178"/>
                  </a:lnTo>
                  <a:lnTo>
                    <a:pt x="227" y="181"/>
                  </a:lnTo>
                  <a:lnTo>
                    <a:pt x="224" y="183"/>
                  </a:lnTo>
                  <a:lnTo>
                    <a:pt x="227" y="183"/>
                  </a:lnTo>
                  <a:lnTo>
                    <a:pt x="229" y="181"/>
                  </a:lnTo>
                  <a:lnTo>
                    <a:pt x="230" y="181"/>
                  </a:lnTo>
                  <a:lnTo>
                    <a:pt x="238" y="177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3" y="177"/>
                  </a:lnTo>
                  <a:lnTo>
                    <a:pt x="244" y="177"/>
                  </a:lnTo>
                  <a:lnTo>
                    <a:pt x="244" y="181"/>
                  </a:lnTo>
                  <a:lnTo>
                    <a:pt x="243" y="183"/>
                  </a:lnTo>
                  <a:lnTo>
                    <a:pt x="244" y="183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5"/>
                  </a:lnTo>
                  <a:lnTo>
                    <a:pt x="250" y="185"/>
                  </a:lnTo>
                  <a:lnTo>
                    <a:pt x="253" y="186"/>
                  </a:lnTo>
                  <a:lnTo>
                    <a:pt x="253" y="187"/>
                  </a:lnTo>
                  <a:lnTo>
                    <a:pt x="254" y="189"/>
                  </a:lnTo>
                  <a:lnTo>
                    <a:pt x="252" y="191"/>
                  </a:lnTo>
                  <a:lnTo>
                    <a:pt x="252" y="192"/>
                  </a:lnTo>
                  <a:lnTo>
                    <a:pt x="250" y="193"/>
                  </a:lnTo>
                  <a:lnTo>
                    <a:pt x="248" y="193"/>
                  </a:lnTo>
                  <a:lnTo>
                    <a:pt x="246" y="196"/>
                  </a:lnTo>
                  <a:lnTo>
                    <a:pt x="243" y="196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7" y="195"/>
                  </a:lnTo>
                  <a:lnTo>
                    <a:pt x="237" y="196"/>
                  </a:lnTo>
                  <a:lnTo>
                    <a:pt x="235" y="197"/>
                  </a:lnTo>
                  <a:lnTo>
                    <a:pt x="230" y="202"/>
                  </a:lnTo>
                  <a:lnTo>
                    <a:pt x="230" y="204"/>
                  </a:lnTo>
                  <a:lnTo>
                    <a:pt x="229" y="205"/>
                  </a:lnTo>
                  <a:lnTo>
                    <a:pt x="225" y="205"/>
                  </a:lnTo>
                  <a:lnTo>
                    <a:pt x="225" y="206"/>
                  </a:lnTo>
                  <a:lnTo>
                    <a:pt x="224" y="206"/>
                  </a:lnTo>
                  <a:lnTo>
                    <a:pt x="222" y="208"/>
                  </a:lnTo>
                  <a:lnTo>
                    <a:pt x="218" y="208"/>
                  </a:lnTo>
                  <a:lnTo>
                    <a:pt x="212" y="205"/>
                  </a:lnTo>
                  <a:lnTo>
                    <a:pt x="207" y="206"/>
                  </a:lnTo>
                  <a:lnTo>
                    <a:pt x="203" y="202"/>
                  </a:lnTo>
                  <a:lnTo>
                    <a:pt x="201" y="202"/>
                  </a:lnTo>
                  <a:lnTo>
                    <a:pt x="206" y="206"/>
                  </a:lnTo>
                  <a:lnTo>
                    <a:pt x="206" y="208"/>
                  </a:lnTo>
                  <a:lnTo>
                    <a:pt x="207" y="208"/>
                  </a:lnTo>
                  <a:lnTo>
                    <a:pt x="207" y="209"/>
                  </a:lnTo>
                  <a:lnTo>
                    <a:pt x="212" y="209"/>
                  </a:lnTo>
                  <a:lnTo>
                    <a:pt x="219" y="210"/>
                  </a:lnTo>
                  <a:lnTo>
                    <a:pt x="223" y="210"/>
                  </a:lnTo>
                  <a:lnTo>
                    <a:pt x="223" y="211"/>
                  </a:lnTo>
                  <a:lnTo>
                    <a:pt x="224" y="211"/>
                  </a:lnTo>
                  <a:lnTo>
                    <a:pt x="231" y="212"/>
                  </a:lnTo>
                  <a:lnTo>
                    <a:pt x="232" y="214"/>
                  </a:lnTo>
                  <a:lnTo>
                    <a:pt x="236" y="214"/>
                  </a:lnTo>
                  <a:lnTo>
                    <a:pt x="238" y="212"/>
                  </a:lnTo>
                  <a:lnTo>
                    <a:pt x="241" y="210"/>
                  </a:lnTo>
                  <a:lnTo>
                    <a:pt x="241" y="209"/>
                  </a:lnTo>
                  <a:lnTo>
                    <a:pt x="242" y="209"/>
                  </a:lnTo>
                  <a:lnTo>
                    <a:pt x="242" y="206"/>
                  </a:lnTo>
                  <a:lnTo>
                    <a:pt x="244" y="205"/>
                  </a:lnTo>
                  <a:lnTo>
                    <a:pt x="253" y="205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4" y="209"/>
                  </a:lnTo>
                  <a:lnTo>
                    <a:pt x="254" y="210"/>
                  </a:lnTo>
                  <a:lnTo>
                    <a:pt x="256" y="210"/>
                  </a:lnTo>
                  <a:lnTo>
                    <a:pt x="256" y="209"/>
                  </a:lnTo>
                  <a:lnTo>
                    <a:pt x="257" y="209"/>
                  </a:lnTo>
                  <a:lnTo>
                    <a:pt x="257" y="210"/>
                  </a:lnTo>
                  <a:lnTo>
                    <a:pt x="260" y="211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66" y="215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8"/>
                  </a:lnTo>
                  <a:lnTo>
                    <a:pt x="274" y="218"/>
                  </a:lnTo>
                  <a:lnTo>
                    <a:pt x="275" y="220"/>
                  </a:lnTo>
                  <a:lnTo>
                    <a:pt x="278" y="224"/>
                  </a:lnTo>
                  <a:lnTo>
                    <a:pt x="278" y="226"/>
                  </a:lnTo>
                  <a:lnTo>
                    <a:pt x="284" y="233"/>
                  </a:lnTo>
                  <a:lnTo>
                    <a:pt x="285" y="234"/>
                  </a:lnTo>
                  <a:lnTo>
                    <a:pt x="285" y="235"/>
                  </a:lnTo>
                  <a:lnTo>
                    <a:pt x="286" y="236"/>
                  </a:lnTo>
                  <a:lnTo>
                    <a:pt x="286" y="238"/>
                  </a:lnTo>
                  <a:lnTo>
                    <a:pt x="287" y="236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90" y="239"/>
                  </a:lnTo>
                  <a:lnTo>
                    <a:pt x="291" y="239"/>
                  </a:lnTo>
                  <a:lnTo>
                    <a:pt x="294" y="241"/>
                  </a:lnTo>
                  <a:lnTo>
                    <a:pt x="294" y="245"/>
                  </a:lnTo>
                  <a:lnTo>
                    <a:pt x="296" y="246"/>
                  </a:lnTo>
                  <a:lnTo>
                    <a:pt x="294" y="247"/>
                  </a:lnTo>
                  <a:lnTo>
                    <a:pt x="296" y="247"/>
                  </a:lnTo>
                  <a:lnTo>
                    <a:pt x="296" y="258"/>
                  </a:lnTo>
                  <a:lnTo>
                    <a:pt x="297" y="260"/>
                  </a:lnTo>
                  <a:lnTo>
                    <a:pt x="297" y="265"/>
                  </a:lnTo>
                  <a:lnTo>
                    <a:pt x="299" y="267"/>
                  </a:lnTo>
                  <a:lnTo>
                    <a:pt x="298" y="269"/>
                  </a:lnTo>
                  <a:lnTo>
                    <a:pt x="299" y="269"/>
                  </a:lnTo>
                  <a:lnTo>
                    <a:pt x="299" y="273"/>
                  </a:lnTo>
                  <a:lnTo>
                    <a:pt x="300" y="275"/>
                  </a:lnTo>
                  <a:lnTo>
                    <a:pt x="300" y="278"/>
                  </a:lnTo>
                  <a:lnTo>
                    <a:pt x="302" y="278"/>
                  </a:lnTo>
                  <a:lnTo>
                    <a:pt x="302" y="279"/>
                  </a:lnTo>
                  <a:lnTo>
                    <a:pt x="303" y="282"/>
                  </a:lnTo>
                  <a:lnTo>
                    <a:pt x="303" y="284"/>
                  </a:lnTo>
                  <a:lnTo>
                    <a:pt x="304" y="284"/>
                  </a:lnTo>
                  <a:lnTo>
                    <a:pt x="304" y="285"/>
                  </a:lnTo>
                  <a:lnTo>
                    <a:pt x="305" y="287"/>
                  </a:lnTo>
                  <a:lnTo>
                    <a:pt x="305" y="290"/>
                  </a:lnTo>
                  <a:lnTo>
                    <a:pt x="306" y="290"/>
                  </a:lnTo>
                  <a:lnTo>
                    <a:pt x="305" y="291"/>
                  </a:lnTo>
                  <a:lnTo>
                    <a:pt x="309" y="301"/>
                  </a:lnTo>
                  <a:lnTo>
                    <a:pt x="309" y="303"/>
                  </a:lnTo>
                  <a:lnTo>
                    <a:pt x="311" y="304"/>
                  </a:lnTo>
                  <a:lnTo>
                    <a:pt x="311" y="306"/>
                  </a:lnTo>
                  <a:lnTo>
                    <a:pt x="314" y="306"/>
                  </a:lnTo>
                  <a:lnTo>
                    <a:pt x="314" y="307"/>
                  </a:lnTo>
                  <a:lnTo>
                    <a:pt x="312" y="307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2" y="312"/>
                  </a:lnTo>
                  <a:lnTo>
                    <a:pt x="314" y="312"/>
                  </a:lnTo>
                  <a:lnTo>
                    <a:pt x="314" y="313"/>
                  </a:lnTo>
                  <a:lnTo>
                    <a:pt x="315" y="313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7" y="312"/>
                  </a:lnTo>
                  <a:lnTo>
                    <a:pt x="319" y="313"/>
                  </a:lnTo>
                  <a:lnTo>
                    <a:pt x="321" y="314"/>
                  </a:lnTo>
                  <a:lnTo>
                    <a:pt x="330" y="316"/>
                  </a:lnTo>
                  <a:lnTo>
                    <a:pt x="340" y="322"/>
                  </a:lnTo>
                  <a:lnTo>
                    <a:pt x="341" y="324"/>
                  </a:lnTo>
                  <a:lnTo>
                    <a:pt x="341" y="327"/>
                  </a:lnTo>
                  <a:lnTo>
                    <a:pt x="343" y="328"/>
                  </a:lnTo>
                  <a:lnTo>
                    <a:pt x="345" y="330"/>
                  </a:lnTo>
                  <a:lnTo>
                    <a:pt x="345" y="332"/>
                  </a:lnTo>
                  <a:lnTo>
                    <a:pt x="346" y="333"/>
                  </a:lnTo>
                  <a:lnTo>
                    <a:pt x="346" y="338"/>
                  </a:lnTo>
                  <a:lnTo>
                    <a:pt x="347" y="338"/>
                  </a:lnTo>
                  <a:lnTo>
                    <a:pt x="347" y="339"/>
                  </a:lnTo>
                  <a:lnTo>
                    <a:pt x="348" y="339"/>
                  </a:lnTo>
                  <a:lnTo>
                    <a:pt x="349" y="340"/>
                  </a:lnTo>
                  <a:lnTo>
                    <a:pt x="350" y="340"/>
                  </a:lnTo>
                  <a:lnTo>
                    <a:pt x="352" y="341"/>
                  </a:lnTo>
                  <a:lnTo>
                    <a:pt x="352" y="344"/>
                  </a:lnTo>
                  <a:lnTo>
                    <a:pt x="353" y="345"/>
                  </a:lnTo>
                  <a:lnTo>
                    <a:pt x="359" y="347"/>
                  </a:lnTo>
                  <a:lnTo>
                    <a:pt x="360" y="349"/>
                  </a:lnTo>
                  <a:lnTo>
                    <a:pt x="356" y="351"/>
                  </a:lnTo>
                  <a:lnTo>
                    <a:pt x="355" y="352"/>
                  </a:lnTo>
                  <a:lnTo>
                    <a:pt x="354" y="356"/>
                  </a:lnTo>
                  <a:lnTo>
                    <a:pt x="354" y="357"/>
                  </a:lnTo>
                  <a:lnTo>
                    <a:pt x="355" y="362"/>
                  </a:lnTo>
                  <a:lnTo>
                    <a:pt x="356" y="364"/>
                  </a:lnTo>
                  <a:lnTo>
                    <a:pt x="368" y="382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7" y="388"/>
                  </a:lnTo>
                  <a:lnTo>
                    <a:pt x="368" y="386"/>
                  </a:lnTo>
                  <a:lnTo>
                    <a:pt x="368" y="384"/>
                  </a:lnTo>
                  <a:lnTo>
                    <a:pt x="367" y="384"/>
                  </a:lnTo>
                  <a:lnTo>
                    <a:pt x="365" y="382"/>
                  </a:lnTo>
                  <a:lnTo>
                    <a:pt x="364" y="382"/>
                  </a:lnTo>
                  <a:lnTo>
                    <a:pt x="362" y="383"/>
                  </a:lnTo>
                  <a:lnTo>
                    <a:pt x="358" y="383"/>
                  </a:lnTo>
                  <a:lnTo>
                    <a:pt x="358" y="382"/>
                  </a:lnTo>
                  <a:lnTo>
                    <a:pt x="352" y="376"/>
                  </a:lnTo>
                  <a:lnTo>
                    <a:pt x="350" y="376"/>
                  </a:lnTo>
                  <a:lnTo>
                    <a:pt x="345" y="377"/>
                  </a:lnTo>
                  <a:lnTo>
                    <a:pt x="340" y="377"/>
                  </a:lnTo>
                  <a:lnTo>
                    <a:pt x="339" y="376"/>
                  </a:lnTo>
                  <a:lnTo>
                    <a:pt x="335" y="376"/>
                  </a:lnTo>
                  <a:lnTo>
                    <a:pt x="333" y="378"/>
                  </a:lnTo>
                  <a:lnTo>
                    <a:pt x="334" y="378"/>
                  </a:lnTo>
                  <a:lnTo>
                    <a:pt x="335" y="377"/>
                  </a:lnTo>
                  <a:lnTo>
                    <a:pt x="337" y="377"/>
                  </a:lnTo>
                  <a:lnTo>
                    <a:pt x="340" y="378"/>
                  </a:lnTo>
                  <a:lnTo>
                    <a:pt x="340" y="380"/>
                  </a:lnTo>
                  <a:lnTo>
                    <a:pt x="341" y="380"/>
                  </a:lnTo>
                  <a:lnTo>
                    <a:pt x="342" y="378"/>
                  </a:lnTo>
                  <a:lnTo>
                    <a:pt x="350" y="377"/>
                  </a:lnTo>
                  <a:lnTo>
                    <a:pt x="352" y="377"/>
                  </a:lnTo>
                  <a:lnTo>
                    <a:pt x="352" y="380"/>
                  </a:lnTo>
                  <a:lnTo>
                    <a:pt x="355" y="384"/>
                  </a:lnTo>
                  <a:lnTo>
                    <a:pt x="356" y="384"/>
                  </a:lnTo>
                  <a:lnTo>
                    <a:pt x="358" y="387"/>
                  </a:lnTo>
                  <a:lnTo>
                    <a:pt x="360" y="387"/>
                  </a:lnTo>
                  <a:lnTo>
                    <a:pt x="361" y="388"/>
                  </a:lnTo>
                  <a:lnTo>
                    <a:pt x="362" y="390"/>
                  </a:lnTo>
                  <a:lnTo>
                    <a:pt x="367" y="394"/>
                  </a:lnTo>
                  <a:lnTo>
                    <a:pt x="370" y="394"/>
                  </a:lnTo>
                  <a:lnTo>
                    <a:pt x="370" y="395"/>
                  </a:lnTo>
                  <a:lnTo>
                    <a:pt x="371" y="395"/>
                  </a:lnTo>
                  <a:lnTo>
                    <a:pt x="371" y="398"/>
                  </a:lnTo>
                  <a:lnTo>
                    <a:pt x="372" y="399"/>
                  </a:lnTo>
                  <a:lnTo>
                    <a:pt x="373" y="399"/>
                  </a:lnTo>
                  <a:lnTo>
                    <a:pt x="373" y="400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8" y="412"/>
                  </a:lnTo>
                  <a:lnTo>
                    <a:pt x="378" y="418"/>
                  </a:lnTo>
                  <a:lnTo>
                    <a:pt x="377" y="421"/>
                  </a:lnTo>
                  <a:lnTo>
                    <a:pt x="375" y="423"/>
                  </a:lnTo>
                  <a:lnTo>
                    <a:pt x="374" y="423"/>
                  </a:lnTo>
                  <a:lnTo>
                    <a:pt x="370" y="427"/>
                  </a:lnTo>
                  <a:lnTo>
                    <a:pt x="366" y="432"/>
                  </a:lnTo>
                  <a:lnTo>
                    <a:pt x="366" y="433"/>
                  </a:lnTo>
                  <a:lnTo>
                    <a:pt x="364" y="433"/>
                  </a:lnTo>
                  <a:lnTo>
                    <a:pt x="364" y="436"/>
                  </a:lnTo>
                  <a:lnTo>
                    <a:pt x="367" y="436"/>
                  </a:lnTo>
                  <a:lnTo>
                    <a:pt x="368" y="437"/>
                  </a:lnTo>
                  <a:lnTo>
                    <a:pt x="371" y="437"/>
                  </a:lnTo>
                  <a:lnTo>
                    <a:pt x="372" y="441"/>
                  </a:lnTo>
                  <a:lnTo>
                    <a:pt x="373" y="442"/>
                  </a:lnTo>
                  <a:lnTo>
                    <a:pt x="378" y="442"/>
                  </a:lnTo>
                  <a:lnTo>
                    <a:pt x="379" y="444"/>
                  </a:lnTo>
                  <a:lnTo>
                    <a:pt x="379" y="443"/>
                  </a:lnTo>
                  <a:lnTo>
                    <a:pt x="380" y="441"/>
                  </a:lnTo>
                  <a:lnTo>
                    <a:pt x="381" y="439"/>
                  </a:lnTo>
                  <a:lnTo>
                    <a:pt x="381" y="437"/>
                  </a:lnTo>
                  <a:lnTo>
                    <a:pt x="383" y="436"/>
                  </a:lnTo>
                  <a:lnTo>
                    <a:pt x="383" y="433"/>
                  </a:lnTo>
                  <a:lnTo>
                    <a:pt x="385" y="431"/>
                  </a:lnTo>
                  <a:lnTo>
                    <a:pt x="387" y="430"/>
                  </a:lnTo>
                  <a:lnTo>
                    <a:pt x="391" y="430"/>
                  </a:lnTo>
                  <a:lnTo>
                    <a:pt x="391" y="429"/>
                  </a:lnTo>
                  <a:lnTo>
                    <a:pt x="392" y="429"/>
                  </a:lnTo>
                  <a:lnTo>
                    <a:pt x="393" y="430"/>
                  </a:lnTo>
                  <a:lnTo>
                    <a:pt x="399" y="430"/>
                  </a:lnTo>
                  <a:lnTo>
                    <a:pt x="402" y="431"/>
                  </a:lnTo>
                  <a:lnTo>
                    <a:pt x="405" y="431"/>
                  </a:lnTo>
                  <a:lnTo>
                    <a:pt x="405" y="430"/>
                  </a:lnTo>
                  <a:lnTo>
                    <a:pt x="417" y="432"/>
                  </a:lnTo>
                  <a:lnTo>
                    <a:pt x="422" y="436"/>
                  </a:lnTo>
                  <a:lnTo>
                    <a:pt x="433" y="443"/>
                  </a:lnTo>
                  <a:lnTo>
                    <a:pt x="434" y="445"/>
                  </a:lnTo>
                  <a:lnTo>
                    <a:pt x="435" y="447"/>
                  </a:lnTo>
                  <a:lnTo>
                    <a:pt x="435" y="450"/>
                  </a:lnTo>
                  <a:lnTo>
                    <a:pt x="436" y="453"/>
                  </a:lnTo>
                  <a:lnTo>
                    <a:pt x="436" y="461"/>
                  </a:lnTo>
                  <a:lnTo>
                    <a:pt x="437" y="463"/>
                  </a:lnTo>
                  <a:lnTo>
                    <a:pt x="437" y="464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3" y="478"/>
                  </a:lnTo>
                  <a:lnTo>
                    <a:pt x="432" y="479"/>
                  </a:lnTo>
                  <a:lnTo>
                    <a:pt x="432" y="485"/>
                  </a:lnTo>
                  <a:lnTo>
                    <a:pt x="430" y="487"/>
                  </a:lnTo>
                  <a:lnTo>
                    <a:pt x="430" y="491"/>
                  </a:lnTo>
                  <a:lnTo>
                    <a:pt x="429" y="492"/>
                  </a:lnTo>
                  <a:lnTo>
                    <a:pt x="427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4" y="494"/>
                  </a:lnTo>
                  <a:lnTo>
                    <a:pt x="424" y="496"/>
                  </a:lnTo>
                  <a:lnTo>
                    <a:pt x="420" y="500"/>
                  </a:lnTo>
                  <a:lnTo>
                    <a:pt x="420" y="501"/>
                  </a:lnTo>
                  <a:lnTo>
                    <a:pt x="417" y="499"/>
                  </a:lnTo>
                  <a:lnTo>
                    <a:pt x="417" y="500"/>
                  </a:lnTo>
                  <a:lnTo>
                    <a:pt x="414" y="500"/>
                  </a:lnTo>
                  <a:lnTo>
                    <a:pt x="412" y="499"/>
                  </a:lnTo>
                  <a:lnTo>
                    <a:pt x="411" y="499"/>
                  </a:lnTo>
                  <a:lnTo>
                    <a:pt x="409" y="500"/>
                  </a:lnTo>
                  <a:lnTo>
                    <a:pt x="416" y="501"/>
                  </a:lnTo>
                  <a:lnTo>
                    <a:pt x="417" y="500"/>
                  </a:lnTo>
                  <a:lnTo>
                    <a:pt x="417" y="501"/>
                  </a:lnTo>
                  <a:lnTo>
                    <a:pt x="414" y="505"/>
                  </a:lnTo>
                  <a:lnTo>
                    <a:pt x="414" y="506"/>
                  </a:lnTo>
                  <a:lnTo>
                    <a:pt x="417" y="506"/>
                  </a:lnTo>
                  <a:lnTo>
                    <a:pt x="417" y="507"/>
                  </a:lnTo>
                  <a:lnTo>
                    <a:pt x="415" y="510"/>
                  </a:lnTo>
                  <a:lnTo>
                    <a:pt x="412" y="511"/>
                  </a:lnTo>
                  <a:lnTo>
                    <a:pt x="411" y="512"/>
                  </a:lnTo>
                  <a:lnTo>
                    <a:pt x="406" y="512"/>
                  </a:lnTo>
                  <a:lnTo>
                    <a:pt x="406" y="511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2" y="511"/>
                  </a:lnTo>
                  <a:lnTo>
                    <a:pt x="401" y="512"/>
                  </a:lnTo>
                  <a:lnTo>
                    <a:pt x="401" y="513"/>
                  </a:lnTo>
                  <a:lnTo>
                    <a:pt x="399" y="515"/>
                  </a:lnTo>
                  <a:lnTo>
                    <a:pt x="398" y="515"/>
                  </a:lnTo>
                  <a:lnTo>
                    <a:pt x="398" y="516"/>
                  </a:lnTo>
                  <a:lnTo>
                    <a:pt x="397" y="515"/>
                  </a:lnTo>
                  <a:lnTo>
                    <a:pt x="396" y="515"/>
                  </a:lnTo>
                  <a:lnTo>
                    <a:pt x="393" y="516"/>
                  </a:lnTo>
                  <a:lnTo>
                    <a:pt x="392" y="516"/>
                  </a:lnTo>
                  <a:lnTo>
                    <a:pt x="393" y="517"/>
                  </a:lnTo>
                  <a:lnTo>
                    <a:pt x="395" y="517"/>
                  </a:lnTo>
                  <a:lnTo>
                    <a:pt x="395" y="518"/>
                  </a:lnTo>
                  <a:lnTo>
                    <a:pt x="396" y="517"/>
                  </a:lnTo>
                  <a:lnTo>
                    <a:pt x="399" y="516"/>
                  </a:lnTo>
                  <a:lnTo>
                    <a:pt x="401" y="516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3" y="522"/>
                  </a:lnTo>
                  <a:lnTo>
                    <a:pt x="402" y="522"/>
                  </a:lnTo>
                  <a:lnTo>
                    <a:pt x="402" y="523"/>
                  </a:lnTo>
                  <a:lnTo>
                    <a:pt x="403" y="523"/>
                  </a:lnTo>
                  <a:lnTo>
                    <a:pt x="402" y="525"/>
                  </a:lnTo>
                  <a:lnTo>
                    <a:pt x="399" y="527"/>
                  </a:lnTo>
                  <a:lnTo>
                    <a:pt x="397" y="529"/>
                  </a:lnTo>
                  <a:lnTo>
                    <a:pt x="390" y="529"/>
                  </a:lnTo>
                  <a:lnTo>
                    <a:pt x="390" y="530"/>
                  </a:lnTo>
                  <a:lnTo>
                    <a:pt x="385" y="530"/>
                  </a:lnTo>
                  <a:lnTo>
                    <a:pt x="383" y="531"/>
                  </a:lnTo>
                  <a:lnTo>
                    <a:pt x="381" y="531"/>
                  </a:lnTo>
                  <a:lnTo>
                    <a:pt x="381" y="534"/>
                  </a:lnTo>
                  <a:lnTo>
                    <a:pt x="380" y="534"/>
                  </a:lnTo>
                  <a:lnTo>
                    <a:pt x="379" y="535"/>
                  </a:lnTo>
                  <a:lnTo>
                    <a:pt x="381" y="534"/>
                  </a:lnTo>
                  <a:lnTo>
                    <a:pt x="383" y="534"/>
                  </a:lnTo>
                  <a:lnTo>
                    <a:pt x="383" y="533"/>
                  </a:lnTo>
                  <a:lnTo>
                    <a:pt x="385" y="531"/>
                  </a:lnTo>
                  <a:lnTo>
                    <a:pt x="392" y="533"/>
                  </a:lnTo>
                  <a:lnTo>
                    <a:pt x="393" y="534"/>
                  </a:lnTo>
                  <a:lnTo>
                    <a:pt x="393" y="535"/>
                  </a:lnTo>
                  <a:lnTo>
                    <a:pt x="390" y="535"/>
                  </a:lnTo>
                  <a:lnTo>
                    <a:pt x="389" y="536"/>
                  </a:lnTo>
                  <a:lnTo>
                    <a:pt x="387" y="536"/>
                  </a:lnTo>
                  <a:lnTo>
                    <a:pt x="386" y="537"/>
                  </a:lnTo>
                  <a:lnTo>
                    <a:pt x="387" y="539"/>
                  </a:lnTo>
                  <a:lnTo>
                    <a:pt x="392" y="539"/>
                  </a:lnTo>
                  <a:lnTo>
                    <a:pt x="392" y="536"/>
                  </a:lnTo>
                  <a:lnTo>
                    <a:pt x="393" y="536"/>
                  </a:lnTo>
                  <a:lnTo>
                    <a:pt x="393" y="537"/>
                  </a:lnTo>
                  <a:lnTo>
                    <a:pt x="395" y="535"/>
                  </a:lnTo>
                  <a:lnTo>
                    <a:pt x="396" y="535"/>
                  </a:lnTo>
                  <a:lnTo>
                    <a:pt x="401" y="536"/>
                  </a:lnTo>
                  <a:lnTo>
                    <a:pt x="401" y="537"/>
                  </a:lnTo>
                  <a:lnTo>
                    <a:pt x="402" y="537"/>
                  </a:lnTo>
                  <a:lnTo>
                    <a:pt x="402" y="539"/>
                  </a:lnTo>
                  <a:lnTo>
                    <a:pt x="403" y="539"/>
                  </a:lnTo>
                  <a:lnTo>
                    <a:pt x="403" y="540"/>
                  </a:lnTo>
                  <a:lnTo>
                    <a:pt x="402" y="541"/>
                  </a:lnTo>
                  <a:lnTo>
                    <a:pt x="397" y="540"/>
                  </a:lnTo>
                  <a:lnTo>
                    <a:pt x="396" y="540"/>
                  </a:lnTo>
                  <a:lnTo>
                    <a:pt x="395" y="539"/>
                  </a:lnTo>
                  <a:lnTo>
                    <a:pt x="395" y="540"/>
                  </a:lnTo>
                  <a:lnTo>
                    <a:pt x="396" y="541"/>
                  </a:lnTo>
                  <a:lnTo>
                    <a:pt x="404" y="541"/>
                  </a:lnTo>
                  <a:lnTo>
                    <a:pt x="409" y="540"/>
                  </a:lnTo>
                  <a:lnTo>
                    <a:pt x="423" y="539"/>
                  </a:lnTo>
                  <a:lnTo>
                    <a:pt x="424" y="539"/>
                  </a:lnTo>
                  <a:lnTo>
                    <a:pt x="423" y="541"/>
                  </a:lnTo>
                  <a:lnTo>
                    <a:pt x="423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2" y="546"/>
                  </a:lnTo>
                  <a:lnTo>
                    <a:pt x="422" y="553"/>
                  </a:lnTo>
                  <a:lnTo>
                    <a:pt x="421" y="555"/>
                  </a:lnTo>
                  <a:lnTo>
                    <a:pt x="421" y="556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2" y="560"/>
                  </a:lnTo>
                  <a:lnTo>
                    <a:pt x="408" y="560"/>
                  </a:lnTo>
                  <a:lnTo>
                    <a:pt x="406" y="562"/>
                  </a:lnTo>
                  <a:lnTo>
                    <a:pt x="404" y="565"/>
                  </a:lnTo>
                  <a:lnTo>
                    <a:pt x="404" y="571"/>
                  </a:lnTo>
                  <a:lnTo>
                    <a:pt x="403" y="571"/>
                  </a:lnTo>
                  <a:lnTo>
                    <a:pt x="399" y="570"/>
                  </a:lnTo>
                  <a:lnTo>
                    <a:pt x="397" y="568"/>
                  </a:lnTo>
                  <a:lnTo>
                    <a:pt x="395" y="570"/>
                  </a:lnTo>
                  <a:lnTo>
                    <a:pt x="390" y="574"/>
                  </a:lnTo>
                  <a:lnTo>
                    <a:pt x="380" y="577"/>
                  </a:lnTo>
                  <a:lnTo>
                    <a:pt x="378" y="577"/>
                  </a:lnTo>
                  <a:lnTo>
                    <a:pt x="378" y="579"/>
                  </a:lnTo>
                  <a:lnTo>
                    <a:pt x="375" y="579"/>
                  </a:lnTo>
                  <a:lnTo>
                    <a:pt x="374" y="582"/>
                  </a:lnTo>
                  <a:lnTo>
                    <a:pt x="372" y="582"/>
                  </a:lnTo>
                  <a:lnTo>
                    <a:pt x="370" y="580"/>
                  </a:lnTo>
                  <a:lnTo>
                    <a:pt x="367" y="580"/>
                  </a:lnTo>
                  <a:lnTo>
                    <a:pt x="366" y="579"/>
                  </a:lnTo>
                  <a:lnTo>
                    <a:pt x="364" y="579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46" y="578"/>
                  </a:lnTo>
                  <a:lnTo>
                    <a:pt x="339" y="578"/>
                  </a:lnTo>
                  <a:lnTo>
                    <a:pt x="333" y="580"/>
                  </a:lnTo>
                  <a:lnTo>
                    <a:pt x="330" y="580"/>
                  </a:lnTo>
                  <a:lnTo>
                    <a:pt x="330" y="583"/>
                  </a:lnTo>
                  <a:lnTo>
                    <a:pt x="329" y="583"/>
                  </a:lnTo>
                  <a:lnTo>
                    <a:pt x="324" y="580"/>
                  </a:lnTo>
                  <a:lnTo>
                    <a:pt x="324" y="579"/>
                  </a:lnTo>
                  <a:lnTo>
                    <a:pt x="325" y="579"/>
                  </a:lnTo>
                  <a:lnTo>
                    <a:pt x="327" y="578"/>
                  </a:lnTo>
                  <a:lnTo>
                    <a:pt x="325" y="577"/>
                  </a:lnTo>
                  <a:lnTo>
                    <a:pt x="324" y="577"/>
                  </a:lnTo>
                  <a:lnTo>
                    <a:pt x="324" y="576"/>
                  </a:lnTo>
                  <a:lnTo>
                    <a:pt x="319" y="576"/>
                  </a:lnTo>
                  <a:lnTo>
                    <a:pt x="319" y="578"/>
                  </a:lnTo>
                  <a:lnTo>
                    <a:pt x="318" y="579"/>
                  </a:lnTo>
                  <a:lnTo>
                    <a:pt x="316" y="579"/>
                  </a:lnTo>
                  <a:lnTo>
                    <a:pt x="317" y="578"/>
                  </a:lnTo>
                  <a:lnTo>
                    <a:pt x="317" y="577"/>
                  </a:lnTo>
                  <a:lnTo>
                    <a:pt x="318" y="576"/>
                  </a:lnTo>
                  <a:lnTo>
                    <a:pt x="317" y="574"/>
                  </a:lnTo>
                  <a:lnTo>
                    <a:pt x="315" y="576"/>
                  </a:lnTo>
                  <a:lnTo>
                    <a:pt x="314" y="576"/>
                  </a:lnTo>
                  <a:lnTo>
                    <a:pt x="315" y="577"/>
                  </a:lnTo>
                  <a:lnTo>
                    <a:pt x="316" y="577"/>
                  </a:lnTo>
                  <a:lnTo>
                    <a:pt x="316" y="579"/>
                  </a:lnTo>
                  <a:lnTo>
                    <a:pt x="312" y="579"/>
                  </a:lnTo>
                  <a:lnTo>
                    <a:pt x="312" y="578"/>
                  </a:lnTo>
                  <a:lnTo>
                    <a:pt x="310" y="576"/>
                  </a:lnTo>
                  <a:lnTo>
                    <a:pt x="308" y="576"/>
                  </a:lnTo>
                  <a:lnTo>
                    <a:pt x="308" y="574"/>
                  </a:lnTo>
                  <a:lnTo>
                    <a:pt x="306" y="573"/>
                  </a:lnTo>
                  <a:lnTo>
                    <a:pt x="302" y="571"/>
                  </a:lnTo>
                  <a:lnTo>
                    <a:pt x="308" y="577"/>
                  </a:lnTo>
                  <a:lnTo>
                    <a:pt x="308" y="578"/>
                  </a:lnTo>
                  <a:lnTo>
                    <a:pt x="306" y="579"/>
                  </a:lnTo>
                  <a:lnTo>
                    <a:pt x="304" y="579"/>
                  </a:lnTo>
                  <a:lnTo>
                    <a:pt x="304" y="580"/>
                  </a:lnTo>
                  <a:lnTo>
                    <a:pt x="300" y="580"/>
                  </a:lnTo>
                  <a:lnTo>
                    <a:pt x="300" y="582"/>
                  </a:lnTo>
                  <a:lnTo>
                    <a:pt x="298" y="580"/>
                  </a:lnTo>
                  <a:lnTo>
                    <a:pt x="297" y="584"/>
                  </a:lnTo>
                  <a:lnTo>
                    <a:pt x="296" y="583"/>
                  </a:lnTo>
                  <a:lnTo>
                    <a:pt x="291" y="583"/>
                  </a:lnTo>
                  <a:lnTo>
                    <a:pt x="288" y="584"/>
                  </a:lnTo>
                  <a:lnTo>
                    <a:pt x="287" y="584"/>
                  </a:lnTo>
                  <a:lnTo>
                    <a:pt x="286" y="583"/>
                  </a:lnTo>
                  <a:lnTo>
                    <a:pt x="285" y="583"/>
                  </a:lnTo>
                  <a:lnTo>
                    <a:pt x="284" y="584"/>
                  </a:lnTo>
                  <a:lnTo>
                    <a:pt x="283" y="584"/>
                  </a:lnTo>
                  <a:lnTo>
                    <a:pt x="281" y="585"/>
                  </a:lnTo>
                  <a:lnTo>
                    <a:pt x="281" y="584"/>
                  </a:lnTo>
                  <a:lnTo>
                    <a:pt x="278" y="584"/>
                  </a:lnTo>
                  <a:lnTo>
                    <a:pt x="278" y="583"/>
                  </a:lnTo>
                  <a:lnTo>
                    <a:pt x="277" y="583"/>
                  </a:lnTo>
                  <a:lnTo>
                    <a:pt x="275" y="585"/>
                  </a:lnTo>
                  <a:lnTo>
                    <a:pt x="277" y="585"/>
                  </a:lnTo>
                  <a:lnTo>
                    <a:pt x="277" y="584"/>
                  </a:lnTo>
                  <a:lnTo>
                    <a:pt x="279" y="586"/>
                  </a:lnTo>
                  <a:lnTo>
                    <a:pt x="280" y="586"/>
                  </a:lnTo>
                  <a:lnTo>
                    <a:pt x="281" y="587"/>
                  </a:lnTo>
                  <a:lnTo>
                    <a:pt x="280" y="589"/>
                  </a:lnTo>
                  <a:lnTo>
                    <a:pt x="281" y="589"/>
                  </a:lnTo>
                  <a:lnTo>
                    <a:pt x="280" y="590"/>
                  </a:lnTo>
                  <a:lnTo>
                    <a:pt x="280" y="591"/>
                  </a:lnTo>
                  <a:lnTo>
                    <a:pt x="279" y="592"/>
                  </a:lnTo>
                  <a:lnTo>
                    <a:pt x="275" y="592"/>
                  </a:lnTo>
                  <a:lnTo>
                    <a:pt x="272" y="590"/>
                  </a:lnTo>
                  <a:lnTo>
                    <a:pt x="265" y="590"/>
                  </a:lnTo>
                  <a:lnTo>
                    <a:pt x="262" y="589"/>
                  </a:lnTo>
                  <a:lnTo>
                    <a:pt x="260" y="589"/>
                  </a:lnTo>
                  <a:lnTo>
                    <a:pt x="260" y="590"/>
                  </a:lnTo>
                  <a:lnTo>
                    <a:pt x="259" y="591"/>
                  </a:lnTo>
                  <a:lnTo>
                    <a:pt x="259" y="592"/>
                  </a:lnTo>
                  <a:lnTo>
                    <a:pt x="249" y="585"/>
                  </a:lnTo>
                  <a:lnTo>
                    <a:pt x="242" y="583"/>
                  </a:lnTo>
                  <a:lnTo>
                    <a:pt x="238" y="583"/>
                  </a:lnTo>
                  <a:lnTo>
                    <a:pt x="238" y="584"/>
                  </a:lnTo>
                  <a:lnTo>
                    <a:pt x="234" y="584"/>
                  </a:lnTo>
                  <a:lnTo>
                    <a:pt x="231" y="586"/>
                  </a:lnTo>
                  <a:lnTo>
                    <a:pt x="230" y="586"/>
                  </a:lnTo>
                  <a:lnTo>
                    <a:pt x="230" y="585"/>
                  </a:lnTo>
                  <a:lnTo>
                    <a:pt x="229" y="585"/>
                  </a:lnTo>
                  <a:lnTo>
                    <a:pt x="228" y="586"/>
                  </a:lnTo>
                  <a:lnTo>
                    <a:pt x="225" y="586"/>
                  </a:lnTo>
                  <a:lnTo>
                    <a:pt x="225" y="587"/>
                  </a:lnTo>
                  <a:lnTo>
                    <a:pt x="224" y="589"/>
                  </a:lnTo>
                  <a:lnTo>
                    <a:pt x="221" y="590"/>
                  </a:lnTo>
                  <a:lnTo>
                    <a:pt x="218" y="590"/>
                  </a:lnTo>
                  <a:lnTo>
                    <a:pt x="218" y="589"/>
                  </a:lnTo>
                  <a:lnTo>
                    <a:pt x="217" y="587"/>
                  </a:lnTo>
                  <a:lnTo>
                    <a:pt x="218" y="590"/>
                  </a:lnTo>
                  <a:lnTo>
                    <a:pt x="218" y="591"/>
                  </a:lnTo>
                  <a:lnTo>
                    <a:pt x="217" y="591"/>
                  </a:lnTo>
                  <a:lnTo>
                    <a:pt x="217" y="592"/>
                  </a:lnTo>
                  <a:lnTo>
                    <a:pt x="216" y="593"/>
                  </a:lnTo>
                  <a:lnTo>
                    <a:pt x="216" y="595"/>
                  </a:lnTo>
                  <a:lnTo>
                    <a:pt x="215" y="597"/>
                  </a:lnTo>
                  <a:lnTo>
                    <a:pt x="215" y="598"/>
                  </a:lnTo>
                  <a:lnTo>
                    <a:pt x="216" y="601"/>
                  </a:lnTo>
                  <a:lnTo>
                    <a:pt x="213" y="601"/>
                  </a:lnTo>
                  <a:lnTo>
                    <a:pt x="213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5" y="605"/>
                  </a:lnTo>
                  <a:lnTo>
                    <a:pt x="215" y="608"/>
                  </a:lnTo>
                  <a:lnTo>
                    <a:pt x="213" y="609"/>
                  </a:lnTo>
                  <a:lnTo>
                    <a:pt x="213" y="608"/>
                  </a:lnTo>
                  <a:lnTo>
                    <a:pt x="212" y="608"/>
                  </a:lnTo>
                  <a:lnTo>
                    <a:pt x="212" y="609"/>
                  </a:lnTo>
                  <a:lnTo>
                    <a:pt x="211" y="610"/>
                  </a:lnTo>
                  <a:lnTo>
                    <a:pt x="210" y="610"/>
                  </a:lnTo>
                  <a:lnTo>
                    <a:pt x="210" y="611"/>
                  </a:lnTo>
                  <a:lnTo>
                    <a:pt x="209" y="613"/>
                  </a:lnTo>
                  <a:lnTo>
                    <a:pt x="209" y="616"/>
                  </a:lnTo>
                  <a:lnTo>
                    <a:pt x="206" y="617"/>
                  </a:lnTo>
                  <a:lnTo>
                    <a:pt x="205" y="617"/>
                  </a:lnTo>
                  <a:lnTo>
                    <a:pt x="204" y="616"/>
                  </a:lnTo>
                  <a:lnTo>
                    <a:pt x="203" y="617"/>
                  </a:lnTo>
                  <a:lnTo>
                    <a:pt x="201" y="616"/>
                  </a:lnTo>
                  <a:lnTo>
                    <a:pt x="199" y="613"/>
                  </a:lnTo>
                  <a:lnTo>
                    <a:pt x="197" y="610"/>
                  </a:lnTo>
                  <a:lnTo>
                    <a:pt x="194" y="610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91" y="610"/>
                  </a:lnTo>
                  <a:lnTo>
                    <a:pt x="190" y="609"/>
                  </a:lnTo>
                  <a:lnTo>
                    <a:pt x="190" y="607"/>
                  </a:lnTo>
                  <a:lnTo>
                    <a:pt x="187" y="607"/>
                  </a:lnTo>
                  <a:lnTo>
                    <a:pt x="187" y="605"/>
                  </a:lnTo>
                  <a:lnTo>
                    <a:pt x="186" y="604"/>
                  </a:lnTo>
                  <a:lnTo>
                    <a:pt x="186" y="603"/>
                  </a:lnTo>
                  <a:lnTo>
                    <a:pt x="187" y="602"/>
                  </a:lnTo>
                  <a:lnTo>
                    <a:pt x="185" y="602"/>
                  </a:lnTo>
                  <a:lnTo>
                    <a:pt x="185" y="605"/>
                  </a:lnTo>
                  <a:lnTo>
                    <a:pt x="182" y="605"/>
                  </a:lnTo>
                  <a:lnTo>
                    <a:pt x="182" y="607"/>
                  </a:lnTo>
                  <a:lnTo>
                    <a:pt x="185" y="605"/>
                  </a:lnTo>
                  <a:lnTo>
                    <a:pt x="186" y="607"/>
                  </a:lnTo>
                  <a:lnTo>
                    <a:pt x="185" y="607"/>
                  </a:lnTo>
                  <a:lnTo>
                    <a:pt x="186" y="608"/>
                  </a:lnTo>
                  <a:lnTo>
                    <a:pt x="186" y="610"/>
                  </a:lnTo>
                  <a:lnTo>
                    <a:pt x="185" y="610"/>
                  </a:lnTo>
                  <a:lnTo>
                    <a:pt x="185" y="608"/>
                  </a:lnTo>
                  <a:lnTo>
                    <a:pt x="184" y="608"/>
                  </a:lnTo>
                  <a:lnTo>
                    <a:pt x="180" y="607"/>
                  </a:lnTo>
                  <a:lnTo>
                    <a:pt x="178" y="607"/>
                  </a:lnTo>
                  <a:lnTo>
                    <a:pt x="175" y="609"/>
                  </a:lnTo>
                  <a:lnTo>
                    <a:pt x="173" y="609"/>
                  </a:lnTo>
                  <a:lnTo>
                    <a:pt x="167" y="610"/>
                  </a:lnTo>
                  <a:lnTo>
                    <a:pt x="166" y="610"/>
                  </a:lnTo>
                  <a:lnTo>
                    <a:pt x="166" y="609"/>
                  </a:lnTo>
                  <a:lnTo>
                    <a:pt x="162" y="609"/>
                  </a:lnTo>
                  <a:lnTo>
                    <a:pt x="162" y="611"/>
                  </a:lnTo>
                  <a:lnTo>
                    <a:pt x="161" y="613"/>
                  </a:lnTo>
                  <a:lnTo>
                    <a:pt x="161" y="616"/>
                  </a:lnTo>
                  <a:lnTo>
                    <a:pt x="157" y="616"/>
                  </a:lnTo>
                  <a:lnTo>
                    <a:pt x="156" y="617"/>
                  </a:lnTo>
                  <a:lnTo>
                    <a:pt x="154" y="619"/>
                  </a:lnTo>
                  <a:lnTo>
                    <a:pt x="151" y="622"/>
                  </a:lnTo>
                  <a:lnTo>
                    <a:pt x="151" y="619"/>
                  </a:lnTo>
                  <a:lnTo>
                    <a:pt x="150" y="619"/>
                  </a:lnTo>
                  <a:lnTo>
                    <a:pt x="150" y="620"/>
                  </a:lnTo>
                  <a:lnTo>
                    <a:pt x="149" y="621"/>
                  </a:lnTo>
                  <a:lnTo>
                    <a:pt x="150" y="622"/>
                  </a:lnTo>
                  <a:lnTo>
                    <a:pt x="149" y="622"/>
                  </a:lnTo>
                  <a:lnTo>
                    <a:pt x="149" y="623"/>
                  </a:lnTo>
                  <a:lnTo>
                    <a:pt x="148" y="625"/>
                  </a:lnTo>
                  <a:lnTo>
                    <a:pt x="148" y="626"/>
                  </a:lnTo>
                  <a:lnTo>
                    <a:pt x="149" y="626"/>
                  </a:lnTo>
                  <a:lnTo>
                    <a:pt x="149" y="628"/>
                  </a:lnTo>
                  <a:lnTo>
                    <a:pt x="148" y="630"/>
                  </a:lnTo>
                  <a:lnTo>
                    <a:pt x="145" y="630"/>
                  </a:lnTo>
                  <a:lnTo>
                    <a:pt x="144" y="632"/>
                  </a:lnTo>
                  <a:lnTo>
                    <a:pt x="144" y="634"/>
                  </a:lnTo>
                  <a:lnTo>
                    <a:pt x="143" y="634"/>
                  </a:lnTo>
                  <a:lnTo>
                    <a:pt x="143" y="633"/>
                  </a:lnTo>
                  <a:lnTo>
                    <a:pt x="142" y="632"/>
                  </a:lnTo>
                  <a:lnTo>
                    <a:pt x="142" y="629"/>
                  </a:lnTo>
                  <a:lnTo>
                    <a:pt x="140" y="627"/>
                  </a:lnTo>
                  <a:lnTo>
                    <a:pt x="140" y="626"/>
                  </a:lnTo>
                  <a:lnTo>
                    <a:pt x="138" y="626"/>
                  </a:lnTo>
                  <a:lnTo>
                    <a:pt x="134" y="623"/>
                  </a:lnTo>
                  <a:lnTo>
                    <a:pt x="132" y="623"/>
                  </a:lnTo>
                  <a:lnTo>
                    <a:pt x="132" y="622"/>
                  </a:lnTo>
                  <a:lnTo>
                    <a:pt x="131" y="622"/>
                  </a:lnTo>
                  <a:lnTo>
                    <a:pt x="130" y="623"/>
                  </a:lnTo>
                  <a:lnTo>
                    <a:pt x="129" y="623"/>
                  </a:lnTo>
                  <a:lnTo>
                    <a:pt x="129" y="625"/>
                  </a:lnTo>
                  <a:lnTo>
                    <a:pt x="130" y="626"/>
                  </a:lnTo>
                  <a:lnTo>
                    <a:pt x="128" y="628"/>
                  </a:lnTo>
                  <a:lnTo>
                    <a:pt x="123" y="628"/>
                  </a:lnTo>
                  <a:lnTo>
                    <a:pt x="122" y="626"/>
                  </a:lnTo>
                  <a:lnTo>
                    <a:pt x="123" y="626"/>
                  </a:lnTo>
                  <a:lnTo>
                    <a:pt x="123" y="625"/>
                  </a:lnTo>
                  <a:lnTo>
                    <a:pt x="122" y="623"/>
                  </a:lnTo>
                  <a:lnTo>
                    <a:pt x="122" y="622"/>
                  </a:lnTo>
                  <a:lnTo>
                    <a:pt x="123" y="622"/>
                  </a:lnTo>
                  <a:lnTo>
                    <a:pt x="123" y="621"/>
                  </a:lnTo>
                  <a:lnTo>
                    <a:pt x="124" y="620"/>
                  </a:lnTo>
                  <a:lnTo>
                    <a:pt x="125" y="620"/>
                  </a:lnTo>
                  <a:lnTo>
                    <a:pt x="128" y="619"/>
                  </a:lnTo>
                  <a:lnTo>
                    <a:pt x="130" y="616"/>
                  </a:lnTo>
                  <a:lnTo>
                    <a:pt x="131" y="616"/>
                  </a:lnTo>
                  <a:lnTo>
                    <a:pt x="132" y="619"/>
                  </a:lnTo>
                  <a:lnTo>
                    <a:pt x="134" y="619"/>
                  </a:lnTo>
                  <a:lnTo>
                    <a:pt x="135" y="617"/>
                  </a:lnTo>
                  <a:lnTo>
                    <a:pt x="135" y="616"/>
                  </a:lnTo>
                  <a:lnTo>
                    <a:pt x="136" y="616"/>
                  </a:lnTo>
                  <a:lnTo>
                    <a:pt x="136" y="615"/>
                  </a:lnTo>
                  <a:lnTo>
                    <a:pt x="138" y="615"/>
                  </a:lnTo>
                  <a:lnTo>
                    <a:pt x="143" y="609"/>
                  </a:lnTo>
                  <a:lnTo>
                    <a:pt x="145" y="608"/>
                  </a:lnTo>
                  <a:lnTo>
                    <a:pt x="145" y="604"/>
                  </a:lnTo>
                  <a:lnTo>
                    <a:pt x="147" y="604"/>
                  </a:lnTo>
                  <a:lnTo>
                    <a:pt x="150" y="603"/>
                  </a:lnTo>
                  <a:lnTo>
                    <a:pt x="150" y="598"/>
                  </a:lnTo>
                  <a:lnTo>
                    <a:pt x="151" y="597"/>
                  </a:lnTo>
                  <a:lnTo>
                    <a:pt x="151" y="596"/>
                  </a:lnTo>
                  <a:lnTo>
                    <a:pt x="153" y="595"/>
                  </a:lnTo>
                  <a:lnTo>
                    <a:pt x="154" y="595"/>
                  </a:lnTo>
                  <a:lnTo>
                    <a:pt x="154" y="593"/>
                  </a:lnTo>
                  <a:lnTo>
                    <a:pt x="155" y="595"/>
                  </a:lnTo>
                  <a:lnTo>
                    <a:pt x="155" y="596"/>
                  </a:lnTo>
                  <a:lnTo>
                    <a:pt x="156" y="597"/>
                  </a:lnTo>
                  <a:lnTo>
                    <a:pt x="159" y="597"/>
                  </a:lnTo>
                  <a:lnTo>
                    <a:pt x="159" y="596"/>
                  </a:lnTo>
                  <a:lnTo>
                    <a:pt x="156" y="596"/>
                  </a:lnTo>
                  <a:lnTo>
                    <a:pt x="155" y="595"/>
                  </a:lnTo>
                  <a:lnTo>
                    <a:pt x="155" y="592"/>
                  </a:lnTo>
                  <a:lnTo>
                    <a:pt x="161" y="592"/>
                  </a:lnTo>
                  <a:lnTo>
                    <a:pt x="161" y="591"/>
                  </a:lnTo>
                  <a:lnTo>
                    <a:pt x="162" y="590"/>
                  </a:lnTo>
                  <a:lnTo>
                    <a:pt x="162" y="586"/>
                  </a:lnTo>
                  <a:lnTo>
                    <a:pt x="163" y="586"/>
                  </a:lnTo>
                  <a:lnTo>
                    <a:pt x="167" y="584"/>
                  </a:lnTo>
                  <a:lnTo>
                    <a:pt x="167" y="583"/>
                  </a:lnTo>
                  <a:lnTo>
                    <a:pt x="169" y="580"/>
                  </a:lnTo>
                  <a:lnTo>
                    <a:pt x="170" y="578"/>
                  </a:lnTo>
                  <a:lnTo>
                    <a:pt x="170" y="572"/>
                  </a:lnTo>
                  <a:lnTo>
                    <a:pt x="172" y="568"/>
                  </a:lnTo>
                  <a:lnTo>
                    <a:pt x="172" y="564"/>
                  </a:lnTo>
                  <a:lnTo>
                    <a:pt x="176" y="564"/>
                  </a:lnTo>
                  <a:lnTo>
                    <a:pt x="178" y="565"/>
                  </a:lnTo>
                  <a:lnTo>
                    <a:pt x="181" y="565"/>
                  </a:lnTo>
                  <a:lnTo>
                    <a:pt x="185" y="561"/>
                  </a:lnTo>
                  <a:lnTo>
                    <a:pt x="185" y="560"/>
                  </a:lnTo>
                  <a:lnTo>
                    <a:pt x="186" y="560"/>
                  </a:lnTo>
                  <a:lnTo>
                    <a:pt x="185" y="559"/>
                  </a:lnTo>
                  <a:lnTo>
                    <a:pt x="185" y="556"/>
                  </a:lnTo>
                  <a:lnTo>
                    <a:pt x="184" y="555"/>
                  </a:lnTo>
                  <a:lnTo>
                    <a:pt x="185" y="555"/>
                  </a:lnTo>
                  <a:lnTo>
                    <a:pt x="185" y="552"/>
                  </a:lnTo>
                  <a:lnTo>
                    <a:pt x="187" y="550"/>
                  </a:lnTo>
                  <a:lnTo>
                    <a:pt x="196" y="550"/>
                  </a:lnTo>
                  <a:lnTo>
                    <a:pt x="197" y="549"/>
                  </a:lnTo>
                  <a:lnTo>
                    <a:pt x="201" y="549"/>
                  </a:lnTo>
                  <a:lnTo>
                    <a:pt x="203" y="548"/>
                  </a:lnTo>
                  <a:lnTo>
                    <a:pt x="204" y="548"/>
                  </a:lnTo>
                  <a:lnTo>
                    <a:pt x="210" y="549"/>
                  </a:lnTo>
                  <a:lnTo>
                    <a:pt x="212" y="549"/>
                  </a:lnTo>
                  <a:lnTo>
                    <a:pt x="218" y="550"/>
                  </a:lnTo>
                  <a:lnTo>
                    <a:pt x="221" y="553"/>
                  </a:lnTo>
                  <a:lnTo>
                    <a:pt x="225" y="552"/>
                  </a:lnTo>
                  <a:lnTo>
                    <a:pt x="228" y="552"/>
                  </a:lnTo>
                  <a:lnTo>
                    <a:pt x="230" y="550"/>
                  </a:lnTo>
                  <a:lnTo>
                    <a:pt x="232" y="552"/>
                  </a:lnTo>
                  <a:lnTo>
                    <a:pt x="234" y="550"/>
                  </a:lnTo>
                  <a:lnTo>
                    <a:pt x="235" y="550"/>
                  </a:lnTo>
                  <a:lnTo>
                    <a:pt x="235" y="552"/>
                  </a:lnTo>
                  <a:lnTo>
                    <a:pt x="236" y="550"/>
                  </a:lnTo>
                  <a:lnTo>
                    <a:pt x="236" y="544"/>
                  </a:lnTo>
                  <a:lnTo>
                    <a:pt x="235" y="543"/>
                  </a:lnTo>
                  <a:lnTo>
                    <a:pt x="237" y="543"/>
                  </a:lnTo>
                  <a:lnTo>
                    <a:pt x="237" y="541"/>
                  </a:lnTo>
                  <a:lnTo>
                    <a:pt x="238" y="540"/>
                  </a:lnTo>
                  <a:lnTo>
                    <a:pt x="237" y="539"/>
                  </a:lnTo>
                  <a:lnTo>
                    <a:pt x="240" y="539"/>
                  </a:lnTo>
                  <a:lnTo>
                    <a:pt x="241" y="537"/>
                  </a:lnTo>
                  <a:lnTo>
                    <a:pt x="244" y="533"/>
                  </a:lnTo>
                  <a:lnTo>
                    <a:pt x="246" y="531"/>
                  </a:lnTo>
                  <a:lnTo>
                    <a:pt x="248" y="531"/>
                  </a:lnTo>
                  <a:lnTo>
                    <a:pt x="249" y="530"/>
                  </a:lnTo>
                  <a:lnTo>
                    <a:pt x="253" y="524"/>
                  </a:lnTo>
                  <a:lnTo>
                    <a:pt x="254" y="523"/>
                  </a:lnTo>
                  <a:lnTo>
                    <a:pt x="254" y="522"/>
                  </a:lnTo>
                  <a:lnTo>
                    <a:pt x="255" y="522"/>
                  </a:lnTo>
                  <a:lnTo>
                    <a:pt x="255" y="521"/>
                  </a:lnTo>
                  <a:lnTo>
                    <a:pt x="257" y="518"/>
                  </a:lnTo>
                  <a:lnTo>
                    <a:pt x="259" y="516"/>
                  </a:lnTo>
                  <a:lnTo>
                    <a:pt x="260" y="516"/>
                  </a:lnTo>
                  <a:lnTo>
                    <a:pt x="261" y="515"/>
                  </a:lnTo>
                  <a:lnTo>
                    <a:pt x="262" y="515"/>
                  </a:lnTo>
                  <a:lnTo>
                    <a:pt x="262" y="512"/>
                  </a:lnTo>
                  <a:lnTo>
                    <a:pt x="260" y="515"/>
                  </a:lnTo>
                  <a:lnTo>
                    <a:pt x="259" y="515"/>
                  </a:lnTo>
                  <a:lnTo>
                    <a:pt x="254" y="519"/>
                  </a:lnTo>
                  <a:lnTo>
                    <a:pt x="253" y="519"/>
                  </a:lnTo>
                  <a:lnTo>
                    <a:pt x="250" y="523"/>
                  </a:lnTo>
                  <a:lnTo>
                    <a:pt x="248" y="525"/>
                  </a:lnTo>
                  <a:lnTo>
                    <a:pt x="247" y="525"/>
                  </a:lnTo>
                  <a:lnTo>
                    <a:pt x="244" y="527"/>
                  </a:lnTo>
                  <a:lnTo>
                    <a:pt x="244" y="528"/>
                  </a:lnTo>
                  <a:lnTo>
                    <a:pt x="238" y="528"/>
                  </a:lnTo>
                  <a:lnTo>
                    <a:pt x="237" y="527"/>
                  </a:lnTo>
                  <a:lnTo>
                    <a:pt x="237" y="528"/>
                  </a:lnTo>
                  <a:lnTo>
                    <a:pt x="236" y="529"/>
                  </a:lnTo>
                  <a:lnTo>
                    <a:pt x="234" y="530"/>
                  </a:lnTo>
                  <a:lnTo>
                    <a:pt x="231" y="533"/>
                  </a:lnTo>
                  <a:lnTo>
                    <a:pt x="230" y="533"/>
                  </a:lnTo>
                  <a:lnTo>
                    <a:pt x="230" y="534"/>
                  </a:lnTo>
                  <a:lnTo>
                    <a:pt x="229" y="534"/>
                  </a:lnTo>
                  <a:lnTo>
                    <a:pt x="229" y="535"/>
                  </a:lnTo>
                  <a:lnTo>
                    <a:pt x="230" y="536"/>
                  </a:lnTo>
                  <a:lnTo>
                    <a:pt x="229" y="537"/>
                  </a:lnTo>
                  <a:lnTo>
                    <a:pt x="229" y="539"/>
                  </a:lnTo>
                  <a:lnTo>
                    <a:pt x="228" y="537"/>
                  </a:lnTo>
                  <a:lnTo>
                    <a:pt x="224" y="539"/>
                  </a:lnTo>
                  <a:lnTo>
                    <a:pt x="213" y="539"/>
                  </a:lnTo>
                  <a:lnTo>
                    <a:pt x="213" y="537"/>
                  </a:lnTo>
                  <a:lnTo>
                    <a:pt x="209" y="533"/>
                  </a:lnTo>
                  <a:lnTo>
                    <a:pt x="206" y="533"/>
                  </a:lnTo>
                  <a:lnTo>
                    <a:pt x="205" y="531"/>
                  </a:lnTo>
                  <a:lnTo>
                    <a:pt x="205" y="529"/>
                  </a:lnTo>
                  <a:lnTo>
                    <a:pt x="204" y="528"/>
                  </a:lnTo>
                  <a:lnTo>
                    <a:pt x="204" y="527"/>
                  </a:lnTo>
                  <a:lnTo>
                    <a:pt x="201" y="524"/>
                  </a:lnTo>
                  <a:lnTo>
                    <a:pt x="201" y="523"/>
                  </a:lnTo>
                  <a:lnTo>
                    <a:pt x="196" y="523"/>
                  </a:lnTo>
                  <a:lnTo>
                    <a:pt x="194" y="524"/>
                  </a:lnTo>
                  <a:lnTo>
                    <a:pt x="194" y="525"/>
                  </a:lnTo>
                  <a:lnTo>
                    <a:pt x="196" y="527"/>
                  </a:lnTo>
                  <a:lnTo>
                    <a:pt x="192" y="527"/>
                  </a:lnTo>
                  <a:lnTo>
                    <a:pt x="192" y="528"/>
                  </a:lnTo>
                  <a:lnTo>
                    <a:pt x="191" y="528"/>
                  </a:lnTo>
                  <a:lnTo>
                    <a:pt x="191" y="527"/>
                  </a:lnTo>
                  <a:lnTo>
                    <a:pt x="188" y="527"/>
                  </a:lnTo>
                  <a:lnTo>
                    <a:pt x="188" y="528"/>
                  </a:lnTo>
                  <a:lnTo>
                    <a:pt x="186" y="528"/>
                  </a:lnTo>
                  <a:lnTo>
                    <a:pt x="186" y="529"/>
                  </a:lnTo>
                  <a:lnTo>
                    <a:pt x="185" y="529"/>
                  </a:lnTo>
                  <a:lnTo>
                    <a:pt x="182" y="528"/>
                  </a:lnTo>
                  <a:lnTo>
                    <a:pt x="181" y="527"/>
                  </a:lnTo>
                  <a:lnTo>
                    <a:pt x="182" y="525"/>
                  </a:lnTo>
                  <a:lnTo>
                    <a:pt x="182" y="523"/>
                  </a:lnTo>
                  <a:lnTo>
                    <a:pt x="184" y="523"/>
                  </a:lnTo>
                  <a:lnTo>
                    <a:pt x="184" y="522"/>
                  </a:lnTo>
                  <a:lnTo>
                    <a:pt x="185" y="522"/>
                  </a:lnTo>
                  <a:lnTo>
                    <a:pt x="185" y="523"/>
                  </a:lnTo>
                  <a:lnTo>
                    <a:pt x="186" y="522"/>
                  </a:lnTo>
                  <a:lnTo>
                    <a:pt x="191" y="522"/>
                  </a:lnTo>
                  <a:lnTo>
                    <a:pt x="191" y="519"/>
                  </a:lnTo>
                  <a:lnTo>
                    <a:pt x="190" y="519"/>
                  </a:lnTo>
                  <a:lnTo>
                    <a:pt x="190" y="521"/>
                  </a:lnTo>
                  <a:lnTo>
                    <a:pt x="188" y="519"/>
                  </a:lnTo>
                  <a:lnTo>
                    <a:pt x="186" y="518"/>
                  </a:lnTo>
                  <a:lnTo>
                    <a:pt x="185" y="519"/>
                  </a:lnTo>
                  <a:lnTo>
                    <a:pt x="181" y="519"/>
                  </a:lnTo>
                  <a:lnTo>
                    <a:pt x="178" y="516"/>
                  </a:lnTo>
                  <a:lnTo>
                    <a:pt x="180" y="516"/>
                  </a:lnTo>
                  <a:lnTo>
                    <a:pt x="180" y="515"/>
                  </a:lnTo>
                  <a:lnTo>
                    <a:pt x="179" y="515"/>
                  </a:lnTo>
                  <a:lnTo>
                    <a:pt x="179" y="512"/>
                  </a:lnTo>
                  <a:lnTo>
                    <a:pt x="178" y="512"/>
                  </a:lnTo>
                  <a:lnTo>
                    <a:pt x="178" y="513"/>
                  </a:lnTo>
                  <a:lnTo>
                    <a:pt x="176" y="513"/>
                  </a:lnTo>
                  <a:lnTo>
                    <a:pt x="176" y="512"/>
                  </a:lnTo>
                  <a:lnTo>
                    <a:pt x="175" y="512"/>
                  </a:lnTo>
                  <a:lnTo>
                    <a:pt x="175" y="513"/>
                  </a:lnTo>
                  <a:lnTo>
                    <a:pt x="176" y="515"/>
                  </a:lnTo>
                  <a:lnTo>
                    <a:pt x="175" y="515"/>
                  </a:lnTo>
                  <a:lnTo>
                    <a:pt x="173" y="516"/>
                  </a:lnTo>
                  <a:lnTo>
                    <a:pt x="170" y="515"/>
                  </a:lnTo>
                  <a:lnTo>
                    <a:pt x="169" y="515"/>
                  </a:lnTo>
                  <a:lnTo>
                    <a:pt x="167" y="516"/>
                  </a:lnTo>
                  <a:lnTo>
                    <a:pt x="166" y="516"/>
                  </a:lnTo>
                  <a:lnTo>
                    <a:pt x="166" y="518"/>
                  </a:lnTo>
                  <a:lnTo>
                    <a:pt x="165" y="518"/>
                  </a:lnTo>
                  <a:lnTo>
                    <a:pt x="165" y="521"/>
                  </a:lnTo>
                  <a:lnTo>
                    <a:pt x="163" y="521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6" y="523"/>
                  </a:lnTo>
                  <a:lnTo>
                    <a:pt x="155" y="524"/>
                  </a:lnTo>
                  <a:lnTo>
                    <a:pt x="154" y="524"/>
                  </a:lnTo>
                  <a:lnTo>
                    <a:pt x="151" y="523"/>
                  </a:lnTo>
                  <a:lnTo>
                    <a:pt x="150" y="523"/>
                  </a:lnTo>
                  <a:lnTo>
                    <a:pt x="150" y="521"/>
                  </a:lnTo>
                  <a:lnTo>
                    <a:pt x="148" y="519"/>
                  </a:lnTo>
                  <a:lnTo>
                    <a:pt x="147" y="519"/>
                  </a:lnTo>
                  <a:lnTo>
                    <a:pt x="147" y="518"/>
                  </a:lnTo>
                  <a:lnTo>
                    <a:pt x="150" y="519"/>
                  </a:lnTo>
                  <a:lnTo>
                    <a:pt x="150" y="518"/>
                  </a:lnTo>
                  <a:lnTo>
                    <a:pt x="153" y="518"/>
                  </a:lnTo>
                  <a:lnTo>
                    <a:pt x="155" y="517"/>
                  </a:lnTo>
                  <a:lnTo>
                    <a:pt x="157" y="517"/>
                  </a:lnTo>
                  <a:lnTo>
                    <a:pt x="157" y="516"/>
                  </a:lnTo>
                  <a:lnTo>
                    <a:pt x="159" y="517"/>
                  </a:lnTo>
                  <a:lnTo>
                    <a:pt x="159" y="516"/>
                  </a:lnTo>
                  <a:lnTo>
                    <a:pt x="157" y="515"/>
                  </a:lnTo>
                  <a:lnTo>
                    <a:pt x="157" y="512"/>
                  </a:lnTo>
                  <a:lnTo>
                    <a:pt x="160" y="511"/>
                  </a:lnTo>
                  <a:lnTo>
                    <a:pt x="159" y="511"/>
                  </a:lnTo>
                  <a:lnTo>
                    <a:pt x="157" y="512"/>
                  </a:lnTo>
                  <a:lnTo>
                    <a:pt x="156" y="512"/>
                  </a:lnTo>
                  <a:lnTo>
                    <a:pt x="156" y="516"/>
                  </a:lnTo>
                  <a:lnTo>
                    <a:pt x="153" y="517"/>
                  </a:lnTo>
                  <a:lnTo>
                    <a:pt x="151" y="517"/>
                  </a:lnTo>
                  <a:lnTo>
                    <a:pt x="145" y="516"/>
                  </a:lnTo>
                  <a:lnTo>
                    <a:pt x="145" y="518"/>
                  </a:lnTo>
                  <a:lnTo>
                    <a:pt x="144" y="518"/>
                  </a:lnTo>
                  <a:lnTo>
                    <a:pt x="144" y="517"/>
                  </a:lnTo>
                  <a:lnTo>
                    <a:pt x="142" y="516"/>
                  </a:lnTo>
                  <a:lnTo>
                    <a:pt x="143" y="515"/>
                  </a:lnTo>
                  <a:lnTo>
                    <a:pt x="144" y="515"/>
                  </a:lnTo>
                  <a:lnTo>
                    <a:pt x="144" y="513"/>
                  </a:lnTo>
                  <a:lnTo>
                    <a:pt x="147" y="513"/>
                  </a:lnTo>
                  <a:lnTo>
                    <a:pt x="148" y="512"/>
                  </a:lnTo>
                  <a:lnTo>
                    <a:pt x="148" y="511"/>
                  </a:lnTo>
                  <a:lnTo>
                    <a:pt x="147" y="510"/>
                  </a:lnTo>
                  <a:lnTo>
                    <a:pt x="147" y="506"/>
                  </a:lnTo>
                  <a:lnTo>
                    <a:pt x="145" y="507"/>
                  </a:lnTo>
                  <a:lnTo>
                    <a:pt x="145" y="506"/>
                  </a:lnTo>
                  <a:lnTo>
                    <a:pt x="143" y="506"/>
                  </a:lnTo>
                  <a:lnTo>
                    <a:pt x="143" y="505"/>
                  </a:lnTo>
                  <a:lnTo>
                    <a:pt x="142" y="506"/>
                  </a:lnTo>
                  <a:lnTo>
                    <a:pt x="140" y="506"/>
                  </a:lnTo>
                  <a:lnTo>
                    <a:pt x="140" y="503"/>
                  </a:lnTo>
                  <a:lnTo>
                    <a:pt x="142" y="503"/>
                  </a:lnTo>
                  <a:lnTo>
                    <a:pt x="144" y="500"/>
                  </a:lnTo>
                  <a:lnTo>
                    <a:pt x="147" y="500"/>
                  </a:lnTo>
                  <a:lnTo>
                    <a:pt x="148" y="499"/>
                  </a:lnTo>
                  <a:lnTo>
                    <a:pt x="148" y="497"/>
                  </a:lnTo>
                  <a:lnTo>
                    <a:pt x="149" y="497"/>
                  </a:lnTo>
                  <a:lnTo>
                    <a:pt x="149" y="496"/>
                  </a:lnTo>
                  <a:lnTo>
                    <a:pt x="151" y="496"/>
                  </a:lnTo>
                  <a:lnTo>
                    <a:pt x="154" y="497"/>
                  </a:lnTo>
                  <a:lnTo>
                    <a:pt x="155" y="497"/>
                  </a:lnTo>
                  <a:lnTo>
                    <a:pt x="156" y="496"/>
                  </a:lnTo>
                  <a:lnTo>
                    <a:pt x="159" y="496"/>
                  </a:lnTo>
                  <a:lnTo>
                    <a:pt x="159" y="493"/>
                  </a:lnTo>
                  <a:lnTo>
                    <a:pt x="161" y="493"/>
                  </a:lnTo>
                  <a:lnTo>
                    <a:pt x="163" y="491"/>
                  </a:lnTo>
                  <a:lnTo>
                    <a:pt x="163" y="490"/>
                  </a:lnTo>
                  <a:lnTo>
                    <a:pt x="165" y="490"/>
                  </a:lnTo>
                  <a:lnTo>
                    <a:pt x="166" y="491"/>
                  </a:lnTo>
                  <a:lnTo>
                    <a:pt x="166" y="488"/>
                  </a:lnTo>
                  <a:lnTo>
                    <a:pt x="167" y="487"/>
                  </a:lnTo>
                  <a:lnTo>
                    <a:pt x="173" y="488"/>
                  </a:lnTo>
                  <a:lnTo>
                    <a:pt x="173" y="487"/>
                  </a:lnTo>
                  <a:lnTo>
                    <a:pt x="174" y="486"/>
                  </a:lnTo>
                  <a:lnTo>
                    <a:pt x="175" y="486"/>
                  </a:lnTo>
                  <a:lnTo>
                    <a:pt x="179" y="482"/>
                  </a:lnTo>
                  <a:lnTo>
                    <a:pt x="181" y="482"/>
                  </a:lnTo>
                  <a:lnTo>
                    <a:pt x="186" y="478"/>
                  </a:lnTo>
                  <a:lnTo>
                    <a:pt x="188" y="474"/>
                  </a:lnTo>
                  <a:lnTo>
                    <a:pt x="190" y="472"/>
                  </a:lnTo>
                  <a:lnTo>
                    <a:pt x="190" y="470"/>
                  </a:lnTo>
                  <a:lnTo>
                    <a:pt x="191" y="468"/>
                  </a:lnTo>
                  <a:lnTo>
                    <a:pt x="191" y="464"/>
                  </a:lnTo>
                  <a:lnTo>
                    <a:pt x="192" y="463"/>
                  </a:lnTo>
                  <a:lnTo>
                    <a:pt x="192" y="461"/>
                  </a:lnTo>
                  <a:lnTo>
                    <a:pt x="194" y="461"/>
                  </a:lnTo>
                  <a:lnTo>
                    <a:pt x="197" y="460"/>
                  </a:lnTo>
                  <a:lnTo>
                    <a:pt x="197" y="458"/>
                  </a:lnTo>
                  <a:lnTo>
                    <a:pt x="196" y="458"/>
                  </a:lnTo>
                  <a:lnTo>
                    <a:pt x="193" y="460"/>
                  </a:lnTo>
                  <a:lnTo>
                    <a:pt x="191" y="460"/>
                  </a:lnTo>
                  <a:lnTo>
                    <a:pt x="190" y="456"/>
                  </a:lnTo>
                  <a:lnTo>
                    <a:pt x="188" y="455"/>
                  </a:lnTo>
                  <a:lnTo>
                    <a:pt x="190" y="454"/>
                  </a:lnTo>
                  <a:lnTo>
                    <a:pt x="190" y="453"/>
                  </a:lnTo>
                  <a:lnTo>
                    <a:pt x="191" y="450"/>
                  </a:lnTo>
                  <a:lnTo>
                    <a:pt x="192" y="450"/>
                  </a:lnTo>
                  <a:lnTo>
                    <a:pt x="192" y="449"/>
                  </a:lnTo>
                  <a:lnTo>
                    <a:pt x="194" y="447"/>
                  </a:lnTo>
                  <a:lnTo>
                    <a:pt x="193" y="447"/>
                  </a:lnTo>
                  <a:lnTo>
                    <a:pt x="192" y="448"/>
                  </a:lnTo>
                  <a:lnTo>
                    <a:pt x="188" y="443"/>
                  </a:lnTo>
                  <a:lnTo>
                    <a:pt x="188" y="441"/>
                  </a:lnTo>
                  <a:lnTo>
                    <a:pt x="190" y="439"/>
                  </a:lnTo>
                  <a:lnTo>
                    <a:pt x="190" y="438"/>
                  </a:lnTo>
                  <a:lnTo>
                    <a:pt x="188" y="437"/>
                  </a:lnTo>
                  <a:lnTo>
                    <a:pt x="188" y="436"/>
                  </a:lnTo>
                  <a:lnTo>
                    <a:pt x="192" y="433"/>
                  </a:lnTo>
                  <a:lnTo>
                    <a:pt x="185" y="433"/>
                  </a:lnTo>
                  <a:lnTo>
                    <a:pt x="181" y="435"/>
                  </a:lnTo>
                  <a:lnTo>
                    <a:pt x="180" y="436"/>
                  </a:lnTo>
                  <a:lnTo>
                    <a:pt x="176" y="436"/>
                  </a:lnTo>
                  <a:lnTo>
                    <a:pt x="173" y="439"/>
                  </a:lnTo>
                  <a:lnTo>
                    <a:pt x="173" y="441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3"/>
                  </a:lnTo>
                  <a:lnTo>
                    <a:pt x="172" y="443"/>
                  </a:lnTo>
                  <a:lnTo>
                    <a:pt x="172" y="442"/>
                  </a:lnTo>
                  <a:lnTo>
                    <a:pt x="170" y="442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2"/>
                  </a:lnTo>
                  <a:lnTo>
                    <a:pt x="163" y="442"/>
                  </a:lnTo>
                  <a:lnTo>
                    <a:pt x="163" y="443"/>
                  </a:lnTo>
                  <a:lnTo>
                    <a:pt x="162" y="443"/>
                  </a:lnTo>
                  <a:lnTo>
                    <a:pt x="162" y="441"/>
                  </a:lnTo>
                  <a:lnTo>
                    <a:pt x="169" y="433"/>
                  </a:lnTo>
                  <a:lnTo>
                    <a:pt x="169" y="432"/>
                  </a:lnTo>
                  <a:lnTo>
                    <a:pt x="172" y="432"/>
                  </a:lnTo>
                  <a:lnTo>
                    <a:pt x="176" y="427"/>
                  </a:lnTo>
                  <a:lnTo>
                    <a:pt x="179" y="426"/>
                  </a:lnTo>
                  <a:lnTo>
                    <a:pt x="179" y="425"/>
                  </a:lnTo>
                  <a:lnTo>
                    <a:pt x="180" y="424"/>
                  </a:lnTo>
                  <a:lnTo>
                    <a:pt x="180" y="420"/>
                  </a:lnTo>
                  <a:lnTo>
                    <a:pt x="181" y="420"/>
                  </a:lnTo>
                  <a:lnTo>
                    <a:pt x="181" y="419"/>
                  </a:lnTo>
                  <a:lnTo>
                    <a:pt x="184" y="417"/>
                  </a:lnTo>
                  <a:lnTo>
                    <a:pt x="185" y="417"/>
                  </a:lnTo>
                  <a:lnTo>
                    <a:pt x="185" y="415"/>
                  </a:lnTo>
                  <a:lnTo>
                    <a:pt x="187" y="413"/>
                  </a:lnTo>
                  <a:lnTo>
                    <a:pt x="187" y="412"/>
                  </a:lnTo>
                  <a:lnTo>
                    <a:pt x="190" y="412"/>
                  </a:lnTo>
                  <a:lnTo>
                    <a:pt x="191" y="411"/>
                  </a:lnTo>
                  <a:lnTo>
                    <a:pt x="191" y="412"/>
                  </a:lnTo>
                  <a:lnTo>
                    <a:pt x="192" y="412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6" y="410"/>
                  </a:lnTo>
                  <a:lnTo>
                    <a:pt x="200" y="407"/>
                  </a:lnTo>
                  <a:lnTo>
                    <a:pt x="201" y="407"/>
                  </a:lnTo>
                  <a:lnTo>
                    <a:pt x="199" y="405"/>
                  </a:lnTo>
                  <a:lnTo>
                    <a:pt x="199" y="404"/>
                  </a:lnTo>
                  <a:lnTo>
                    <a:pt x="200" y="405"/>
                  </a:lnTo>
                  <a:lnTo>
                    <a:pt x="201" y="405"/>
                  </a:lnTo>
                  <a:lnTo>
                    <a:pt x="203" y="406"/>
                  </a:lnTo>
                  <a:lnTo>
                    <a:pt x="203" y="405"/>
                  </a:lnTo>
                  <a:lnTo>
                    <a:pt x="204" y="406"/>
                  </a:lnTo>
                  <a:lnTo>
                    <a:pt x="205" y="406"/>
                  </a:lnTo>
                  <a:lnTo>
                    <a:pt x="205" y="407"/>
                  </a:lnTo>
                  <a:lnTo>
                    <a:pt x="212" y="407"/>
                  </a:lnTo>
                  <a:lnTo>
                    <a:pt x="221" y="404"/>
                  </a:lnTo>
                  <a:lnTo>
                    <a:pt x="224" y="404"/>
                  </a:lnTo>
                  <a:lnTo>
                    <a:pt x="225" y="405"/>
                  </a:lnTo>
                  <a:lnTo>
                    <a:pt x="225" y="406"/>
                  </a:lnTo>
                  <a:lnTo>
                    <a:pt x="231" y="410"/>
                  </a:lnTo>
                  <a:lnTo>
                    <a:pt x="231" y="411"/>
                  </a:lnTo>
                  <a:lnTo>
                    <a:pt x="232" y="411"/>
                  </a:lnTo>
                  <a:lnTo>
                    <a:pt x="232" y="407"/>
                  </a:lnTo>
                  <a:lnTo>
                    <a:pt x="230" y="405"/>
                  </a:lnTo>
                  <a:lnTo>
                    <a:pt x="229" y="402"/>
                  </a:lnTo>
                  <a:lnTo>
                    <a:pt x="229" y="400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4" y="398"/>
                  </a:lnTo>
                  <a:lnTo>
                    <a:pt x="235" y="398"/>
                  </a:lnTo>
                  <a:lnTo>
                    <a:pt x="236" y="399"/>
                  </a:lnTo>
                  <a:lnTo>
                    <a:pt x="238" y="405"/>
                  </a:lnTo>
                  <a:lnTo>
                    <a:pt x="240" y="406"/>
                  </a:lnTo>
                  <a:lnTo>
                    <a:pt x="240" y="407"/>
                  </a:lnTo>
                  <a:lnTo>
                    <a:pt x="246" y="407"/>
                  </a:lnTo>
                  <a:lnTo>
                    <a:pt x="247" y="406"/>
                  </a:lnTo>
                  <a:lnTo>
                    <a:pt x="247" y="404"/>
                  </a:lnTo>
                  <a:lnTo>
                    <a:pt x="246" y="404"/>
                  </a:lnTo>
                  <a:lnTo>
                    <a:pt x="246" y="405"/>
                  </a:lnTo>
                  <a:lnTo>
                    <a:pt x="241" y="405"/>
                  </a:lnTo>
                  <a:lnTo>
                    <a:pt x="240" y="404"/>
                  </a:lnTo>
                  <a:lnTo>
                    <a:pt x="238" y="401"/>
                  </a:lnTo>
                  <a:lnTo>
                    <a:pt x="237" y="400"/>
                  </a:lnTo>
                  <a:lnTo>
                    <a:pt x="232" y="389"/>
                  </a:lnTo>
                  <a:lnTo>
                    <a:pt x="232" y="387"/>
                  </a:lnTo>
                  <a:lnTo>
                    <a:pt x="235" y="382"/>
                  </a:lnTo>
                  <a:lnTo>
                    <a:pt x="237" y="378"/>
                  </a:lnTo>
                  <a:lnTo>
                    <a:pt x="238" y="378"/>
                  </a:lnTo>
                  <a:lnTo>
                    <a:pt x="238" y="377"/>
                  </a:lnTo>
                  <a:lnTo>
                    <a:pt x="240" y="376"/>
                  </a:lnTo>
                  <a:lnTo>
                    <a:pt x="237" y="376"/>
                  </a:lnTo>
                  <a:lnTo>
                    <a:pt x="235" y="374"/>
                  </a:lnTo>
                  <a:lnTo>
                    <a:pt x="234" y="371"/>
                  </a:lnTo>
                  <a:lnTo>
                    <a:pt x="235" y="365"/>
                  </a:lnTo>
                  <a:lnTo>
                    <a:pt x="234" y="364"/>
                  </a:lnTo>
                  <a:lnTo>
                    <a:pt x="236" y="362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2" y="359"/>
                  </a:lnTo>
                  <a:lnTo>
                    <a:pt x="242" y="358"/>
                  </a:lnTo>
                  <a:lnTo>
                    <a:pt x="243" y="357"/>
                  </a:lnTo>
                  <a:lnTo>
                    <a:pt x="243" y="356"/>
                  </a:lnTo>
                  <a:lnTo>
                    <a:pt x="242" y="357"/>
                  </a:lnTo>
                  <a:lnTo>
                    <a:pt x="241" y="357"/>
                  </a:lnTo>
                  <a:lnTo>
                    <a:pt x="240" y="355"/>
                  </a:lnTo>
                  <a:lnTo>
                    <a:pt x="242" y="352"/>
                  </a:lnTo>
                  <a:lnTo>
                    <a:pt x="242" y="351"/>
                  </a:lnTo>
                  <a:lnTo>
                    <a:pt x="243" y="351"/>
                  </a:lnTo>
                  <a:lnTo>
                    <a:pt x="244" y="350"/>
                  </a:lnTo>
                  <a:lnTo>
                    <a:pt x="244" y="347"/>
                  </a:lnTo>
                  <a:lnTo>
                    <a:pt x="243" y="345"/>
                  </a:lnTo>
                  <a:lnTo>
                    <a:pt x="243" y="344"/>
                  </a:lnTo>
                  <a:lnTo>
                    <a:pt x="242" y="343"/>
                  </a:lnTo>
                  <a:lnTo>
                    <a:pt x="243" y="343"/>
                  </a:lnTo>
                  <a:lnTo>
                    <a:pt x="246" y="340"/>
                  </a:lnTo>
                  <a:lnTo>
                    <a:pt x="244" y="339"/>
                  </a:lnTo>
                  <a:lnTo>
                    <a:pt x="244" y="341"/>
                  </a:lnTo>
                  <a:lnTo>
                    <a:pt x="243" y="341"/>
                  </a:lnTo>
                  <a:lnTo>
                    <a:pt x="241" y="343"/>
                  </a:lnTo>
                  <a:lnTo>
                    <a:pt x="241" y="344"/>
                  </a:lnTo>
                  <a:lnTo>
                    <a:pt x="240" y="344"/>
                  </a:lnTo>
                  <a:lnTo>
                    <a:pt x="240" y="345"/>
                  </a:lnTo>
                  <a:lnTo>
                    <a:pt x="238" y="346"/>
                  </a:lnTo>
                  <a:lnTo>
                    <a:pt x="237" y="346"/>
                  </a:lnTo>
                  <a:lnTo>
                    <a:pt x="236" y="345"/>
                  </a:lnTo>
                  <a:lnTo>
                    <a:pt x="236" y="341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4" y="344"/>
                  </a:lnTo>
                  <a:lnTo>
                    <a:pt x="234" y="345"/>
                  </a:lnTo>
                  <a:lnTo>
                    <a:pt x="232" y="347"/>
                  </a:lnTo>
                  <a:lnTo>
                    <a:pt x="230" y="350"/>
                  </a:lnTo>
                  <a:lnTo>
                    <a:pt x="230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5"/>
                  </a:lnTo>
                  <a:lnTo>
                    <a:pt x="225" y="345"/>
                  </a:lnTo>
                  <a:lnTo>
                    <a:pt x="228" y="344"/>
                  </a:lnTo>
                  <a:lnTo>
                    <a:pt x="228" y="338"/>
                  </a:lnTo>
                  <a:lnTo>
                    <a:pt x="227" y="338"/>
                  </a:lnTo>
                  <a:lnTo>
                    <a:pt x="227" y="343"/>
                  </a:lnTo>
                  <a:lnTo>
                    <a:pt x="223" y="343"/>
                  </a:lnTo>
                  <a:lnTo>
                    <a:pt x="221" y="339"/>
                  </a:lnTo>
                  <a:lnTo>
                    <a:pt x="219" y="338"/>
                  </a:lnTo>
                  <a:lnTo>
                    <a:pt x="219" y="332"/>
                  </a:lnTo>
                  <a:lnTo>
                    <a:pt x="218" y="332"/>
                  </a:lnTo>
                  <a:lnTo>
                    <a:pt x="216" y="328"/>
                  </a:lnTo>
                  <a:lnTo>
                    <a:pt x="216" y="327"/>
                  </a:lnTo>
                  <a:lnTo>
                    <a:pt x="211" y="322"/>
                  </a:lnTo>
                  <a:lnTo>
                    <a:pt x="211" y="321"/>
                  </a:lnTo>
                  <a:lnTo>
                    <a:pt x="210" y="320"/>
                  </a:lnTo>
                  <a:lnTo>
                    <a:pt x="210" y="319"/>
                  </a:lnTo>
                  <a:lnTo>
                    <a:pt x="211" y="319"/>
                  </a:lnTo>
                  <a:lnTo>
                    <a:pt x="211" y="316"/>
                  </a:lnTo>
                  <a:lnTo>
                    <a:pt x="212" y="310"/>
                  </a:lnTo>
                  <a:lnTo>
                    <a:pt x="215" y="307"/>
                  </a:lnTo>
                  <a:lnTo>
                    <a:pt x="215" y="304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0"/>
                  </a:lnTo>
                  <a:lnTo>
                    <a:pt x="219" y="295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2" y="291"/>
                  </a:lnTo>
                  <a:lnTo>
                    <a:pt x="223" y="292"/>
                  </a:lnTo>
                  <a:lnTo>
                    <a:pt x="224" y="292"/>
                  </a:lnTo>
                  <a:lnTo>
                    <a:pt x="225" y="291"/>
                  </a:lnTo>
                  <a:lnTo>
                    <a:pt x="223" y="290"/>
                  </a:lnTo>
                  <a:lnTo>
                    <a:pt x="224" y="289"/>
                  </a:lnTo>
                  <a:lnTo>
                    <a:pt x="228" y="288"/>
                  </a:lnTo>
                  <a:lnTo>
                    <a:pt x="229" y="289"/>
                  </a:lnTo>
                  <a:lnTo>
                    <a:pt x="231" y="289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4" y="287"/>
                  </a:lnTo>
                  <a:lnTo>
                    <a:pt x="235" y="287"/>
                  </a:lnTo>
                  <a:lnTo>
                    <a:pt x="235" y="285"/>
                  </a:lnTo>
                  <a:lnTo>
                    <a:pt x="234" y="285"/>
                  </a:lnTo>
                  <a:lnTo>
                    <a:pt x="230" y="287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5" y="287"/>
                  </a:lnTo>
                  <a:lnTo>
                    <a:pt x="212" y="284"/>
                  </a:lnTo>
                  <a:lnTo>
                    <a:pt x="212" y="292"/>
                  </a:lnTo>
                  <a:lnTo>
                    <a:pt x="211" y="294"/>
                  </a:lnTo>
                  <a:lnTo>
                    <a:pt x="207" y="292"/>
                  </a:lnTo>
                  <a:lnTo>
                    <a:pt x="206" y="292"/>
                  </a:lnTo>
                  <a:lnTo>
                    <a:pt x="205" y="295"/>
                  </a:lnTo>
                  <a:lnTo>
                    <a:pt x="203" y="294"/>
                  </a:lnTo>
                  <a:lnTo>
                    <a:pt x="201" y="292"/>
                  </a:lnTo>
                  <a:lnTo>
                    <a:pt x="201" y="294"/>
                  </a:lnTo>
                  <a:lnTo>
                    <a:pt x="200" y="294"/>
                  </a:lnTo>
                  <a:lnTo>
                    <a:pt x="201" y="295"/>
                  </a:lnTo>
                  <a:lnTo>
                    <a:pt x="200" y="295"/>
                  </a:lnTo>
                  <a:lnTo>
                    <a:pt x="200" y="296"/>
                  </a:lnTo>
                  <a:lnTo>
                    <a:pt x="201" y="297"/>
                  </a:lnTo>
                  <a:lnTo>
                    <a:pt x="199" y="298"/>
                  </a:lnTo>
                  <a:lnTo>
                    <a:pt x="196" y="301"/>
                  </a:lnTo>
                  <a:lnTo>
                    <a:pt x="192" y="301"/>
                  </a:lnTo>
                  <a:lnTo>
                    <a:pt x="192" y="296"/>
                  </a:lnTo>
                  <a:lnTo>
                    <a:pt x="191" y="297"/>
                  </a:lnTo>
                  <a:lnTo>
                    <a:pt x="191" y="301"/>
                  </a:lnTo>
                  <a:lnTo>
                    <a:pt x="190" y="301"/>
                  </a:lnTo>
                  <a:lnTo>
                    <a:pt x="187" y="300"/>
                  </a:lnTo>
                  <a:lnTo>
                    <a:pt x="185" y="297"/>
                  </a:lnTo>
                  <a:lnTo>
                    <a:pt x="186" y="294"/>
                  </a:lnTo>
                  <a:lnTo>
                    <a:pt x="184" y="296"/>
                  </a:lnTo>
                  <a:lnTo>
                    <a:pt x="182" y="296"/>
                  </a:lnTo>
                  <a:lnTo>
                    <a:pt x="180" y="295"/>
                  </a:lnTo>
                  <a:lnTo>
                    <a:pt x="179" y="294"/>
                  </a:lnTo>
                  <a:lnTo>
                    <a:pt x="179" y="292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6" y="296"/>
                  </a:lnTo>
                  <a:lnTo>
                    <a:pt x="178" y="297"/>
                  </a:lnTo>
                  <a:lnTo>
                    <a:pt x="179" y="297"/>
                  </a:lnTo>
                  <a:lnTo>
                    <a:pt x="180" y="298"/>
                  </a:lnTo>
                  <a:lnTo>
                    <a:pt x="180" y="300"/>
                  </a:lnTo>
                  <a:lnTo>
                    <a:pt x="179" y="300"/>
                  </a:lnTo>
                  <a:lnTo>
                    <a:pt x="179" y="301"/>
                  </a:lnTo>
                  <a:lnTo>
                    <a:pt x="180" y="302"/>
                  </a:lnTo>
                  <a:lnTo>
                    <a:pt x="179" y="303"/>
                  </a:lnTo>
                  <a:lnTo>
                    <a:pt x="179" y="304"/>
                  </a:lnTo>
                  <a:lnTo>
                    <a:pt x="180" y="306"/>
                  </a:lnTo>
                  <a:lnTo>
                    <a:pt x="179" y="307"/>
                  </a:lnTo>
                  <a:lnTo>
                    <a:pt x="179" y="308"/>
                  </a:lnTo>
                  <a:lnTo>
                    <a:pt x="178" y="308"/>
                  </a:lnTo>
                  <a:lnTo>
                    <a:pt x="176" y="307"/>
                  </a:lnTo>
                  <a:lnTo>
                    <a:pt x="175" y="307"/>
                  </a:lnTo>
                  <a:lnTo>
                    <a:pt x="175" y="306"/>
                  </a:lnTo>
                  <a:lnTo>
                    <a:pt x="173" y="306"/>
                  </a:lnTo>
                  <a:lnTo>
                    <a:pt x="170" y="302"/>
                  </a:lnTo>
                  <a:lnTo>
                    <a:pt x="169" y="301"/>
                  </a:lnTo>
                  <a:lnTo>
                    <a:pt x="165" y="297"/>
                  </a:lnTo>
                  <a:lnTo>
                    <a:pt x="162" y="297"/>
                  </a:lnTo>
                  <a:lnTo>
                    <a:pt x="161" y="296"/>
                  </a:lnTo>
                  <a:lnTo>
                    <a:pt x="161" y="295"/>
                  </a:lnTo>
                  <a:lnTo>
                    <a:pt x="160" y="294"/>
                  </a:lnTo>
                  <a:lnTo>
                    <a:pt x="157" y="294"/>
                  </a:lnTo>
                  <a:lnTo>
                    <a:pt x="157" y="295"/>
                  </a:lnTo>
                  <a:lnTo>
                    <a:pt x="156" y="295"/>
                  </a:lnTo>
                  <a:lnTo>
                    <a:pt x="155" y="296"/>
                  </a:lnTo>
                  <a:lnTo>
                    <a:pt x="155" y="297"/>
                  </a:lnTo>
                  <a:lnTo>
                    <a:pt x="154" y="297"/>
                  </a:lnTo>
                  <a:lnTo>
                    <a:pt x="154" y="301"/>
                  </a:lnTo>
                  <a:lnTo>
                    <a:pt x="155" y="301"/>
                  </a:lnTo>
                  <a:lnTo>
                    <a:pt x="155" y="302"/>
                  </a:lnTo>
                  <a:lnTo>
                    <a:pt x="156" y="304"/>
                  </a:lnTo>
                  <a:lnTo>
                    <a:pt x="156" y="306"/>
                  </a:lnTo>
                  <a:lnTo>
                    <a:pt x="157" y="307"/>
                  </a:lnTo>
                  <a:lnTo>
                    <a:pt x="157" y="310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4" y="304"/>
                  </a:lnTo>
                  <a:lnTo>
                    <a:pt x="153" y="304"/>
                  </a:lnTo>
                  <a:lnTo>
                    <a:pt x="153" y="302"/>
                  </a:lnTo>
                  <a:lnTo>
                    <a:pt x="150" y="300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4" y="290"/>
                  </a:lnTo>
                  <a:lnTo>
                    <a:pt x="144" y="284"/>
                  </a:lnTo>
                  <a:lnTo>
                    <a:pt x="145" y="283"/>
                  </a:lnTo>
                  <a:lnTo>
                    <a:pt x="147" y="283"/>
                  </a:lnTo>
                  <a:lnTo>
                    <a:pt x="147" y="282"/>
                  </a:lnTo>
                  <a:lnTo>
                    <a:pt x="148" y="283"/>
                  </a:lnTo>
                  <a:lnTo>
                    <a:pt x="148" y="284"/>
                  </a:lnTo>
                  <a:lnTo>
                    <a:pt x="149" y="284"/>
                  </a:lnTo>
                  <a:lnTo>
                    <a:pt x="149" y="289"/>
                  </a:lnTo>
                  <a:lnTo>
                    <a:pt x="150" y="290"/>
                  </a:lnTo>
                  <a:lnTo>
                    <a:pt x="150" y="291"/>
                  </a:lnTo>
                  <a:lnTo>
                    <a:pt x="151" y="291"/>
                  </a:lnTo>
                  <a:lnTo>
                    <a:pt x="153" y="290"/>
                  </a:lnTo>
                  <a:lnTo>
                    <a:pt x="153" y="289"/>
                  </a:lnTo>
                  <a:lnTo>
                    <a:pt x="151" y="287"/>
                  </a:lnTo>
                  <a:lnTo>
                    <a:pt x="150" y="285"/>
                  </a:lnTo>
                  <a:lnTo>
                    <a:pt x="150" y="279"/>
                  </a:lnTo>
                  <a:lnTo>
                    <a:pt x="151" y="278"/>
                  </a:lnTo>
                  <a:lnTo>
                    <a:pt x="151" y="273"/>
                  </a:lnTo>
                  <a:lnTo>
                    <a:pt x="153" y="273"/>
                  </a:lnTo>
                  <a:lnTo>
                    <a:pt x="157" y="269"/>
                  </a:lnTo>
                  <a:lnTo>
                    <a:pt x="157" y="266"/>
                  </a:lnTo>
                  <a:lnTo>
                    <a:pt x="159" y="264"/>
                  </a:lnTo>
                  <a:lnTo>
                    <a:pt x="159" y="260"/>
                  </a:lnTo>
                  <a:lnTo>
                    <a:pt x="161" y="258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4"/>
                  </a:lnTo>
                  <a:lnTo>
                    <a:pt x="163" y="252"/>
                  </a:lnTo>
                  <a:lnTo>
                    <a:pt x="167" y="251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60" y="236"/>
                  </a:lnTo>
                  <a:lnTo>
                    <a:pt x="155" y="232"/>
                  </a:lnTo>
                  <a:lnTo>
                    <a:pt x="157" y="229"/>
                  </a:lnTo>
                  <a:lnTo>
                    <a:pt x="157" y="223"/>
                  </a:lnTo>
                  <a:lnTo>
                    <a:pt x="156" y="220"/>
                  </a:lnTo>
                  <a:lnTo>
                    <a:pt x="156" y="216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1" y="212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73" y="216"/>
                  </a:lnTo>
                  <a:lnTo>
                    <a:pt x="174" y="215"/>
                  </a:lnTo>
                  <a:lnTo>
                    <a:pt x="169" y="214"/>
                  </a:lnTo>
                  <a:lnTo>
                    <a:pt x="168" y="214"/>
                  </a:lnTo>
                  <a:lnTo>
                    <a:pt x="166" y="212"/>
                  </a:lnTo>
                  <a:lnTo>
                    <a:pt x="162" y="209"/>
                  </a:lnTo>
                  <a:lnTo>
                    <a:pt x="161" y="209"/>
                  </a:lnTo>
                  <a:lnTo>
                    <a:pt x="161" y="208"/>
                  </a:lnTo>
                  <a:lnTo>
                    <a:pt x="160" y="206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6"/>
                  </a:lnTo>
                  <a:lnTo>
                    <a:pt x="161" y="209"/>
                  </a:lnTo>
                  <a:lnTo>
                    <a:pt x="161" y="211"/>
                  </a:lnTo>
                  <a:lnTo>
                    <a:pt x="159" y="211"/>
                  </a:lnTo>
                  <a:lnTo>
                    <a:pt x="157" y="210"/>
                  </a:lnTo>
                  <a:lnTo>
                    <a:pt x="157" y="205"/>
                  </a:lnTo>
                  <a:lnTo>
                    <a:pt x="162" y="196"/>
                  </a:lnTo>
                  <a:lnTo>
                    <a:pt x="162" y="195"/>
                  </a:lnTo>
                  <a:lnTo>
                    <a:pt x="161" y="196"/>
                  </a:lnTo>
                  <a:lnTo>
                    <a:pt x="159" y="201"/>
                  </a:lnTo>
                  <a:lnTo>
                    <a:pt x="159" y="202"/>
                  </a:lnTo>
                  <a:lnTo>
                    <a:pt x="157" y="202"/>
                  </a:lnTo>
                  <a:lnTo>
                    <a:pt x="157" y="197"/>
                  </a:lnTo>
                  <a:lnTo>
                    <a:pt x="155" y="197"/>
                  </a:lnTo>
                  <a:lnTo>
                    <a:pt x="156" y="198"/>
                  </a:lnTo>
                  <a:lnTo>
                    <a:pt x="156" y="211"/>
                  </a:lnTo>
                  <a:lnTo>
                    <a:pt x="155" y="210"/>
                  </a:lnTo>
                  <a:lnTo>
                    <a:pt x="154" y="210"/>
                  </a:lnTo>
                  <a:lnTo>
                    <a:pt x="156" y="212"/>
                  </a:lnTo>
                  <a:lnTo>
                    <a:pt x="155" y="214"/>
                  </a:lnTo>
                  <a:lnTo>
                    <a:pt x="155" y="215"/>
                  </a:lnTo>
                  <a:lnTo>
                    <a:pt x="154" y="216"/>
                  </a:lnTo>
                  <a:lnTo>
                    <a:pt x="154" y="218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0" y="218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8" y="210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8" y="215"/>
                  </a:lnTo>
                  <a:lnTo>
                    <a:pt x="149" y="216"/>
                  </a:lnTo>
                  <a:lnTo>
                    <a:pt x="148" y="217"/>
                  </a:lnTo>
                  <a:lnTo>
                    <a:pt x="144" y="215"/>
                  </a:lnTo>
                  <a:lnTo>
                    <a:pt x="144" y="212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2" y="218"/>
                  </a:lnTo>
                  <a:lnTo>
                    <a:pt x="143" y="220"/>
                  </a:lnTo>
                  <a:lnTo>
                    <a:pt x="143" y="222"/>
                  </a:lnTo>
                  <a:lnTo>
                    <a:pt x="141" y="221"/>
                  </a:lnTo>
                  <a:lnTo>
                    <a:pt x="140" y="221"/>
                  </a:lnTo>
                  <a:lnTo>
                    <a:pt x="138" y="218"/>
                  </a:lnTo>
                  <a:lnTo>
                    <a:pt x="138" y="217"/>
                  </a:lnTo>
                  <a:lnTo>
                    <a:pt x="137" y="217"/>
                  </a:lnTo>
                  <a:lnTo>
                    <a:pt x="137" y="215"/>
                  </a:lnTo>
                  <a:lnTo>
                    <a:pt x="138" y="215"/>
                  </a:lnTo>
                  <a:lnTo>
                    <a:pt x="138" y="212"/>
                  </a:lnTo>
                  <a:lnTo>
                    <a:pt x="137" y="210"/>
                  </a:lnTo>
                  <a:lnTo>
                    <a:pt x="138" y="209"/>
                  </a:lnTo>
                  <a:lnTo>
                    <a:pt x="143" y="201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51" y="192"/>
                  </a:lnTo>
                  <a:lnTo>
                    <a:pt x="153" y="192"/>
                  </a:lnTo>
                  <a:lnTo>
                    <a:pt x="155" y="191"/>
                  </a:lnTo>
                  <a:lnTo>
                    <a:pt x="155" y="190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3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42" y="201"/>
                  </a:lnTo>
                  <a:lnTo>
                    <a:pt x="138" y="205"/>
                  </a:lnTo>
                  <a:lnTo>
                    <a:pt x="137" y="205"/>
                  </a:lnTo>
                  <a:lnTo>
                    <a:pt x="137" y="208"/>
                  </a:lnTo>
                  <a:lnTo>
                    <a:pt x="136" y="209"/>
                  </a:lnTo>
                  <a:lnTo>
                    <a:pt x="134" y="209"/>
                  </a:lnTo>
                  <a:lnTo>
                    <a:pt x="132" y="214"/>
                  </a:lnTo>
                  <a:lnTo>
                    <a:pt x="134" y="214"/>
                  </a:lnTo>
                  <a:lnTo>
                    <a:pt x="135" y="215"/>
                  </a:lnTo>
                  <a:lnTo>
                    <a:pt x="135" y="218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7" y="222"/>
                  </a:lnTo>
                  <a:lnTo>
                    <a:pt x="138" y="224"/>
                  </a:lnTo>
                  <a:lnTo>
                    <a:pt x="138" y="227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4" y="230"/>
                  </a:lnTo>
                  <a:lnTo>
                    <a:pt x="134" y="232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31" y="239"/>
                  </a:lnTo>
                  <a:lnTo>
                    <a:pt x="132" y="240"/>
                  </a:lnTo>
                  <a:lnTo>
                    <a:pt x="132" y="241"/>
                  </a:lnTo>
                  <a:lnTo>
                    <a:pt x="131" y="242"/>
                  </a:lnTo>
                  <a:lnTo>
                    <a:pt x="131" y="245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3"/>
                  </a:lnTo>
                  <a:lnTo>
                    <a:pt x="129" y="254"/>
                  </a:lnTo>
                  <a:lnTo>
                    <a:pt x="130" y="255"/>
                  </a:lnTo>
                  <a:lnTo>
                    <a:pt x="130" y="258"/>
                  </a:lnTo>
                  <a:lnTo>
                    <a:pt x="129" y="260"/>
                  </a:lnTo>
                  <a:lnTo>
                    <a:pt x="128" y="260"/>
                  </a:lnTo>
                  <a:lnTo>
                    <a:pt x="126" y="261"/>
                  </a:lnTo>
                  <a:lnTo>
                    <a:pt x="123" y="261"/>
                  </a:lnTo>
                  <a:lnTo>
                    <a:pt x="122" y="263"/>
                  </a:lnTo>
                  <a:lnTo>
                    <a:pt x="119" y="263"/>
                  </a:lnTo>
                  <a:lnTo>
                    <a:pt x="119" y="261"/>
                  </a:lnTo>
                  <a:lnTo>
                    <a:pt x="118" y="258"/>
                  </a:lnTo>
                  <a:lnTo>
                    <a:pt x="118" y="254"/>
                  </a:lnTo>
                  <a:lnTo>
                    <a:pt x="119" y="254"/>
                  </a:lnTo>
                  <a:lnTo>
                    <a:pt x="122" y="252"/>
                  </a:lnTo>
                  <a:lnTo>
                    <a:pt x="122" y="241"/>
                  </a:lnTo>
                  <a:lnTo>
                    <a:pt x="123" y="240"/>
                  </a:lnTo>
                  <a:lnTo>
                    <a:pt x="124" y="236"/>
                  </a:lnTo>
                  <a:lnTo>
                    <a:pt x="124" y="235"/>
                  </a:lnTo>
                  <a:lnTo>
                    <a:pt x="123" y="234"/>
                  </a:lnTo>
                  <a:lnTo>
                    <a:pt x="125" y="233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9" y="227"/>
                  </a:lnTo>
                  <a:lnTo>
                    <a:pt x="131" y="226"/>
                  </a:lnTo>
                  <a:lnTo>
                    <a:pt x="132" y="223"/>
                  </a:lnTo>
                  <a:lnTo>
                    <a:pt x="132" y="221"/>
                  </a:lnTo>
                  <a:lnTo>
                    <a:pt x="129" y="226"/>
                  </a:lnTo>
                  <a:lnTo>
                    <a:pt x="126" y="228"/>
                  </a:lnTo>
                  <a:lnTo>
                    <a:pt x="126" y="227"/>
                  </a:lnTo>
                  <a:lnTo>
                    <a:pt x="125" y="226"/>
                  </a:lnTo>
                  <a:lnTo>
                    <a:pt x="124" y="226"/>
                  </a:lnTo>
                  <a:lnTo>
                    <a:pt x="124" y="221"/>
                  </a:lnTo>
                  <a:lnTo>
                    <a:pt x="125" y="218"/>
                  </a:lnTo>
                  <a:lnTo>
                    <a:pt x="126" y="217"/>
                  </a:lnTo>
                  <a:lnTo>
                    <a:pt x="126" y="216"/>
                  </a:lnTo>
                  <a:lnTo>
                    <a:pt x="128" y="216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25" y="217"/>
                  </a:lnTo>
                  <a:lnTo>
                    <a:pt x="124" y="217"/>
                  </a:lnTo>
                  <a:lnTo>
                    <a:pt x="124" y="218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8" y="209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8"/>
                  </a:lnTo>
                  <a:lnTo>
                    <a:pt x="125" y="208"/>
                  </a:lnTo>
                  <a:lnTo>
                    <a:pt x="125" y="209"/>
                  </a:lnTo>
                  <a:lnTo>
                    <a:pt x="124" y="211"/>
                  </a:lnTo>
                  <a:lnTo>
                    <a:pt x="124" y="214"/>
                  </a:lnTo>
                  <a:lnTo>
                    <a:pt x="123" y="215"/>
                  </a:lnTo>
                  <a:lnTo>
                    <a:pt x="122" y="214"/>
                  </a:lnTo>
                  <a:lnTo>
                    <a:pt x="123" y="214"/>
                  </a:lnTo>
                  <a:lnTo>
                    <a:pt x="123" y="211"/>
                  </a:lnTo>
                  <a:lnTo>
                    <a:pt x="124" y="208"/>
                  </a:lnTo>
                  <a:lnTo>
                    <a:pt x="128" y="203"/>
                  </a:lnTo>
                  <a:lnTo>
                    <a:pt x="130" y="203"/>
                  </a:lnTo>
                  <a:lnTo>
                    <a:pt x="129" y="202"/>
                  </a:lnTo>
                  <a:lnTo>
                    <a:pt x="129" y="199"/>
                  </a:lnTo>
                  <a:lnTo>
                    <a:pt x="130" y="197"/>
                  </a:lnTo>
                  <a:lnTo>
                    <a:pt x="130" y="196"/>
                  </a:lnTo>
                  <a:lnTo>
                    <a:pt x="129" y="196"/>
                  </a:lnTo>
                  <a:lnTo>
                    <a:pt x="129" y="197"/>
                  </a:lnTo>
                  <a:lnTo>
                    <a:pt x="126" y="199"/>
                  </a:lnTo>
                  <a:lnTo>
                    <a:pt x="126" y="198"/>
                  </a:lnTo>
                  <a:lnTo>
                    <a:pt x="128" y="196"/>
                  </a:lnTo>
                  <a:lnTo>
                    <a:pt x="128" y="195"/>
                  </a:lnTo>
                  <a:lnTo>
                    <a:pt x="129" y="193"/>
                  </a:lnTo>
                  <a:lnTo>
                    <a:pt x="129" y="192"/>
                  </a:lnTo>
                  <a:lnTo>
                    <a:pt x="130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29" y="190"/>
                  </a:lnTo>
                  <a:lnTo>
                    <a:pt x="128" y="191"/>
                  </a:lnTo>
                  <a:lnTo>
                    <a:pt x="126" y="190"/>
                  </a:lnTo>
                  <a:lnTo>
                    <a:pt x="128" y="187"/>
                  </a:lnTo>
                  <a:lnTo>
                    <a:pt x="128" y="186"/>
                  </a:lnTo>
                  <a:lnTo>
                    <a:pt x="126" y="186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29" y="184"/>
                  </a:lnTo>
                  <a:lnTo>
                    <a:pt x="129" y="183"/>
                  </a:lnTo>
                  <a:lnTo>
                    <a:pt x="130" y="184"/>
                  </a:lnTo>
                  <a:lnTo>
                    <a:pt x="131" y="184"/>
                  </a:lnTo>
                  <a:lnTo>
                    <a:pt x="134" y="183"/>
                  </a:lnTo>
                  <a:lnTo>
                    <a:pt x="129" y="183"/>
                  </a:lnTo>
                  <a:lnTo>
                    <a:pt x="130" y="180"/>
                  </a:lnTo>
                  <a:lnTo>
                    <a:pt x="130" y="179"/>
                  </a:lnTo>
                  <a:lnTo>
                    <a:pt x="132" y="179"/>
                  </a:lnTo>
                  <a:lnTo>
                    <a:pt x="131" y="178"/>
                  </a:lnTo>
                  <a:lnTo>
                    <a:pt x="134" y="175"/>
                  </a:lnTo>
                  <a:lnTo>
                    <a:pt x="138" y="175"/>
                  </a:lnTo>
                  <a:lnTo>
                    <a:pt x="142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8" y="167"/>
                  </a:lnTo>
                  <a:lnTo>
                    <a:pt x="148" y="168"/>
                  </a:lnTo>
                  <a:lnTo>
                    <a:pt x="147" y="171"/>
                  </a:lnTo>
                  <a:lnTo>
                    <a:pt x="145" y="172"/>
                  </a:lnTo>
                  <a:lnTo>
                    <a:pt x="145" y="173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5"/>
                  </a:lnTo>
                  <a:lnTo>
                    <a:pt x="137" y="174"/>
                  </a:lnTo>
                  <a:lnTo>
                    <a:pt x="136" y="175"/>
                  </a:lnTo>
                  <a:lnTo>
                    <a:pt x="136" y="174"/>
                  </a:lnTo>
                  <a:lnTo>
                    <a:pt x="135" y="172"/>
                  </a:lnTo>
                  <a:lnTo>
                    <a:pt x="134" y="172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4" y="169"/>
                  </a:lnTo>
                  <a:lnTo>
                    <a:pt x="135" y="169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40" y="168"/>
                  </a:lnTo>
                  <a:lnTo>
                    <a:pt x="137" y="168"/>
                  </a:lnTo>
                  <a:lnTo>
                    <a:pt x="137" y="169"/>
                  </a:lnTo>
                  <a:lnTo>
                    <a:pt x="136" y="169"/>
                  </a:lnTo>
                  <a:lnTo>
                    <a:pt x="135" y="168"/>
                  </a:lnTo>
                  <a:lnTo>
                    <a:pt x="135" y="167"/>
                  </a:lnTo>
                  <a:lnTo>
                    <a:pt x="136" y="167"/>
                  </a:lnTo>
                  <a:lnTo>
                    <a:pt x="136" y="166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38" y="160"/>
                  </a:lnTo>
                  <a:lnTo>
                    <a:pt x="140" y="159"/>
                  </a:lnTo>
                  <a:lnTo>
                    <a:pt x="142" y="159"/>
                  </a:lnTo>
                  <a:lnTo>
                    <a:pt x="143" y="158"/>
                  </a:lnTo>
                  <a:lnTo>
                    <a:pt x="147" y="158"/>
                  </a:lnTo>
                  <a:lnTo>
                    <a:pt x="148" y="156"/>
                  </a:lnTo>
                  <a:lnTo>
                    <a:pt x="151" y="156"/>
                  </a:lnTo>
                  <a:lnTo>
                    <a:pt x="153" y="155"/>
                  </a:lnTo>
                  <a:lnTo>
                    <a:pt x="145" y="156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4" y="149"/>
                  </a:lnTo>
                  <a:lnTo>
                    <a:pt x="144" y="150"/>
                  </a:lnTo>
                  <a:lnTo>
                    <a:pt x="143" y="152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7" y="158"/>
                  </a:lnTo>
                  <a:lnTo>
                    <a:pt x="137" y="159"/>
                  </a:lnTo>
                  <a:lnTo>
                    <a:pt x="136" y="160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4" y="162"/>
                  </a:lnTo>
                  <a:lnTo>
                    <a:pt x="132" y="162"/>
                  </a:lnTo>
                  <a:lnTo>
                    <a:pt x="131" y="163"/>
                  </a:lnTo>
                  <a:lnTo>
                    <a:pt x="130" y="166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18" y="168"/>
                  </a:lnTo>
                  <a:lnTo>
                    <a:pt x="116" y="168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7" y="162"/>
                  </a:lnTo>
                  <a:lnTo>
                    <a:pt x="117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20" y="156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0" y="155"/>
                  </a:lnTo>
                  <a:lnTo>
                    <a:pt x="116" y="158"/>
                  </a:lnTo>
                  <a:lnTo>
                    <a:pt x="114" y="159"/>
                  </a:lnTo>
                  <a:lnTo>
                    <a:pt x="113" y="159"/>
                  </a:lnTo>
                  <a:lnTo>
                    <a:pt x="112" y="158"/>
                  </a:lnTo>
                  <a:lnTo>
                    <a:pt x="109" y="158"/>
                  </a:lnTo>
                  <a:lnTo>
                    <a:pt x="106" y="156"/>
                  </a:lnTo>
                  <a:lnTo>
                    <a:pt x="105" y="156"/>
                  </a:lnTo>
                  <a:lnTo>
                    <a:pt x="103" y="159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101" y="153"/>
                  </a:lnTo>
                  <a:lnTo>
                    <a:pt x="103" y="153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1" y="150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6" y="153"/>
                  </a:lnTo>
                  <a:lnTo>
                    <a:pt x="116" y="150"/>
                  </a:lnTo>
                  <a:lnTo>
                    <a:pt x="117" y="150"/>
                  </a:lnTo>
                  <a:lnTo>
                    <a:pt x="117" y="149"/>
                  </a:lnTo>
                  <a:lnTo>
                    <a:pt x="118" y="149"/>
                  </a:lnTo>
                  <a:lnTo>
                    <a:pt x="120" y="150"/>
                  </a:lnTo>
                  <a:lnTo>
                    <a:pt x="119" y="149"/>
                  </a:lnTo>
                  <a:lnTo>
                    <a:pt x="118" y="149"/>
                  </a:lnTo>
                  <a:lnTo>
                    <a:pt x="117" y="148"/>
                  </a:lnTo>
                  <a:lnTo>
                    <a:pt x="116" y="148"/>
                  </a:lnTo>
                  <a:lnTo>
                    <a:pt x="116" y="147"/>
                  </a:lnTo>
                  <a:lnTo>
                    <a:pt x="117" y="146"/>
                  </a:lnTo>
                  <a:lnTo>
                    <a:pt x="120" y="146"/>
                  </a:lnTo>
                  <a:lnTo>
                    <a:pt x="123" y="144"/>
                  </a:lnTo>
                  <a:lnTo>
                    <a:pt x="124" y="143"/>
                  </a:lnTo>
                  <a:lnTo>
                    <a:pt x="122" y="143"/>
                  </a:lnTo>
                  <a:lnTo>
                    <a:pt x="122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20" y="142"/>
                  </a:lnTo>
                  <a:lnTo>
                    <a:pt x="119" y="141"/>
                  </a:lnTo>
                  <a:lnTo>
                    <a:pt x="114" y="142"/>
                  </a:lnTo>
                  <a:lnTo>
                    <a:pt x="113" y="142"/>
                  </a:lnTo>
                  <a:lnTo>
                    <a:pt x="114" y="141"/>
                  </a:lnTo>
                  <a:lnTo>
                    <a:pt x="116" y="141"/>
                  </a:lnTo>
                  <a:lnTo>
                    <a:pt x="114" y="140"/>
                  </a:lnTo>
                  <a:lnTo>
                    <a:pt x="116" y="138"/>
                  </a:lnTo>
                  <a:lnTo>
                    <a:pt x="116" y="137"/>
                  </a:lnTo>
                  <a:lnTo>
                    <a:pt x="117" y="135"/>
                  </a:lnTo>
                  <a:lnTo>
                    <a:pt x="117" y="134"/>
                  </a:lnTo>
                  <a:lnTo>
                    <a:pt x="119" y="131"/>
                  </a:lnTo>
                  <a:lnTo>
                    <a:pt x="122" y="131"/>
                  </a:lnTo>
                  <a:lnTo>
                    <a:pt x="122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3" y="132"/>
                  </a:lnTo>
                  <a:lnTo>
                    <a:pt x="123" y="130"/>
                  </a:lnTo>
                  <a:lnTo>
                    <a:pt x="119" y="130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9" y="128"/>
                  </a:lnTo>
                  <a:lnTo>
                    <a:pt x="120" y="125"/>
                  </a:lnTo>
                  <a:lnTo>
                    <a:pt x="122" y="124"/>
                  </a:lnTo>
                  <a:lnTo>
                    <a:pt x="124" y="124"/>
                  </a:lnTo>
                  <a:lnTo>
                    <a:pt x="125" y="123"/>
                  </a:lnTo>
                  <a:lnTo>
                    <a:pt x="125" y="124"/>
                  </a:lnTo>
                  <a:lnTo>
                    <a:pt x="128" y="125"/>
                  </a:lnTo>
                  <a:lnTo>
                    <a:pt x="129" y="125"/>
                  </a:lnTo>
                  <a:lnTo>
                    <a:pt x="128" y="123"/>
                  </a:lnTo>
                  <a:lnTo>
                    <a:pt x="124" y="122"/>
                  </a:lnTo>
                  <a:lnTo>
                    <a:pt x="123" y="120"/>
                  </a:lnTo>
                  <a:lnTo>
                    <a:pt x="125" y="118"/>
                  </a:lnTo>
                  <a:lnTo>
                    <a:pt x="125" y="116"/>
                  </a:lnTo>
                  <a:lnTo>
                    <a:pt x="126" y="113"/>
                  </a:lnTo>
                  <a:lnTo>
                    <a:pt x="128" y="112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2" y="115"/>
                  </a:lnTo>
                  <a:lnTo>
                    <a:pt x="132" y="113"/>
                  </a:lnTo>
                  <a:lnTo>
                    <a:pt x="131" y="112"/>
                  </a:lnTo>
                  <a:lnTo>
                    <a:pt x="131" y="111"/>
                  </a:lnTo>
                  <a:lnTo>
                    <a:pt x="134" y="109"/>
                  </a:lnTo>
                  <a:lnTo>
                    <a:pt x="131" y="109"/>
                  </a:lnTo>
                  <a:lnTo>
                    <a:pt x="131" y="110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28" y="112"/>
                  </a:lnTo>
                  <a:lnTo>
                    <a:pt x="126" y="112"/>
                  </a:lnTo>
                  <a:lnTo>
                    <a:pt x="125" y="111"/>
                  </a:lnTo>
                  <a:lnTo>
                    <a:pt x="122" y="111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4" y="106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6"/>
                  </a:lnTo>
                  <a:lnTo>
                    <a:pt x="131" y="105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29" y="104"/>
                  </a:lnTo>
                  <a:lnTo>
                    <a:pt x="129" y="105"/>
                  </a:lnTo>
                  <a:lnTo>
                    <a:pt x="126" y="105"/>
                  </a:lnTo>
                  <a:lnTo>
                    <a:pt x="125" y="104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5" y="101"/>
                  </a:lnTo>
                  <a:lnTo>
                    <a:pt x="122" y="105"/>
                  </a:lnTo>
                  <a:lnTo>
                    <a:pt x="122" y="106"/>
                  </a:lnTo>
                  <a:lnTo>
                    <a:pt x="118" y="106"/>
                  </a:lnTo>
                  <a:lnTo>
                    <a:pt x="117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7" y="101"/>
                  </a:lnTo>
                  <a:lnTo>
                    <a:pt x="117" y="99"/>
                  </a:lnTo>
                  <a:lnTo>
                    <a:pt x="116" y="98"/>
                  </a:lnTo>
                  <a:lnTo>
                    <a:pt x="116" y="89"/>
                  </a:lnTo>
                  <a:lnTo>
                    <a:pt x="117" y="89"/>
                  </a:lnTo>
                  <a:lnTo>
                    <a:pt x="117" y="88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24" y="92"/>
                  </a:lnTo>
                  <a:lnTo>
                    <a:pt x="130" y="92"/>
                  </a:lnTo>
                  <a:lnTo>
                    <a:pt x="130" y="91"/>
                  </a:lnTo>
                  <a:lnTo>
                    <a:pt x="129" y="89"/>
                  </a:lnTo>
                  <a:lnTo>
                    <a:pt x="125" y="89"/>
                  </a:lnTo>
                  <a:lnTo>
                    <a:pt x="124" y="91"/>
                  </a:lnTo>
                  <a:lnTo>
                    <a:pt x="123" y="89"/>
                  </a:lnTo>
                  <a:lnTo>
                    <a:pt x="123" y="88"/>
                  </a:lnTo>
                  <a:lnTo>
                    <a:pt x="122" y="88"/>
                  </a:lnTo>
                  <a:lnTo>
                    <a:pt x="122" y="87"/>
                  </a:lnTo>
                  <a:lnTo>
                    <a:pt x="120" y="85"/>
                  </a:lnTo>
                  <a:lnTo>
                    <a:pt x="119" y="83"/>
                  </a:lnTo>
                  <a:lnTo>
                    <a:pt x="118" y="83"/>
                  </a:lnTo>
                  <a:lnTo>
                    <a:pt x="118" y="81"/>
                  </a:lnTo>
                  <a:lnTo>
                    <a:pt x="119" y="80"/>
                  </a:lnTo>
                  <a:lnTo>
                    <a:pt x="118" y="80"/>
                  </a:lnTo>
                  <a:lnTo>
                    <a:pt x="118" y="79"/>
                  </a:lnTo>
                  <a:lnTo>
                    <a:pt x="120" y="77"/>
                  </a:lnTo>
                  <a:lnTo>
                    <a:pt x="123" y="80"/>
                  </a:lnTo>
                  <a:lnTo>
                    <a:pt x="123" y="79"/>
                  </a:lnTo>
                  <a:lnTo>
                    <a:pt x="124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2" y="76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3" y="66"/>
                  </a:lnTo>
                  <a:lnTo>
                    <a:pt x="124" y="66"/>
                  </a:lnTo>
                  <a:lnTo>
                    <a:pt x="123" y="67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28" y="68"/>
                  </a:lnTo>
                  <a:lnTo>
                    <a:pt x="124" y="64"/>
                  </a:lnTo>
                  <a:lnTo>
                    <a:pt x="125" y="63"/>
                  </a:lnTo>
                  <a:lnTo>
                    <a:pt x="124" y="63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8" y="62"/>
                  </a:lnTo>
                  <a:lnTo>
                    <a:pt x="129" y="62"/>
                  </a:lnTo>
                  <a:lnTo>
                    <a:pt x="129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40" y="66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36" y="62"/>
                  </a:lnTo>
                  <a:lnTo>
                    <a:pt x="136" y="61"/>
                  </a:lnTo>
                  <a:lnTo>
                    <a:pt x="137" y="60"/>
                  </a:lnTo>
                  <a:lnTo>
                    <a:pt x="138" y="62"/>
                  </a:lnTo>
                  <a:lnTo>
                    <a:pt x="143" y="62"/>
                  </a:lnTo>
                  <a:lnTo>
                    <a:pt x="143" y="63"/>
                  </a:lnTo>
                  <a:lnTo>
                    <a:pt x="145" y="64"/>
                  </a:lnTo>
                  <a:lnTo>
                    <a:pt x="147" y="66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67"/>
                  </a:lnTo>
                  <a:lnTo>
                    <a:pt x="143" y="61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3" y="58"/>
                  </a:lnTo>
                  <a:lnTo>
                    <a:pt x="143" y="57"/>
                  </a:lnTo>
                  <a:lnTo>
                    <a:pt x="141" y="57"/>
                  </a:lnTo>
                  <a:lnTo>
                    <a:pt x="140" y="56"/>
                  </a:lnTo>
                  <a:lnTo>
                    <a:pt x="138" y="54"/>
                  </a:lnTo>
                  <a:lnTo>
                    <a:pt x="137" y="54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5" y="51"/>
                  </a:lnTo>
                  <a:lnTo>
                    <a:pt x="135" y="50"/>
                  </a:lnTo>
                  <a:lnTo>
                    <a:pt x="134" y="48"/>
                  </a:lnTo>
                  <a:lnTo>
                    <a:pt x="134" y="46"/>
                  </a:lnTo>
                  <a:lnTo>
                    <a:pt x="136" y="48"/>
                  </a:lnTo>
                  <a:lnTo>
                    <a:pt x="137" y="50"/>
                  </a:lnTo>
                  <a:lnTo>
                    <a:pt x="137" y="49"/>
                  </a:lnTo>
                  <a:lnTo>
                    <a:pt x="140" y="49"/>
                  </a:lnTo>
                  <a:lnTo>
                    <a:pt x="141" y="48"/>
                  </a:lnTo>
                  <a:lnTo>
                    <a:pt x="141" y="46"/>
                  </a:lnTo>
                  <a:lnTo>
                    <a:pt x="140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0" y="44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7" y="38"/>
                  </a:lnTo>
                  <a:lnTo>
                    <a:pt x="136" y="36"/>
                  </a:lnTo>
                  <a:lnTo>
                    <a:pt x="136" y="33"/>
                  </a:lnTo>
                  <a:lnTo>
                    <a:pt x="138" y="36"/>
                  </a:lnTo>
                  <a:lnTo>
                    <a:pt x="141" y="36"/>
                  </a:lnTo>
                  <a:lnTo>
                    <a:pt x="143" y="33"/>
                  </a:lnTo>
                  <a:lnTo>
                    <a:pt x="144" y="34"/>
                  </a:lnTo>
                  <a:lnTo>
                    <a:pt x="145" y="34"/>
                  </a:lnTo>
                  <a:lnTo>
                    <a:pt x="145" y="33"/>
                  </a:lnTo>
                  <a:lnTo>
                    <a:pt x="148" y="33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55" y="34"/>
                  </a:lnTo>
                  <a:lnTo>
                    <a:pt x="155" y="33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7" y="31"/>
                  </a:lnTo>
                  <a:lnTo>
                    <a:pt x="147" y="30"/>
                  </a:lnTo>
                  <a:lnTo>
                    <a:pt x="145" y="29"/>
                  </a:lnTo>
                  <a:lnTo>
                    <a:pt x="145" y="27"/>
                  </a:lnTo>
                  <a:lnTo>
                    <a:pt x="144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21"/>
                  </a:lnTo>
                  <a:lnTo>
                    <a:pt x="147" y="23"/>
                  </a:lnTo>
                  <a:lnTo>
                    <a:pt x="149" y="24"/>
                  </a:lnTo>
                  <a:lnTo>
                    <a:pt x="151" y="24"/>
                  </a:lnTo>
                  <a:lnTo>
                    <a:pt x="150" y="23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50" y="19"/>
                  </a:lnTo>
                  <a:lnTo>
                    <a:pt x="151" y="19"/>
                  </a:lnTo>
                  <a:lnTo>
                    <a:pt x="148" y="15"/>
                  </a:lnTo>
                  <a:lnTo>
                    <a:pt x="148" y="13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0" y="13"/>
                  </a:lnTo>
                  <a:lnTo>
                    <a:pt x="161" y="12"/>
                  </a:lnTo>
                  <a:lnTo>
                    <a:pt x="161" y="8"/>
                  </a:lnTo>
                  <a:lnTo>
                    <a:pt x="162" y="7"/>
                  </a:lnTo>
                  <a:lnTo>
                    <a:pt x="161" y="6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4"/>
                  </a:lnTo>
                  <a:lnTo>
                    <a:pt x="163" y="17"/>
                  </a:lnTo>
                  <a:lnTo>
                    <a:pt x="162" y="18"/>
                  </a:lnTo>
                  <a:lnTo>
                    <a:pt x="162" y="19"/>
                  </a:lnTo>
                  <a:lnTo>
                    <a:pt x="163" y="19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7" y="14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73" y="8"/>
                  </a:lnTo>
                  <a:lnTo>
                    <a:pt x="174" y="9"/>
                  </a:lnTo>
                  <a:lnTo>
                    <a:pt x="176" y="11"/>
                  </a:lnTo>
                  <a:lnTo>
                    <a:pt x="176" y="13"/>
                  </a:lnTo>
                  <a:lnTo>
                    <a:pt x="174" y="15"/>
                  </a:lnTo>
                  <a:lnTo>
                    <a:pt x="174" y="17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6" y="17"/>
                  </a:lnTo>
                  <a:lnTo>
                    <a:pt x="176" y="14"/>
                  </a:lnTo>
                  <a:lnTo>
                    <a:pt x="178" y="13"/>
                  </a:lnTo>
                  <a:lnTo>
                    <a:pt x="180" y="12"/>
                  </a:lnTo>
                  <a:lnTo>
                    <a:pt x="181" y="11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2"/>
                  </a:lnTo>
                  <a:lnTo>
                    <a:pt x="185" y="12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2" y="7"/>
                  </a:lnTo>
                  <a:lnTo>
                    <a:pt x="193" y="7"/>
                  </a:lnTo>
                  <a:lnTo>
                    <a:pt x="194" y="8"/>
                  </a:lnTo>
                  <a:lnTo>
                    <a:pt x="194" y="9"/>
                  </a:lnTo>
                  <a:lnTo>
                    <a:pt x="196" y="8"/>
                  </a:lnTo>
                  <a:lnTo>
                    <a:pt x="199" y="9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09" y="5"/>
                  </a:lnTo>
                  <a:lnTo>
                    <a:pt x="213" y="5"/>
                  </a:lnTo>
                  <a:lnTo>
                    <a:pt x="213" y="7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7"/>
                  </a:lnTo>
                  <a:lnTo>
                    <a:pt x="221" y="7"/>
                  </a:lnTo>
                  <a:lnTo>
                    <a:pt x="222" y="5"/>
                  </a:lnTo>
                  <a:lnTo>
                    <a:pt x="221" y="5"/>
                  </a:lnTo>
                  <a:lnTo>
                    <a:pt x="221" y="3"/>
                  </a:lnTo>
                  <a:lnTo>
                    <a:pt x="219" y="3"/>
                  </a:lnTo>
                  <a:lnTo>
                    <a:pt x="219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0">
              <a:extLst>
                <a:ext uri="{FF2B5EF4-FFF2-40B4-BE49-F238E27FC236}">
                  <a16:creationId xmlns="" xmlns:a16="http://schemas.microsoft.com/office/drawing/2014/main" id="{35C18DF4-5949-47A2-8850-8935AA380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453" y="2998780"/>
              <a:ext cx="179388" cy="282575"/>
            </a:xfrm>
            <a:custGeom>
              <a:avLst/>
              <a:gdLst/>
              <a:ahLst/>
              <a:cxnLst>
                <a:cxn ang="0">
                  <a:pos x="22" y="171"/>
                </a:cxn>
                <a:cxn ang="0">
                  <a:pos x="17" y="170"/>
                </a:cxn>
                <a:cxn ang="0">
                  <a:pos x="11" y="171"/>
                </a:cxn>
                <a:cxn ang="0">
                  <a:pos x="0" y="164"/>
                </a:cxn>
                <a:cxn ang="0">
                  <a:pos x="32" y="147"/>
                </a:cxn>
                <a:cxn ang="0">
                  <a:pos x="16" y="153"/>
                </a:cxn>
                <a:cxn ang="0">
                  <a:pos x="23" y="158"/>
                </a:cxn>
                <a:cxn ang="0">
                  <a:pos x="26" y="159"/>
                </a:cxn>
                <a:cxn ang="0">
                  <a:pos x="28" y="163"/>
                </a:cxn>
                <a:cxn ang="0">
                  <a:pos x="17" y="160"/>
                </a:cxn>
                <a:cxn ang="0">
                  <a:pos x="9" y="157"/>
                </a:cxn>
                <a:cxn ang="0">
                  <a:pos x="4" y="158"/>
                </a:cxn>
                <a:cxn ang="0">
                  <a:pos x="37" y="146"/>
                </a:cxn>
                <a:cxn ang="0">
                  <a:pos x="35" y="145"/>
                </a:cxn>
                <a:cxn ang="0">
                  <a:pos x="19" y="145"/>
                </a:cxn>
                <a:cxn ang="0">
                  <a:pos x="29" y="136"/>
                </a:cxn>
                <a:cxn ang="0">
                  <a:pos x="26" y="142"/>
                </a:cxn>
                <a:cxn ang="0">
                  <a:pos x="23" y="135"/>
                </a:cxn>
                <a:cxn ang="0">
                  <a:pos x="36" y="138"/>
                </a:cxn>
                <a:cxn ang="0">
                  <a:pos x="34" y="136"/>
                </a:cxn>
                <a:cxn ang="0">
                  <a:pos x="38" y="130"/>
                </a:cxn>
                <a:cxn ang="0">
                  <a:pos x="16" y="129"/>
                </a:cxn>
                <a:cxn ang="0">
                  <a:pos x="24" y="134"/>
                </a:cxn>
                <a:cxn ang="0">
                  <a:pos x="17" y="132"/>
                </a:cxn>
                <a:cxn ang="0">
                  <a:pos x="75" y="114"/>
                </a:cxn>
                <a:cxn ang="0">
                  <a:pos x="88" y="64"/>
                </a:cxn>
                <a:cxn ang="0">
                  <a:pos x="100" y="59"/>
                </a:cxn>
                <a:cxn ang="0">
                  <a:pos x="105" y="42"/>
                </a:cxn>
                <a:cxn ang="0">
                  <a:pos x="111" y="19"/>
                </a:cxn>
                <a:cxn ang="0">
                  <a:pos x="106" y="23"/>
                </a:cxn>
                <a:cxn ang="0">
                  <a:pos x="90" y="29"/>
                </a:cxn>
                <a:cxn ang="0">
                  <a:pos x="87" y="39"/>
                </a:cxn>
                <a:cxn ang="0">
                  <a:pos x="93" y="31"/>
                </a:cxn>
                <a:cxn ang="0">
                  <a:pos x="93" y="39"/>
                </a:cxn>
                <a:cxn ang="0">
                  <a:pos x="101" y="35"/>
                </a:cxn>
                <a:cxn ang="0">
                  <a:pos x="97" y="45"/>
                </a:cxn>
                <a:cxn ang="0">
                  <a:pos x="96" y="49"/>
                </a:cxn>
                <a:cxn ang="0">
                  <a:pos x="94" y="58"/>
                </a:cxn>
                <a:cxn ang="0">
                  <a:pos x="94" y="64"/>
                </a:cxn>
                <a:cxn ang="0">
                  <a:pos x="94" y="73"/>
                </a:cxn>
                <a:cxn ang="0">
                  <a:pos x="92" y="84"/>
                </a:cxn>
                <a:cxn ang="0">
                  <a:pos x="90" y="77"/>
                </a:cxn>
                <a:cxn ang="0">
                  <a:pos x="92" y="64"/>
                </a:cxn>
                <a:cxn ang="0">
                  <a:pos x="92" y="53"/>
                </a:cxn>
                <a:cxn ang="0">
                  <a:pos x="87" y="53"/>
                </a:cxn>
                <a:cxn ang="0">
                  <a:pos x="84" y="60"/>
                </a:cxn>
                <a:cxn ang="0">
                  <a:pos x="81" y="52"/>
                </a:cxn>
                <a:cxn ang="0">
                  <a:pos x="75" y="47"/>
                </a:cxn>
                <a:cxn ang="0">
                  <a:pos x="82" y="46"/>
                </a:cxn>
                <a:cxn ang="0">
                  <a:pos x="88" y="43"/>
                </a:cxn>
                <a:cxn ang="0">
                  <a:pos x="85" y="34"/>
                </a:cxn>
                <a:cxn ang="0">
                  <a:pos x="78" y="33"/>
                </a:cxn>
                <a:cxn ang="0">
                  <a:pos x="86" y="29"/>
                </a:cxn>
                <a:cxn ang="0">
                  <a:pos x="87" y="21"/>
                </a:cxn>
                <a:cxn ang="0">
                  <a:pos x="104" y="13"/>
                </a:cxn>
                <a:cxn ang="0">
                  <a:pos x="101" y="18"/>
                </a:cxn>
                <a:cxn ang="0">
                  <a:pos x="99" y="30"/>
                </a:cxn>
                <a:cxn ang="0">
                  <a:pos x="97" y="17"/>
                </a:cxn>
                <a:cxn ang="0">
                  <a:pos x="107" y="5"/>
                </a:cxn>
                <a:cxn ang="0">
                  <a:pos x="113" y="4"/>
                </a:cxn>
                <a:cxn ang="0">
                  <a:pos x="105" y="15"/>
                </a:cxn>
                <a:cxn ang="0">
                  <a:pos x="106" y="4"/>
                </a:cxn>
              </a:cxnLst>
              <a:rect l="0" t="0" r="r" b="b"/>
              <a:pathLst>
                <a:path w="113" h="178">
                  <a:moveTo>
                    <a:pt x="12" y="171"/>
                  </a:moveTo>
                  <a:lnTo>
                    <a:pt x="13" y="172"/>
                  </a:lnTo>
                  <a:lnTo>
                    <a:pt x="12" y="173"/>
                  </a:lnTo>
                  <a:lnTo>
                    <a:pt x="10" y="173"/>
                  </a:lnTo>
                  <a:lnTo>
                    <a:pt x="12" y="171"/>
                  </a:lnTo>
                  <a:close/>
                  <a:moveTo>
                    <a:pt x="20" y="169"/>
                  </a:moveTo>
                  <a:lnTo>
                    <a:pt x="23" y="169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2" y="177"/>
                  </a:lnTo>
                  <a:lnTo>
                    <a:pt x="20" y="178"/>
                  </a:lnTo>
                  <a:lnTo>
                    <a:pt x="19" y="176"/>
                  </a:lnTo>
                  <a:lnTo>
                    <a:pt x="19" y="173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19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8" y="170"/>
                  </a:lnTo>
                  <a:lnTo>
                    <a:pt x="20" y="169"/>
                  </a:lnTo>
                  <a:close/>
                  <a:moveTo>
                    <a:pt x="4" y="162"/>
                  </a:moveTo>
                  <a:lnTo>
                    <a:pt x="6" y="164"/>
                  </a:lnTo>
                  <a:lnTo>
                    <a:pt x="9" y="164"/>
                  </a:lnTo>
                  <a:lnTo>
                    <a:pt x="10" y="168"/>
                  </a:lnTo>
                  <a:lnTo>
                    <a:pt x="10" y="169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3" y="168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4" y="162"/>
                  </a:lnTo>
                  <a:close/>
                  <a:moveTo>
                    <a:pt x="32" y="147"/>
                  </a:moveTo>
                  <a:lnTo>
                    <a:pt x="34" y="147"/>
                  </a:lnTo>
                  <a:lnTo>
                    <a:pt x="34" y="148"/>
                  </a:lnTo>
                  <a:lnTo>
                    <a:pt x="32" y="150"/>
                  </a:lnTo>
                  <a:lnTo>
                    <a:pt x="31" y="148"/>
                  </a:lnTo>
                  <a:lnTo>
                    <a:pt x="32" y="147"/>
                  </a:lnTo>
                  <a:close/>
                  <a:moveTo>
                    <a:pt x="6" y="144"/>
                  </a:moveTo>
                  <a:lnTo>
                    <a:pt x="11" y="144"/>
                  </a:lnTo>
                  <a:lnTo>
                    <a:pt x="13" y="146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8" y="150"/>
                  </a:lnTo>
                  <a:lnTo>
                    <a:pt x="18" y="151"/>
                  </a:lnTo>
                  <a:lnTo>
                    <a:pt x="16" y="152"/>
                  </a:lnTo>
                  <a:lnTo>
                    <a:pt x="16" y="153"/>
                  </a:lnTo>
                  <a:lnTo>
                    <a:pt x="13" y="156"/>
                  </a:lnTo>
                  <a:lnTo>
                    <a:pt x="14" y="157"/>
                  </a:lnTo>
                  <a:lnTo>
                    <a:pt x="17" y="157"/>
                  </a:lnTo>
                  <a:lnTo>
                    <a:pt x="17" y="156"/>
                  </a:lnTo>
                  <a:lnTo>
                    <a:pt x="18" y="154"/>
                  </a:lnTo>
                  <a:lnTo>
                    <a:pt x="19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5" y="158"/>
                  </a:lnTo>
                  <a:lnTo>
                    <a:pt x="25" y="157"/>
                  </a:lnTo>
                  <a:lnTo>
                    <a:pt x="28" y="157"/>
                  </a:lnTo>
                  <a:lnTo>
                    <a:pt x="28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26" y="159"/>
                  </a:lnTo>
                  <a:lnTo>
                    <a:pt x="28" y="159"/>
                  </a:lnTo>
                  <a:lnTo>
                    <a:pt x="29" y="158"/>
                  </a:lnTo>
                  <a:lnTo>
                    <a:pt x="30" y="158"/>
                  </a:lnTo>
                  <a:lnTo>
                    <a:pt x="30" y="159"/>
                  </a:lnTo>
                  <a:lnTo>
                    <a:pt x="31" y="159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3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5" y="165"/>
                  </a:lnTo>
                  <a:lnTo>
                    <a:pt x="22" y="164"/>
                  </a:lnTo>
                  <a:lnTo>
                    <a:pt x="20" y="163"/>
                  </a:lnTo>
                  <a:lnTo>
                    <a:pt x="19" y="160"/>
                  </a:lnTo>
                  <a:lnTo>
                    <a:pt x="19" y="159"/>
                  </a:lnTo>
                  <a:lnTo>
                    <a:pt x="18" y="159"/>
                  </a:lnTo>
                  <a:lnTo>
                    <a:pt x="18" y="160"/>
                  </a:lnTo>
                  <a:lnTo>
                    <a:pt x="17" y="160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6" y="162"/>
                  </a:lnTo>
                  <a:lnTo>
                    <a:pt x="13" y="162"/>
                  </a:lnTo>
                  <a:lnTo>
                    <a:pt x="13" y="163"/>
                  </a:lnTo>
                  <a:lnTo>
                    <a:pt x="10" y="163"/>
                  </a:lnTo>
                  <a:lnTo>
                    <a:pt x="9" y="162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7" y="154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6" y="144"/>
                  </a:lnTo>
                  <a:close/>
                  <a:moveTo>
                    <a:pt x="35" y="142"/>
                  </a:moveTo>
                  <a:lnTo>
                    <a:pt x="35" y="144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4" y="147"/>
                  </a:lnTo>
                  <a:lnTo>
                    <a:pt x="35" y="146"/>
                  </a:lnTo>
                  <a:lnTo>
                    <a:pt x="35" y="145"/>
                  </a:lnTo>
                  <a:lnTo>
                    <a:pt x="32" y="144"/>
                  </a:lnTo>
                  <a:lnTo>
                    <a:pt x="35" y="142"/>
                  </a:lnTo>
                  <a:close/>
                  <a:moveTo>
                    <a:pt x="14" y="140"/>
                  </a:moveTo>
                  <a:lnTo>
                    <a:pt x="17" y="140"/>
                  </a:lnTo>
                  <a:lnTo>
                    <a:pt x="17" y="141"/>
                  </a:lnTo>
                  <a:lnTo>
                    <a:pt x="19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3" y="142"/>
                  </a:lnTo>
                  <a:lnTo>
                    <a:pt x="13" y="141"/>
                  </a:lnTo>
                  <a:lnTo>
                    <a:pt x="14" y="140"/>
                  </a:lnTo>
                  <a:close/>
                  <a:moveTo>
                    <a:pt x="28" y="135"/>
                  </a:moveTo>
                  <a:lnTo>
                    <a:pt x="29" y="135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30" y="139"/>
                  </a:lnTo>
                  <a:lnTo>
                    <a:pt x="29" y="140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1"/>
                  </a:lnTo>
                  <a:lnTo>
                    <a:pt x="25" y="141"/>
                  </a:lnTo>
                  <a:lnTo>
                    <a:pt x="25" y="140"/>
                  </a:lnTo>
                  <a:lnTo>
                    <a:pt x="28" y="140"/>
                  </a:lnTo>
                  <a:lnTo>
                    <a:pt x="28" y="135"/>
                  </a:lnTo>
                  <a:close/>
                  <a:moveTo>
                    <a:pt x="23" y="135"/>
                  </a:moveTo>
                  <a:lnTo>
                    <a:pt x="24" y="135"/>
                  </a:lnTo>
                  <a:lnTo>
                    <a:pt x="23" y="136"/>
                  </a:lnTo>
                  <a:lnTo>
                    <a:pt x="23" y="135"/>
                  </a:lnTo>
                  <a:close/>
                  <a:moveTo>
                    <a:pt x="43" y="130"/>
                  </a:moveTo>
                  <a:lnTo>
                    <a:pt x="44" y="132"/>
                  </a:lnTo>
                  <a:lnTo>
                    <a:pt x="44" y="133"/>
                  </a:lnTo>
                  <a:lnTo>
                    <a:pt x="41" y="133"/>
                  </a:lnTo>
                  <a:lnTo>
                    <a:pt x="41" y="134"/>
                  </a:lnTo>
                  <a:lnTo>
                    <a:pt x="39" y="136"/>
                  </a:lnTo>
                  <a:lnTo>
                    <a:pt x="38" y="136"/>
                  </a:lnTo>
                  <a:lnTo>
                    <a:pt x="38" y="135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5" y="136"/>
                  </a:lnTo>
                  <a:lnTo>
                    <a:pt x="32" y="139"/>
                  </a:lnTo>
                  <a:lnTo>
                    <a:pt x="32" y="140"/>
                  </a:lnTo>
                  <a:lnTo>
                    <a:pt x="31" y="140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6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5" y="135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9" y="132"/>
                  </a:lnTo>
                  <a:lnTo>
                    <a:pt x="42" y="132"/>
                  </a:lnTo>
                  <a:lnTo>
                    <a:pt x="43" y="130"/>
                  </a:lnTo>
                  <a:close/>
                  <a:moveTo>
                    <a:pt x="37" y="130"/>
                  </a:moveTo>
                  <a:lnTo>
                    <a:pt x="38" y="130"/>
                  </a:lnTo>
                  <a:lnTo>
                    <a:pt x="38" y="132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6" y="132"/>
                  </a:lnTo>
                  <a:lnTo>
                    <a:pt x="37" y="130"/>
                  </a:lnTo>
                  <a:close/>
                  <a:moveTo>
                    <a:pt x="16" y="128"/>
                  </a:moveTo>
                  <a:lnTo>
                    <a:pt x="17" y="129"/>
                  </a:lnTo>
                  <a:lnTo>
                    <a:pt x="16" y="129"/>
                  </a:lnTo>
                  <a:lnTo>
                    <a:pt x="16" y="128"/>
                  </a:lnTo>
                  <a:close/>
                  <a:moveTo>
                    <a:pt x="19" y="126"/>
                  </a:moveTo>
                  <a:lnTo>
                    <a:pt x="20" y="127"/>
                  </a:lnTo>
                  <a:lnTo>
                    <a:pt x="20" y="129"/>
                  </a:lnTo>
                  <a:lnTo>
                    <a:pt x="19" y="129"/>
                  </a:lnTo>
                  <a:lnTo>
                    <a:pt x="22" y="130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19" y="126"/>
                  </a:lnTo>
                  <a:close/>
                  <a:moveTo>
                    <a:pt x="76" y="110"/>
                  </a:moveTo>
                  <a:lnTo>
                    <a:pt x="78" y="110"/>
                  </a:lnTo>
                  <a:lnTo>
                    <a:pt x="78" y="113"/>
                  </a:lnTo>
                  <a:lnTo>
                    <a:pt x="76" y="113"/>
                  </a:lnTo>
                  <a:lnTo>
                    <a:pt x="76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88" y="64"/>
                  </a:moveTo>
                  <a:lnTo>
                    <a:pt x="90" y="64"/>
                  </a:lnTo>
                  <a:lnTo>
                    <a:pt x="90" y="67"/>
                  </a:lnTo>
                  <a:lnTo>
                    <a:pt x="87" y="70"/>
                  </a:lnTo>
                  <a:lnTo>
                    <a:pt x="87" y="68"/>
                  </a:lnTo>
                  <a:lnTo>
                    <a:pt x="88" y="67"/>
                  </a:lnTo>
                  <a:lnTo>
                    <a:pt x="88" y="64"/>
                  </a:lnTo>
                  <a:close/>
                  <a:moveTo>
                    <a:pt x="56" y="60"/>
                  </a:moveTo>
                  <a:lnTo>
                    <a:pt x="59" y="60"/>
                  </a:lnTo>
                  <a:lnTo>
                    <a:pt x="59" y="62"/>
                  </a:lnTo>
                  <a:lnTo>
                    <a:pt x="57" y="62"/>
                  </a:lnTo>
                  <a:lnTo>
                    <a:pt x="56" y="61"/>
                  </a:lnTo>
                  <a:lnTo>
                    <a:pt x="56" y="60"/>
                  </a:lnTo>
                  <a:close/>
                  <a:moveTo>
                    <a:pt x="97" y="58"/>
                  </a:moveTo>
                  <a:lnTo>
                    <a:pt x="99" y="58"/>
                  </a:lnTo>
                  <a:lnTo>
                    <a:pt x="100" y="59"/>
                  </a:lnTo>
                  <a:lnTo>
                    <a:pt x="100" y="62"/>
                  </a:lnTo>
                  <a:lnTo>
                    <a:pt x="99" y="64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7" y="59"/>
                  </a:lnTo>
                  <a:lnTo>
                    <a:pt x="97" y="58"/>
                  </a:lnTo>
                  <a:close/>
                  <a:moveTo>
                    <a:pt x="106" y="40"/>
                  </a:moveTo>
                  <a:lnTo>
                    <a:pt x="106" y="41"/>
                  </a:lnTo>
                  <a:lnTo>
                    <a:pt x="105" y="42"/>
                  </a:lnTo>
                  <a:lnTo>
                    <a:pt x="104" y="45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6" y="40"/>
                  </a:lnTo>
                  <a:close/>
                  <a:moveTo>
                    <a:pt x="105" y="19"/>
                  </a:moveTo>
                  <a:lnTo>
                    <a:pt x="111" y="19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2" y="24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4"/>
                  </a:lnTo>
                  <a:lnTo>
                    <a:pt x="107" y="24"/>
                  </a:lnTo>
                  <a:lnTo>
                    <a:pt x="106" y="23"/>
                  </a:lnTo>
                  <a:lnTo>
                    <a:pt x="105" y="19"/>
                  </a:lnTo>
                  <a:close/>
                  <a:moveTo>
                    <a:pt x="90" y="18"/>
                  </a:moveTo>
                  <a:lnTo>
                    <a:pt x="91" y="19"/>
                  </a:lnTo>
                  <a:lnTo>
                    <a:pt x="91" y="22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1" y="31"/>
                  </a:lnTo>
                  <a:lnTo>
                    <a:pt x="90" y="33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90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94" y="31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9" y="35"/>
                  </a:lnTo>
                  <a:lnTo>
                    <a:pt x="101" y="35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0" y="42"/>
                  </a:lnTo>
                  <a:lnTo>
                    <a:pt x="99" y="42"/>
                  </a:lnTo>
                  <a:lnTo>
                    <a:pt x="96" y="43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46"/>
                  </a:lnTo>
                  <a:lnTo>
                    <a:pt x="98" y="48"/>
                  </a:lnTo>
                  <a:lnTo>
                    <a:pt x="97" y="48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97" y="52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3" y="53"/>
                  </a:lnTo>
                  <a:lnTo>
                    <a:pt x="96" y="53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7" y="60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93" y="70"/>
                  </a:lnTo>
                  <a:lnTo>
                    <a:pt x="93" y="71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1" y="83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7" y="82"/>
                  </a:lnTo>
                  <a:lnTo>
                    <a:pt x="87" y="78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88" y="73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91" y="66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2" y="61"/>
                  </a:lnTo>
                  <a:lnTo>
                    <a:pt x="91" y="60"/>
                  </a:lnTo>
                  <a:lnTo>
                    <a:pt x="91" y="59"/>
                  </a:lnTo>
                  <a:lnTo>
                    <a:pt x="92" y="58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1" y="54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8" y="55"/>
                  </a:lnTo>
                  <a:lnTo>
                    <a:pt x="88" y="54"/>
                  </a:lnTo>
                  <a:lnTo>
                    <a:pt x="87" y="52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8" y="55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5" y="58"/>
                  </a:lnTo>
                  <a:lnTo>
                    <a:pt x="85" y="59"/>
                  </a:lnTo>
                  <a:lnTo>
                    <a:pt x="84" y="60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80" y="55"/>
                  </a:lnTo>
                  <a:lnTo>
                    <a:pt x="80" y="53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4" y="53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80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8" y="47"/>
                  </a:lnTo>
                  <a:lnTo>
                    <a:pt x="87" y="46"/>
                  </a:lnTo>
                  <a:lnTo>
                    <a:pt x="88" y="43"/>
                  </a:lnTo>
                  <a:lnTo>
                    <a:pt x="90" y="42"/>
                  </a:lnTo>
                  <a:lnTo>
                    <a:pt x="88" y="41"/>
                  </a:lnTo>
                  <a:lnTo>
                    <a:pt x="88" y="40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4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9" y="33"/>
                  </a:lnTo>
                  <a:lnTo>
                    <a:pt x="78" y="33"/>
                  </a:lnTo>
                  <a:lnTo>
                    <a:pt x="76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5" y="30"/>
                  </a:lnTo>
                  <a:lnTo>
                    <a:pt x="86" y="29"/>
                  </a:lnTo>
                  <a:lnTo>
                    <a:pt x="84" y="29"/>
                  </a:lnTo>
                  <a:lnTo>
                    <a:pt x="84" y="27"/>
                  </a:lnTo>
                  <a:lnTo>
                    <a:pt x="82" y="27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18"/>
                  </a:lnTo>
                  <a:close/>
                  <a:moveTo>
                    <a:pt x="99" y="10"/>
                  </a:moveTo>
                  <a:lnTo>
                    <a:pt x="100" y="11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3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0" y="16"/>
                  </a:lnTo>
                  <a:lnTo>
                    <a:pt x="100" y="17"/>
                  </a:lnTo>
                  <a:lnTo>
                    <a:pt x="101" y="18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7" y="30"/>
                  </a:lnTo>
                  <a:lnTo>
                    <a:pt x="96" y="28"/>
                  </a:lnTo>
                  <a:lnTo>
                    <a:pt x="96" y="18"/>
                  </a:lnTo>
                  <a:lnTo>
                    <a:pt x="97" y="17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8" y="11"/>
                  </a:lnTo>
                  <a:lnTo>
                    <a:pt x="99" y="10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09" y="4"/>
                  </a:lnTo>
                  <a:lnTo>
                    <a:pt x="107" y="4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0" y="7"/>
                  </a:lnTo>
                  <a:lnTo>
                    <a:pt x="111" y="9"/>
                  </a:lnTo>
                  <a:lnTo>
                    <a:pt x="110" y="11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0" y="15"/>
                  </a:lnTo>
                  <a:lnTo>
                    <a:pt x="105" y="15"/>
                  </a:lnTo>
                  <a:lnTo>
                    <a:pt x="104" y="13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5" y="5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7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1">
              <a:extLst>
                <a:ext uri="{FF2B5EF4-FFF2-40B4-BE49-F238E27FC236}">
                  <a16:creationId xmlns="" xmlns:a16="http://schemas.microsoft.com/office/drawing/2014/main" id="{5D31EDC4-6149-4DF9-90F7-2B86292251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8753" y="3730616"/>
              <a:ext cx="612775" cy="835023"/>
            </a:xfrm>
            <a:custGeom>
              <a:avLst/>
              <a:gdLst/>
              <a:ahLst/>
              <a:cxnLst>
                <a:cxn ang="0">
                  <a:pos x="96" y="98"/>
                </a:cxn>
                <a:cxn ang="0">
                  <a:pos x="85" y="92"/>
                </a:cxn>
                <a:cxn ang="0">
                  <a:pos x="319" y="59"/>
                </a:cxn>
                <a:cxn ang="0">
                  <a:pos x="277" y="51"/>
                </a:cxn>
                <a:cxn ang="0">
                  <a:pos x="220" y="40"/>
                </a:cxn>
                <a:cxn ang="0">
                  <a:pos x="125" y="43"/>
                </a:cxn>
                <a:cxn ang="0">
                  <a:pos x="332" y="55"/>
                </a:cxn>
                <a:cxn ang="0">
                  <a:pos x="313" y="45"/>
                </a:cxn>
                <a:cxn ang="0">
                  <a:pos x="322" y="42"/>
                </a:cxn>
                <a:cxn ang="0">
                  <a:pos x="305" y="41"/>
                </a:cxn>
                <a:cxn ang="0">
                  <a:pos x="313" y="30"/>
                </a:cxn>
                <a:cxn ang="0">
                  <a:pos x="148" y="19"/>
                </a:cxn>
                <a:cxn ang="0">
                  <a:pos x="174" y="28"/>
                </a:cxn>
                <a:cxn ang="0">
                  <a:pos x="181" y="53"/>
                </a:cxn>
                <a:cxn ang="0">
                  <a:pos x="212" y="71"/>
                </a:cxn>
                <a:cxn ang="0">
                  <a:pos x="237" y="78"/>
                </a:cxn>
                <a:cxn ang="0">
                  <a:pos x="271" y="58"/>
                </a:cxn>
                <a:cxn ang="0">
                  <a:pos x="288" y="48"/>
                </a:cxn>
                <a:cxn ang="0">
                  <a:pos x="314" y="61"/>
                </a:cxn>
                <a:cxn ang="0">
                  <a:pos x="333" y="76"/>
                </a:cxn>
                <a:cxn ang="0">
                  <a:pos x="345" y="82"/>
                </a:cxn>
                <a:cxn ang="0">
                  <a:pos x="334" y="65"/>
                </a:cxn>
                <a:cxn ang="0">
                  <a:pos x="352" y="97"/>
                </a:cxn>
                <a:cxn ang="0">
                  <a:pos x="360" y="134"/>
                </a:cxn>
                <a:cxn ang="0">
                  <a:pos x="370" y="185"/>
                </a:cxn>
                <a:cxn ang="0">
                  <a:pos x="375" y="246"/>
                </a:cxn>
                <a:cxn ang="0">
                  <a:pos x="373" y="298"/>
                </a:cxn>
                <a:cxn ang="0">
                  <a:pos x="353" y="294"/>
                </a:cxn>
                <a:cxn ang="0">
                  <a:pos x="313" y="314"/>
                </a:cxn>
                <a:cxn ang="0">
                  <a:pos x="273" y="336"/>
                </a:cxn>
                <a:cxn ang="0">
                  <a:pos x="270" y="349"/>
                </a:cxn>
                <a:cxn ang="0">
                  <a:pos x="284" y="384"/>
                </a:cxn>
                <a:cxn ang="0">
                  <a:pos x="321" y="421"/>
                </a:cxn>
                <a:cxn ang="0">
                  <a:pos x="329" y="447"/>
                </a:cxn>
                <a:cxn ang="0">
                  <a:pos x="291" y="476"/>
                </a:cxn>
                <a:cxn ang="0">
                  <a:pos x="292" y="506"/>
                </a:cxn>
                <a:cxn ang="0">
                  <a:pos x="268" y="501"/>
                </a:cxn>
                <a:cxn ang="0">
                  <a:pos x="216" y="518"/>
                </a:cxn>
                <a:cxn ang="0">
                  <a:pos x="192" y="513"/>
                </a:cxn>
                <a:cxn ang="0">
                  <a:pos x="173" y="512"/>
                </a:cxn>
                <a:cxn ang="0">
                  <a:pos x="123" y="500"/>
                </a:cxn>
                <a:cxn ang="0">
                  <a:pos x="111" y="503"/>
                </a:cxn>
                <a:cxn ang="0">
                  <a:pos x="74" y="508"/>
                </a:cxn>
                <a:cxn ang="0">
                  <a:pos x="78" y="461"/>
                </a:cxn>
                <a:cxn ang="0">
                  <a:pos x="85" y="415"/>
                </a:cxn>
                <a:cxn ang="0">
                  <a:pos x="49" y="410"/>
                </a:cxn>
                <a:cxn ang="0">
                  <a:pos x="21" y="380"/>
                </a:cxn>
                <a:cxn ang="0">
                  <a:pos x="11" y="353"/>
                </a:cxn>
                <a:cxn ang="0">
                  <a:pos x="15" y="320"/>
                </a:cxn>
                <a:cxn ang="0">
                  <a:pos x="5" y="288"/>
                </a:cxn>
                <a:cxn ang="0">
                  <a:pos x="10" y="243"/>
                </a:cxn>
                <a:cxn ang="0">
                  <a:pos x="22" y="230"/>
                </a:cxn>
                <a:cxn ang="0">
                  <a:pos x="43" y="207"/>
                </a:cxn>
                <a:cxn ang="0">
                  <a:pos x="50" y="162"/>
                </a:cxn>
                <a:cxn ang="0">
                  <a:pos x="54" y="109"/>
                </a:cxn>
                <a:cxn ang="0">
                  <a:pos x="102" y="120"/>
                </a:cxn>
                <a:cxn ang="0">
                  <a:pos x="112" y="95"/>
                </a:cxn>
                <a:cxn ang="0">
                  <a:pos x="168" y="110"/>
                </a:cxn>
                <a:cxn ang="0">
                  <a:pos x="131" y="77"/>
                </a:cxn>
                <a:cxn ang="0">
                  <a:pos x="121" y="56"/>
                </a:cxn>
                <a:cxn ang="0">
                  <a:pos x="118" y="19"/>
                </a:cxn>
                <a:cxn ang="0">
                  <a:pos x="106" y="3"/>
                </a:cxn>
              </a:cxnLst>
              <a:rect l="0" t="0" r="r" b="b"/>
              <a:pathLst>
                <a:path w="386" h="526">
                  <a:moveTo>
                    <a:pt x="111" y="117"/>
                  </a:moveTo>
                  <a:lnTo>
                    <a:pt x="111" y="122"/>
                  </a:lnTo>
                  <a:lnTo>
                    <a:pt x="112" y="123"/>
                  </a:lnTo>
                  <a:lnTo>
                    <a:pt x="112" y="122"/>
                  </a:lnTo>
                  <a:lnTo>
                    <a:pt x="111" y="117"/>
                  </a:lnTo>
                  <a:close/>
                  <a:moveTo>
                    <a:pt x="37" y="105"/>
                  </a:moveTo>
                  <a:lnTo>
                    <a:pt x="40" y="105"/>
                  </a:lnTo>
                  <a:lnTo>
                    <a:pt x="40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5" y="107"/>
                  </a:lnTo>
                  <a:lnTo>
                    <a:pt x="37" y="105"/>
                  </a:lnTo>
                  <a:close/>
                  <a:moveTo>
                    <a:pt x="50" y="99"/>
                  </a:moveTo>
                  <a:lnTo>
                    <a:pt x="52" y="101"/>
                  </a:lnTo>
                  <a:lnTo>
                    <a:pt x="43" y="102"/>
                  </a:lnTo>
                  <a:lnTo>
                    <a:pt x="44" y="101"/>
                  </a:lnTo>
                  <a:lnTo>
                    <a:pt x="50" y="99"/>
                  </a:lnTo>
                  <a:close/>
                  <a:moveTo>
                    <a:pt x="96" y="97"/>
                  </a:moveTo>
                  <a:lnTo>
                    <a:pt x="98" y="97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6" y="97"/>
                  </a:lnTo>
                  <a:close/>
                  <a:moveTo>
                    <a:pt x="65" y="97"/>
                  </a:moveTo>
                  <a:lnTo>
                    <a:pt x="67" y="97"/>
                  </a:lnTo>
                  <a:lnTo>
                    <a:pt x="66" y="98"/>
                  </a:lnTo>
                  <a:lnTo>
                    <a:pt x="65" y="97"/>
                  </a:lnTo>
                  <a:close/>
                  <a:moveTo>
                    <a:pt x="56" y="97"/>
                  </a:moveTo>
                  <a:lnTo>
                    <a:pt x="63" y="97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5" y="99"/>
                  </a:lnTo>
                  <a:lnTo>
                    <a:pt x="54" y="98"/>
                  </a:lnTo>
                  <a:lnTo>
                    <a:pt x="56" y="97"/>
                  </a:lnTo>
                  <a:close/>
                  <a:moveTo>
                    <a:pt x="68" y="95"/>
                  </a:moveTo>
                  <a:lnTo>
                    <a:pt x="74" y="95"/>
                  </a:lnTo>
                  <a:lnTo>
                    <a:pt x="74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5"/>
                  </a:lnTo>
                  <a:close/>
                  <a:moveTo>
                    <a:pt x="78" y="93"/>
                  </a:moveTo>
                  <a:lnTo>
                    <a:pt x="83" y="93"/>
                  </a:lnTo>
                  <a:lnTo>
                    <a:pt x="81" y="95"/>
                  </a:lnTo>
                  <a:lnTo>
                    <a:pt x="77" y="95"/>
                  </a:lnTo>
                  <a:lnTo>
                    <a:pt x="78" y="93"/>
                  </a:lnTo>
                  <a:close/>
                  <a:moveTo>
                    <a:pt x="85" y="92"/>
                  </a:moveTo>
                  <a:lnTo>
                    <a:pt x="87" y="92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5" y="92"/>
                  </a:lnTo>
                  <a:close/>
                  <a:moveTo>
                    <a:pt x="236" y="76"/>
                  </a:moveTo>
                  <a:lnTo>
                    <a:pt x="237" y="77"/>
                  </a:lnTo>
                  <a:lnTo>
                    <a:pt x="236" y="80"/>
                  </a:lnTo>
                  <a:lnTo>
                    <a:pt x="236" y="78"/>
                  </a:lnTo>
                  <a:lnTo>
                    <a:pt x="235" y="78"/>
                  </a:lnTo>
                  <a:lnTo>
                    <a:pt x="235" y="80"/>
                  </a:lnTo>
                  <a:lnTo>
                    <a:pt x="234" y="80"/>
                  </a:lnTo>
                  <a:lnTo>
                    <a:pt x="233" y="79"/>
                  </a:lnTo>
                  <a:lnTo>
                    <a:pt x="236" y="76"/>
                  </a:lnTo>
                  <a:close/>
                  <a:moveTo>
                    <a:pt x="242" y="71"/>
                  </a:moveTo>
                  <a:lnTo>
                    <a:pt x="240" y="73"/>
                  </a:lnTo>
                  <a:lnTo>
                    <a:pt x="240" y="72"/>
                  </a:lnTo>
                  <a:lnTo>
                    <a:pt x="242" y="71"/>
                  </a:lnTo>
                  <a:close/>
                  <a:moveTo>
                    <a:pt x="243" y="70"/>
                  </a:moveTo>
                  <a:lnTo>
                    <a:pt x="242" y="71"/>
                  </a:lnTo>
                  <a:lnTo>
                    <a:pt x="243" y="70"/>
                  </a:lnTo>
                  <a:close/>
                  <a:moveTo>
                    <a:pt x="316" y="58"/>
                  </a:moveTo>
                  <a:lnTo>
                    <a:pt x="316" y="60"/>
                  </a:lnTo>
                  <a:lnTo>
                    <a:pt x="317" y="60"/>
                  </a:lnTo>
                  <a:lnTo>
                    <a:pt x="317" y="59"/>
                  </a:lnTo>
                  <a:lnTo>
                    <a:pt x="319" y="59"/>
                  </a:lnTo>
                  <a:lnTo>
                    <a:pt x="320" y="60"/>
                  </a:lnTo>
                  <a:lnTo>
                    <a:pt x="320" y="61"/>
                  </a:lnTo>
                  <a:lnTo>
                    <a:pt x="316" y="61"/>
                  </a:lnTo>
                  <a:lnTo>
                    <a:pt x="315" y="60"/>
                  </a:lnTo>
                  <a:lnTo>
                    <a:pt x="315" y="59"/>
                  </a:lnTo>
                  <a:lnTo>
                    <a:pt x="316" y="58"/>
                  </a:lnTo>
                  <a:close/>
                  <a:moveTo>
                    <a:pt x="330" y="55"/>
                  </a:moveTo>
                  <a:lnTo>
                    <a:pt x="332" y="55"/>
                  </a:lnTo>
                  <a:lnTo>
                    <a:pt x="332" y="56"/>
                  </a:lnTo>
                  <a:lnTo>
                    <a:pt x="329" y="56"/>
                  </a:lnTo>
                  <a:lnTo>
                    <a:pt x="330" y="55"/>
                  </a:lnTo>
                  <a:close/>
                  <a:moveTo>
                    <a:pt x="308" y="55"/>
                  </a:moveTo>
                  <a:lnTo>
                    <a:pt x="309" y="56"/>
                  </a:lnTo>
                  <a:lnTo>
                    <a:pt x="308" y="56"/>
                  </a:lnTo>
                  <a:lnTo>
                    <a:pt x="308" y="55"/>
                  </a:lnTo>
                  <a:close/>
                  <a:moveTo>
                    <a:pt x="277" y="52"/>
                  </a:moveTo>
                  <a:lnTo>
                    <a:pt x="277" y="53"/>
                  </a:lnTo>
                  <a:lnTo>
                    <a:pt x="276" y="53"/>
                  </a:lnTo>
                  <a:lnTo>
                    <a:pt x="277" y="52"/>
                  </a:lnTo>
                  <a:close/>
                  <a:moveTo>
                    <a:pt x="277" y="51"/>
                  </a:moveTo>
                  <a:lnTo>
                    <a:pt x="277" y="52"/>
                  </a:lnTo>
                  <a:lnTo>
                    <a:pt x="277" y="51"/>
                  </a:lnTo>
                  <a:close/>
                  <a:moveTo>
                    <a:pt x="278" y="49"/>
                  </a:moveTo>
                  <a:lnTo>
                    <a:pt x="278" y="51"/>
                  </a:lnTo>
                  <a:lnTo>
                    <a:pt x="277" y="51"/>
                  </a:lnTo>
                  <a:lnTo>
                    <a:pt x="278" y="49"/>
                  </a:lnTo>
                  <a:close/>
                  <a:moveTo>
                    <a:pt x="282" y="42"/>
                  </a:moveTo>
                  <a:lnTo>
                    <a:pt x="282" y="43"/>
                  </a:lnTo>
                  <a:lnTo>
                    <a:pt x="284" y="46"/>
                  </a:lnTo>
                  <a:lnTo>
                    <a:pt x="297" y="46"/>
                  </a:lnTo>
                  <a:lnTo>
                    <a:pt x="298" y="47"/>
                  </a:lnTo>
                  <a:lnTo>
                    <a:pt x="297" y="48"/>
                  </a:lnTo>
                  <a:lnTo>
                    <a:pt x="296" y="48"/>
                  </a:lnTo>
                  <a:lnTo>
                    <a:pt x="291" y="47"/>
                  </a:lnTo>
                  <a:lnTo>
                    <a:pt x="288" y="47"/>
                  </a:lnTo>
                  <a:lnTo>
                    <a:pt x="288" y="48"/>
                  </a:lnTo>
                  <a:lnTo>
                    <a:pt x="286" y="48"/>
                  </a:lnTo>
                  <a:lnTo>
                    <a:pt x="285" y="47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4" y="49"/>
                  </a:lnTo>
                  <a:lnTo>
                    <a:pt x="283" y="49"/>
                  </a:lnTo>
                  <a:lnTo>
                    <a:pt x="282" y="51"/>
                  </a:lnTo>
                  <a:lnTo>
                    <a:pt x="280" y="51"/>
                  </a:lnTo>
                  <a:lnTo>
                    <a:pt x="280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80" y="43"/>
                  </a:lnTo>
                  <a:lnTo>
                    <a:pt x="282" y="42"/>
                  </a:lnTo>
                  <a:close/>
                  <a:moveTo>
                    <a:pt x="220" y="40"/>
                  </a:moveTo>
                  <a:lnTo>
                    <a:pt x="222" y="40"/>
                  </a:lnTo>
                  <a:lnTo>
                    <a:pt x="226" y="41"/>
                  </a:lnTo>
                  <a:lnTo>
                    <a:pt x="228" y="43"/>
                  </a:lnTo>
                  <a:lnTo>
                    <a:pt x="230" y="48"/>
                  </a:lnTo>
                  <a:lnTo>
                    <a:pt x="226" y="47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21" y="47"/>
                  </a:lnTo>
                  <a:lnTo>
                    <a:pt x="222" y="46"/>
                  </a:lnTo>
                  <a:lnTo>
                    <a:pt x="221" y="46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8" y="41"/>
                  </a:lnTo>
                  <a:lnTo>
                    <a:pt x="220" y="40"/>
                  </a:lnTo>
                  <a:close/>
                  <a:moveTo>
                    <a:pt x="128" y="40"/>
                  </a:moveTo>
                  <a:lnTo>
                    <a:pt x="131" y="40"/>
                  </a:lnTo>
                  <a:lnTo>
                    <a:pt x="131" y="41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25" y="43"/>
                  </a:lnTo>
                  <a:lnTo>
                    <a:pt x="125" y="42"/>
                  </a:lnTo>
                  <a:lnTo>
                    <a:pt x="124" y="42"/>
                  </a:lnTo>
                  <a:lnTo>
                    <a:pt x="127" y="41"/>
                  </a:lnTo>
                  <a:lnTo>
                    <a:pt x="128" y="40"/>
                  </a:lnTo>
                  <a:close/>
                  <a:moveTo>
                    <a:pt x="119" y="37"/>
                  </a:moveTo>
                  <a:lnTo>
                    <a:pt x="119" y="40"/>
                  </a:lnTo>
                  <a:lnTo>
                    <a:pt x="118" y="42"/>
                  </a:lnTo>
                  <a:lnTo>
                    <a:pt x="116" y="42"/>
                  </a:lnTo>
                  <a:lnTo>
                    <a:pt x="116" y="40"/>
                  </a:lnTo>
                  <a:lnTo>
                    <a:pt x="117" y="39"/>
                  </a:lnTo>
                  <a:lnTo>
                    <a:pt x="119" y="37"/>
                  </a:lnTo>
                  <a:close/>
                  <a:moveTo>
                    <a:pt x="327" y="35"/>
                  </a:moveTo>
                  <a:lnTo>
                    <a:pt x="330" y="39"/>
                  </a:lnTo>
                  <a:lnTo>
                    <a:pt x="329" y="41"/>
                  </a:lnTo>
                  <a:lnTo>
                    <a:pt x="327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7" y="47"/>
                  </a:lnTo>
                  <a:lnTo>
                    <a:pt x="327" y="48"/>
                  </a:lnTo>
                  <a:lnTo>
                    <a:pt x="328" y="48"/>
                  </a:lnTo>
                  <a:lnTo>
                    <a:pt x="330" y="49"/>
                  </a:lnTo>
                  <a:lnTo>
                    <a:pt x="332" y="52"/>
                  </a:lnTo>
                  <a:lnTo>
                    <a:pt x="333" y="53"/>
                  </a:lnTo>
                  <a:lnTo>
                    <a:pt x="333" y="54"/>
                  </a:lnTo>
                  <a:lnTo>
                    <a:pt x="332" y="55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9" y="53"/>
                  </a:lnTo>
                  <a:lnTo>
                    <a:pt x="322" y="53"/>
                  </a:lnTo>
                  <a:lnTo>
                    <a:pt x="322" y="54"/>
                  </a:lnTo>
                  <a:lnTo>
                    <a:pt x="320" y="55"/>
                  </a:lnTo>
                  <a:lnTo>
                    <a:pt x="319" y="56"/>
                  </a:lnTo>
                  <a:lnTo>
                    <a:pt x="319" y="58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1" y="59"/>
                  </a:lnTo>
                  <a:lnTo>
                    <a:pt x="310" y="58"/>
                  </a:lnTo>
                  <a:lnTo>
                    <a:pt x="310" y="56"/>
                  </a:lnTo>
                  <a:lnTo>
                    <a:pt x="309" y="56"/>
                  </a:lnTo>
                  <a:lnTo>
                    <a:pt x="309" y="55"/>
                  </a:lnTo>
                  <a:lnTo>
                    <a:pt x="307" y="54"/>
                  </a:lnTo>
                  <a:lnTo>
                    <a:pt x="307" y="52"/>
                  </a:lnTo>
                  <a:lnTo>
                    <a:pt x="308" y="51"/>
                  </a:lnTo>
                  <a:lnTo>
                    <a:pt x="313" y="51"/>
                  </a:lnTo>
                  <a:lnTo>
                    <a:pt x="311" y="49"/>
                  </a:lnTo>
                  <a:lnTo>
                    <a:pt x="311" y="48"/>
                  </a:lnTo>
                  <a:lnTo>
                    <a:pt x="310" y="47"/>
                  </a:lnTo>
                  <a:lnTo>
                    <a:pt x="308" y="47"/>
                  </a:lnTo>
                  <a:lnTo>
                    <a:pt x="310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1" y="42"/>
                  </a:lnTo>
                  <a:lnTo>
                    <a:pt x="311" y="41"/>
                  </a:lnTo>
                  <a:lnTo>
                    <a:pt x="309" y="41"/>
                  </a:lnTo>
                  <a:lnTo>
                    <a:pt x="308" y="40"/>
                  </a:lnTo>
                  <a:lnTo>
                    <a:pt x="308" y="39"/>
                  </a:lnTo>
                  <a:lnTo>
                    <a:pt x="309" y="39"/>
                  </a:lnTo>
                  <a:lnTo>
                    <a:pt x="311" y="37"/>
                  </a:lnTo>
                  <a:lnTo>
                    <a:pt x="313" y="37"/>
                  </a:lnTo>
                  <a:lnTo>
                    <a:pt x="313" y="39"/>
                  </a:lnTo>
                  <a:lnTo>
                    <a:pt x="314" y="39"/>
                  </a:lnTo>
                  <a:lnTo>
                    <a:pt x="314" y="40"/>
                  </a:lnTo>
                  <a:lnTo>
                    <a:pt x="315" y="40"/>
                  </a:lnTo>
                  <a:lnTo>
                    <a:pt x="314" y="39"/>
                  </a:lnTo>
                  <a:lnTo>
                    <a:pt x="315" y="37"/>
                  </a:lnTo>
                  <a:lnTo>
                    <a:pt x="315" y="36"/>
                  </a:lnTo>
                  <a:lnTo>
                    <a:pt x="317" y="36"/>
                  </a:lnTo>
                  <a:lnTo>
                    <a:pt x="316" y="37"/>
                  </a:lnTo>
                  <a:lnTo>
                    <a:pt x="316" y="40"/>
                  </a:lnTo>
                  <a:lnTo>
                    <a:pt x="317" y="40"/>
                  </a:lnTo>
                  <a:lnTo>
                    <a:pt x="317" y="39"/>
                  </a:lnTo>
                  <a:lnTo>
                    <a:pt x="319" y="39"/>
                  </a:lnTo>
                  <a:lnTo>
                    <a:pt x="319" y="41"/>
                  </a:lnTo>
                  <a:lnTo>
                    <a:pt x="320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3" y="39"/>
                  </a:lnTo>
                  <a:lnTo>
                    <a:pt x="322" y="39"/>
                  </a:lnTo>
                  <a:lnTo>
                    <a:pt x="322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2" y="37"/>
                  </a:lnTo>
                  <a:lnTo>
                    <a:pt x="320" y="37"/>
                  </a:lnTo>
                  <a:lnTo>
                    <a:pt x="320" y="36"/>
                  </a:lnTo>
                  <a:lnTo>
                    <a:pt x="321" y="36"/>
                  </a:lnTo>
                  <a:lnTo>
                    <a:pt x="327" y="35"/>
                  </a:lnTo>
                  <a:close/>
                  <a:moveTo>
                    <a:pt x="317" y="34"/>
                  </a:moveTo>
                  <a:lnTo>
                    <a:pt x="319" y="34"/>
                  </a:lnTo>
                  <a:lnTo>
                    <a:pt x="319" y="35"/>
                  </a:lnTo>
                  <a:lnTo>
                    <a:pt x="320" y="36"/>
                  </a:lnTo>
                  <a:lnTo>
                    <a:pt x="319" y="36"/>
                  </a:lnTo>
                  <a:lnTo>
                    <a:pt x="317" y="35"/>
                  </a:lnTo>
                  <a:lnTo>
                    <a:pt x="317" y="34"/>
                  </a:lnTo>
                  <a:close/>
                  <a:moveTo>
                    <a:pt x="307" y="34"/>
                  </a:moveTo>
                  <a:lnTo>
                    <a:pt x="308" y="34"/>
                  </a:lnTo>
                  <a:lnTo>
                    <a:pt x="308" y="35"/>
                  </a:lnTo>
                  <a:lnTo>
                    <a:pt x="307" y="35"/>
                  </a:lnTo>
                  <a:lnTo>
                    <a:pt x="307" y="39"/>
                  </a:lnTo>
                  <a:lnTo>
                    <a:pt x="305" y="40"/>
                  </a:lnTo>
                  <a:lnTo>
                    <a:pt x="305" y="41"/>
                  </a:lnTo>
                  <a:lnTo>
                    <a:pt x="304" y="41"/>
                  </a:lnTo>
                  <a:lnTo>
                    <a:pt x="305" y="36"/>
                  </a:lnTo>
                  <a:lnTo>
                    <a:pt x="305" y="35"/>
                  </a:lnTo>
                  <a:lnTo>
                    <a:pt x="307" y="34"/>
                  </a:lnTo>
                  <a:close/>
                  <a:moveTo>
                    <a:pt x="317" y="28"/>
                  </a:moveTo>
                  <a:lnTo>
                    <a:pt x="319" y="28"/>
                  </a:lnTo>
                  <a:lnTo>
                    <a:pt x="320" y="29"/>
                  </a:lnTo>
                  <a:lnTo>
                    <a:pt x="320" y="30"/>
                  </a:lnTo>
                  <a:lnTo>
                    <a:pt x="319" y="30"/>
                  </a:lnTo>
                  <a:lnTo>
                    <a:pt x="317" y="31"/>
                  </a:lnTo>
                  <a:lnTo>
                    <a:pt x="317" y="34"/>
                  </a:lnTo>
                  <a:lnTo>
                    <a:pt x="316" y="34"/>
                  </a:lnTo>
                  <a:lnTo>
                    <a:pt x="316" y="35"/>
                  </a:lnTo>
                  <a:lnTo>
                    <a:pt x="315" y="35"/>
                  </a:lnTo>
                  <a:lnTo>
                    <a:pt x="315" y="36"/>
                  </a:lnTo>
                  <a:lnTo>
                    <a:pt x="314" y="37"/>
                  </a:lnTo>
                  <a:lnTo>
                    <a:pt x="313" y="37"/>
                  </a:lnTo>
                  <a:lnTo>
                    <a:pt x="311" y="36"/>
                  </a:lnTo>
                  <a:lnTo>
                    <a:pt x="313" y="35"/>
                  </a:lnTo>
                  <a:lnTo>
                    <a:pt x="313" y="34"/>
                  </a:lnTo>
                  <a:lnTo>
                    <a:pt x="314" y="33"/>
                  </a:lnTo>
                  <a:lnTo>
                    <a:pt x="314" y="31"/>
                  </a:lnTo>
                  <a:lnTo>
                    <a:pt x="311" y="31"/>
                  </a:lnTo>
                  <a:lnTo>
                    <a:pt x="311" y="30"/>
                  </a:lnTo>
                  <a:lnTo>
                    <a:pt x="313" y="30"/>
                  </a:lnTo>
                  <a:lnTo>
                    <a:pt x="317" y="28"/>
                  </a:lnTo>
                  <a:close/>
                  <a:moveTo>
                    <a:pt x="104" y="28"/>
                  </a:moveTo>
                  <a:lnTo>
                    <a:pt x="106" y="31"/>
                  </a:lnTo>
                  <a:lnTo>
                    <a:pt x="108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3" y="30"/>
                  </a:lnTo>
                  <a:lnTo>
                    <a:pt x="104" y="28"/>
                  </a:lnTo>
                  <a:close/>
                  <a:moveTo>
                    <a:pt x="110" y="23"/>
                  </a:moveTo>
                  <a:lnTo>
                    <a:pt x="114" y="23"/>
                  </a:lnTo>
                  <a:lnTo>
                    <a:pt x="116" y="25"/>
                  </a:lnTo>
                  <a:lnTo>
                    <a:pt x="115" y="27"/>
                  </a:lnTo>
                  <a:lnTo>
                    <a:pt x="115" y="28"/>
                  </a:lnTo>
                  <a:lnTo>
                    <a:pt x="110" y="28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10" y="23"/>
                  </a:lnTo>
                  <a:close/>
                  <a:moveTo>
                    <a:pt x="124" y="12"/>
                  </a:moveTo>
                  <a:lnTo>
                    <a:pt x="129" y="12"/>
                  </a:lnTo>
                  <a:lnTo>
                    <a:pt x="131" y="15"/>
                  </a:lnTo>
                  <a:lnTo>
                    <a:pt x="141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49" y="19"/>
                  </a:lnTo>
                  <a:lnTo>
                    <a:pt x="152" y="19"/>
                  </a:lnTo>
                  <a:lnTo>
                    <a:pt x="154" y="18"/>
                  </a:lnTo>
                  <a:lnTo>
                    <a:pt x="155" y="17"/>
                  </a:lnTo>
                  <a:lnTo>
                    <a:pt x="156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7" y="22"/>
                  </a:lnTo>
                  <a:lnTo>
                    <a:pt x="167" y="23"/>
                  </a:lnTo>
                  <a:lnTo>
                    <a:pt x="168" y="23"/>
                  </a:lnTo>
                  <a:lnTo>
                    <a:pt x="171" y="22"/>
                  </a:lnTo>
                  <a:lnTo>
                    <a:pt x="171" y="21"/>
                  </a:lnTo>
                  <a:lnTo>
                    <a:pt x="173" y="22"/>
                  </a:lnTo>
                  <a:lnTo>
                    <a:pt x="173" y="23"/>
                  </a:lnTo>
                  <a:lnTo>
                    <a:pt x="174" y="25"/>
                  </a:lnTo>
                  <a:lnTo>
                    <a:pt x="174" y="27"/>
                  </a:lnTo>
                  <a:lnTo>
                    <a:pt x="175" y="27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7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2" y="29"/>
                  </a:lnTo>
                  <a:lnTo>
                    <a:pt x="174" y="29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7" y="29"/>
                  </a:lnTo>
                  <a:lnTo>
                    <a:pt x="177" y="36"/>
                  </a:lnTo>
                  <a:lnTo>
                    <a:pt x="175" y="37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2" y="42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70" y="45"/>
                  </a:lnTo>
                  <a:lnTo>
                    <a:pt x="180" y="42"/>
                  </a:lnTo>
                  <a:lnTo>
                    <a:pt x="181" y="42"/>
                  </a:lnTo>
                  <a:lnTo>
                    <a:pt x="184" y="45"/>
                  </a:lnTo>
                  <a:lnTo>
                    <a:pt x="183" y="46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81" y="52"/>
                  </a:lnTo>
                  <a:lnTo>
                    <a:pt x="180" y="52"/>
                  </a:lnTo>
                  <a:lnTo>
                    <a:pt x="181" y="53"/>
                  </a:lnTo>
                  <a:lnTo>
                    <a:pt x="181" y="54"/>
                  </a:lnTo>
                  <a:lnTo>
                    <a:pt x="183" y="53"/>
                  </a:lnTo>
                  <a:lnTo>
                    <a:pt x="184" y="51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7" y="47"/>
                  </a:lnTo>
                  <a:lnTo>
                    <a:pt x="187" y="46"/>
                  </a:lnTo>
                  <a:lnTo>
                    <a:pt x="190" y="46"/>
                  </a:lnTo>
                  <a:lnTo>
                    <a:pt x="191" y="47"/>
                  </a:lnTo>
                  <a:lnTo>
                    <a:pt x="201" y="52"/>
                  </a:lnTo>
                  <a:lnTo>
                    <a:pt x="204" y="55"/>
                  </a:lnTo>
                  <a:lnTo>
                    <a:pt x="208" y="55"/>
                  </a:lnTo>
                  <a:lnTo>
                    <a:pt x="211" y="52"/>
                  </a:lnTo>
                  <a:lnTo>
                    <a:pt x="212" y="52"/>
                  </a:lnTo>
                  <a:lnTo>
                    <a:pt x="215" y="51"/>
                  </a:lnTo>
                  <a:lnTo>
                    <a:pt x="217" y="51"/>
                  </a:lnTo>
                  <a:lnTo>
                    <a:pt x="218" y="52"/>
                  </a:lnTo>
                  <a:lnTo>
                    <a:pt x="222" y="49"/>
                  </a:lnTo>
                  <a:lnTo>
                    <a:pt x="223" y="51"/>
                  </a:lnTo>
                  <a:lnTo>
                    <a:pt x="221" y="52"/>
                  </a:lnTo>
                  <a:lnTo>
                    <a:pt x="221" y="64"/>
                  </a:lnTo>
                  <a:lnTo>
                    <a:pt x="220" y="64"/>
                  </a:lnTo>
                  <a:lnTo>
                    <a:pt x="220" y="65"/>
                  </a:lnTo>
                  <a:lnTo>
                    <a:pt x="215" y="68"/>
                  </a:lnTo>
                  <a:lnTo>
                    <a:pt x="212" y="71"/>
                  </a:lnTo>
                  <a:lnTo>
                    <a:pt x="209" y="71"/>
                  </a:lnTo>
                  <a:lnTo>
                    <a:pt x="206" y="74"/>
                  </a:lnTo>
                  <a:lnTo>
                    <a:pt x="208" y="76"/>
                  </a:lnTo>
                  <a:lnTo>
                    <a:pt x="208" y="77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212" y="79"/>
                  </a:lnTo>
                  <a:lnTo>
                    <a:pt x="212" y="80"/>
                  </a:lnTo>
                  <a:lnTo>
                    <a:pt x="215" y="80"/>
                  </a:lnTo>
                  <a:lnTo>
                    <a:pt x="217" y="78"/>
                  </a:lnTo>
                  <a:lnTo>
                    <a:pt x="220" y="77"/>
                  </a:lnTo>
                  <a:lnTo>
                    <a:pt x="226" y="77"/>
                  </a:lnTo>
                  <a:lnTo>
                    <a:pt x="226" y="79"/>
                  </a:lnTo>
                  <a:lnTo>
                    <a:pt x="228" y="79"/>
                  </a:lnTo>
                  <a:lnTo>
                    <a:pt x="227" y="82"/>
                  </a:lnTo>
                  <a:lnTo>
                    <a:pt x="228" y="83"/>
                  </a:lnTo>
                  <a:lnTo>
                    <a:pt x="229" y="83"/>
                  </a:lnTo>
                  <a:lnTo>
                    <a:pt x="232" y="80"/>
                  </a:lnTo>
                  <a:lnTo>
                    <a:pt x="232" y="82"/>
                  </a:lnTo>
                  <a:lnTo>
                    <a:pt x="233" y="83"/>
                  </a:lnTo>
                  <a:lnTo>
                    <a:pt x="234" y="83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7" y="82"/>
                  </a:lnTo>
                  <a:lnTo>
                    <a:pt x="237" y="78"/>
                  </a:lnTo>
                  <a:lnTo>
                    <a:pt x="239" y="77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2" y="73"/>
                  </a:lnTo>
                  <a:lnTo>
                    <a:pt x="243" y="73"/>
                  </a:lnTo>
                  <a:lnTo>
                    <a:pt x="243" y="70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8" y="66"/>
                  </a:lnTo>
                  <a:lnTo>
                    <a:pt x="252" y="67"/>
                  </a:lnTo>
                  <a:lnTo>
                    <a:pt x="261" y="65"/>
                  </a:lnTo>
                  <a:lnTo>
                    <a:pt x="262" y="64"/>
                  </a:lnTo>
                  <a:lnTo>
                    <a:pt x="264" y="66"/>
                  </a:lnTo>
                  <a:lnTo>
                    <a:pt x="262" y="68"/>
                  </a:lnTo>
                  <a:lnTo>
                    <a:pt x="262" y="70"/>
                  </a:lnTo>
                  <a:lnTo>
                    <a:pt x="264" y="71"/>
                  </a:lnTo>
                  <a:lnTo>
                    <a:pt x="264" y="66"/>
                  </a:lnTo>
                  <a:lnTo>
                    <a:pt x="265" y="66"/>
                  </a:lnTo>
                  <a:lnTo>
                    <a:pt x="265" y="65"/>
                  </a:lnTo>
                  <a:lnTo>
                    <a:pt x="264" y="65"/>
                  </a:lnTo>
                  <a:lnTo>
                    <a:pt x="265" y="62"/>
                  </a:lnTo>
                  <a:lnTo>
                    <a:pt x="266" y="62"/>
                  </a:lnTo>
                  <a:lnTo>
                    <a:pt x="267" y="60"/>
                  </a:lnTo>
                  <a:lnTo>
                    <a:pt x="268" y="60"/>
                  </a:lnTo>
                  <a:lnTo>
                    <a:pt x="271" y="58"/>
                  </a:lnTo>
                  <a:lnTo>
                    <a:pt x="273" y="56"/>
                  </a:lnTo>
                  <a:lnTo>
                    <a:pt x="276" y="53"/>
                  </a:lnTo>
                  <a:lnTo>
                    <a:pt x="276" y="55"/>
                  </a:lnTo>
                  <a:lnTo>
                    <a:pt x="274" y="55"/>
                  </a:lnTo>
                  <a:lnTo>
                    <a:pt x="274" y="56"/>
                  </a:lnTo>
                  <a:lnTo>
                    <a:pt x="276" y="58"/>
                  </a:lnTo>
                  <a:lnTo>
                    <a:pt x="274" y="59"/>
                  </a:lnTo>
                  <a:lnTo>
                    <a:pt x="277" y="60"/>
                  </a:lnTo>
                  <a:lnTo>
                    <a:pt x="278" y="60"/>
                  </a:lnTo>
                  <a:lnTo>
                    <a:pt x="278" y="59"/>
                  </a:lnTo>
                  <a:lnTo>
                    <a:pt x="277" y="59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80" y="53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5" y="51"/>
                  </a:lnTo>
                  <a:lnTo>
                    <a:pt x="288" y="49"/>
                  </a:lnTo>
                  <a:lnTo>
                    <a:pt x="288" y="48"/>
                  </a:lnTo>
                  <a:lnTo>
                    <a:pt x="290" y="48"/>
                  </a:lnTo>
                  <a:lnTo>
                    <a:pt x="289" y="49"/>
                  </a:lnTo>
                  <a:lnTo>
                    <a:pt x="290" y="49"/>
                  </a:lnTo>
                  <a:lnTo>
                    <a:pt x="290" y="51"/>
                  </a:lnTo>
                  <a:lnTo>
                    <a:pt x="292" y="51"/>
                  </a:lnTo>
                  <a:lnTo>
                    <a:pt x="293" y="52"/>
                  </a:lnTo>
                  <a:lnTo>
                    <a:pt x="296" y="52"/>
                  </a:lnTo>
                  <a:lnTo>
                    <a:pt x="297" y="51"/>
                  </a:lnTo>
                  <a:lnTo>
                    <a:pt x="297" y="49"/>
                  </a:lnTo>
                  <a:lnTo>
                    <a:pt x="298" y="48"/>
                  </a:lnTo>
                  <a:lnTo>
                    <a:pt x="301" y="47"/>
                  </a:lnTo>
                  <a:lnTo>
                    <a:pt x="302" y="46"/>
                  </a:lnTo>
                  <a:lnTo>
                    <a:pt x="303" y="47"/>
                  </a:lnTo>
                  <a:lnTo>
                    <a:pt x="302" y="47"/>
                  </a:lnTo>
                  <a:lnTo>
                    <a:pt x="302" y="48"/>
                  </a:lnTo>
                  <a:lnTo>
                    <a:pt x="303" y="49"/>
                  </a:lnTo>
                  <a:lnTo>
                    <a:pt x="305" y="51"/>
                  </a:lnTo>
                  <a:lnTo>
                    <a:pt x="304" y="53"/>
                  </a:lnTo>
                  <a:lnTo>
                    <a:pt x="307" y="55"/>
                  </a:lnTo>
                  <a:lnTo>
                    <a:pt x="307" y="58"/>
                  </a:lnTo>
                  <a:lnTo>
                    <a:pt x="309" y="58"/>
                  </a:lnTo>
                  <a:lnTo>
                    <a:pt x="309" y="59"/>
                  </a:lnTo>
                  <a:lnTo>
                    <a:pt x="311" y="60"/>
                  </a:lnTo>
                  <a:lnTo>
                    <a:pt x="313" y="60"/>
                  </a:lnTo>
                  <a:lnTo>
                    <a:pt x="314" y="61"/>
                  </a:lnTo>
                  <a:lnTo>
                    <a:pt x="315" y="64"/>
                  </a:lnTo>
                  <a:lnTo>
                    <a:pt x="316" y="65"/>
                  </a:lnTo>
                  <a:lnTo>
                    <a:pt x="315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5"/>
                  </a:lnTo>
                  <a:lnTo>
                    <a:pt x="319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21" y="71"/>
                  </a:lnTo>
                  <a:lnTo>
                    <a:pt x="322" y="71"/>
                  </a:lnTo>
                  <a:lnTo>
                    <a:pt x="322" y="68"/>
                  </a:lnTo>
                  <a:lnTo>
                    <a:pt x="327" y="68"/>
                  </a:lnTo>
                  <a:lnTo>
                    <a:pt x="328" y="67"/>
                  </a:lnTo>
                  <a:lnTo>
                    <a:pt x="330" y="66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5" y="71"/>
                  </a:lnTo>
                  <a:lnTo>
                    <a:pt x="335" y="72"/>
                  </a:lnTo>
                  <a:lnTo>
                    <a:pt x="334" y="73"/>
                  </a:lnTo>
                  <a:lnTo>
                    <a:pt x="334" y="74"/>
                  </a:lnTo>
                  <a:lnTo>
                    <a:pt x="333" y="76"/>
                  </a:lnTo>
                  <a:lnTo>
                    <a:pt x="334" y="77"/>
                  </a:lnTo>
                  <a:lnTo>
                    <a:pt x="335" y="77"/>
                  </a:lnTo>
                  <a:lnTo>
                    <a:pt x="335" y="78"/>
                  </a:lnTo>
                  <a:lnTo>
                    <a:pt x="336" y="79"/>
                  </a:lnTo>
                  <a:lnTo>
                    <a:pt x="338" y="79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39" y="84"/>
                  </a:lnTo>
                  <a:lnTo>
                    <a:pt x="335" y="88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8" y="86"/>
                  </a:lnTo>
                  <a:lnTo>
                    <a:pt x="339" y="86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3"/>
                  </a:lnTo>
                  <a:lnTo>
                    <a:pt x="340" y="80"/>
                  </a:lnTo>
                  <a:lnTo>
                    <a:pt x="340" y="78"/>
                  </a:lnTo>
                  <a:lnTo>
                    <a:pt x="341" y="78"/>
                  </a:lnTo>
                  <a:lnTo>
                    <a:pt x="342" y="79"/>
                  </a:lnTo>
                  <a:lnTo>
                    <a:pt x="342" y="82"/>
                  </a:lnTo>
                  <a:lnTo>
                    <a:pt x="344" y="80"/>
                  </a:lnTo>
                  <a:lnTo>
                    <a:pt x="345" y="80"/>
                  </a:lnTo>
                  <a:lnTo>
                    <a:pt x="345" y="82"/>
                  </a:lnTo>
                  <a:lnTo>
                    <a:pt x="346" y="79"/>
                  </a:lnTo>
                  <a:lnTo>
                    <a:pt x="346" y="78"/>
                  </a:lnTo>
                  <a:lnTo>
                    <a:pt x="344" y="76"/>
                  </a:lnTo>
                  <a:lnTo>
                    <a:pt x="344" y="74"/>
                  </a:lnTo>
                  <a:lnTo>
                    <a:pt x="342" y="74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40" y="77"/>
                  </a:lnTo>
                  <a:lnTo>
                    <a:pt x="339" y="77"/>
                  </a:lnTo>
                  <a:lnTo>
                    <a:pt x="338" y="78"/>
                  </a:lnTo>
                  <a:lnTo>
                    <a:pt x="338" y="77"/>
                  </a:lnTo>
                  <a:lnTo>
                    <a:pt x="339" y="76"/>
                  </a:lnTo>
                  <a:lnTo>
                    <a:pt x="338" y="74"/>
                  </a:lnTo>
                  <a:lnTo>
                    <a:pt x="336" y="76"/>
                  </a:lnTo>
                  <a:lnTo>
                    <a:pt x="335" y="76"/>
                  </a:lnTo>
                  <a:lnTo>
                    <a:pt x="335" y="77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5" y="72"/>
                  </a:lnTo>
                  <a:lnTo>
                    <a:pt x="336" y="71"/>
                  </a:lnTo>
                  <a:lnTo>
                    <a:pt x="335" y="70"/>
                  </a:lnTo>
                  <a:lnTo>
                    <a:pt x="334" y="67"/>
                  </a:lnTo>
                  <a:lnTo>
                    <a:pt x="333" y="67"/>
                  </a:lnTo>
                  <a:lnTo>
                    <a:pt x="334" y="66"/>
                  </a:lnTo>
                  <a:lnTo>
                    <a:pt x="334" y="65"/>
                  </a:lnTo>
                  <a:lnTo>
                    <a:pt x="335" y="65"/>
                  </a:lnTo>
                  <a:lnTo>
                    <a:pt x="336" y="66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9" y="71"/>
                  </a:lnTo>
                  <a:lnTo>
                    <a:pt x="344" y="73"/>
                  </a:lnTo>
                  <a:lnTo>
                    <a:pt x="345" y="73"/>
                  </a:lnTo>
                  <a:lnTo>
                    <a:pt x="352" y="82"/>
                  </a:lnTo>
                  <a:lnTo>
                    <a:pt x="352" y="84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6"/>
                  </a:lnTo>
                  <a:lnTo>
                    <a:pt x="347" y="88"/>
                  </a:lnTo>
                  <a:lnTo>
                    <a:pt x="346" y="88"/>
                  </a:lnTo>
                  <a:lnTo>
                    <a:pt x="346" y="86"/>
                  </a:lnTo>
                  <a:lnTo>
                    <a:pt x="344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9" y="91"/>
                  </a:lnTo>
                  <a:lnTo>
                    <a:pt x="340" y="91"/>
                  </a:lnTo>
                  <a:lnTo>
                    <a:pt x="342" y="93"/>
                  </a:lnTo>
                  <a:lnTo>
                    <a:pt x="345" y="95"/>
                  </a:lnTo>
                  <a:lnTo>
                    <a:pt x="345" y="96"/>
                  </a:lnTo>
                  <a:lnTo>
                    <a:pt x="348" y="96"/>
                  </a:lnTo>
                  <a:lnTo>
                    <a:pt x="352" y="97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5" y="97"/>
                  </a:lnTo>
                  <a:lnTo>
                    <a:pt x="354" y="97"/>
                  </a:lnTo>
                  <a:lnTo>
                    <a:pt x="353" y="98"/>
                  </a:lnTo>
                  <a:lnTo>
                    <a:pt x="353" y="99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5" y="104"/>
                  </a:lnTo>
                  <a:lnTo>
                    <a:pt x="357" y="107"/>
                  </a:lnTo>
                  <a:lnTo>
                    <a:pt x="357" y="113"/>
                  </a:lnTo>
                  <a:lnTo>
                    <a:pt x="358" y="115"/>
                  </a:lnTo>
                  <a:lnTo>
                    <a:pt x="358" y="116"/>
                  </a:lnTo>
                  <a:lnTo>
                    <a:pt x="359" y="117"/>
                  </a:lnTo>
                  <a:lnTo>
                    <a:pt x="359" y="121"/>
                  </a:lnTo>
                  <a:lnTo>
                    <a:pt x="360" y="126"/>
                  </a:lnTo>
                  <a:lnTo>
                    <a:pt x="360" y="129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3" y="132"/>
                  </a:lnTo>
                  <a:lnTo>
                    <a:pt x="361" y="133"/>
                  </a:lnTo>
                  <a:lnTo>
                    <a:pt x="361" y="134"/>
                  </a:lnTo>
                  <a:lnTo>
                    <a:pt x="360" y="134"/>
                  </a:lnTo>
                  <a:lnTo>
                    <a:pt x="360" y="135"/>
                  </a:lnTo>
                  <a:lnTo>
                    <a:pt x="359" y="136"/>
                  </a:lnTo>
                  <a:lnTo>
                    <a:pt x="360" y="138"/>
                  </a:lnTo>
                  <a:lnTo>
                    <a:pt x="360" y="140"/>
                  </a:lnTo>
                  <a:lnTo>
                    <a:pt x="359" y="144"/>
                  </a:lnTo>
                  <a:lnTo>
                    <a:pt x="358" y="145"/>
                  </a:lnTo>
                  <a:lnTo>
                    <a:pt x="357" y="147"/>
                  </a:lnTo>
                  <a:lnTo>
                    <a:pt x="352" y="150"/>
                  </a:lnTo>
                  <a:lnTo>
                    <a:pt x="350" y="152"/>
                  </a:lnTo>
                  <a:lnTo>
                    <a:pt x="350" y="153"/>
                  </a:lnTo>
                  <a:lnTo>
                    <a:pt x="351" y="156"/>
                  </a:lnTo>
                  <a:lnTo>
                    <a:pt x="351" y="158"/>
                  </a:lnTo>
                  <a:lnTo>
                    <a:pt x="350" y="158"/>
                  </a:lnTo>
                  <a:lnTo>
                    <a:pt x="348" y="159"/>
                  </a:lnTo>
                  <a:lnTo>
                    <a:pt x="351" y="162"/>
                  </a:lnTo>
                  <a:lnTo>
                    <a:pt x="353" y="162"/>
                  </a:lnTo>
                  <a:lnTo>
                    <a:pt x="355" y="164"/>
                  </a:lnTo>
                  <a:lnTo>
                    <a:pt x="360" y="168"/>
                  </a:lnTo>
                  <a:lnTo>
                    <a:pt x="361" y="171"/>
                  </a:lnTo>
                  <a:lnTo>
                    <a:pt x="363" y="171"/>
                  </a:lnTo>
                  <a:lnTo>
                    <a:pt x="364" y="174"/>
                  </a:lnTo>
                  <a:lnTo>
                    <a:pt x="367" y="175"/>
                  </a:lnTo>
                  <a:lnTo>
                    <a:pt x="371" y="178"/>
                  </a:lnTo>
                  <a:lnTo>
                    <a:pt x="370" y="181"/>
                  </a:lnTo>
                  <a:lnTo>
                    <a:pt x="370" y="185"/>
                  </a:lnTo>
                  <a:lnTo>
                    <a:pt x="366" y="189"/>
                  </a:lnTo>
                  <a:lnTo>
                    <a:pt x="366" y="191"/>
                  </a:lnTo>
                  <a:lnTo>
                    <a:pt x="367" y="195"/>
                  </a:lnTo>
                  <a:lnTo>
                    <a:pt x="369" y="197"/>
                  </a:lnTo>
                  <a:lnTo>
                    <a:pt x="369" y="199"/>
                  </a:lnTo>
                  <a:lnTo>
                    <a:pt x="370" y="199"/>
                  </a:lnTo>
                  <a:lnTo>
                    <a:pt x="371" y="200"/>
                  </a:lnTo>
                  <a:lnTo>
                    <a:pt x="372" y="200"/>
                  </a:lnTo>
                  <a:lnTo>
                    <a:pt x="373" y="201"/>
                  </a:lnTo>
                  <a:lnTo>
                    <a:pt x="373" y="208"/>
                  </a:lnTo>
                  <a:lnTo>
                    <a:pt x="372" y="209"/>
                  </a:lnTo>
                  <a:lnTo>
                    <a:pt x="376" y="213"/>
                  </a:lnTo>
                  <a:lnTo>
                    <a:pt x="375" y="214"/>
                  </a:lnTo>
                  <a:lnTo>
                    <a:pt x="375" y="217"/>
                  </a:lnTo>
                  <a:lnTo>
                    <a:pt x="373" y="218"/>
                  </a:lnTo>
                  <a:lnTo>
                    <a:pt x="373" y="222"/>
                  </a:lnTo>
                  <a:lnTo>
                    <a:pt x="372" y="224"/>
                  </a:lnTo>
                  <a:lnTo>
                    <a:pt x="372" y="225"/>
                  </a:lnTo>
                  <a:lnTo>
                    <a:pt x="369" y="228"/>
                  </a:lnTo>
                  <a:lnTo>
                    <a:pt x="369" y="232"/>
                  </a:lnTo>
                  <a:lnTo>
                    <a:pt x="371" y="234"/>
                  </a:lnTo>
                  <a:lnTo>
                    <a:pt x="371" y="238"/>
                  </a:lnTo>
                  <a:lnTo>
                    <a:pt x="372" y="238"/>
                  </a:lnTo>
                  <a:lnTo>
                    <a:pt x="375" y="240"/>
                  </a:lnTo>
                  <a:lnTo>
                    <a:pt x="375" y="246"/>
                  </a:lnTo>
                  <a:lnTo>
                    <a:pt x="373" y="248"/>
                  </a:lnTo>
                  <a:lnTo>
                    <a:pt x="373" y="250"/>
                  </a:lnTo>
                  <a:lnTo>
                    <a:pt x="375" y="251"/>
                  </a:lnTo>
                  <a:lnTo>
                    <a:pt x="377" y="252"/>
                  </a:lnTo>
                  <a:lnTo>
                    <a:pt x="378" y="252"/>
                  </a:lnTo>
                  <a:lnTo>
                    <a:pt x="379" y="254"/>
                  </a:lnTo>
                  <a:lnTo>
                    <a:pt x="380" y="254"/>
                  </a:lnTo>
                  <a:lnTo>
                    <a:pt x="382" y="255"/>
                  </a:lnTo>
                  <a:lnTo>
                    <a:pt x="383" y="255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6" y="267"/>
                  </a:lnTo>
                  <a:lnTo>
                    <a:pt x="386" y="271"/>
                  </a:lnTo>
                  <a:lnTo>
                    <a:pt x="385" y="273"/>
                  </a:lnTo>
                  <a:lnTo>
                    <a:pt x="385" y="279"/>
                  </a:lnTo>
                  <a:lnTo>
                    <a:pt x="384" y="279"/>
                  </a:lnTo>
                  <a:lnTo>
                    <a:pt x="384" y="281"/>
                  </a:lnTo>
                  <a:lnTo>
                    <a:pt x="382" y="286"/>
                  </a:lnTo>
                  <a:lnTo>
                    <a:pt x="380" y="292"/>
                  </a:lnTo>
                  <a:lnTo>
                    <a:pt x="378" y="293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7" y="299"/>
                  </a:lnTo>
                  <a:lnTo>
                    <a:pt x="375" y="299"/>
                  </a:lnTo>
                  <a:lnTo>
                    <a:pt x="373" y="298"/>
                  </a:lnTo>
                  <a:lnTo>
                    <a:pt x="371" y="297"/>
                  </a:lnTo>
                  <a:lnTo>
                    <a:pt x="370" y="297"/>
                  </a:lnTo>
                  <a:lnTo>
                    <a:pt x="370" y="293"/>
                  </a:lnTo>
                  <a:lnTo>
                    <a:pt x="371" y="292"/>
                  </a:lnTo>
                  <a:lnTo>
                    <a:pt x="370" y="292"/>
                  </a:lnTo>
                  <a:lnTo>
                    <a:pt x="370" y="291"/>
                  </a:lnTo>
                  <a:lnTo>
                    <a:pt x="367" y="292"/>
                  </a:lnTo>
                  <a:lnTo>
                    <a:pt x="367" y="286"/>
                  </a:lnTo>
                  <a:lnTo>
                    <a:pt x="365" y="286"/>
                  </a:lnTo>
                  <a:lnTo>
                    <a:pt x="365" y="285"/>
                  </a:lnTo>
                  <a:lnTo>
                    <a:pt x="359" y="285"/>
                  </a:lnTo>
                  <a:lnTo>
                    <a:pt x="359" y="283"/>
                  </a:lnTo>
                  <a:lnTo>
                    <a:pt x="355" y="283"/>
                  </a:lnTo>
                  <a:lnTo>
                    <a:pt x="354" y="285"/>
                  </a:lnTo>
                  <a:lnTo>
                    <a:pt x="354" y="286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7" y="288"/>
                  </a:lnTo>
                  <a:lnTo>
                    <a:pt x="355" y="288"/>
                  </a:lnTo>
                  <a:lnTo>
                    <a:pt x="355" y="289"/>
                  </a:lnTo>
                  <a:lnTo>
                    <a:pt x="357" y="291"/>
                  </a:lnTo>
                  <a:lnTo>
                    <a:pt x="360" y="291"/>
                  </a:lnTo>
                  <a:lnTo>
                    <a:pt x="359" y="293"/>
                  </a:lnTo>
                  <a:lnTo>
                    <a:pt x="358" y="294"/>
                  </a:lnTo>
                  <a:lnTo>
                    <a:pt x="353" y="294"/>
                  </a:lnTo>
                  <a:lnTo>
                    <a:pt x="352" y="295"/>
                  </a:lnTo>
                  <a:lnTo>
                    <a:pt x="352" y="297"/>
                  </a:lnTo>
                  <a:lnTo>
                    <a:pt x="345" y="299"/>
                  </a:lnTo>
                  <a:lnTo>
                    <a:pt x="341" y="299"/>
                  </a:lnTo>
                  <a:lnTo>
                    <a:pt x="341" y="300"/>
                  </a:lnTo>
                  <a:lnTo>
                    <a:pt x="339" y="300"/>
                  </a:lnTo>
                  <a:lnTo>
                    <a:pt x="339" y="304"/>
                  </a:lnTo>
                  <a:lnTo>
                    <a:pt x="338" y="304"/>
                  </a:lnTo>
                  <a:lnTo>
                    <a:pt x="336" y="305"/>
                  </a:lnTo>
                  <a:lnTo>
                    <a:pt x="334" y="304"/>
                  </a:lnTo>
                  <a:lnTo>
                    <a:pt x="333" y="305"/>
                  </a:lnTo>
                  <a:lnTo>
                    <a:pt x="324" y="305"/>
                  </a:lnTo>
                  <a:lnTo>
                    <a:pt x="323" y="306"/>
                  </a:lnTo>
                  <a:lnTo>
                    <a:pt x="323" y="310"/>
                  </a:lnTo>
                  <a:lnTo>
                    <a:pt x="322" y="310"/>
                  </a:lnTo>
                  <a:lnTo>
                    <a:pt x="322" y="311"/>
                  </a:lnTo>
                  <a:lnTo>
                    <a:pt x="321" y="312"/>
                  </a:lnTo>
                  <a:lnTo>
                    <a:pt x="321" y="313"/>
                  </a:lnTo>
                  <a:lnTo>
                    <a:pt x="320" y="313"/>
                  </a:lnTo>
                  <a:lnTo>
                    <a:pt x="317" y="311"/>
                  </a:lnTo>
                  <a:lnTo>
                    <a:pt x="316" y="311"/>
                  </a:lnTo>
                  <a:lnTo>
                    <a:pt x="315" y="312"/>
                  </a:lnTo>
                  <a:lnTo>
                    <a:pt x="315" y="313"/>
                  </a:lnTo>
                  <a:lnTo>
                    <a:pt x="314" y="314"/>
                  </a:lnTo>
                  <a:lnTo>
                    <a:pt x="313" y="314"/>
                  </a:lnTo>
                  <a:lnTo>
                    <a:pt x="313" y="313"/>
                  </a:lnTo>
                  <a:lnTo>
                    <a:pt x="311" y="313"/>
                  </a:lnTo>
                  <a:lnTo>
                    <a:pt x="310" y="318"/>
                  </a:lnTo>
                  <a:lnTo>
                    <a:pt x="309" y="318"/>
                  </a:lnTo>
                  <a:lnTo>
                    <a:pt x="308" y="319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301" y="324"/>
                  </a:lnTo>
                  <a:lnTo>
                    <a:pt x="299" y="325"/>
                  </a:lnTo>
                  <a:lnTo>
                    <a:pt x="298" y="325"/>
                  </a:lnTo>
                  <a:lnTo>
                    <a:pt x="293" y="323"/>
                  </a:lnTo>
                  <a:lnTo>
                    <a:pt x="292" y="324"/>
                  </a:lnTo>
                  <a:lnTo>
                    <a:pt x="290" y="324"/>
                  </a:lnTo>
                  <a:lnTo>
                    <a:pt x="289" y="325"/>
                  </a:lnTo>
                  <a:lnTo>
                    <a:pt x="289" y="326"/>
                  </a:lnTo>
                  <a:lnTo>
                    <a:pt x="280" y="326"/>
                  </a:lnTo>
                  <a:lnTo>
                    <a:pt x="279" y="328"/>
                  </a:lnTo>
                  <a:lnTo>
                    <a:pt x="279" y="330"/>
                  </a:lnTo>
                  <a:lnTo>
                    <a:pt x="278" y="330"/>
                  </a:lnTo>
                  <a:lnTo>
                    <a:pt x="277" y="331"/>
                  </a:lnTo>
                  <a:lnTo>
                    <a:pt x="276" y="331"/>
                  </a:lnTo>
                  <a:lnTo>
                    <a:pt x="274" y="334"/>
                  </a:lnTo>
                  <a:lnTo>
                    <a:pt x="274" y="335"/>
                  </a:lnTo>
                  <a:lnTo>
                    <a:pt x="273" y="335"/>
                  </a:lnTo>
                  <a:lnTo>
                    <a:pt x="273" y="336"/>
                  </a:lnTo>
                  <a:lnTo>
                    <a:pt x="272" y="337"/>
                  </a:lnTo>
                  <a:lnTo>
                    <a:pt x="272" y="342"/>
                  </a:lnTo>
                  <a:lnTo>
                    <a:pt x="271" y="342"/>
                  </a:lnTo>
                  <a:lnTo>
                    <a:pt x="271" y="340"/>
                  </a:lnTo>
                  <a:lnTo>
                    <a:pt x="270" y="338"/>
                  </a:lnTo>
                  <a:lnTo>
                    <a:pt x="270" y="337"/>
                  </a:lnTo>
                  <a:lnTo>
                    <a:pt x="268" y="337"/>
                  </a:lnTo>
                  <a:lnTo>
                    <a:pt x="268" y="336"/>
                  </a:lnTo>
                  <a:lnTo>
                    <a:pt x="270" y="336"/>
                  </a:lnTo>
                  <a:lnTo>
                    <a:pt x="270" y="335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6" y="331"/>
                  </a:lnTo>
                  <a:lnTo>
                    <a:pt x="262" y="331"/>
                  </a:lnTo>
                  <a:lnTo>
                    <a:pt x="264" y="332"/>
                  </a:lnTo>
                  <a:lnTo>
                    <a:pt x="264" y="336"/>
                  </a:lnTo>
                  <a:lnTo>
                    <a:pt x="262" y="336"/>
                  </a:lnTo>
                  <a:lnTo>
                    <a:pt x="262" y="337"/>
                  </a:lnTo>
                  <a:lnTo>
                    <a:pt x="265" y="338"/>
                  </a:lnTo>
                  <a:lnTo>
                    <a:pt x="266" y="340"/>
                  </a:lnTo>
                  <a:lnTo>
                    <a:pt x="266" y="341"/>
                  </a:lnTo>
                  <a:lnTo>
                    <a:pt x="267" y="341"/>
                  </a:lnTo>
                  <a:lnTo>
                    <a:pt x="267" y="346"/>
                  </a:lnTo>
                  <a:lnTo>
                    <a:pt x="270" y="348"/>
                  </a:lnTo>
                  <a:lnTo>
                    <a:pt x="270" y="349"/>
                  </a:lnTo>
                  <a:lnTo>
                    <a:pt x="276" y="353"/>
                  </a:lnTo>
                  <a:lnTo>
                    <a:pt x="277" y="353"/>
                  </a:lnTo>
                  <a:lnTo>
                    <a:pt x="278" y="354"/>
                  </a:lnTo>
                  <a:lnTo>
                    <a:pt x="279" y="354"/>
                  </a:lnTo>
                  <a:lnTo>
                    <a:pt x="279" y="356"/>
                  </a:lnTo>
                  <a:lnTo>
                    <a:pt x="280" y="357"/>
                  </a:lnTo>
                  <a:lnTo>
                    <a:pt x="282" y="357"/>
                  </a:lnTo>
                  <a:lnTo>
                    <a:pt x="282" y="360"/>
                  </a:lnTo>
                  <a:lnTo>
                    <a:pt x="280" y="361"/>
                  </a:lnTo>
                  <a:lnTo>
                    <a:pt x="280" y="362"/>
                  </a:lnTo>
                  <a:lnTo>
                    <a:pt x="278" y="365"/>
                  </a:lnTo>
                  <a:lnTo>
                    <a:pt x="278" y="367"/>
                  </a:lnTo>
                  <a:lnTo>
                    <a:pt x="276" y="368"/>
                  </a:lnTo>
                  <a:lnTo>
                    <a:pt x="276" y="371"/>
                  </a:lnTo>
                  <a:lnTo>
                    <a:pt x="277" y="372"/>
                  </a:lnTo>
                  <a:lnTo>
                    <a:pt x="278" y="372"/>
                  </a:lnTo>
                  <a:lnTo>
                    <a:pt x="278" y="373"/>
                  </a:lnTo>
                  <a:lnTo>
                    <a:pt x="279" y="373"/>
                  </a:lnTo>
                  <a:lnTo>
                    <a:pt x="280" y="374"/>
                  </a:lnTo>
                  <a:lnTo>
                    <a:pt x="280" y="378"/>
                  </a:lnTo>
                  <a:lnTo>
                    <a:pt x="282" y="378"/>
                  </a:lnTo>
                  <a:lnTo>
                    <a:pt x="283" y="379"/>
                  </a:lnTo>
                  <a:lnTo>
                    <a:pt x="283" y="383"/>
                  </a:lnTo>
                  <a:lnTo>
                    <a:pt x="284" y="383"/>
                  </a:lnTo>
                  <a:lnTo>
                    <a:pt x="284" y="384"/>
                  </a:lnTo>
                  <a:lnTo>
                    <a:pt x="285" y="384"/>
                  </a:lnTo>
                  <a:lnTo>
                    <a:pt x="285" y="387"/>
                  </a:lnTo>
                  <a:lnTo>
                    <a:pt x="286" y="389"/>
                  </a:lnTo>
                  <a:lnTo>
                    <a:pt x="286" y="390"/>
                  </a:lnTo>
                  <a:lnTo>
                    <a:pt x="288" y="390"/>
                  </a:lnTo>
                  <a:lnTo>
                    <a:pt x="290" y="392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6" y="397"/>
                  </a:lnTo>
                  <a:lnTo>
                    <a:pt x="296" y="396"/>
                  </a:lnTo>
                  <a:lnTo>
                    <a:pt x="299" y="396"/>
                  </a:lnTo>
                  <a:lnTo>
                    <a:pt x="299" y="397"/>
                  </a:lnTo>
                  <a:lnTo>
                    <a:pt x="301" y="398"/>
                  </a:lnTo>
                  <a:lnTo>
                    <a:pt x="302" y="398"/>
                  </a:lnTo>
                  <a:lnTo>
                    <a:pt x="302" y="399"/>
                  </a:lnTo>
                  <a:lnTo>
                    <a:pt x="303" y="402"/>
                  </a:lnTo>
                  <a:lnTo>
                    <a:pt x="304" y="402"/>
                  </a:lnTo>
                  <a:lnTo>
                    <a:pt x="308" y="408"/>
                  </a:lnTo>
                  <a:lnTo>
                    <a:pt x="308" y="409"/>
                  </a:lnTo>
                  <a:lnTo>
                    <a:pt x="309" y="410"/>
                  </a:lnTo>
                  <a:lnTo>
                    <a:pt x="314" y="410"/>
                  </a:lnTo>
                  <a:lnTo>
                    <a:pt x="314" y="411"/>
                  </a:lnTo>
                  <a:lnTo>
                    <a:pt x="317" y="415"/>
                  </a:lnTo>
                  <a:lnTo>
                    <a:pt x="317" y="417"/>
                  </a:lnTo>
                  <a:lnTo>
                    <a:pt x="321" y="421"/>
                  </a:lnTo>
                  <a:lnTo>
                    <a:pt x="322" y="421"/>
                  </a:lnTo>
                  <a:lnTo>
                    <a:pt x="322" y="420"/>
                  </a:lnTo>
                  <a:lnTo>
                    <a:pt x="324" y="420"/>
                  </a:lnTo>
                  <a:lnTo>
                    <a:pt x="326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8" y="423"/>
                  </a:lnTo>
                  <a:lnTo>
                    <a:pt x="328" y="424"/>
                  </a:lnTo>
                  <a:lnTo>
                    <a:pt x="329" y="424"/>
                  </a:lnTo>
                  <a:lnTo>
                    <a:pt x="329" y="426"/>
                  </a:lnTo>
                  <a:lnTo>
                    <a:pt x="332" y="426"/>
                  </a:lnTo>
                  <a:lnTo>
                    <a:pt x="333" y="427"/>
                  </a:lnTo>
                  <a:lnTo>
                    <a:pt x="335" y="432"/>
                  </a:lnTo>
                  <a:lnTo>
                    <a:pt x="336" y="432"/>
                  </a:lnTo>
                  <a:lnTo>
                    <a:pt x="334" y="435"/>
                  </a:lnTo>
                  <a:lnTo>
                    <a:pt x="335" y="435"/>
                  </a:lnTo>
                  <a:lnTo>
                    <a:pt x="335" y="436"/>
                  </a:lnTo>
                  <a:lnTo>
                    <a:pt x="336" y="436"/>
                  </a:lnTo>
                  <a:lnTo>
                    <a:pt x="335" y="437"/>
                  </a:lnTo>
                  <a:lnTo>
                    <a:pt x="335" y="442"/>
                  </a:lnTo>
                  <a:lnTo>
                    <a:pt x="334" y="445"/>
                  </a:lnTo>
                  <a:lnTo>
                    <a:pt x="333" y="445"/>
                  </a:lnTo>
                  <a:lnTo>
                    <a:pt x="332" y="446"/>
                  </a:lnTo>
                  <a:lnTo>
                    <a:pt x="332" y="447"/>
                  </a:lnTo>
                  <a:lnTo>
                    <a:pt x="329" y="447"/>
                  </a:lnTo>
                  <a:lnTo>
                    <a:pt x="329" y="446"/>
                  </a:lnTo>
                  <a:lnTo>
                    <a:pt x="328" y="446"/>
                  </a:lnTo>
                  <a:lnTo>
                    <a:pt x="328" y="445"/>
                  </a:lnTo>
                  <a:lnTo>
                    <a:pt x="323" y="443"/>
                  </a:lnTo>
                  <a:lnTo>
                    <a:pt x="322" y="443"/>
                  </a:lnTo>
                  <a:lnTo>
                    <a:pt x="321" y="445"/>
                  </a:lnTo>
                  <a:lnTo>
                    <a:pt x="320" y="445"/>
                  </a:lnTo>
                  <a:lnTo>
                    <a:pt x="320" y="447"/>
                  </a:lnTo>
                  <a:lnTo>
                    <a:pt x="321" y="447"/>
                  </a:lnTo>
                  <a:lnTo>
                    <a:pt x="321" y="448"/>
                  </a:lnTo>
                  <a:lnTo>
                    <a:pt x="320" y="449"/>
                  </a:lnTo>
                  <a:lnTo>
                    <a:pt x="320" y="455"/>
                  </a:lnTo>
                  <a:lnTo>
                    <a:pt x="315" y="460"/>
                  </a:lnTo>
                  <a:lnTo>
                    <a:pt x="313" y="461"/>
                  </a:lnTo>
                  <a:lnTo>
                    <a:pt x="307" y="463"/>
                  </a:lnTo>
                  <a:lnTo>
                    <a:pt x="303" y="464"/>
                  </a:lnTo>
                  <a:lnTo>
                    <a:pt x="299" y="467"/>
                  </a:lnTo>
                  <a:lnTo>
                    <a:pt x="298" y="467"/>
                  </a:lnTo>
                  <a:lnTo>
                    <a:pt x="296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1" y="473"/>
                  </a:lnTo>
                  <a:lnTo>
                    <a:pt x="290" y="473"/>
                  </a:lnTo>
                  <a:lnTo>
                    <a:pt x="290" y="475"/>
                  </a:lnTo>
                  <a:lnTo>
                    <a:pt x="291" y="476"/>
                  </a:lnTo>
                  <a:lnTo>
                    <a:pt x="291" y="477"/>
                  </a:lnTo>
                  <a:lnTo>
                    <a:pt x="295" y="479"/>
                  </a:lnTo>
                  <a:lnTo>
                    <a:pt x="295" y="483"/>
                  </a:lnTo>
                  <a:lnTo>
                    <a:pt x="296" y="483"/>
                  </a:lnTo>
                  <a:lnTo>
                    <a:pt x="298" y="485"/>
                  </a:lnTo>
                  <a:lnTo>
                    <a:pt x="299" y="489"/>
                  </a:lnTo>
                  <a:lnTo>
                    <a:pt x="301" y="490"/>
                  </a:lnTo>
                  <a:lnTo>
                    <a:pt x="298" y="495"/>
                  </a:lnTo>
                  <a:lnTo>
                    <a:pt x="298" y="496"/>
                  </a:lnTo>
                  <a:lnTo>
                    <a:pt x="297" y="497"/>
                  </a:lnTo>
                  <a:lnTo>
                    <a:pt x="297" y="498"/>
                  </a:lnTo>
                  <a:lnTo>
                    <a:pt x="299" y="500"/>
                  </a:lnTo>
                  <a:lnTo>
                    <a:pt x="301" y="500"/>
                  </a:lnTo>
                  <a:lnTo>
                    <a:pt x="302" y="498"/>
                  </a:lnTo>
                  <a:lnTo>
                    <a:pt x="304" y="501"/>
                  </a:lnTo>
                  <a:lnTo>
                    <a:pt x="304" y="506"/>
                  </a:lnTo>
                  <a:lnTo>
                    <a:pt x="303" y="507"/>
                  </a:lnTo>
                  <a:lnTo>
                    <a:pt x="303" y="513"/>
                  </a:lnTo>
                  <a:lnTo>
                    <a:pt x="302" y="514"/>
                  </a:lnTo>
                  <a:lnTo>
                    <a:pt x="298" y="514"/>
                  </a:lnTo>
                  <a:lnTo>
                    <a:pt x="296" y="513"/>
                  </a:lnTo>
                  <a:lnTo>
                    <a:pt x="295" y="510"/>
                  </a:lnTo>
                  <a:lnTo>
                    <a:pt x="295" y="509"/>
                  </a:lnTo>
                  <a:lnTo>
                    <a:pt x="292" y="509"/>
                  </a:lnTo>
                  <a:lnTo>
                    <a:pt x="292" y="506"/>
                  </a:lnTo>
                  <a:lnTo>
                    <a:pt x="293" y="506"/>
                  </a:lnTo>
                  <a:lnTo>
                    <a:pt x="291" y="503"/>
                  </a:lnTo>
                  <a:lnTo>
                    <a:pt x="291" y="502"/>
                  </a:lnTo>
                  <a:lnTo>
                    <a:pt x="289" y="501"/>
                  </a:lnTo>
                  <a:lnTo>
                    <a:pt x="286" y="501"/>
                  </a:lnTo>
                  <a:lnTo>
                    <a:pt x="285" y="502"/>
                  </a:lnTo>
                  <a:lnTo>
                    <a:pt x="284" y="502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79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7" y="501"/>
                  </a:lnTo>
                  <a:lnTo>
                    <a:pt x="277" y="500"/>
                  </a:lnTo>
                  <a:lnTo>
                    <a:pt x="274" y="501"/>
                  </a:lnTo>
                  <a:lnTo>
                    <a:pt x="272" y="500"/>
                  </a:lnTo>
                  <a:lnTo>
                    <a:pt x="271" y="501"/>
                  </a:lnTo>
                  <a:lnTo>
                    <a:pt x="268" y="501"/>
                  </a:lnTo>
                  <a:lnTo>
                    <a:pt x="268" y="498"/>
                  </a:lnTo>
                  <a:lnTo>
                    <a:pt x="270" y="498"/>
                  </a:lnTo>
                  <a:lnTo>
                    <a:pt x="270" y="497"/>
                  </a:lnTo>
                  <a:lnTo>
                    <a:pt x="268" y="498"/>
                  </a:lnTo>
                  <a:lnTo>
                    <a:pt x="267" y="498"/>
                  </a:lnTo>
                  <a:lnTo>
                    <a:pt x="267" y="501"/>
                  </a:lnTo>
                  <a:lnTo>
                    <a:pt x="268" y="501"/>
                  </a:lnTo>
                  <a:lnTo>
                    <a:pt x="268" y="503"/>
                  </a:lnTo>
                  <a:lnTo>
                    <a:pt x="266" y="506"/>
                  </a:lnTo>
                  <a:lnTo>
                    <a:pt x="253" y="506"/>
                  </a:lnTo>
                  <a:lnTo>
                    <a:pt x="252" y="507"/>
                  </a:lnTo>
                  <a:lnTo>
                    <a:pt x="243" y="507"/>
                  </a:lnTo>
                  <a:lnTo>
                    <a:pt x="242" y="508"/>
                  </a:lnTo>
                  <a:lnTo>
                    <a:pt x="241" y="508"/>
                  </a:lnTo>
                  <a:lnTo>
                    <a:pt x="241" y="510"/>
                  </a:lnTo>
                  <a:lnTo>
                    <a:pt x="240" y="512"/>
                  </a:lnTo>
                  <a:lnTo>
                    <a:pt x="234" y="512"/>
                  </a:lnTo>
                  <a:lnTo>
                    <a:pt x="233" y="514"/>
                  </a:lnTo>
                  <a:lnTo>
                    <a:pt x="234" y="514"/>
                  </a:lnTo>
                  <a:lnTo>
                    <a:pt x="234" y="515"/>
                  </a:lnTo>
                  <a:lnTo>
                    <a:pt x="233" y="515"/>
                  </a:lnTo>
                  <a:lnTo>
                    <a:pt x="233" y="516"/>
                  </a:lnTo>
                  <a:lnTo>
                    <a:pt x="229" y="516"/>
                  </a:lnTo>
                  <a:lnTo>
                    <a:pt x="229" y="518"/>
                  </a:lnTo>
                  <a:lnTo>
                    <a:pt x="228" y="519"/>
                  </a:lnTo>
                  <a:lnTo>
                    <a:pt x="226" y="519"/>
                  </a:lnTo>
                  <a:lnTo>
                    <a:pt x="226" y="516"/>
                  </a:lnTo>
                  <a:lnTo>
                    <a:pt x="224" y="516"/>
                  </a:lnTo>
                  <a:lnTo>
                    <a:pt x="222" y="519"/>
                  </a:lnTo>
                  <a:lnTo>
                    <a:pt x="216" y="519"/>
                  </a:lnTo>
                  <a:lnTo>
                    <a:pt x="215" y="518"/>
                  </a:lnTo>
                  <a:lnTo>
                    <a:pt x="216" y="518"/>
                  </a:lnTo>
                  <a:lnTo>
                    <a:pt x="216" y="516"/>
                  </a:lnTo>
                  <a:lnTo>
                    <a:pt x="215" y="516"/>
                  </a:lnTo>
                  <a:lnTo>
                    <a:pt x="214" y="514"/>
                  </a:lnTo>
                  <a:lnTo>
                    <a:pt x="211" y="513"/>
                  </a:lnTo>
                  <a:lnTo>
                    <a:pt x="212" y="512"/>
                  </a:lnTo>
                  <a:lnTo>
                    <a:pt x="211" y="510"/>
                  </a:lnTo>
                  <a:lnTo>
                    <a:pt x="210" y="510"/>
                  </a:lnTo>
                  <a:lnTo>
                    <a:pt x="208" y="512"/>
                  </a:lnTo>
                  <a:lnTo>
                    <a:pt x="206" y="512"/>
                  </a:lnTo>
                  <a:lnTo>
                    <a:pt x="206" y="510"/>
                  </a:lnTo>
                  <a:lnTo>
                    <a:pt x="201" y="508"/>
                  </a:lnTo>
                  <a:lnTo>
                    <a:pt x="199" y="508"/>
                  </a:lnTo>
                  <a:lnTo>
                    <a:pt x="199" y="509"/>
                  </a:lnTo>
                  <a:lnTo>
                    <a:pt x="198" y="510"/>
                  </a:lnTo>
                  <a:lnTo>
                    <a:pt x="196" y="510"/>
                  </a:lnTo>
                  <a:lnTo>
                    <a:pt x="195" y="509"/>
                  </a:lnTo>
                  <a:lnTo>
                    <a:pt x="193" y="509"/>
                  </a:lnTo>
                  <a:lnTo>
                    <a:pt x="195" y="508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2" y="508"/>
                  </a:lnTo>
                  <a:lnTo>
                    <a:pt x="192" y="509"/>
                  </a:lnTo>
                  <a:lnTo>
                    <a:pt x="193" y="509"/>
                  </a:lnTo>
                  <a:lnTo>
                    <a:pt x="193" y="510"/>
                  </a:lnTo>
                  <a:lnTo>
                    <a:pt x="192" y="513"/>
                  </a:lnTo>
                  <a:lnTo>
                    <a:pt x="193" y="513"/>
                  </a:lnTo>
                  <a:lnTo>
                    <a:pt x="193" y="519"/>
                  </a:lnTo>
                  <a:lnTo>
                    <a:pt x="192" y="520"/>
                  </a:lnTo>
                  <a:lnTo>
                    <a:pt x="191" y="520"/>
                  </a:lnTo>
                  <a:lnTo>
                    <a:pt x="190" y="521"/>
                  </a:lnTo>
                  <a:lnTo>
                    <a:pt x="190" y="522"/>
                  </a:lnTo>
                  <a:lnTo>
                    <a:pt x="186" y="526"/>
                  </a:lnTo>
                  <a:lnTo>
                    <a:pt x="181" y="526"/>
                  </a:lnTo>
                  <a:lnTo>
                    <a:pt x="181" y="525"/>
                  </a:lnTo>
                  <a:lnTo>
                    <a:pt x="183" y="525"/>
                  </a:lnTo>
                  <a:lnTo>
                    <a:pt x="183" y="523"/>
                  </a:lnTo>
                  <a:lnTo>
                    <a:pt x="184" y="521"/>
                  </a:lnTo>
                  <a:lnTo>
                    <a:pt x="184" y="520"/>
                  </a:lnTo>
                  <a:lnTo>
                    <a:pt x="179" y="520"/>
                  </a:lnTo>
                  <a:lnTo>
                    <a:pt x="179" y="521"/>
                  </a:lnTo>
                  <a:lnTo>
                    <a:pt x="178" y="521"/>
                  </a:lnTo>
                  <a:lnTo>
                    <a:pt x="178" y="519"/>
                  </a:lnTo>
                  <a:lnTo>
                    <a:pt x="177" y="518"/>
                  </a:lnTo>
                  <a:lnTo>
                    <a:pt x="178" y="518"/>
                  </a:lnTo>
                  <a:lnTo>
                    <a:pt x="178" y="516"/>
                  </a:lnTo>
                  <a:lnTo>
                    <a:pt x="175" y="513"/>
                  </a:lnTo>
                  <a:lnTo>
                    <a:pt x="175" y="514"/>
                  </a:lnTo>
                  <a:lnTo>
                    <a:pt x="174" y="514"/>
                  </a:lnTo>
                  <a:lnTo>
                    <a:pt x="174" y="513"/>
                  </a:lnTo>
                  <a:lnTo>
                    <a:pt x="173" y="512"/>
                  </a:lnTo>
                  <a:lnTo>
                    <a:pt x="173" y="509"/>
                  </a:lnTo>
                  <a:lnTo>
                    <a:pt x="172" y="510"/>
                  </a:lnTo>
                  <a:lnTo>
                    <a:pt x="171" y="510"/>
                  </a:lnTo>
                  <a:lnTo>
                    <a:pt x="168" y="509"/>
                  </a:lnTo>
                  <a:lnTo>
                    <a:pt x="168" y="510"/>
                  </a:lnTo>
                  <a:lnTo>
                    <a:pt x="167" y="509"/>
                  </a:lnTo>
                  <a:lnTo>
                    <a:pt x="167" y="507"/>
                  </a:lnTo>
                  <a:lnTo>
                    <a:pt x="165" y="507"/>
                  </a:lnTo>
                  <a:lnTo>
                    <a:pt x="162" y="509"/>
                  </a:lnTo>
                  <a:lnTo>
                    <a:pt x="162" y="510"/>
                  </a:lnTo>
                  <a:lnTo>
                    <a:pt x="155" y="510"/>
                  </a:lnTo>
                  <a:lnTo>
                    <a:pt x="145" y="503"/>
                  </a:lnTo>
                  <a:lnTo>
                    <a:pt x="142" y="502"/>
                  </a:lnTo>
                  <a:lnTo>
                    <a:pt x="139" y="502"/>
                  </a:lnTo>
                  <a:lnTo>
                    <a:pt x="134" y="501"/>
                  </a:lnTo>
                  <a:lnTo>
                    <a:pt x="133" y="501"/>
                  </a:lnTo>
                  <a:lnTo>
                    <a:pt x="131" y="502"/>
                  </a:lnTo>
                  <a:lnTo>
                    <a:pt x="128" y="502"/>
                  </a:lnTo>
                  <a:lnTo>
                    <a:pt x="127" y="501"/>
                  </a:lnTo>
                  <a:lnTo>
                    <a:pt x="125" y="501"/>
                  </a:lnTo>
                  <a:lnTo>
                    <a:pt x="127" y="500"/>
                  </a:lnTo>
                  <a:lnTo>
                    <a:pt x="125" y="500"/>
                  </a:lnTo>
                  <a:lnTo>
                    <a:pt x="124" y="498"/>
                  </a:lnTo>
                  <a:lnTo>
                    <a:pt x="123" y="498"/>
                  </a:lnTo>
                  <a:lnTo>
                    <a:pt x="123" y="500"/>
                  </a:lnTo>
                  <a:lnTo>
                    <a:pt x="121" y="500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21" y="497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9" y="495"/>
                  </a:lnTo>
                  <a:lnTo>
                    <a:pt x="118" y="495"/>
                  </a:lnTo>
                  <a:lnTo>
                    <a:pt x="118" y="494"/>
                  </a:lnTo>
                  <a:lnTo>
                    <a:pt x="117" y="494"/>
                  </a:lnTo>
                  <a:lnTo>
                    <a:pt x="117" y="496"/>
                  </a:lnTo>
                  <a:lnTo>
                    <a:pt x="116" y="496"/>
                  </a:lnTo>
                  <a:lnTo>
                    <a:pt x="116" y="494"/>
                  </a:lnTo>
                  <a:lnTo>
                    <a:pt x="114" y="494"/>
                  </a:lnTo>
                  <a:lnTo>
                    <a:pt x="114" y="495"/>
                  </a:lnTo>
                  <a:lnTo>
                    <a:pt x="110" y="495"/>
                  </a:lnTo>
                  <a:lnTo>
                    <a:pt x="110" y="496"/>
                  </a:lnTo>
                  <a:lnTo>
                    <a:pt x="109" y="497"/>
                  </a:lnTo>
                  <a:lnTo>
                    <a:pt x="109" y="498"/>
                  </a:lnTo>
                  <a:lnTo>
                    <a:pt x="108" y="500"/>
                  </a:lnTo>
                  <a:lnTo>
                    <a:pt x="106" y="500"/>
                  </a:lnTo>
                  <a:lnTo>
                    <a:pt x="108" y="501"/>
                  </a:lnTo>
                  <a:lnTo>
                    <a:pt x="108" y="502"/>
                  </a:lnTo>
                  <a:lnTo>
                    <a:pt x="109" y="503"/>
                  </a:lnTo>
                  <a:lnTo>
                    <a:pt x="111" y="503"/>
                  </a:lnTo>
                  <a:lnTo>
                    <a:pt x="112" y="502"/>
                  </a:lnTo>
                  <a:lnTo>
                    <a:pt x="116" y="502"/>
                  </a:lnTo>
                  <a:lnTo>
                    <a:pt x="116" y="503"/>
                  </a:lnTo>
                  <a:lnTo>
                    <a:pt x="115" y="503"/>
                  </a:lnTo>
                  <a:lnTo>
                    <a:pt x="115" y="507"/>
                  </a:lnTo>
                  <a:lnTo>
                    <a:pt x="112" y="504"/>
                  </a:lnTo>
                  <a:lnTo>
                    <a:pt x="111" y="504"/>
                  </a:lnTo>
                  <a:lnTo>
                    <a:pt x="110" y="506"/>
                  </a:lnTo>
                  <a:lnTo>
                    <a:pt x="110" y="507"/>
                  </a:lnTo>
                  <a:lnTo>
                    <a:pt x="103" y="507"/>
                  </a:lnTo>
                  <a:lnTo>
                    <a:pt x="103" y="504"/>
                  </a:lnTo>
                  <a:lnTo>
                    <a:pt x="98" y="504"/>
                  </a:lnTo>
                  <a:lnTo>
                    <a:pt x="98" y="506"/>
                  </a:lnTo>
                  <a:lnTo>
                    <a:pt x="97" y="506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8"/>
                  </a:lnTo>
                  <a:lnTo>
                    <a:pt x="86" y="508"/>
                  </a:lnTo>
                  <a:lnTo>
                    <a:pt x="86" y="507"/>
                  </a:lnTo>
                  <a:lnTo>
                    <a:pt x="84" y="507"/>
                  </a:lnTo>
                  <a:lnTo>
                    <a:pt x="83" y="506"/>
                  </a:lnTo>
                  <a:lnTo>
                    <a:pt x="83" y="507"/>
                  </a:lnTo>
                  <a:lnTo>
                    <a:pt x="80" y="509"/>
                  </a:lnTo>
                  <a:lnTo>
                    <a:pt x="75" y="509"/>
                  </a:lnTo>
                  <a:lnTo>
                    <a:pt x="74" y="508"/>
                  </a:lnTo>
                  <a:lnTo>
                    <a:pt x="75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3" y="507"/>
                  </a:lnTo>
                  <a:lnTo>
                    <a:pt x="73" y="504"/>
                  </a:lnTo>
                  <a:lnTo>
                    <a:pt x="72" y="502"/>
                  </a:lnTo>
                  <a:lnTo>
                    <a:pt x="71" y="502"/>
                  </a:lnTo>
                  <a:lnTo>
                    <a:pt x="71" y="501"/>
                  </a:lnTo>
                  <a:lnTo>
                    <a:pt x="69" y="501"/>
                  </a:lnTo>
                  <a:lnTo>
                    <a:pt x="69" y="498"/>
                  </a:lnTo>
                  <a:lnTo>
                    <a:pt x="71" y="498"/>
                  </a:lnTo>
                  <a:lnTo>
                    <a:pt x="71" y="491"/>
                  </a:lnTo>
                  <a:lnTo>
                    <a:pt x="72" y="491"/>
                  </a:lnTo>
                  <a:lnTo>
                    <a:pt x="72" y="488"/>
                  </a:lnTo>
                  <a:lnTo>
                    <a:pt x="73" y="488"/>
                  </a:lnTo>
                  <a:lnTo>
                    <a:pt x="73" y="484"/>
                  </a:lnTo>
                  <a:lnTo>
                    <a:pt x="74" y="483"/>
                  </a:lnTo>
                  <a:lnTo>
                    <a:pt x="74" y="480"/>
                  </a:lnTo>
                  <a:lnTo>
                    <a:pt x="73" y="477"/>
                  </a:lnTo>
                  <a:lnTo>
                    <a:pt x="73" y="472"/>
                  </a:lnTo>
                  <a:lnTo>
                    <a:pt x="74" y="471"/>
                  </a:lnTo>
                  <a:lnTo>
                    <a:pt x="74" y="470"/>
                  </a:lnTo>
                  <a:lnTo>
                    <a:pt x="77" y="466"/>
                  </a:lnTo>
                  <a:lnTo>
                    <a:pt x="78" y="465"/>
                  </a:lnTo>
                  <a:lnTo>
                    <a:pt x="78" y="461"/>
                  </a:lnTo>
                  <a:lnTo>
                    <a:pt x="80" y="459"/>
                  </a:lnTo>
                  <a:lnTo>
                    <a:pt x="80" y="458"/>
                  </a:lnTo>
                  <a:lnTo>
                    <a:pt x="79" y="457"/>
                  </a:lnTo>
                  <a:lnTo>
                    <a:pt x="79" y="455"/>
                  </a:lnTo>
                  <a:lnTo>
                    <a:pt x="80" y="453"/>
                  </a:lnTo>
                  <a:lnTo>
                    <a:pt x="80" y="451"/>
                  </a:lnTo>
                  <a:lnTo>
                    <a:pt x="81" y="449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42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35"/>
                  </a:lnTo>
                  <a:lnTo>
                    <a:pt x="88" y="433"/>
                  </a:lnTo>
                  <a:lnTo>
                    <a:pt x="91" y="433"/>
                  </a:lnTo>
                  <a:lnTo>
                    <a:pt x="92" y="432"/>
                  </a:lnTo>
                  <a:lnTo>
                    <a:pt x="92" y="430"/>
                  </a:lnTo>
                  <a:lnTo>
                    <a:pt x="94" y="429"/>
                  </a:lnTo>
                  <a:lnTo>
                    <a:pt x="97" y="423"/>
                  </a:lnTo>
                  <a:lnTo>
                    <a:pt x="98" y="421"/>
                  </a:lnTo>
                  <a:lnTo>
                    <a:pt x="99" y="420"/>
                  </a:lnTo>
                  <a:lnTo>
                    <a:pt x="98" y="420"/>
                  </a:lnTo>
                  <a:lnTo>
                    <a:pt x="94" y="418"/>
                  </a:lnTo>
                  <a:lnTo>
                    <a:pt x="87" y="415"/>
                  </a:lnTo>
                  <a:lnTo>
                    <a:pt x="85" y="415"/>
                  </a:lnTo>
                  <a:lnTo>
                    <a:pt x="81" y="414"/>
                  </a:lnTo>
                  <a:lnTo>
                    <a:pt x="80" y="414"/>
                  </a:lnTo>
                  <a:lnTo>
                    <a:pt x="79" y="415"/>
                  </a:lnTo>
                  <a:lnTo>
                    <a:pt x="74" y="415"/>
                  </a:lnTo>
                  <a:lnTo>
                    <a:pt x="74" y="414"/>
                  </a:lnTo>
                  <a:lnTo>
                    <a:pt x="73" y="412"/>
                  </a:lnTo>
                  <a:lnTo>
                    <a:pt x="71" y="412"/>
                  </a:lnTo>
                  <a:lnTo>
                    <a:pt x="71" y="411"/>
                  </a:lnTo>
                  <a:lnTo>
                    <a:pt x="69" y="411"/>
                  </a:lnTo>
                  <a:lnTo>
                    <a:pt x="68" y="410"/>
                  </a:lnTo>
                  <a:lnTo>
                    <a:pt x="68" y="408"/>
                  </a:lnTo>
                  <a:lnTo>
                    <a:pt x="67" y="408"/>
                  </a:lnTo>
                  <a:lnTo>
                    <a:pt x="66" y="406"/>
                  </a:lnTo>
                  <a:lnTo>
                    <a:pt x="63" y="406"/>
                  </a:lnTo>
                  <a:lnTo>
                    <a:pt x="63" y="408"/>
                  </a:lnTo>
                  <a:lnTo>
                    <a:pt x="62" y="408"/>
                  </a:lnTo>
                  <a:lnTo>
                    <a:pt x="62" y="409"/>
                  </a:lnTo>
                  <a:lnTo>
                    <a:pt x="61" y="409"/>
                  </a:lnTo>
                  <a:lnTo>
                    <a:pt x="60" y="410"/>
                  </a:lnTo>
                  <a:lnTo>
                    <a:pt x="54" y="410"/>
                  </a:lnTo>
                  <a:lnTo>
                    <a:pt x="54" y="409"/>
                  </a:lnTo>
                  <a:lnTo>
                    <a:pt x="52" y="408"/>
                  </a:lnTo>
                  <a:lnTo>
                    <a:pt x="52" y="409"/>
                  </a:lnTo>
                  <a:lnTo>
                    <a:pt x="50" y="410"/>
                  </a:lnTo>
                  <a:lnTo>
                    <a:pt x="49" y="410"/>
                  </a:lnTo>
                  <a:lnTo>
                    <a:pt x="49" y="405"/>
                  </a:lnTo>
                  <a:lnTo>
                    <a:pt x="48" y="405"/>
                  </a:lnTo>
                  <a:lnTo>
                    <a:pt x="46" y="404"/>
                  </a:lnTo>
                  <a:lnTo>
                    <a:pt x="41" y="404"/>
                  </a:lnTo>
                  <a:lnTo>
                    <a:pt x="41" y="405"/>
                  </a:lnTo>
                  <a:lnTo>
                    <a:pt x="42" y="406"/>
                  </a:lnTo>
                  <a:lnTo>
                    <a:pt x="41" y="408"/>
                  </a:lnTo>
                  <a:lnTo>
                    <a:pt x="37" y="408"/>
                  </a:lnTo>
                  <a:lnTo>
                    <a:pt x="36" y="406"/>
                  </a:lnTo>
                  <a:lnTo>
                    <a:pt x="36" y="403"/>
                  </a:lnTo>
                  <a:lnTo>
                    <a:pt x="35" y="404"/>
                  </a:lnTo>
                  <a:lnTo>
                    <a:pt x="35" y="403"/>
                  </a:lnTo>
                  <a:lnTo>
                    <a:pt x="34" y="402"/>
                  </a:lnTo>
                  <a:lnTo>
                    <a:pt x="34" y="399"/>
                  </a:lnTo>
                  <a:lnTo>
                    <a:pt x="30" y="397"/>
                  </a:lnTo>
                  <a:lnTo>
                    <a:pt x="30" y="396"/>
                  </a:lnTo>
                  <a:lnTo>
                    <a:pt x="29" y="396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27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0"/>
                  </a:lnTo>
                  <a:lnTo>
                    <a:pt x="23" y="378"/>
                  </a:lnTo>
                  <a:lnTo>
                    <a:pt x="23" y="377"/>
                  </a:lnTo>
                  <a:lnTo>
                    <a:pt x="24" y="377"/>
                  </a:lnTo>
                  <a:lnTo>
                    <a:pt x="24" y="375"/>
                  </a:lnTo>
                  <a:lnTo>
                    <a:pt x="23" y="375"/>
                  </a:lnTo>
                  <a:lnTo>
                    <a:pt x="23" y="374"/>
                  </a:lnTo>
                  <a:lnTo>
                    <a:pt x="24" y="374"/>
                  </a:lnTo>
                  <a:lnTo>
                    <a:pt x="27" y="372"/>
                  </a:lnTo>
                  <a:lnTo>
                    <a:pt x="27" y="368"/>
                  </a:lnTo>
                  <a:lnTo>
                    <a:pt x="28" y="366"/>
                  </a:lnTo>
                  <a:lnTo>
                    <a:pt x="27" y="366"/>
                  </a:lnTo>
                  <a:lnTo>
                    <a:pt x="25" y="365"/>
                  </a:lnTo>
                  <a:lnTo>
                    <a:pt x="22" y="365"/>
                  </a:lnTo>
                  <a:lnTo>
                    <a:pt x="21" y="363"/>
                  </a:lnTo>
                  <a:lnTo>
                    <a:pt x="21" y="362"/>
                  </a:lnTo>
                  <a:lnTo>
                    <a:pt x="18" y="362"/>
                  </a:lnTo>
                  <a:lnTo>
                    <a:pt x="18" y="361"/>
                  </a:lnTo>
                  <a:lnTo>
                    <a:pt x="17" y="361"/>
                  </a:lnTo>
                  <a:lnTo>
                    <a:pt x="16" y="360"/>
                  </a:lnTo>
                  <a:lnTo>
                    <a:pt x="15" y="356"/>
                  </a:lnTo>
                  <a:lnTo>
                    <a:pt x="13" y="355"/>
                  </a:lnTo>
                  <a:lnTo>
                    <a:pt x="13" y="356"/>
                  </a:lnTo>
                  <a:lnTo>
                    <a:pt x="12" y="355"/>
                  </a:lnTo>
                  <a:lnTo>
                    <a:pt x="12" y="354"/>
                  </a:lnTo>
                  <a:lnTo>
                    <a:pt x="11" y="353"/>
                  </a:lnTo>
                  <a:lnTo>
                    <a:pt x="11" y="349"/>
                  </a:lnTo>
                  <a:lnTo>
                    <a:pt x="10" y="349"/>
                  </a:lnTo>
                  <a:lnTo>
                    <a:pt x="11" y="348"/>
                  </a:lnTo>
                  <a:lnTo>
                    <a:pt x="10" y="348"/>
                  </a:lnTo>
                  <a:lnTo>
                    <a:pt x="11" y="346"/>
                  </a:lnTo>
                  <a:lnTo>
                    <a:pt x="11" y="341"/>
                  </a:lnTo>
                  <a:lnTo>
                    <a:pt x="13" y="341"/>
                  </a:lnTo>
                  <a:lnTo>
                    <a:pt x="13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3" y="337"/>
                  </a:lnTo>
                  <a:lnTo>
                    <a:pt x="15" y="336"/>
                  </a:lnTo>
                  <a:lnTo>
                    <a:pt x="17" y="335"/>
                  </a:lnTo>
                  <a:lnTo>
                    <a:pt x="17" y="334"/>
                  </a:lnTo>
                  <a:lnTo>
                    <a:pt x="18" y="332"/>
                  </a:lnTo>
                  <a:lnTo>
                    <a:pt x="22" y="332"/>
                  </a:lnTo>
                  <a:lnTo>
                    <a:pt x="22" y="330"/>
                  </a:lnTo>
                  <a:lnTo>
                    <a:pt x="21" y="328"/>
                  </a:lnTo>
                  <a:lnTo>
                    <a:pt x="21" y="323"/>
                  </a:lnTo>
                  <a:lnTo>
                    <a:pt x="19" y="322"/>
                  </a:lnTo>
                  <a:lnTo>
                    <a:pt x="19" y="320"/>
                  </a:lnTo>
                  <a:lnTo>
                    <a:pt x="18" y="320"/>
                  </a:lnTo>
                  <a:lnTo>
                    <a:pt x="17" y="319"/>
                  </a:lnTo>
                  <a:lnTo>
                    <a:pt x="16" y="320"/>
                  </a:lnTo>
                  <a:lnTo>
                    <a:pt x="15" y="320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5" y="318"/>
                  </a:lnTo>
                  <a:lnTo>
                    <a:pt x="13" y="318"/>
                  </a:lnTo>
                  <a:lnTo>
                    <a:pt x="13" y="316"/>
                  </a:lnTo>
                  <a:lnTo>
                    <a:pt x="17" y="312"/>
                  </a:lnTo>
                  <a:lnTo>
                    <a:pt x="13" y="312"/>
                  </a:lnTo>
                  <a:lnTo>
                    <a:pt x="13" y="311"/>
                  </a:lnTo>
                  <a:lnTo>
                    <a:pt x="12" y="310"/>
                  </a:lnTo>
                  <a:lnTo>
                    <a:pt x="13" y="310"/>
                  </a:lnTo>
                  <a:lnTo>
                    <a:pt x="10" y="306"/>
                  </a:lnTo>
                  <a:lnTo>
                    <a:pt x="10" y="305"/>
                  </a:lnTo>
                  <a:lnTo>
                    <a:pt x="6" y="305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6" y="299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9" y="295"/>
                  </a:lnTo>
                  <a:lnTo>
                    <a:pt x="9" y="292"/>
                  </a:lnTo>
                  <a:lnTo>
                    <a:pt x="7" y="292"/>
                  </a:lnTo>
                  <a:lnTo>
                    <a:pt x="6" y="291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1" y="282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5" y="281"/>
                  </a:lnTo>
                  <a:lnTo>
                    <a:pt x="10" y="277"/>
                  </a:lnTo>
                  <a:lnTo>
                    <a:pt x="12" y="276"/>
                  </a:lnTo>
                  <a:lnTo>
                    <a:pt x="11" y="275"/>
                  </a:lnTo>
                  <a:lnTo>
                    <a:pt x="12" y="274"/>
                  </a:lnTo>
                  <a:lnTo>
                    <a:pt x="10" y="275"/>
                  </a:lnTo>
                  <a:lnTo>
                    <a:pt x="9" y="274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5" y="263"/>
                  </a:lnTo>
                  <a:lnTo>
                    <a:pt x="15" y="251"/>
                  </a:lnTo>
                  <a:lnTo>
                    <a:pt x="12" y="250"/>
                  </a:lnTo>
                  <a:lnTo>
                    <a:pt x="10" y="245"/>
                  </a:lnTo>
                  <a:lnTo>
                    <a:pt x="10" y="243"/>
                  </a:lnTo>
                  <a:lnTo>
                    <a:pt x="7" y="242"/>
                  </a:lnTo>
                  <a:lnTo>
                    <a:pt x="6" y="240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5" y="237"/>
                  </a:lnTo>
                  <a:lnTo>
                    <a:pt x="4" y="237"/>
                  </a:lnTo>
                  <a:lnTo>
                    <a:pt x="4" y="236"/>
                  </a:lnTo>
                  <a:lnTo>
                    <a:pt x="5" y="234"/>
                  </a:lnTo>
                  <a:lnTo>
                    <a:pt x="5" y="233"/>
                  </a:lnTo>
                  <a:lnTo>
                    <a:pt x="3" y="231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7" y="228"/>
                  </a:lnTo>
                  <a:lnTo>
                    <a:pt x="12" y="228"/>
                  </a:lnTo>
                  <a:lnTo>
                    <a:pt x="11" y="226"/>
                  </a:lnTo>
                  <a:lnTo>
                    <a:pt x="10" y="226"/>
                  </a:lnTo>
                  <a:lnTo>
                    <a:pt x="11" y="225"/>
                  </a:lnTo>
                  <a:lnTo>
                    <a:pt x="12" y="226"/>
                  </a:lnTo>
                  <a:lnTo>
                    <a:pt x="15" y="227"/>
                  </a:lnTo>
                  <a:lnTo>
                    <a:pt x="17" y="227"/>
                  </a:lnTo>
                  <a:lnTo>
                    <a:pt x="18" y="228"/>
                  </a:lnTo>
                  <a:lnTo>
                    <a:pt x="19" y="228"/>
                  </a:lnTo>
                  <a:lnTo>
                    <a:pt x="21" y="230"/>
                  </a:lnTo>
                  <a:lnTo>
                    <a:pt x="21" y="231"/>
                  </a:lnTo>
                  <a:lnTo>
                    <a:pt x="22" y="230"/>
                  </a:lnTo>
                  <a:lnTo>
                    <a:pt x="23" y="230"/>
                  </a:lnTo>
                  <a:lnTo>
                    <a:pt x="22" y="227"/>
                  </a:lnTo>
                  <a:lnTo>
                    <a:pt x="25" y="228"/>
                  </a:lnTo>
                  <a:lnTo>
                    <a:pt x="27" y="228"/>
                  </a:lnTo>
                  <a:lnTo>
                    <a:pt x="29" y="226"/>
                  </a:lnTo>
                  <a:lnTo>
                    <a:pt x="32" y="225"/>
                  </a:lnTo>
                  <a:lnTo>
                    <a:pt x="37" y="225"/>
                  </a:lnTo>
                  <a:lnTo>
                    <a:pt x="38" y="224"/>
                  </a:lnTo>
                  <a:lnTo>
                    <a:pt x="40" y="221"/>
                  </a:lnTo>
                  <a:lnTo>
                    <a:pt x="41" y="221"/>
                  </a:lnTo>
                  <a:lnTo>
                    <a:pt x="41" y="220"/>
                  </a:lnTo>
                  <a:lnTo>
                    <a:pt x="40" y="220"/>
                  </a:lnTo>
                  <a:lnTo>
                    <a:pt x="40" y="219"/>
                  </a:lnTo>
                  <a:lnTo>
                    <a:pt x="38" y="218"/>
                  </a:lnTo>
                  <a:lnTo>
                    <a:pt x="36" y="217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7" y="212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3" y="207"/>
                  </a:lnTo>
                  <a:lnTo>
                    <a:pt x="46" y="206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9" y="202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3"/>
                  </a:lnTo>
                  <a:lnTo>
                    <a:pt x="49" y="191"/>
                  </a:lnTo>
                  <a:lnTo>
                    <a:pt x="47" y="187"/>
                  </a:lnTo>
                  <a:lnTo>
                    <a:pt x="47" y="188"/>
                  </a:lnTo>
                  <a:lnTo>
                    <a:pt x="41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5" y="185"/>
                  </a:lnTo>
                  <a:lnTo>
                    <a:pt x="35" y="181"/>
                  </a:lnTo>
                  <a:lnTo>
                    <a:pt x="37" y="179"/>
                  </a:lnTo>
                  <a:lnTo>
                    <a:pt x="36" y="178"/>
                  </a:lnTo>
                  <a:lnTo>
                    <a:pt x="36" y="175"/>
                  </a:lnTo>
                  <a:lnTo>
                    <a:pt x="37" y="175"/>
                  </a:lnTo>
                  <a:lnTo>
                    <a:pt x="38" y="174"/>
                  </a:lnTo>
                  <a:lnTo>
                    <a:pt x="42" y="174"/>
                  </a:lnTo>
                  <a:lnTo>
                    <a:pt x="44" y="175"/>
                  </a:lnTo>
                  <a:lnTo>
                    <a:pt x="49" y="175"/>
                  </a:lnTo>
                  <a:lnTo>
                    <a:pt x="50" y="174"/>
                  </a:lnTo>
                  <a:lnTo>
                    <a:pt x="50" y="162"/>
                  </a:lnTo>
                  <a:lnTo>
                    <a:pt x="52" y="160"/>
                  </a:lnTo>
                  <a:lnTo>
                    <a:pt x="52" y="159"/>
                  </a:lnTo>
                  <a:lnTo>
                    <a:pt x="55" y="153"/>
                  </a:lnTo>
                  <a:lnTo>
                    <a:pt x="56" y="15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5" y="139"/>
                  </a:lnTo>
                  <a:lnTo>
                    <a:pt x="56" y="136"/>
                  </a:lnTo>
                  <a:lnTo>
                    <a:pt x="56" y="132"/>
                  </a:lnTo>
                  <a:lnTo>
                    <a:pt x="59" y="129"/>
                  </a:lnTo>
                  <a:lnTo>
                    <a:pt x="57" y="128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3" y="127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49" y="122"/>
                  </a:lnTo>
                  <a:lnTo>
                    <a:pt x="49" y="116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3" y="113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53" y="109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75" y="99"/>
                  </a:lnTo>
                  <a:lnTo>
                    <a:pt x="88" y="98"/>
                  </a:lnTo>
                  <a:lnTo>
                    <a:pt x="92" y="98"/>
                  </a:lnTo>
                  <a:lnTo>
                    <a:pt x="92" y="102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6" y="109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6" y="113"/>
                  </a:lnTo>
                  <a:lnTo>
                    <a:pt x="93" y="113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4" y="117"/>
                  </a:lnTo>
                  <a:lnTo>
                    <a:pt x="97" y="117"/>
                  </a:lnTo>
                  <a:lnTo>
                    <a:pt x="99" y="120"/>
                  </a:lnTo>
                  <a:lnTo>
                    <a:pt x="102" y="120"/>
                  </a:lnTo>
                  <a:lnTo>
                    <a:pt x="104" y="115"/>
                  </a:lnTo>
                  <a:lnTo>
                    <a:pt x="104" y="113"/>
                  </a:lnTo>
                  <a:lnTo>
                    <a:pt x="103" y="111"/>
                  </a:lnTo>
                  <a:lnTo>
                    <a:pt x="100" y="111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6" y="108"/>
                  </a:lnTo>
                  <a:lnTo>
                    <a:pt x="109" y="109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2" y="113"/>
                  </a:lnTo>
                  <a:lnTo>
                    <a:pt x="111" y="115"/>
                  </a:lnTo>
                  <a:lnTo>
                    <a:pt x="114" y="113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11" y="103"/>
                  </a:lnTo>
                  <a:lnTo>
                    <a:pt x="111" y="98"/>
                  </a:lnTo>
                  <a:lnTo>
                    <a:pt x="112" y="95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6" y="86"/>
                  </a:lnTo>
                  <a:lnTo>
                    <a:pt x="117" y="86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9" y="90"/>
                  </a:lnTo>
                  <a:lnTo>
                    <a:pt x="131" y="89"/>
                  </a:lnTo>
                  <a:lnTo>
                    <a:pt x="134" y="90"/>
                  </a:lnTo>
                  <a:lnTo>
                    <a:pt x="134" y="89"/>
                  </a:lnTo>
                  <a:lnTo>
                    <a:pt x="137" y="88"/>
                  </a:lnTo>
                  <a:lnTo>
                    <a:pt x="145" y="88"/>
                  </a:lnTo>
                  <a:lnTo>
                    <a:pt x="146" y="89"/>
                  </a:lnTo>
                  <a:lnTo>
                    <a:pt x="149" y="96"/>
                  </a:lnTo>
                  <a:lnTo>
                    <a:pt x="153" y="99"/>
                  </a:lnTo>
                  <a:lnTo>
                    <a:pt x="153" y="101"/>
                  </a:lnTo>
                  <a:lnTo>
                    <a:pt x="154" y="102"/>
                  </a:lnTo>
                  <a:lnTo>
                    <a:pt x="156" y="107"/>
                  </a:lnTo>
                  <a:lnTo>
                    <a:pt x="158" y="107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5" y="110"/>
                  </a:lnTo>
                  <a:lnTo>
                    <a:pt x="168" y="110"/>
                  </a:lnTo>
                  <a:lnTo>
                    <a:pt x="167" y="109"/>
                  </a:lnTo>
                  <a:lnTo>
                    <a:pt x="166" y="109"/>
                  </a:lnTo>
                  <a:lnTo>
                    <a:pt x="162" y="108"/>
                  </a:lnTo>
                  <a:lnTo>
                    <a:pt x="160" y="108"/>
                  </a:lnTo>
                  <a:lnTo>
                    <a:pt x="156" y="104"/>
                  </a:lnTo>
                  <a:lnTo>
                    <a:pt x="155" y="102"/>
                  </a:lnTo>
                  <a:lnTo>
                    <a:pt x="155" y="98"/>
                  </a:lnTo>
                  <a:lnTo>
                    <a:pt x="153" y="97"/>
                  </a:lnTo>
                  <a:lnTo>
                    <a:pt x="152" y="97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49" y="91"/>
                  </a:lnTo>
                  <a:lnTo>
                    <a:pt x="149" y="90"/>
                  </a:lnTo>
                  <a:lnTo>
                    <a:pt x="148" y="90"/>
                  </a:lnTo>
                  <a:lnTo>
                    <a:pt x="146" y="88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36" y="85"/>
                  </a:lnTo>
                  <a:lnTo>
                    <a:pt x="133" y="85"/>
                  </a:lnTo>
                  <a:lnTo>
                    <a:pt x="130" y="84"/>
                  </a:lnTo>
                  <a:lnTo>
                    <a:pt x="129" y="83"/>
                  </a:lnTo>
                  <a:lnTo>
                    <a:pt x="125" y="76"/>
                  </a:lnTo>
                  <a:lnTo>
                    <a:pt x="128" y="74"/>
                  </a:lnTo>
                  <a:lnTo>
                    <a:pt x="129" y="74"/>
                  </a:lnTo>
                  <a:lnTo>
                    <a:pt x="131" y="77"/>
                  </a:lnTo>
                  <a:lnTo>
                    <a:pt x="133" y="76"/>
                  </a:lnTo>
                  <a:lnTo>
                    <a:pt x="133" y="74"/>
                  </a:lnTo>
                  <a:lnTo>
                    <a:pt x="134" y="73"/>
                  </a:lnTo>
                  <a:lnTo>
                    <a:pt x="134" y="71"/>
                  </a:lnTo>
                  <a:lnTo>
                    <a:pt x="131" y="68"/>
                  </a:lnTo>
                  <a:lnTo>
                    <a:pt x="131" y="67"/>
                  </a:lnTo>
                  <a:lnTo>
                    <a:pt x="129" y="67"/>
                  </a:lnTo>
                  <a:lnTo>
                    <a:pt x="128" y="68"/>
                  </a:lnTo>
                  <a:lnTo>
                    <a:pt x="127" y="68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4" y="65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7" y="61"/>
                  </a:lnTo>
                  <a:lnTo>
                    <a:pt x="125" y="60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1" y="55"/>
                  </a:lnTo>
                  <a:lnTo>
                    <a:pt x="130" y="55"/>
                  </a:lnTo>
                  <a:lnTo>
                    <a:pt x="129" y="56"/>
                  </a:lnTo>
                  <a:lnTo>
                    <a:pt x="121" y="56"/>
                  </a:lnTo>
                  <a:lnTo>
                    <a:pt x="119" y="59"/>
                  </a:lnTo>
                  <a:lnTo>
                    <a:pt x="116" y="55"/>
                  </a:lnTo>
                  <a:lnTo>
                    <a:pt x="116" y="53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8" y="51"/>
                  </a:lnTo>
                  <a:lnTo>
                    <a:pt x="117" y="52"/>
                  </a:lnTo>
                  <a:lnTo>
                    <a:pt x="117" y="49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22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3" y="45"/>
                  </a:lnTo>
                  <a:lnTo>
                    <a:pt x="133" y="40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25" y="34"/>
                  </a:lnTo>
                  <a:lnTo>
                    <a:pt x="127" y="33"/>
                  </a:lnTo>
                  <a:lnTo>
                    <a:pt x="125" y="29"/>
                  </a:lnTo>
                  <a:lnTo>
                    <a:pt x="124" y="28"/>
                  </a:lnTo>
                  <a:lnTo>
                    <a:pt x="123" y="28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7" y="17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22" y="13"/>
                  </a:lnTo>
                  <a:lnTo>
                    <a:pt x="124" y="12"/>
                  </a:lnTo>
                  <a:close/>
                  <a:moveTo>
                    <a:pt x="108" y="0"/>
                  </a:moveTo>
                  <a:lnTo>
                    <a:pt x="110" y="2"/>
                  </a:lnTo>
                  <a:lnTo>
                    <a:pt x="108" y="2"/>
                  </a:lnTo>
                  <a:lnTo>
                    <a:pt x="109" y="3"/>
                  </a:lnTo>
                  <a:lnTo>
                    <a:pt x="109" y="4"/>
                  </a:lnTo>
                  <a:lnTo>
                    <a:pt x="106" y="5"/>
                  </a:lnTo>
                  <a:lnTo>
                    <a:pt x="105" y="6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11" y="13"/>
                  </a:lnTo>
                  <a:lnTo>
                    <a:pt x="110" y="15"/>
                  </a:lnTo>
                  <a:lnTo>
                    <a:pt x="104" y="15"/>
                  </a:lnTo>
                  <a:lnTo>
                    <a:pt x="103" y="16"/>
                  </a:lnTo>
                  <a:lnTo>
                    <a:pt x="103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3" y="13"/>
                  </a:lnTo>
                  <a:lnTo>
                    <a:pt x="103" y="12"/>
                  </a:lnTo>
                  <a:lnTo>
                    <a:pt x="106" y="3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42">
              <a:extLst>
                <a:ext uri="{FF2B5EF4-FFF2-40B4-BE49-F238E27FC236}">
                  <a16:creationId xmlns="" xmlns:a16="http://schemas.microsoft.com/office/drawing/2014/main" id="{A1AC739D-E9BC-4535-AD7B-1DCC73FF0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753" y="4918063"/>
              <a:ext cx="449263" cy="230187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43" y="12"/>
                </a:cxn>
                <a:cxn ang="0">
                  <a:pos x="60" y="17"/>
                </a:cxn>
                <a:cxn ang="0">
                  <a:pos x="73" y="22"/>
                </a:cxn>
                <a:cxn ang="0">
                  <a:pos x="103" y="20"/>
                </a:cxn>
                <a:cxn ang="0">
                  <a:pos x="112" y="24"/>
                </a:cxn>
                <a:cxn ang="0">
                  <a:pos x="126" y="30"/>
                </a:cxn>
                <a:cxn ang="0">
                  <a:pos x="143" y="41"/>
                </a:cxn>
                <a:cxn ang="0">
                  <a:pos x="161" y="48"/>
                </a:cxn>
                <a:cxn ang="0">
                  <a:pos x="161" y="57"/>
                </a:cxn>
                <a:cxn ang="0">
                  <a:pos x="169" y="56"/>
                </a:cxn>
                <a:cxn ang="0">
                  <a:pos x="181" y="50"/>
                </a:cxn>
                <a:cxn ang="0">
                  <a:pos x="200" y="51"/>
                </a:cxn>
                <a:cxn ang="0">
                  <a:pos x="204" y="50"/>
                </a:cxn>
                <a:cxn ang="0">
                  <a:pos x="217" y="50"/>
                </a:cxn>
                <a:cxn ang="0">
                  <a:pos x="229" y="61"/>
                </a:cxn>
                <a:cxn ang="0">
                  <a:pos x="237" y="78"/>
                </a:cxn>
                <a:cxn ang="0">
                  <a:pos x="250" y="90"/>
                </a:cxn>
                <a:cxn ang="0">
                  <a:pos x="256" y="91"/>
                </a:cxn>
                <a:cxn ang="0">
                  <a:pos x="266" y="94"/>
                </a:cxn>
                <a:cxn ang="0">
                  <a:pos x="266" y="105"/>
                </a:cxn>
                <a:cxn ang="0">
                  <a:pos x="263" y="113"/>
                </a:cxn>
                <a:cxn ang="0">
                  <a:pos x="269" y="121"/>
                </a:cxn>
                <a:cxn ang="0">
                  <a:pos x="280" y="128"/>
                </a:cxn>
                <a:cxn ang="0">
                  <a:pos x="280" y="141"/>
                </a:cxn>
                <a:cxn ang="0">
                  <a:pos x="272" y="142"/>
                </a:cxn>
                <a:cxn ang="0">
                  <a:pos x="253" y="137"/>
                </a:cxn>
                <a:cxn ang="0">
                  <a:pos x="241" y="129"/>
                </a:cxn>
                <a:cxn ang="0">
                  <a:pos x="228" y="123"/>
                </a:cxn>
                <a:cxn ang="0">
                  <a:pos x="210" y="131"/>
                </a:cxn>
                <a:cxn ang="0">
                  <a:pos x="205" y="134"/>
                </a:cxn>
                <a:cxn ang="0">
                  <a:pos x="192" y="137"/>
                </a:cxn>
                <a:cxn ang="0">
                  <a:pos x="187" y="137"/>
                </a:cxn>
                <a:cxn ang="0">
                  <a:pos x="178" y="134"/>
                </a:cxn>
                <a:cxn ang="0">
                  <a:pos x="170" y="137"/>
                </a:cxn>
                <a:cxn ang="0">
                  <a:pos x="151" y="140"/>
                </a:cxn>
                <a:cxn ang="0">
                  <a:pos x="141" y="136"/>
                </a:cxn>
                <a:cxn ang="0">
                  <a:pos x="131" y="133"/>
                </a:cxn>
                <a:cxn ang="0">
                  <a:pos x="130" y="128"/>
                </a:cxn>
                <a:cxn ang="0">
                  <a:pos x="122" y="119"/>
                </a:cxn>
                <a:cxn ang="0">
                  <a:pos x="118" y="117"/>
                </a:cxn>
                <a:cxn ang="0">
                  <a:pos x="109" y="118"/>
                </a:cxn>
                <a:cxn ang="0">
                  <a:pos x="93" y="119"/>
                </a:cxn>
                <a:cxn ang="0">
                  <a:pos x="78" y="123"/>
                </a:cxn>
                <a:cxn ang="0">
                  <a:pos x="72" y="119"/>
                </a:cxn>
                <a:cxn ang="0">
                  <a:pos x="72" y="110"/>
                </a:cxn>
                <a:cxn ang="0">
                  <a:pos x="73" y="87"/>
                </a:cxn>
                <a:cxn ang="0">
                  <a:pos x="64" y="54"/>
                </a:cxn>
                <a:cxn ang="0">
                  <a:pos x="49" y="45"/>
                </a:cxn>
                <a:cxn ang="0">
                  <a:pos x="37" y="30"/>
                </a:cxn>
                <a:cxn ang="0">
                  <a:pos x="16" y="24"/>
                </a:cxn>
                <a:cxn ang="0">
                  <a:pos x="11" y="16"/>
                </a:cxn>
                <a:cxn ang="0">
                  <a:pos x="1" y="11"/>
                </a:cxn>
                <a:cxn ang="0">
                  <a:pos x="7" y="0"/>
                </a:cxn>
              </a:cxnLst>
              <a:rect l="0" t="0" r="r" b="b"/>
              <a:pathLst>
                <a:path w="283" h="145">
                  <a:moveTo>
                    <a:pt x="7" y="0"/>
                  </a:moveTo>
                  <a:lnTo>
                    <a:pt x="11" y="0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43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5" y="14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72" y="20"/>
                  </a:lnTo>
                  <a:lnTo>
                    <a:pt x="73" y="22"/>
                  </a:lnTo>
                  <a:lnTo>
                    <a:pt x="82" y="22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103" y="20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1" y="26"/>
                  </a:lnTo>
                  <a:lnTo>
                    <a:pt x="112" y="25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6" y="30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34" y="37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43" y="41"/>
                  </a:lnTo>
                  <a:lnTo>
                    <a:pt x="148" y="42"/>
                  </a:lnTo>
                  <a:lnTo>
                    <a:pt x="149" y="42"/>
                  </a:lnTo>
                  <a:lnTo>
                    <a:pt x="151" y="43"/>
                  </a:lnTo>
                  <a:lnTo>
                    <a:pt x="155" y="47"/>
                  </a:lnTo>
                  <a:lnTo>
                    <a:pt x="159" y="48"/>
                  </a:lnTo>
                  <a:lnTo>
                    <a:pt x="161" y="48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7" y="54"/>
                  </a:lnTo>
                  <a:lnTo>
                    <a:pt x="157" y="55"/>
                  </a:lnTo>
                  <a:lnTo>
                    <a:pt x="159" y="56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7"/>
                  </a:lnTo>
                  <a:lnTo>
                    <a:pt x="169" y="56"/>
                  </a:lnTo>
                  <a:lnTo>
                    <a:pt x="172" y="56"/>
                  </a:lnTo>
                  <a:lnTo>
                    <a:pt x="175" y="55"/>
                  </a:lnTo>
                  <a:lnTo>
                    <a:pt x="178" y="55"/>
                  </a:lnTo>
                  <a:lnTo>
                    <a:pt x="179" y="54"/>
                  </a:lnTo>
                  <a:lnTo>
                    <a:pt x="180" y="51"/>
                  </a:lnTo>
                  <a:lnTo>
                    <a:pt x="181" y="50"/>
                  </a:lnTo>
                  <a:lnTo>
                    <a:pt x="186" y="50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200" y="51"/>
                  </a:lnTo>
                  <a:lnTo>
                    <a:pt x="200" y="53"/>
                  </a:lnTo>
                  <a:lnTo>
                    <a:pt x="201" y="55"/>
                  </a:lnTo>
                  <a:lnTo>
                    <a:pt x="201" y="56"/>
                  </a:lnTo>
                  <a:lnTo>
                    <a:pt x="203" y="56"/>
                  </a:lnTo>
                  <a:lnTo>
                    <a:pt x="203" y="53"/>
                  </a:lnTo>
                  <a:lnTo>
                    <a:pt x="204" y="50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7" y="48"/>
                  </a:lnTo>
                  <a:lnTo>
                    <a:pt x="212" y="51"/>
                  </a:lnTo>
                  <a:lnTo>
                    <a:pt x="216" y="51"/>
                  </a:lnTo>
                  <a:lnTo>
                    <a:pt x="217" y="50"/>
                  </a:lnTo>
                  <a:lnTo>
                    <a:pt x="219" y="53"/>
                  </a:lnTo>
                  <a:lnTo>
                    <a:pt x="223" y="57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5" y="61"/>
                  </a:lnTo>
                  <a:lnTo>
                    <a:pt x="229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41" y="62"/>
                  </a:lnTo>
                  <a:lnTo>
                    <a:pt x="243" y="65"/>
                  </a:lnTo>
                  <a:lnTo>
                    <a:pt x="242" y="66"/>
                  </a:lnTo>
                  <a:lnTo>
                    <a:pt x="237" y="78"/>
                  </a:lnTo>
                  <a:lnTo>
                    <a:pt x="241" y="81"/>
                  </a:lnTo>
                  <a:lnTo>
                    <a:pt x="246" y="84"/>
                  </a:lnTo>
                  <a:lnTo>
                    <a:pt x="249" y="85"/>
                  </a:lnTo>
                  <a:lnTo>
                    <a:pt x="249" y="86"/>
                  </a:lnTo>
                  <a:lnTo>
                    <a:pt x="250" y="88"/>
                  </a:lnTo>
                  <a:lnTo>
                    <a:pt x="250" y="90"/>
                  </a:lnTo>
                  <a:lnTo>
                    <a:pt x="253" y="90"/>
                  </a:lnTo>
                  <a:lnTo>
                    <a:pt x="253" y="88"/>
                  </a:lnTo>
                  <a:lnTo>
                    <a:pt x="254" y="88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1"/>
                  </a:lnTo>
                  <a:lnTo>
                    <a:pt x="258" y="92"/>
                  </a:lnTo>
                  <a:lnTo>
                    <a:pt x="259" y="92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5" y="92"/>
                  </a:lnTo>
                  <a:lnTo>
                    <a:pt x="266" y="94"/>
                  </a:lnTo>
                  <a:lnTo>
                    <a:pt x="267" y="94"/>
                  </a:lnTo>
                  <a:lnTo>
                    <a:pt x="269" y="96"/>
                  </a:lnTo>
                  <a:lnTo>
                    <a:pt x="271" y="96"/>
                  </a:lnTo>
                  <a:lnTo>
                    <a:pt x="272" y="97"/>
                  </a:lnTo>
                  <a:lnTo>
                    <a:pt x="271" y="100"/>
                  </a:lnTo>
                  <a:lnTo>
                    <a:pt x="266" y="105"/>
                  </a:lnTo>
                  <a:lnTo>
                    <a:pt x="263" y="104"/>
                  </a:lnTo>
                  <a:lnTo>
                    <a:pt x="262" y="105"/>
                  </a:lnTo>
                  <a:lnTo>
                    <a:pt x="261" y="108"/>
                  </a:lnTo>
                  <a:lnTo>
                    <a:pt x="261" y="110"/>
                  </a:lnTo>
                  <a:lnTo>
                    <a:pt x="262" y="112"/>
                  </a:lnTo>
                  <a:lnTo>
                    <a:pt x="263" y="113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6" y="115"/>
                  </a:lnTo>
                  <a:lnTo>
                    <a:pt x="266" y="118"/>
                  </a:lnTo>
                  <a:lnTo>
                    <a:pt x="267" y="119"/>
                  </a:lnTo>
                  <a:lnTo>
                    <a:pt x="269" y="121"/>
                  </a:lnTo>
                  <a:lnTo>
                    <a:pt x="271" y="122"/>
                  </a:lnTo>
                  <a:lnTo>
                    <a:pt x="273" y="123"/>
                  </a:lnTo>
                  <a:lnTo>
                    <a:pt x="277" y="125"/>
                  </a:lnTo>
                  <a:lnTo>
                    <a:pt x="279" y="127"/>
                  </a:lnTo>
                  <a:lnTo>
                    <a:pt x="279" y="128"/>
                  </a:lnTo>
                  <a:lnTo>
                    <a:pt x="280" y="128"/>
                  </a:lnTo>
                  <a:lnTo>
                    <a:pt x="281" y="129"/>
                  </a:lnTo>
                  <a:lnTo>
                    <a:pt x="283" y="131"/>
                  </a:lnTo>
                  <a:lnTo>
                    <a:pt x="283" y="134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75" y="142"/>
                  </a:lnTo>
                  <a:lnTo>
                    <a:pt x="275" y="143"/>
                  </a:lnTo>
                  <a:lnTo>
                    <a:pt x="274" y="145"/>
                  </a:lnTo>
                  <a:lnTo>
                    <a:pt x="273" y="145"/>
                  </a:lnTo>
                  <a:lnTo>
                    <a:pt x="272" y="142"/>
                  </a:lnTo>
                  <a:lnTo>
                    <a:pt x="271" y="142"/>
                  </a:lnTo>
                  <a:lnTo>
                    <a:pt x="268" y="141"/>
                  </a:lnTo>
                  <a:lnTo>
                    <a:pt x="263" y="136"/>
                  </a:lnTo>
                  <a:lnTo>
                    <a:pt x="258" y="136"/>
                  </a:lnTo>
                  <a:lnTo>
                    <a:pt x="256" y="137"/>
                  </a:lnTo>
                  <a:lnTo>
                    <a:pt x="253" y="137"/>
                  </a:lnTo>
                  <a:lnTo>
                    <a:pt x="246" y="135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2" y="133"/>
                  </a:lnTo>
                  <a:lnTo>
                    <a:pt x="241" y="130"/>
                  </a:lnTo>
                  <a:lnTo>
                    <a:pt x="241" y="129"/>
                  </a:lnTo>
                  <a:lnTo>
                    <a:pt x="243" y="129"/>
                  </a:lnTo>
                  <a:lnTo>
                    <a:pt x="243" y="128"/>
                  </a:lnTo>
                  <a:lnTo>
                    <a:pt x="240" y="128"/>
                  </a:lnTo>
                  <a:lnTo>
                    <a:pt x="234" y="125"/>
                  </a:lnTo>
                  <a:lnTo>
                    <a:pt x="231" y="123"/>
                  </a:lnTo>
                  <a:lnTo>
                    <a:pt x="228" y="123"/>
                  </a:lnTo>
                  <a:lnTo>
                    <a:pt x="225" y="122"/>
                  </a:lnTo>
                  <a:lnTo>
                    <a:pt x="222" y="122"/>
                  </a:lnTo>
                  <a:lnTo>
                    <a:pt x="216" y="128"/>
                  </a:lnTo>
                  <a:lnTo>
                    <a:pt x="212" y="130"/>
                  </a:lnTo>
                  <a:lnTo>
                    <a:pt x="211" y="131"/>
                  </a:lnTo>
                  <a:lnTo>
                    <a:pt x="210" y="131"/>
                  </a:lnTo>
                  <a:lnTo>
                    <a:pt x="210" y="133"/>
                  </a:lnTo>
                  <a:lnTo>
                    <a:pt x="207" y="133"/>
                  </a:lnTo>
                  <a:lnTo>
                    <a:pt x="204" y="131"/>
                  </a:lnTo>
                  <a:lnTo>
                    <a:pt x="203" y="133"/>
                  </a:lnTo>
                  <a:lnTo>
                    <a:pt x="204" y="134"/>
                  </a:lnTo>
                  <a:lnTo>
                    <a:pt x="205" y="134"/>
                  </a:lnTo>
                  <a:lnTo>
                    <a:pt x="205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3" y="137"/>
                  </a:lnTo>
                  <a:lnTo>
                    <a:pt x="192" y="137"/>
                  </a:lnTo>
                  <a:lnTo>
                    <a:pt x="192" y="136"/>
                  </a:lnTo>
                  <a:lnTo>
                    <a:pt x="191" y="135"/>
                  </a:lnTo>
                  <a:lnTo>
                    <a:pt x="191" y="136"/>
                  </a:lnTo>
                  <a:lnTo>
                    <a:pt x="190" y="136"/>
                  </a:lnTo>
                  <a:lnTo>
                    <a:pt x="188" y="137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5" y="135"/>
                  </a:lnTo>
                  <a:lnTo>
                    <a:pt x="184" y="135"/>
                  </a:lnTo>
                  <a:lnTo>
                    <a:pt x="182" y="136"/>
                  </a:lnTo>
                  <a:lnTo>
                    <a:pt x="180" y="136"/>
                  </a:lnTo>
                  <a:lnTo>
                    <a:pt x="178" y="134"/>
                  </a:lnTo>
                  <a:lnTo>
                    <a:pt x="176" y="134"/>
                  </a:lnTo>
                  <a:lnTo>
                    <a:pt x="176" y="136"/>
                  </a:lnTo>
                  <a:lnTo>
                    <a:pt x="175" y="136"/>
                  </a:lnTo>
                  <a:lnTo>
                    <a:pt x="174" y="137"/>
                  </a:lnTo>
                  <a:lnTo>
                    <a:pt x="172" y="136"/>
                  </a:lnTo>
                  <a:lnTo>
                    <a:pt x="170" y="137"/>
                  </a:lnTo>
                  <a:lnTo>
                    <a:pt x="168" y="137"/>
                  </a:lnTo>
                  <a:lnTo>
                    <a:pt x="167" y="139"/>
                  </a:lnTo>
                  <a:lnTo>
                    <a:pt x="162" y="139"/>
                  </a:lnTo>
                  <a:lnTo>
                    <a:pt x="160" y="141"/>
                  </a:lnTo>
                  <a:lnTo>
                    <a:pt x="157" y="141"/>
                  </a:lnTo>
                  <a:lnTo>
                    <a:pt x="151" y="140"/>
                  </a:lnTo>
                  <a:lnTo>
                    <a:pt x="149" y="140"/>
                  </a:lnTo>
                  <a:lnTo>
                    <a:pt x="147" y="141"/>
                  </a:lnTo>
                  <a:lnTo>
                    <a:pt x="145" y="141"/>
                  </a:lnTo>
                  <a:lnTo>
                    <a:pt x="147" y="140"/>
                  </a:lnTo>
                  <a:lnTo>
                    <a:pt x="143" y="136"/>
                  </a:lnTo>
                  <a:lnTo>
                    <a:pt x="141" y="136"/>
                  </a:lnTo>
                  <a:lnTo>
                    <a:pt x="137" y="137"/>
                  </a:lnTo>
                  <a:lnTo>
                    <a:pt x="136" y="137"/>
                  </a:lnTo>
                  <a:lnTo>
                    <a:pt x="135" y="135"/>
                  </a:lnTo>
                  <a:lnTo>
                    <a:pt x="135" y="134"/>
                  </a:lnTo>
                  <a:lnTo>
                    <a:pt x="132" y="134"/>
                  </a:lnTo>
                  <a:lnTo>
                    <a:pt x="131" y="133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5" y="130"/>
                  </a:lnTo>
                  <a:lnTo>
                    <a:pt x="134" y="130"/>
                  </a:lnTo>
                  <a:lnTo>
                    <a:pt x="132" y="129"/>
                  </a:lnTo>
                  <a:lnTo>
                    <a:pt x="130" y="128"/>
                  </a:lnTo>
                  <a:lnTo>
                    <a:pt x="128" y="125"/>
                  </a:lnTo>
                  <a:lnTo>
                    <a:pt x="126" y="125"/>
                  </a:lnTo>
                  <a:lnTo>
                    <a:pt x="125" y="123"/>
                  </a:lnTo>
                  <a:lnTo>
                    <a:pt x="125" y="122"/>
                  </a:lnTo>
                  <a:lnTo>
                    <a:pt x="124" y="122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20" y="121"/>
                  </a:lnTo>
                  <a:lnTo>
                    <a:pt x="119" y="121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8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5" y="122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97" y="119"/>
                  </a:lnTo>
                  <a:lnTo>
                    <a:pt x="94" y="121"/>
                  </a:lnTo>
                  <a:lnTo>
                    <a:pt x="93" y="119"/>
                  </a:lnTo>
                  <a:lnTo>
                    <a:pt x="86" y="119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0" y="119"/>
                  </a:lnTo>
                  <a:lnTo>
                    <a:pt x="79" y="122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5" y="122"/>
                  </a:lnTo>
                  <a:lnTo>
                    <a:pt x="74" y="122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2" y="121"/>
                  </a:lnTo>
                  <a:lnTo>
                    <a:pt x="69" y="121"/>
                  </a:lnTo>
                  <a:lnTo>
                    <a:pt x="64" y="118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3" y="87"/>
                  </a:lnTo>
                  <a:lnTo>
                    <a:pt x="72" y="85"/>
                  </a:lnTo>
                  <a:lnTo>
                    <a:pt x="70" y="85"/>
                  </a:lnTo>
                  <a:lnTo>
                    <a:pt x="70" y="79"/>
                  </a:lnTo>
                  <a:lnTo>
                    <a:pt x="68" y="70"/>
                  </a:lnTo>
                  <a:lnTo>
                    <a:pt x="66" y="68"/>
                  </a:lnTo>
                  <a:lnTo>
                    <a:pt x="64" y="54"/>
                  </a:lnTo>
                  <a:lnTo>
                    <a:pt x="63" y="51"/>
                  </a:lnTo>
                  <a:lnTo>
                    <a:pt x="61" y="49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7" y="39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39" y="35"/>
                  </a:lnTo>
                  <a:lnTo>
                    <a:pt x="37" y="30"/>
                  </a:lnTo>
                  <a:lnTo>
                    <a:pt x="33" y="29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>
              <a:extLst>
                <a:ext uri="{FF2B5EF4-FFF2-40B4-BE49-F238E27FC236}">
                  <a16:creationId xmlns="" xmlns:a16="http://schemas.microsoft.com/office/drawing/2014/main" id="{72A5302E-FAB7-44FA-8CC2-6B6169FCC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740" y="4175115"/>
              <a:ext cx="982663" cy="944561"/>
            </a:xfrm>
            <a:custGeom>
              <a:avLst/>
              <a:gdLst/>
              <a:ahLst/>
              <a:cxnLst>
                <a:cxn ang="0">
                  <a:pos x="613" y="561"/>
                </a:cxn>
                <a:cxn ang="0">
                  <a:pos x="600" y="590"/>
                </a:cxn>
                <a:cxn ang="0">
                  <a:pos x="582" y="574"/>
                </a:cxn>
                <a:cxn ang="0">
                  <a:pos x="585" y="555"/>
                </a:cxn>
                <a:cxn ang="0">
                  <a:pos x="581" y="533"/>
                </a:cxn>
                <a:cxn ang="0">
                  <a:pos x="610" y="501"/>
                </a:cxn>
                <a:cxn ang="0">
                  <a:pos x="167" y="329"/>
                </a:cxn>
                <a:cxn ang="0">
                  <a:pos x="151" y="309"/>
                </a:cxn>
                <a:cxn ang="0">
                  <a:pos x="87" y="242"/>
                </a:cxn>
                <a:cxn ang="0">
                  <a:pos x="3" y="172"/>
                </a:cxn>
                <a:cxn ang="0">
                  <a:pos x="330" y="20"/>
                </a:cxn>
                <a:cxn ang="0">
                  <a:pos x="363" y="40"/>
                </a:cxn>
                <a:cxn ang="0">
                  <a:pos x="391" y="64"/>
                </a:cxn>
                <a:cxn ang="0">
                  <a:pos x="422" y="77"/>
                </a:cxn>
                <a:cxn ang="0">
                  <a:pos x="453" y="104"/>
                </a:cxn>
                <a:cxn ang="0">
                  <a:pos x="493" y="116"/>
                </a:cxn>
                <a:cxn ang="0">
                  <a:pos x="529" y="126"/>
                </a:cxn>
                <a:cxn ang="0">
                  <a:pos x="546" y="162"/>
                </a:cxn>
                <a:cxn ang="0">
                  <a:pos x="534" y="222"/>
                </a:cxn>
                <a:cxn ang="0">
                  <a:pos x="509" y="236"/>
                </a:cxn>
                <a:cxn ang="0">
                  <a:pos x="487" y="272"/>
                </a:cxn>
                <a:cxn ang="0">
                  <a:pos x="468" y="316"/>
                </a:cxn>
                <a:cxn ang="0">
                  <a:pos x="506" y="318"/>
                </a:cxn>
                <a:cxn ang="0">
                  <a:pos x="518" y="362"/>
                </a:cxn>
                <a:cxn ang="0">
                  <a:pos x="509" y="393"/>
                </a:cxn>
                <a:cxn ang="0">
                  <a:pos x="524" y="435"/>
                </a:cxn>
                <a:cxn ang="0">
                  <a:pos x="525" y="462"/>
                </a:cxn>
                <a:cxn ang="0">
                  <a:pos x="497" y="484"/>
                </a:cxn>
                <a:cxn ang="0">
                  <a:pos x="474" y="497"/>
                </a:cxn>
                <a:cxn ang="0">
                  <a:pos x="442" y="487"/>
                </a:cxn>
                <a:cxn ang="0">
                  <a:pos x="423" y="478"/>
                </a:cxn>
                <a:cxn ang="0">
                  <a:pos x="385" y="469"/>
                </a:cxn>
                <a:cxn ang="0">
                  <a:pos x="348" y="529"/>
                </a:cxn>
                <a:cxn ang="0">
                  <a:pos x="305" y="537"/>
                </a:cxn>
                <a:cxn ang="0">
                  <a:pos x="264" y="518"/>
                </a:cxn>
                <a:cxn ang="0">
                  <a:pos x="219" y="518"/>
                </a:cxn>
                <a:cxn ang="0">
                  <a:pos x="183" y="504"/>
                </a:cxn>
                <a:cxn ang="0">
                  <a:pos x="155" y="487"/>
                </a:cxn>
                <a:cxn ang="0">
                  <a:pos x="157" y="454"/>
                </a:cxn>
                <a:cxn ang="0">
                  <a:pos x="183" y="365"/>
                </a:cxn>
                <a:cxn ang="0">
                  <a:pos x="164" y="338"/>
                </a:cxn>
                <a:cxn ang="0">
                  <a:pos x="169" y="316"/>
                </a:cxn>
                <a:cxn ang="0">
                  <a:pos x="139" y="289"/>
                </a:cxn>
                <a:cxn ang="0">
                  <a:pos x="122" y="253"/>
                </a:cxn>
                <a:cxn ang="0">
                  <a:pos x="114" y="247"/>
                </a:cxn>
                <a:cxn ang="0">
                  <a:pos x="103" y="230"/>
                </a:cxn>
                <a:cxn ang="0">
                  <a:pos x="91" y="223"/>
                </a:cxn>
                <a:cxn ang="0">
                  <a:pos x="81" y="222"/>
                </a:cxn>
                <a:cxn ang="0">
                  <a:pos x="51" y="209"/>
                </a:cxn>
                <a:cxn ang="0">
                  <a:pos x="20" y="199"/>
                </a:cxn>
                <a:cxn ang="0">
                  <a:pos x="23" y="179"/>
                </a:cxn>
                <a:cxn ang="0">
                  <a:pos x="20" y="179"/>
                </a:cxn>
                <a:cxn ang="0">
                  <a:pos x="33" y="157"/>
                </a:cxn>
                <a:cxn ang="0">
                  <a:pos x="60" y="156"/>
                </a:cxn>
                <a:cxn ang="0">
                  <a:pos x="87" y="148"/>
                </a:cxn>
                <a:cxn ang="0">
                  <a:pos x="118" y="157"/>
                </a:cxn>
                <a:cxn ang="0">
                  <a:pos x="131" y="159"/>
                </a:cxn>
                <a:cxn ang="0">
                  <a:pos x="150" y="135"/>
                </a:cxn>
                <a:cxn ang="0">
                  <a:pos x="137" y="104"/>
                </a:cxn>
                <a:cxn ang="0">
                  <a:pos x="161" y="101"/>
                </a:cxn>
                <a:cxn ang="0">
                  <a:pos x="236" y="107"/>
                </a:cxn>
                <a:cxn ang="0">
                  <a:pos x="279" y="60"/>
                </a:cxn>
                <a:cxn ang="0">
                  <a:pos x="306" y="5"/>
                </a:cxn>
              </a:cxnLst>
              <a:rect l="0" t="0" r="r" b="b"/>
              <a:pathLst>
                <a:path w="619" h="595">
                  <a:moveTo>
                    <a:pt x="299" y="531"/>
                  </a:moveTo>
                  <a:lnTo>
                    <a:pt x="298" y="533"/>
                  </a:lnTo>
                  <a:lnTo>
                    <a:pt x="299" y="534"/>
                  </a:lnTo>
                  <a:lnTo>
                    <a:pt x="300" y="534"/>
                  </a:lnTo>
                  <a:lnTo>
                    <a:pt x="300" y="533"/>
                  </a:lnTo>
                  <a:lnTo>
                    <a:pt x="299" y="531"/>
                  </a:lnTo>
                  <a:close/>
                  <a:moveTo>
                    <a:pt x="613" y="500"/>
                  </a:moveTo>
                  <a:lnTo>
                    <a:pt x="613" y="501"/>
                  </a:lnTo>
                  <a:lnTo>
                    <a:pt x="615" y="501"/>
                  </a:lnTo>
                  <a:lnTo>
                    <a:pt x="615" y="504"/>
                  </a:lnTo>
                  <a:lnTo>
                    <a:pt x="616" y="505"/>
                  </a:lnTo>
                  <a:lnTo>
                    <a:pt x="616" y="513"/>
                  </a:lnTo>
                  <a:lnTo>
                    <a:pt x="615" y="518"/>
                  </a:lnTo>
                  <a:lnTo>
                    <a:pt x="615" y="524"/>
                  </a:lnTo>
                  <a:lnTo>
                    <a:pt x="616" y="524"/>
                  </a:lnTo>
                  <a:lnTo>
                    <a:pt x="616" y="527"/>
                  </a:lnTo>
                  <a:lnTo>
                    <a:pt x="617" y="527"/>
                  </a:lnTo>
                  <a:lnTo>
                    <a:pt x="617" y="525"/>
                  </a:lnTo>
                  <a:lnTo>
                    <a:pt x="618" y="527"/>
                  </a:lnTo>
                  <a:lnTo>
                    <a:pt x="618" y="538"/>
                  </a:lnTo>
                  <a:lnTo>
                    <a:pt x="619" y="541"/>
                  </a:lnTo>
                  <a:lnTo>
                    <a:pt x="619" y="553"/>
                  </a:lnTo>
                  <a:lnTo>
                    <a:pt x="618" y="553"/>
                  </a:lnTo>
                  <a:lnTo>
                    <a:pt x="617" y="554"/>
                  </a:lnTo>
                  <a:lnTo>
                    <a:pt x="617" y="555"/>
                  </a:lnTo>
                  <a:lnTo>
                    <a:pt x="616" y="556"/>
                  </a:lnTo>
                  <a:lnTo>
                    <a:pt x="613" y="560"/>
                  </a:lnTo>
                  <a:lnTo>
                    <a:pt x="613" y="561"/>
                  </a:lnTo>
                  <a:lnTo>
                    <a:pt x="612" y="561"/>
                  </a:lnTo>
                  <a:lnTo>
                    <a:pt x="612" y="577"/>
                  </a:lnTo>
                  <a:lnTo>
                    <a:pt x="611" y="578"/>
                  </a:lnTo>
                  <a:lnTo>
                    <a:pt x="611" y="579"/>
                  </a:lnTo>
                  <a:lnTo>
                    <a:pt x="610" y="579"/>
                  </a:lnTo>
                  <a:lnTo>
                    <a:pt x="610" y="580"/>
                  </a:lnTo>
                  <a:lnTo>
                    <a:pt x="608" y="580"/>
                  </a:lnTo>
                  <a:lnTo>
                    <a:pt x="608" y="581"/>
                  </a:lnTo>
                  <a:lnTo>
                    <a:pt x="611" y="581"/>
                  </a:lnTo>
                  <a:lnTo>
                    <a:pt x="610" y="583"/>
                  </a:lnTo>
                  <a:lnTo>
                    <a:pt x="610" y="584"/>
                  </a:lnTo>
                  <a:lnTo>
                    <a:pt x="609" y="584"/>
                  </a:lnTo>
                  <a:lnTo>
                    <a:pt x="608" y="585"/>
                  </a:lnTo>
                  <a:lnTo>
                    <a:pt x="608" y="586"/>
                  </a:lnTo>
                  <a:lnTo>
                    <a:pt x="606" y="586"/>
                  </a:lnTo>
                  <a:lnTo>
                    <a:pt x="608" y="587"/>
                  </a:lnTo>
                  <a:lnTo>
                    <a:pt x="605" y="590"/>
                  </a:lnTo>
                  <a:lnTo>
                    <a:pt x="605" y="591"/>
                  </a:lnTo>
                  <a:lnTo>
                    <a:pt x="606" y="591"/>
                  </a:lnTo>
                  <a:lnTo>
                    <a:pt x="606" y="592"/>
                  </a:lnTo>
                  <a:lnTo>
                    <a:pt x="605" y="593"/>
                  </a:lnTo>
                  <a:lnTo>
                    <a:pt x="605" y="595"/>
                  </a:lnTo>
                  <a:lnTo>
                    <a:pt x="604" y="595"/>
                  </a:lnTo>
                  <a:lnTo>
                    <a:pt x="603" y="593"/>
                  </a:lnTo>
                  <a:lnTo>
                    <a:pt x="600" y="593"/>
                  </a:lnTo>
                  <a:lnTo>
                    <a:pt x="599" y="592"/>
                  </a:lnTo>
                  <a:lnTo>
                    <a:pt x="600" y="591"/>
                  </a:lnTo>
                  <a:lnTo>
                    <a:pt x="600" y="590"/>
                  </a:lnTo>
                  <a:lnTo>
                    <a:pt x="599" y="590"/>
                  </a:lnTo>
                  <a:lnTo>
                    <a:pt x="598" y="589"/>
                  </a:lnTo>
                  <a:lnTo>
                    <a:pt x="599" y="589"/>
                  </a:lnTo>
                  <a:lnTo>
                    <a:pt x="599" y="587"/>
                  </a:lnTo>
                  <a:lnTo>
                    <a:pt x="598" y="589"/>
                  </a:lnTo>
                  <a:lnTo>
                    <a:pt x="596" y="589"/>
                  </a:lnTo>
                  <a:lnTo>
                    <a:pt x="596" y="587"/>
                  </a:lnTo>
                  <a:lnTo>
                    <a:pt x="592" y="587"/>
                  </a:lnTo>
                  <a:lnTo>
                    <a:pt x="592" y="586"/>
                  </a:lnTo>
                  <a:lnTo>
                    <a:pt x="591" y="586"/>
                  </a:lnTo>
                  <a:lnTo>
                    <a:pt x="591" y="585"/>
                  </a:lnTo>
                  <a:lnTo>
                    <a:pt x="590" y="585"/>
                  </a:lnTo>
                  <a:lnTo>
                    <a:pt x="588" y="584"/>
                  </a:lnTo>
                  <a:lnTo>
                    <a:pt x="587" y="584"/>
                  </a:lnTo>
                  <a:lnTo>
                    <a:pt x="587" y="581"/>
                  </a:lnTo>
                  <a:lnTo>
                    <a:pt x="586" y="581"/>
                  </a:lnTo>
                  <a:lnTo>
                    <a:pt x="587" y="580"/>
                  </a:lnTo>
                  <a:lnTo>
                    <a:pt x="587" y="579"/>
                  </a:lnTo>
                  <a:lnTo>
                    <a:pt x="588" y="579"/>
                  </a:lnTo>
                  <a:lnTo>
                    <a:pt x="591" y="578"/>
                  </a:lnTo>
                  <a:lnTo>
                    <a:pt x="591" y="577"/>
                  </a:lnTo>
                  <a:lnTo>
                    <a:pt x="592" y="577"/>
                  </a:lnTo>
                  <a:lnTo>
                    <a:pt x="592" y="576"/>
                  </a:lnTo>
                  <a:lnTo>
                    <a:pt x="587" y="576"/>
                  </a:lnTo>
                  <a:lnTo>
                    <a:pt x="586" y="574"/>
                  </a:lnTo>
                  <a:lnTo>
                    <a:pt x="586" y="573"/>
                  </a:lnTo>
                  <a:lnTo>
                    <a:pt x="584" y="574"/>
                  </a:lnTo>
                  <a:lnTo>
                    <a:pt x="582" y="574"/>
                  </a:lnTo>
                  <a:lnTo>
                    <a:pt x="584" y="573"/>
                  </a:lnTo>
                  <a:lnTo>
                    <a:pt x="581" y="573"/>
                  </a:lnTo>
                  <a:lnTo>
                    <a:pt x="582" y="572"/>
                  </a:lnTo>
                  <a:lnTo>
                    <a:pt x="584" y="572"/>
                  </a:lnTo>
                  <a:lnTo>
                    <a:pt x="584" y="570"/>
                  </a:lnTo>
                  <a:lnTo>
                    <a:pt x="585" y="570"/>
                  </a:lnTo>
                  <a:lnTo>
                    <a:pt x="586" y="568"/>
                  </a:lnTo>
                  <a:lnTo>
                    <a:pt x="586" y="567"/>
                  </a:lnTo>
                  <a:lnTo>
                    <a:pt x="587" y="567"/>
                  </a:lnTo>
                  <a:lnTo>
                    <a:pt x="586" y="566"/>
                  </a:lnTo>
                  <a:lnTo>
                    <a:pt x="587" y="565"/>
                  </a:lnTo>
                  <a:lnTo>
                    <a:pt x="587" y="564"/>
                  </a:lnTo>
                  <a:lnTo>
                    <a:pt x="586" y="564"/>
                  </a:lnTo>
                  <a:lnTo>
                    <a:pt x="586" y="562"/>
                  </a:lnTo>
                  <a:lnTo>
                    <a:pt x="585" y="562"/>
                  </a:lnTo>
                  <a:lnTo>
                    <a:pt x="584" y="564"/>
                  </a:lnTo>
                  <a:lnTo>
                    <a:pt x="580" y="564"/>
                  </a:lnTo>
                  <a:lnTo>
                    <a:pt x="579" y="565"/>
                  </a:lnTo>
                  <a:lnTo>
                    <a:pt x="579" y="564"/>
                  </a:lnTo>
                  <a:lnTo>
                    <a:pt x="580" y="562"/>
                  </a:lnTo>
                  <a:lnTo>
                    <a:pt x="579" y="562"/>
                  </a:lnTo>
                  <a:lnTo>
                    <a:pt x="578" y="560"/>
                  </a:lnTo>
                  <a:lnTo>
                    <a:pt x="581" y="560"/>
                  </a:lnTo>
                  <a:lnTo>
                    <a:pt x="581" y="558"/>
                  </a:lnTo>
                  <a:lnTo>
                    <a:pt x="584" y="558"/>
                  </a:lnTo>
                  <a:lnTo>
                    <a:pt x="584" y="556"/>
                  </a:lnTo>
                  <a:lnTo>
                    <a:pt x="585" y="556"/>
                  </a:lnTo>
                  <a:lnTo>
                    <a:pt x="585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1" y="553"/>
                  </a:lnTo>
                  <a:lnTo>
                    <a:pt x="581" y="552"/>
                  </a:lnTo>
                  <a:lnTo>
                    <a:pt x="578" y="552"/>
                  </a:lnTo>
                  <a:lnTo>
                    <a:pt x="579" y="550"/>
                  </a:lnTo>
                  <a:lnTo>
                    <a:pt x="578" y="550"/>
                  </a:lnTo>
                  <a:lnTo>
                    <a:pt x="578" y="546"/>
                  </a:lnTo>
                  <a:lnTo>
                    <a:pt x="577" y="546"/>
                  </a:lnTo>
                  <a:lnTo>
                    <a:pt x="577" y="544"/>
                  </a:lnTo>
                  <a:lnTo>
                    <a:pt x="581" y="544"/>
                  </a:lnTo>
                  <a:lnTo>
                    <a:pt x="581" y="543"/>
                  </a:lnTo>
                  <a:lnTo>
                    <a:pt x="582" y="543"/>
                  </a:lnTo>
                  <a:lnTo>
                    <a:pt x="582" y="542"/>
                  </a:lnTo>
                  <a:lnTo>
                    <a:pt x="581" y="542"/>
                  </a:lnTo>
                  <a:lnTo>
                    <a:pt x="580" y="541"/>
                  </a:lnTo>
                  <a:lnTo>
                    <a:pt x="579" y="541"/>
                  </a:lnTo>
                  <a:lnTo>
                    <a:pt x="579" y="540"/>
                  </a:lnTo>
                  <a:lnTo>
                    <a:pt x="580" y="540"/>
                  </a:lnTo>
                  <a:lnTo>
                    <a:pt x="579" y="538"/>
                  </a:lnTo>
                  <a:lnTo>
                    <a:pt x="577" y="540"/>
                  </a:lnTo>
                  <a:lnTo>
                    <a:pt x="577" y="537"/>
                  </a:lnTo>
                  <a:lnTo>
                    <a:pt x="578" y="537"/>
                  </a:lnTo>
                  <a:lnTo>
                    <a:pt x="578" y="536"/>
                  </a:lnTo>
                  <a:lnTo>
                    <a:pt x="579" y="537"/>
                  </a:lnTo>
                  <a:lnTo>
                    <a:pt x="579" y="535"/>
                  </a:lnTo>
                  <a:lnTo>
                    <a:pt x="581" y="535"/>
                  </a:lnTo>
                  <a:lnTo>
                    <a:pt x="581" y="533"/>
                  </a:lnTo>
                  <a:lnTo>
                    <a:pt x="582" y="531"/>
                  </a:lnTo>
                  <a:lnTo>
                    <a:pt x="581" y="531"/>
                  </a:lnTo>
                  <a:lnTo>
                    <a:pt x="581" y="530"/>
                  </a:lnTo>
                  <a:lnTo>
                    <a:pt x="582" y="529"/>
                  </a:lnTo>
                  <a:lnTo>
                    <a:pt x="584" y="529"/>
                  </a:lnTo>
                  <a:lnTo>
                    <a:pt x="584" y="527"/>
                  </a:lnTo>
                  <a:lnTo>
                    <a:pt x="587" y="527"/>
                  </a:lnTo>
                  <a:lnTo>
                    <a:pt x="587" y="524"/>
                  </a:lnTo>
                  <a:lnTo>
                    <a:pt x="588" y="524"/>
                  </a:lnTo>
                  <a:lnTo>
                    <a:pt x="592" y="523"/>
                  </a:lnTo>
                  <a:lnTo>
                    <a:pt x="597" y="522"/>
                  </a:lnTo>
                  <a:lnTo>
                    <a:pt x="598" y="521"/>
                  </a:lnTo>
                  <a:lnTo>
                    <a:pt x="598" y="519"/>
                  </a:lnTo>
                  <a:lnTo>
                    <a:pt x="600" y="517"/>
                  </a:lnTo>
                  <a:lnTo>
                    <a:pt x="605" y="517"/>
                  </a:lnTo>
                  <a:lnTo>
                    <a:pt x="606" y="518"/>
                  </a:lnTo>
                  <a:lnTo>
                    <a:pt x="608" y="518"/>
                  </a:lnTo>
                  <a:lnTo>
                    <a:pt x="608" y="521"/>
                  </a:lnTo>
                  <a:lnTo>
                    <a:pt x="610" y="518"/>
                  </a:lnTo>
                  <a:lnTo>
                    <a:pt x="610" y="512"/>
                  </a:lnTo>
                  <a:lnTo>
                    <a:pt x="609" y="512"/>
                  </a:lnTo>
                  <a:lnTo>
                    <a:pt x="609" y="511"/>
                  </a:lnTo>
                  <a:lnTo>
                    <a:pt x="610" y="510"/>
                  </a:lnTo>
                  <a:lnTo>
                    <a:pt x="610" y="506"/>
                  </a:lnTo>
                  <a:lnTo>
                    <a:pt x="611" y="506"/>
                  </a:lnTo>
                  <a:lnTo>
                    <a:pt x="611" y="505"/>
                  </a:lnTo>
                  <a:lnTo>
                    <a:pt x="610" y="504"/>
                  </a:lnTo>
                  <a:lnTo>
                    <a:pt x="610" y="501"/>
                  </a:lnTo>
                  <a:lnTo>
                    <a:pt x="612" y="501"/>
                  </a:lnTo>
                  <a:lnTo>
                    <a:pt x="613" y="500"/>
                  </a:lnTo>
                  <a:close/>
                  <a:moveTo>
                    <a:pt x="478" y="500"/>
                  </a:moveTo>
                  <a:lnTo>
                    <a:pt x="480" y="500"/>
                  </a:lnTo>
                  <a:lnTo>
                    <a:pt x="480" y="501"/>
                  </a:lnTo>
                  <a:lnTo>
                    <a:pt x="479" y="501"/>
                  </a:lnTo>
                  <a:lnTo>
                    <a:pt x="479" y="503"/>
                  </a:lnTo>
                  <a:lnTo>
                    <a:pt x="478" y="503"/>
                  </a:lnTo>
                  <a:lnTo>
                    <a:pt x="476" y="501"/>
                  </a:lnTo>
                  <a:lnTo>
                    <a:pt x="478" y="501"/>
                  </a:lnTo>
                  <a:lnTo>
                    <a:pt x="478" y="500"/>
                  </a:lnTo>
                  <a:close/>
                  <a:moveTo>
                    <a:pt x="473" y="499"/>
                  </a:moveTo>
                  <a:lnTo>
                    <a:pt x="475" y="499"/>
                  </a:lnTo>
                  <a:lnTo>
                    <a:pt x="473" y="500"/>
                  </a:lnTo>
                  <a:lnTo>
                    <a:pt x="473" y="499"/>
                  </a:lnTo>
                  <a:close/>
                  <a:moveTo>
                    <a:pt x="414" y="468"/>
                  </a:moveTo>
                  <a:lnTo>
                    <a:pt x="416" y="470"/>
                  </a:lnTo>
                  <a:lnTo>
                    <a:pt x="416" y="469"/>
                  </a:lnTo>
                  <a:lnTo>
                    <a:pt x="414" y="468"/>
                  </a:lnTo>
                  <a:close/>
                  <a:moveTo>
                    <a:pt x="163" y="405"/>
                  </a:moveTo>
                  <a:lnTo>
                    <a:pt x="163" y="407"/>
                  </a:lnTo>
                  <a:lnTo>
                    <a:pt x="163" y="405"/>
                  </a:lnTo>
                  <a:close/>
                  <a:moveTo>
                    <a:pt x="157" y="321"/>
                  </a:moveTo>
                  <a:lnTo>
                    <a:pt x="158" y="321"/>
                  </a:lnTo>
                  <a:lnTo>
                    <a:pt x="162" y="325"/>
                  </a:lnTo>
                  <a:lnTo>
                    <a:pt x="164" y="325"/>
                  </a:lnTo>
                  <a:lnTo>
                    <a:pt x="164" y="328"/>
                  </a:lnTo>
                  <a:lnTo>
                    <a:pt x="167" y="329"/>
                  </a:lnTo>
                  <a:lnTo>
                    <a:pt x="167" y="333"/>
                  </a:lnTo>
                  <a:lnTo>
                    <a:pt x="165" y="334"/>
                  </a:lnTo>
                  <a:lnTo>
                    <a:pt x="165" y="335"/>
                  </a:lnTo>
                  <a:lnTo>
                    <a:pt x="164" y="335"/>
                  </a:lnTo>
                  <a:lnTo>
                    <a:pt x="164" y="333"/>
                  </a:lnTo>
                  <a:lnTo>
                    <a:pt x="163" y="332"/>
                  </a:lnTo>
                  <a:lnTo>
                    <a:pt x="161" y="328"/>
                  </a:lnTo>
                  <a:lnTo>
                    <a:pt x="159" y="328"/>
                  </a:lnTo>
                  <a:lnTo>
                    <a:pt x="158" y="327"/>
                  </a:lnTo>
                  <a:lnTo>
                    <a:pt x="158" y="323"/>
                  </a:lnTo>
                  <a:lnTo>
                    <a:pt x="157" y="321"/>
                  </a:lnTo>
                  <a:close/>
                  <a:moveTo>
                    <a:pt x="152" y="308"/>
                  </a:moveTo>
                  <a:lnTo>
                    <a:pt x="153" y="308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153" y="310"/>
                  </a:lnTo>
                  <a:lnTo>
                    <a:pt x="156" y="310"/>
                  </a:lnTo>
                  <a:lnTo>
                    <a:pt x="157" y="312"/>
                  </a:lnTo>
                  <a:lnTo>
                    <a:pt x="161" y="312"/>
                  </a:lnTo>
                  <a:lnTo>
                    <a:pt x="162" y="313"/>
                  </a:lnTo>
                  <a:lnTo>
                    <a:pt x="163" y="313"/>
                  </a:lnTo>
                  <a:lnTo>
                    <a:pt x="163" y="314"/>
                  </a:lnTo>
                  <a:lnTo>
                    <a:pt x="162" y="315"/>
                  </a:lnTo>
                  <a:lnTo>
                    <a:pt x="162" y="314"/>
                  </a:lnTo>
                  <a:lnTo>
                    <a:pt x="159" y="314"/>
                  </a:lnTo>
                  <a:lnTo>
                    <a:pt x="156" y="312"/>
                  </a:lnTo>
                  <a:lnTo>
                    <a:pt x="152" y="312"/>
                  </a:lnTo>
                  <a:lnTo>
                    <a:pt x="151" y="309"/>
                  </a:lnTo>
                  <a:lnTo>
                    <a:pt x="150" y="309"/>
                  </a:lnTo>
                  <a:lnTo>
                    <a:pt x="152" y="308"/>
                  </a:lnTo>
                  <a:close/>
                  <a:moveTo>
                    <a:pt x="115" y="279"/>
                  </a:moveTo>
                  <a:lnTo>
                    <a:pt x="118" y="279"/>
                  </a:lnTo>
                  <a:lnTo>
                    <a:pt x="119" y="280"/>
                  </a:lnTo>
                  <a:lnTo>
                    <a:pt x="120" y="280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5" y="280"/>
                  </a:lnTo>
                  <a:lnTo>
                    <a:pt x="115" y="279"/>
                  </a:lnTo>
                  <a:close/>
                  <a:moveTo>
                    <a:pt x="124" y="265"/>
                  </a:moveTo>
                  <a:lnTo>
                    <a:pt x="125" y="265"/>
                  </a:lnTo>
                  <a:lnTo>
                    <a:pt x="126" y="266"/>
                  </a:lnTo>
                  <a:lnTo>
                    <a:pt x="126" y="269"/>
                  </a:lnTo>
                  <a:lnTo>
                    <a:pt x="125" y="269"/>
                  </a:lnTo>
                  <a:lnTo>
                    <a:pt x="125" y="267"/>
                  </a:lnTo>
                  <a:lnTo>
                    <a:pt x="124" y="265"/>
                  </a:lnTo>
                  <a:close/>
                  <a:moveTo>
                    <a:pt x="120" y="261"/>
                  </a:moveTo>
                  <a:lnTo>
                    <a:pt x="124" y="261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0" y="264"/>
                  </a:lnTo>
                  <a:lnTo>
                    <a:pt x="120" y="261"/>
                  </a:lnTo>
                  <a:close/>
                  <a:moveTo>
                    <a:pt x="78" y="239"/>
                  </a:moveTo>
                  <a:lnTo>
                    <a:pt x="80" y="239"/>
                  </a:lnTo>
                  <a:lnTo>
                    <a:pt x="82" y="240"/>
                  </a:lnTo>
                  <a:lnTo>
                    <a:pt x="84" y="242"/>
                  </a:lnTo>
                  <a:lnTo>
                    <a:pt x="87" y="242"/>
                  </a:lnTo>
                  <a:lnTo>
                    <a:pt x="87" y="245"/>
                  </a:lnTo>
                  <a:lnTo>
                    <a:pt x="82" y="245"/>
                  </a:lnTo>
                  <a:lnTo>
                    <a:pt x="80" y="243"/>
                  </a:lnTo>
                  <a:lnTo>
                    <a:pt x="80" y="241"/>
                  </a:lnTo>
                  <a:lnTo>
                    <a:pt x="78" y="240"/>
                  </a:lnTo>
                  <a:lnTo>
                    <a:pt x="78" y="239"/>
                  </a:lnTo>
                  <a:close/>
                  <a:moveTo>
                    <a:pt x="84" y="229"/>
                  </a:moveTo>
                  <a:lnTo>
                    <a:pt x="84" y="234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4" y="229"/>
                  </a:lnTo>
                  <a:close/>
                  <a:moveTo>
                    <a:pt x="99" y="224"/>
                  </a:moveTo>
                  <a:lnTo>
                    <a:pt x="101" y="224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99" y="224"/>
                  </a:lnTo>
                  <a:close/>
                  <a:moveTo>
                    <a:pt x="41" y="206"/>
                  </a:moveTo>
                  <a:lnTo>
                    <a:pt x="41" y="208"/>
                  </a:lnTo>
                  <a:lnTo>
                    <a:pt x="43" y="208"/>
                  </a:lnTo>
                  <a:lnTo>
                    <a:pt x="41" y="206"/>
                  </a:lnTo>
                  <a:close/>
                  <a:moveTo>
                    <a:pt x="38" y="180"/>
                  </a:moveTo>
                  <a:lnTo>
                    <a:pt x="35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8" y="180"/>
                  </a:lnTo>
                  <a:close/>
                  <a:moveTo>
                    <a:pt x="2" y="169"/>
                  </a:moveTo>
                  <a:lnTo>
                    <a:pt x="3" y="171"/>
                  </a:lnTo>
                  <a:lnTo>
                    <a:pt x="3" y="172"/>
                  </a:lnTo>
                  <a:lnTo>
                    <a:pt x="0" y="172"/>
                  </a:lnTo>
                  <a:lnTo>
                    <a:pt x="2" y="169"/>
                  </a:lnTo>
                  <a:close/>
                  <a:moveTo>
                    <a:pt x="85" y="149"/>
                  </a:moveTo>
                  <a:lnTo>
                    <a:pt x="84" y="150"/>
                  </a:lnTo>
                  <a:lnTo>
                    <a:pt x="84" y="153"/>
                  </a:lnTo>
                  <a:lnTo>
                    <a:pt x="84" y="150"/>
                  </a:lnTo>
                  <a:lnTo>
                    <a:pt x="85" y="150"/>
                  </a:lnTo>
                  <a:lnTo>
                    <a:pt x="85" y="149"/>
                  </a:lnTo>
                  <a:close/>
                  <a:moveTo>
                    <a:pt x="88" y="148"/>
                  </a:moveTo>
                  <a:lnTo>
                    <a:pt x="89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8" y="148"/>
                  </a:lnTo>
                  <a:close/>
                  <a:moveTo>
                    <a:pt x="323" y="0"/>
                  </a:moveTo>
                  <a:lnTo>
                    <a:pt x="323" y="1"/>
                  </a:lnTo>
                  <a:lnTo>
                    <a:pt x="324" y="5"/>
                  </a:lnTo>
                  <a:lnTo>
                    <a:pt x="324" y="6"/>
                  </a:lnTo>
                  <a:lnTo>
                    <a:pt x="326" y="8"/>
                  </a:lnTo>
                  <a:lnTo>
                    <a:pt x="326" y="11"/>
                  </a:lnTo>
                  <a:lnTo>
                    <a:pt x="325" y="12"/>
                  </a:lnTo>
                  <a:lnTo>
                    <a:pt x="325" y="17"/>
                  </a:lnTo>
                  <a:lnTo>
                    <a:pt x="326" y="17"/>
                  </a:lnTo>
                  <a:lnTo>
                    <a:pt x="326" y="18"/>
                  </a:lnTo>
                  <a:lnTo>
                    <a:pt x="327" y="19"/>
                  </a:lnTo>
                  <a:lnTo>
                    <a:pt x="329" y="18"/>
                  </a:lnTo>
                  <a:lnTo>
                    <a:pt x="329" y="19"/>
                  </a:lnTo>
                  <a:lnTo>
                    <a:pt x="330" y="19"/>
                  </a:lnTo>
                  <a:lnTo>
                    <a:pt x="330" y="20"/>
                  </a:lnTo>
                  <a:lnTo>
                    <a:pt x="332" y="21"/>
                  </a:lnTo>
                  <a:lnTo>
                    <a:pt x="332" y="24"/>
                  </a:lnTo>
                  <a:lnTo>
                    <a:pt x="333" y="25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4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6" y="20"/>
                  </a:lnTo>
                  <a:lnTo>
                    <a:pt x="348" y="20"/>
                  </a:lnTo>
                  <a:lnTo>
                    <a:pt x="349" y="21"/>
                  </a:lnTo>
                  <a:lnTo>
                    <a:pt x="349" y="23"/>
                  </a:lnTo>
                  <a:lnTo>
                    <a:pt x="350" y="24"/>
                  </a:lnTo>
                  <a:lnTo>
                    <a:pt x="350" y="25"/>
                  </a:lnTo>
                  <a:lnTo>
                    <a:pt x="351" y="25"/>
                  </a:lnTo>
                  <a:lnTo>
                    <a:pt x="352" y="26"/>
                  </a:lnTo>
                  <a:lnTo>
                    <a:pt x="352" y="31"/>
                  </a:lnTo>
                  <a:lnTo>
                    <a:pt x="354" y="34"/>
                  </a:lnTo>
                  <a:lnTo>
                    <a:pt x="354" y="37"/>
                  </a:lnTo>
                  <a:lnTo>
                    <a:pt x="355" y="38"/>
                  </a:lnTo>
                  <a:lnTo>
                    <a:pt x="355" y="39"/>
                  </a:lnTo>
                  <a:lnTo>
                    <a:pt x="357" y="39"/>
                  </a:lnTo>
                  <a:lnTo>
                    <a:pt x="357" y="40"/>
                  </a:lnTo>
                  <a:lnTo>
                    <a:pt x="358" y="39"/>
                  </a:lnTo>
                  <a:lnTo>
                    <a:pt x="361" y="39"/>
                  </a:lnTo>
                  <a:lnTo>
                    <a:pt x="361" y="38"/>
                  </a:lnTo>
                  <a:lnTo>
                    <a:pt x="363" y="38"/>
                  </a:lnTo>
                  <a:lnTo>
                    <a:pt x="363" y="40"/>
                  </a:lnTo>
                  <a:lnTo>
                    <a:pt x="368" y="40"/>
                  </a:lnTo>
                  <a:lnTo>
                    <a:pt x="369" y="42"/>
                  </a:lnTo>
                  <a:lnTo>
                    <a:pt x="369" y="43"/>
                  </a:lnTo>
                  <a:lnTo>
                    <a:pt x="370" y="45"/>
                  </a:lnTo>
                  <a:lnTo>
                    <a:pt x="370" y="51"/>
                  </a:lnTo>
                  <a:lnTo>
                    <a:pt x="372" y="52"/>
                  </a:lnTo>
                  <a:lnTo>
                    <a:pt x="373" y="52"/>
                  </a:lnTo>
                  <a:lnTo>
                    <a:pt x="373" y="51"/>
                  </a:lnTo>
                  <a:lnTo>
                    <a:pt x="374" y="50"/>
                  </a:lnTo>
                  <a:lnTo>
                    <a:pt x="374" y="49"/>
                  </a:lnTo>
                  <a:lnTo>
                    <a:pt x="376" y="49"/>
                  </a:lnTo>
                  <a:lnTo>
                    <a:pt x="377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1" y="51"/>
                  </a:lnTo>
                  <a:lnTo>
                    <a:pt x="383" y="50"/>
                  </a:lnTo>
                  <a:lnTo>
                    <a:pt x="386" y="50"/>
                  </a:lnTo>
                  <a:lnTo>
                    <a:pt x="388" y="52"/>
                  </a:lnTo>
                  <a:lnTo>
                    <a:pt x="389" y="52"/>
                  </a:lnTo>
                  <a:lnTo>
                    <a:pt x="389" y="55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3" y="55"/>
                  </a:lnTo>
                  <a:lnTo>
                    <a:pt x="393" y="57"/>
                  </a:lnTo>
                  <a:lnTo>
                    <a:pt x="392" y="57"/>
                  </a:lnTo>
                  <a:lnTo>
                    <a:pt x="392" y="58"/>
                  </a:lnTo>
                  <a:lnTo>
                    <a:pt x="391" y="58"/>
                  </a:lnTo>
                  <a:lnTo>
                    <a:pt x="391" y="64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7"/>
                  </a:lnTo>
                  <a:lnTo>
                    <a:pt x="394" y="68"/>
                  </a:lnTo>
                  <a:lnTo>
                    <a:pt x="393" y="68"/>
                  </a:lnTo>
                  <a:lnTo>
                    <a:pt x="393" y="69"/>
                  </a:lnTo>
                  <a:lnTo>
                    <a:pt x="392" y="69"/>
                  </a:lnTo>
                  <a:lnTo>
                    <a:pt x="391" y="70"/>
                  </a:lnTo>
                  <a:lnTo>
                    <a:pt x="391" y="74"/>
                  </a:lnTo>
                  <a:lnTo>
                    <a:pt x="393" y="75"/>
                  </a:lnTo>
                  <a:lnTo>
                    <a:pt x="397" y="75"/>
                  </a:lnTo>
                  <a:lnTo>
                    <a:pt x="403" y="76"/>
                  </a:lnTo>
                  <a:lnTo>
                    <a:pt x="405" y="76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3" y="67"/>
                  </a:lnTo>
                  <a:lnTo>
                    <a:pt x="418" y="62"/>
                  </a:lnTo>
                  <a:lnTo>
                    <a:pt x="419" y="62"/>
                  </a:lnTo>
                  <a:lnTo>
                    <a:pt x="419" y="63"/>
                  </a:lnTo>
                  <a:lnTo>
                    <a:pt x="422" y="62"/>
                  </a:lnTo>
                  <a:lnTo>
                    <a:pt x="422" y="67"/>
                  </a:lnTo>
                  <a:lnTo>
                    <a:pt x="420" y="67"/>
                  </a:lnTo>
                  <a:lnTo>
                    <a:pt x="419" y="68"/>
                  </a:lnTo>
                  <a:lnTo>
                    <a:pt x="419" y="70"/>
                  </a:lnTo>
                  <a:lnTo>
                    <a:pt x="418" y="74"/>
                  </a:lnTo>
                  <a:lnTo>
                    <a:pt x="418" y="76"/>
                  </a:lnTo>
                  <a:lnTo>
                    <a:pt x="420" y="76"/>
                  </a:lnTo>
                  <a:lnTo>
                    <a:pt x="422" y="77"/>
                  </a:lnTo>
                  <a:lnTo>
                    <a:pt x="422" y="79"/>
                  </a:lnTo>
                  <a:lnTo>
                    <a:pt x="420" y="80"/>
                  </a:lnTo>
                  <a:lnTo>
                    <a:pt x="420" y="86"/>
                  </a:lnTo>
                  <a:lnTo>
                    <a:pt x="426" y="86"/>
                  </a:lnTo>
                  <a:lnTo>
                    <a:pt x="429" y="88"/>
                  </a:lnTo>
                  <a:lnTo>
                    <a:pt x="430" y="88"/>
                  </a:lnTo>
                  <a:lnTo>
                    <a:pt x="431" y="89"/>
                  </a:lnTo>
                  <a:lnTo>
                    <a:pt x="432" y="92"/>
                  </a:lnTo>
                  <a:lnTo>
                    <a:pt x="433" y="92"/>
                  </a:lnTo>
                  <a:lnTo>
                    <a:pt x="433" y="93"/>
                  </a:lnTo>
                  <a:lnTo>
                    <a:pt x="435" y="93"/>
                  </a:lnTo>
                  <a:lnTo>
                    <a:pt x="437" y="92"/>
                  </a:lnTo>
                  <a:lnTo>
                    <a:pt x="438" y="92"/>
                  </a:lnTo>
                  <a:lnTo>
                    <a:pt x="438" y="93"/>
                  </a:lnTo>
                  <a:lnTo>
                    <a:pt x="439" y="94"/>
                  </a:lnTo>
                  <a:lnTo>
                    <a:pt x="439" y="98"/>
                  </a:lnTo>
                  <a:lnTo>
                    <a:pt x="441" y="98"/>
                  </a:lnTo>
                  <a:lnTo>
                    <a:pt x="441" y="97"/>
                  </a:lnTo>
                  <a:lnTo>
                    <a:pt x="442" y="97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101"/>
                  </a:lnTo>
                  <a:lnTo>
                    <a:pt x="447" y="103"/>
                  </a:lnTo>
                  <a:lnTo>
                    <a:pt x="445" y="104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53" y="104"/>
                  </a:lnTo>
                  <a:lnTo>
                    <a:pt x="453" y="103"/>
                  </a:lnTo>
                  <a:lnTo>
                    <a:pt x="454" y="101"/>
                  </a:lnTo>
                  <a:lnTo>
                    <a:pt x="455" y="103"/>
                  </a:lnTo>
                  <a:lnTo>
                    <a:pt x="457" y="103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60" y="103"/>
                  </a:lnTo>
                  <a:lnTo>
                    <a:pt x="462" y="104"/>
                  </a:lnTo>
                  <a:lnTo>
                    <a:pt x="462" y="105"/>
                  </a:lnTo>
                  <a:lnTo>
                    <a:pt x="463" y="105"/>
                  </a:lnTo>
                  <a:lnTo>
                    <a:pt x="466" y="106"/>
                  </a:lnTo>
                  <a:lnTo>
                    <a:pt x="467" y="107"/>
                  </a:lnTo>
                  <a:lnTo>
                    <a:pt x="467" y="109"/>
                  </a:lnTo>
                  <a:lnTo>
                    <a:pt x="472" y="109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80" y="105"/>
                  </a:lnTo>
                  <a:lnTo>
                    <a:pt x="481" y="107"/>
                  </a:lnTo>
                  <a:lnTo>
                    <a:pt x="486" y="107"/>
                  </a:lnTo>
                  <a:lnTo>
                    <a:pt x="490" y="109"/>
                  </a:lnTo>
                  <a:lnTo>
                    <a:pt x="491" y="110"/>
                  </a:lnTo>
                  <a:lnTo>
                    <a:pt x="491" y="112"/>
                  </a:lnTo>
                  <a:lnTo>
                    <a:pt x="493" y="113"/>
                  </a:lnTo>
                  <a:lnTo>
                    <a:pt x="493" y="114"/>
                  </a:lnTo>
                  <a:lnTo>
                    <a:pt x="492" y="116"/>
                  </a:lnTo>
                  <a:lnTo>
                    <a:pt x="493" y="116"/>
                  </a:lnTo>
                  <a:lnTo>
                    <a:pt x="493" y="117"/>
                  </a:lnTo>
                  <a:lnTo>
                    <a:pt x="497" y="119"/>
                  </a:lnTo>
                  <a:lnTo>
                    <a:pt x="497" y="122"/>
                  </a:lnTo>
                  <a:lnTo>
                    <a:pt x="498" y="123"/>
                  </a:lnTo>
                  <a:lnTo>
                    <a:pt x="498" y="124"/>
                  </a:lnTo>
                  <a:lnTo>
                    <a:pt x="499" y="123"/>
                  </a:lnTo>
                  <a:lnTo>
                    <a:pt x="499" y="126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5" y="126"/>
                  </a:lnTo>
                  <a:lnTo>
                    <a:pt x="504" y="125"/>
                  </a:lnTo>
                  <a:lnTo>
                    <a:pt x="504" y="124"/>
                  </a:lnTo>
                  <a:lnTo>
                    <a:pt x="509" y="124"/>
                  </a:lnTo>
                  <a:lnTo>
                    <a:pt x="511" y="125"/>
                  </a:lnTo>
                  <a:lnTo>
                    <a:pt x="512" y="125"/>
                  </a:lnTo>
                  <a:lnTo>
                    <a:pt x="512" y="130"/>
                  </a:lnTo>
                  <a:lnTo>
                    <a:pt x="513" y="130"/>
                  </a:lnTo>
                  <a:lnTo>
                    <a:pt x="515" y="129"/>
                  </a:lnTo>
                  <a:lnTo>
                    <a:pt x="515" y="128"/>
                  </a:lnTo>
                  <a:lnTo>
                    <a:pt x="517" y="129"/>
                  </a:lnTo>
                  <a:lnTo>
                    <a:pt x="517" y="130"/>
                  </a:lnTo>
                  <a:lnTo>
                    <a:pt x="523" y="130"/>
                  </a:lnTo>
                  <a:lnTo>
                    <a:pt x="524" y="129"/>
                  </a:lnTo>
                  <a:lnTo>
                    <a:pt x="525" y="129"/>
                  </a:lnTo>
                  <a:lnTo>
                    <a:pt x="525" y="128"/>
                  </a:lnTo>
                  <a:lnTo>
                    <a:pt x="526" y="128"/>
                  </a:lnTo>
                  <a:lnTo>
                    <a:pt x="526" y="126"/>
                  </a:lnTo>
                  <a:lnTo>
                    <a:pt x="529" y="126"/>
                  </a:lnTo>
                  <a:lnTo>
                    <a:pt x="530" y="128"/>
                  </a:lnTo>
                  <a:lnTo>
                    <a:pt x="531" y="128"/>
                  </a:lnTo>
                  <a:lnTo>
                    <a:pt x="531" y="130"/>
                  </a:lnTo>
                  <a:lnTo>
                    <a:pt x="532" y="131"/>
                  </a:lnTo>
                  <a:lnTo>
                    <a:pt x="534" y="131"/>
                  </a:lnTo>
                  <a:lnTo>
                    <a:pt x="534" y="132"/>
                  </a:lnTo>
                  <a:lnTo>
                    <a:pt x="536" y="132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42" y="135"/>
                  </a:lnTo>
                  <a:lnTo>
                    <a:pt x="543" y="134"/>
                  </a:lnTo>
                  <a:lnTo>
                    <a:pt x="544" y="134"/>
                  </a:lnTo>
                  <a:lnTo>
                    <a:pt x="548" y="135"/>
                  </a:lnTo>
                  <a:lnTo>
                    <a:pt x="550" y="135"/>
                  </a:lnTo>
                  <a:lnTo>
                    <a:pt x="557" y="138"/>
                  </a:lnTo>
                  <a:lnTo>
                    <a:pt x="561" y="140"/>
                  </a:lnTo>
                  <a:lnTo>
                    <a:pt x="562" y="140"/>
                  </a:lnTo>
                  <a:lnTo>
                    <a:pt x="561" y="141"/>
                  </a:lnTo>
                  <a:lnTo>
                    <a:pt x="560" y="143"/>
                  </a:lnTo>
                  <a:lnTo>
                    <a:pt x="557" y="149"/>
                  </a:lnTo>
                  <a:lnTo>
                    <a:pt x="555" y="150"/>
                  </a:lnTo>
                  <a:lnTo>
                    <a:pt x="555" y="152"/>
                  </a:lnTo>
                  <a:lnTo>
                    <a:pt x="554" y="153"/>
                  </a:lnTo>
                  <a:lnTo>
                    <a:pt x="551" y="153"/>
                  </a:lnTo>
                  <a:lnTo>
                    <a:pt x="551" y="155"/>
                  </a:lnTo>
                  <a:lnTo>
                    <a:pt x="548" y="159"/>
                  </a:lnTo>
                  <a:lnTo>
                    <a:pt x="547" y="159"/>
                  </a:lnTo>
                  <a:lnTo>
                    <a:pt x="546" y="162"/>
                  </a:lnTo>
                  <a:lnTo>
                    <a:pt x="546" y="168"/>
                  </a:lnTo>
                  <a:lnTo>
                    <a:pt x="544" y="168"/>
                  </a:lnTo>
                  <a:lnTo>
                    <a:pt x="544" y="169"/>
                  </a:lnTo>
                  <a:lnTo>
                    <a:pt x="543" y="171"/>
                  </a:lnTo>
                  <a:lnTo>
                    <a:pt x="543" y="173"/>
                  </a:lnTo>
                  <a:lnTo>
                    <a:pt x="542" y="175"/>
                  </a:lnTo>
                  <a:lnTo>
                    <a:pt x="542" y="177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1" y="181"/>
                  </a:lnTo>
                  <a:lnTo>
                    <a:pt x="541" y="185"/>
                  </a:lnTo>
                  <a:lnTo>
                    <a:pt x="540" y="186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6" y="192"/>
                  </a:lnTo>
                  <a:lnTo>
                    <a:pt x="536" y="197"/>
                  </a:lnTo>
                  <a:lnTo>
                    <a:pt x="537" y="200"/>
                  </a:lnTo>
                  <a:lnTo>
                    <a:pt x="537" y="203"/>
                  </a:lnTo>
                  <a:lnTo>
                    <a:pt x="536" y="204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11"/>
                  </a:lnTo>
                  <a:lnTo>
                    <a:pt x="534" y="211"/>
                  </a:lnTo>
                  <a:lnTo>
                    <a:pt x="534" y="218"/>
                  </a:lnTo>
                  <a:lnTo>
                    <a:pt x="532" y="218"/>
                  </a:lnTo>
                  <a:lnTo>
                    <a:pt x="532" y="221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6" y="224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4" y="228"/>
                  </a:lnTo>
                  <a:lnTo>
                    <a:pt x="531" y="229"/>
                  </a:lnTo>
                  <a:lnTo>
                    <a:pt x="532" y="230"/>
                  </a:lnTo>
                  <a:lnTo>
                    <a:pt x="532" y="232"/>
                  </a:lnTo>
                  <a:lnTo>
                    <a:pt x="531" y="232"/>
                  </a:lnTo>
                  <a:lnTo>
                    <a:pt x="531" y="233"/>
                  </a:lnTo>
                  <a:lnTo>
                    <a:pt x="529" y="233"/>
                  </a:lnTo>
                  <a:lnTo>
                    <a:pt x="529" y="236"/>
                  </a:lnTo>
                  <a:lnTo>
                    <a:pt x="523" y="236"/>
                  </a:lnTo>
                  <a:lnTo>
                    <a:pt x="522" y="238"/>
                  </a:lnTo>
                  <a:lnTo>
                    <a:pt x="520" y="238"/>
                  </a:lnTo>
                  <a:lnTo>
                    <a:pt x="520" y="236"/>
                  </a:lnTo>
                  <a:lnTo>
                    <a:pt x="519" y="236"/>
                  </a:lnTo>
                  <a:lnTo>
                    <a:pt x="518" y="235"/>
                  </a:lnTo>
                  <a:lnTo>
                    <a:pt x="519" y="233"/>
                  </a:lnTo>
                  <a:lnTo>
                    <a:pt x="512" y="233"/>
                  </a:lnTo>
                  <a:lnTo>
                    <a:pt x="512" y="232"/>
                  </a:lnTo>
                  <a:lnTo>
                    <a:pt x="511" y="233"/>
                  </a:lnTo>
                  <a:lnTo>
                    <a:pt x="510" y="233"/>
                  </a:lnTo>
                  <a:lnTo>
                    <a:pt x="510" y="234"/>
                  </a:lnTo>
                  <a:lnTo>
                    <a:pt x="511" y="234"/>
                  </a:lnTo>
                  <a:lnTo>
                    <a:pt x="511" y="235"/>
                  </a:lnTo>
                  <a:lnTo>
                    <a:pt x="510" y="236"/>
                  </a:lnTo>
                  <a:lnTo>
                    <a:pt x="509" y="236"/>
                  </a:lnTo>
                  <a:lnTo>
                    <a:pt x="509" y="238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11" y="241"/>
                  </a:lnTo>
                  <a:lnTo>
                    <a:pt x="511" y="240"/>
                  </a:lnTo>
                  <a:lnTo>
                    <a:pt x="513" y="242"/>
                  </a:lnTo>
                  <a:lnTo>
                    <a:pt x="512" y="243"/>
                  </a:lnTo>
                  <a:lnTo>
                    <a:pt x="511" y="243"/>
                  </a:lnTo>
                  <a:lnTo>
                    <a:pt x="511" y="245"/>
                  </a:lnTo>
                  <a:lnTo>
                    <a:pt x="510" y="245"/>
                  </a:lnTo>
                  <a:lnTo>
                    <a:pt x="510" y="248"/>
                  </a:lnTo>
                  <a:lnTo>
                    <a:pt x="506" y="249"/>
                  </a:lnTo>
                  <a:lnTo>
                    <a:pt x="505" y="252"/>
                  </a:lnTo>
                  <a:lnTo>
                    <a:pt x="505" y="253"/>
                  </a:lnTo>
                  <a:lnTo>
                    <a:pt x="501" y="255"/>
                  </a:lnTo>
                  <a:lnTo>
                    <a:pt x="500" y="255"/>
                  </a:lnTo>
                  <a:lnTo>
                    <a:pt x="500" y="257"/>
                  </a:lnTo>
                  <a:lnTo>
                    <a:pt x="499" y="258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4" y="264"/>
                  </a:lnTo>
                  <a:lnTo>
                    <a:pt x="490" y="265"/>
                  </a:lnTo>
                  <a:lnTo>
                    <a:pt x="488" y="266"/>
                  </a:lnTo>
                  <a:lnTo>
                    <a:pt x="487" y="269"/>
                  </a:lnTo>
                  <a:lnTo>
                    <a:pt x="487" y="270"/>
                  </a:lnTo>
                  <a:lnTo>
                    <a:pt x="488" y="270"/>
                  </a:lnTo>
                  <a:lnTo>
                    <a:pt x="488" y="272"/>
                  </a:lnTo>
                  <a:lnTo>
                    <a:pt x="487" y="272"/>
                  </a:lnTo>
                  <a:lnTo>
                    <a:pt x="487" y="278"/>
                  </a:lnTo>
                  <a:lnTo>
                    <a:pt x="486" y="279"/>
                  </a:lnTo>
                  <a:lnTo>
                    <a:pt x="485" y="279"/>
                  </a:lnTo>
                  <a:lnTo>
                    <a:pt x="484" y="280"/>
                  </a:lnTo>
                  <a:lnTo>
                    <a:pt x="484" y="282"/>
                  </a:lnTo>
                  <a:lnTo>
                    <a:pt x="480" y="283"/>
                  </a:lnTo>
                  <a:lnTo>
                    <a:pt x="474" y="289"/>
                  </a:lnTo>
                  <a:lnTo>
                    <a:pt x="474" y="290"/>
                  </a:lnTo>
                  <a:lnTo>
                    <a:pt x="475" y="291"/>
                  </a:lnTo>
                  <a:lnTo>
                    <a:pt x="474" y="292"/>
                  </a:lnTo>
                  <a:lnTo>
                    <a:pt x="473" y="295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4" y="300"/>
                  </a:lnTo>
                  <a:lnTo>
                    <a:pt x="474" y="301"/>
                  </a:lnTo>
                  <a:lnTo>
                    <a:pt x="475" y="302"/>
                  </a:lnTo>
                  <a:lnTo>
                    <a:pt x="474" y="304"/>
                  </a:lnTo>
                  <a:lnTo>
                    <a:pt x="474" y="306"/>
                  </a:lnTo>
                  <a:lnTo>
                    <a:pt x="473" y="306"/>
                  </a:lnTo>
                  <a:lnTo>
                    <a:pt x="473" y="309"/>
                  </a:lnTo>
                  <a:lnTo>
                    <a:pt x="470" y="309"/>
                  </a:lnTo>
                  <a:lnTo>
                    <a:pt x="468" y="310"/>
                  </a:lnTo>
                  <a:lnTo>
                    <a:pt x="467" y="312"/>
                  </a:lnTo>
                  <a:lnTo>
                    <a:pt x="467" y="313"/>
                  </a:lnTo>
                  <a:lnTo>
                    <a:pt x="468" y="313"/>
                  </a:lnTo>
                  <a:lnTo>
                    <a:pt x="468" y="315"/>
                  </a:lnTo>
                  <a:lnTo>
                    <a:pt x="467" y="316"/>
                  </a:lnTo>
                  <a:lnTo>
                    <a:pt x="468" y="316"/>
                  </a:lnTo>
                  <a:lnTo>
                    <a:pt x="470" y="315"/>
                  </a:lnTo>
                  <a:lnTo>
                    <a:pt x="472" y="315"/>
                  </a:lnTo>
                  <a:lnTo>
                    <a:pt x="474" y="316"/>
                  </a:lnTo>
                  <a:lnTo>
                    <a:pt x="481" y="309"/>
                  </a:lnTo>
                  <a:lnTo>
                    <a:pt x="481" y="308"/>
                  </a:lnTo>
                  <a:lnTo>
                    <a:pt x="479" y="308"/>
                  </a:lnTo>
                  <a:lnTo>
                    <a:pt x="479" y="306"/>
                  </a:lnTo>
                  <a:lnTo>
                    <a:pt x="478" y="306"/>
                  </a:lnTo>
                  <a:lnTo>
                    <a:pt x="479" y="304"/>
                  </a:lnTo>
                  <a:lnTo>
                    <a:pt x="479" y="303"/>
                  </a:lnTo>
                  <a:lnTo>
                    <a:pt x="480" y="302"/>
                  </a:lnTo>
                  <a:lnTo>
                    <a:pt x="482" y="301"/>
                  </a:lnTo>
                  <a:lnTo>
                    <a:pt x="484" y="300"/>
                  </a:lnTo>
                  <a:lnTo>
                    <a:pt x="486" y="300"/>
                  </a:lnTo>
                  <a:lnTo>
                    <a:pt x="490" y="297"/>
                  </a:lnTo>
                  <a:lnTo>
                    <a:pt x="492" y="296"/>
                  </a:lnTo>
                  <a:lnTo>
                    <a:pt x="495" y="296"/>
                  </a:lnTo>
                  <a:lnTo>
                    <a:pt x="501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3" y="307"/>
                  </a:lnTo>
                  <a:lnTo>
                    <a:pt x="504" y="308"/>
                  </a:lnTo>
                  <a:lnTo>
                    <a:pt x="501" y="313"/>
                  </a:lnTo>
                  <a:lnTo>
                    <a:pt x="501" y="316"/>
                  </a:lnTo>
                  <a:lnTo>
                    <a:pt x="505" y="316"/>
                  </a:lnTo>
                  <a:lnTo>
                    <a:pt x="506" y="318"/>
                  </a:lnTo>
                  <a:lnTo>
                    <a:pt x="505" y="319"/>
                  </a:lnTo>
                  <a:lnTo>
                    <a:pt x="505" y="321"/>
                  </a:lnTo>
                  <a:lnTo>
                    <a:pt x="507" y="321"/>
                  </a:lnTo>
                  <a:lnTo>
                    <a:pt x="511" y="325"/>
                  </a:lnTo>
                  <a:lnTo>
                    <a:pt x="511" y="327"/>
                  </a:lnTo>
                  <a:lnTo>
                    <a:pt x="512" y="328"/>
                  </a:lnTo>
                  <a:lnTo>
                    <a:pt x="512" y="329"/>
                  </a:lnTo>
                  <a:lnTo>
                    <a:pt x="511" y="329"/>
                  </a:lnTo>
                  <a:lnTo>
                    <a:pt x="511" y="331"/>
                  </a:lnTo>
                  <a:lnTo>
                    <a:pt x="507" y="334"/>
                  </a:lnTo>
                  <a:lnTo>
                    <a:pt x="506" y="334"/>
                  </a:lnTo>
                  <a:lnTo>
                    <a:pt x="505" y="333"/>
                  </a:lnTo>
                  <a:lnTo>
                    <a:pt x="505" y="334"/>
                  </a:lnTo>
                  <a:lnTo>
                    <a:pt x="503" y="334"/>
                  </a:lnTo>
                  <a:lnTo>
                    <a:pt x="503" y="341"/>
                  </a:lnTo>
                  <a:lnTo>
                    <a:pt x="505" y="344"/>
                  </a:lnTo>
                  <a:lnTo>
                    <a:pt x="506" y="344"/>
                  </a:lnTo>
                  <a:lnTo>
                    <a:pt x="507" y="345"/>
                  </a:lnTo>
                  <a:lnTo>
                    <a:pt x="510" y="346"/>
                  </a:lnTo>
                  <a:lnTo>
                    <a:pt x="510" y="353"/>
                  </a:lnTo>
                  <a:lnTo>
                    <a:pt x="511" y="353"/>
                  </a:lnTo>
                  <a:lnTo>
                    <a:pt x="512" y="355"/>
                  </a:lnTo>
                  <a:lnTo>
                    <a:pt x="515" y="356"/>
                  </a:lnTo>
                  <a:lnTo>
                    <a:pt x="515" y="358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8" y="359"/>
                  </a:lnTo>
                  <a:lnTo>
                    <a:pt x="518" y="362"/>
                  </a:lnTo>
                  <a:lnTo>
                    <a:pt x="517" y="363"/>
                  </a:lnTo>
                  <a:lnTo>
                    <a:pt x="516" y="365"/>
                  </a:lnTo>
                  <a:lnTo>
                    <a:pt x="516" y="369"/>
                  </a:lnTo>
                  <a:lnTo>
                    <a:pt x="513" y="371"/>
                  </a:lnTo>
                  <a:lnTo>
                    <a:pt x="511" y="371"/>
                  </a:lnTo>
                  <a:lnTo>
                    <a:pt x="510" y="372"/>
                  </a:lnTo>
                  <a:lnTo>
                    <a:pt x="509" y="372"/>
                  </a:lnTo>
                  <a:lnTo>
                    <a:pt x="509" y="374"/>
                  </a:lnTo>
                  <a:lnTo>
                    <a:pt x="507" y="375"/>
                  </a:lnTo>
                  <a:lnTo>
                    <a:pt x="506" y="375"/>
                  </a:lnTo>
                  <a:lnTo>
                    <a:pt x="506" y="376"/>
                  </a:lnTo>
                  <a:lnTo>
                    <a:pt x="505" y="377"/>
                  </a:lnTo>
                  <a:lnTo>
                    <a:pt x="503" y="376"/>
                  </a:lnTo>
                  <a:lnTo>
                    <a:pt x="501" y="375"/>
                  </a:lnTo>
                  <a:lnTo>
                    <a:pt x="500" y="375"/>
                  </a:lnTo>
                  <a:lnTo>
                    <a:pt x="499" y="376"/>
                  </a:lnTo>
                  <a:lnTo>
                    <a:pt x="497" y="376"/>
                  </a:lnTo>
                  <a:lnTo>
                    <a:pt x="494" y="378"/>
                  </a:lnTo>
                  <a:lnTo>
                    <a:pt x="495" y="380"/>
                  </a:lnTo>
                  <a:lnTo>
                    <a:pt x="495" y="381"/>
                  </a:lnTo>
                  <a:lnTo>
                    <a:pt x="497" y="382"/>
                  </a:lnTo>
                  <a:lnTo>
                    <a:pt x="497" y="383"/>
                  </a:lnTo>
                  <a:lnTo>
                    <a:pt x="499" y="383"/>
                  </a:lnTo>
                  <a:lnTo>
                    <a:pt x="500" y="386"/>
                  </a:lnTo>
                  <a:lnTo>
                    <a:pt x="500" y="390"/>
                  </a:lnTo>
                  <a:lnTo>
                    <a:pt x="501" y="392"/>
                  </a:lnTo>
                  <a:lnTo>
                    <a:pt x="505" y="393"/>
                  </a:lnTo>
                  <a:lnTo>
                    <a:pt x="509" y="393"/>
                  </a:lnTo>
                  <a:lnTo>
                    <a:pt x="511" y="394"/>
                  </a:lnTo>
                  <a:lnTo>
                    <a:pt x="511" y="396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13" y="402"/>
                  </a:lnTo>
                  <a:lnTo>
                    <a:pt x="513" y="404"/>
                  </a:lnTo>
                  <a:lnTo>
                    <a:pt x="511" y="402"/>
                  </a:lnTo>
                  <a:lnTo>
                    <a:pt x="509" y="405"/>
                  </a:lnTo>
                  <a:lnTo>
                    <a:pt x="509" y="407"/>
                  </a:lnTo>
                  <a:lnTo>
                    <a:pt x="507" y="409"/>
                  </a:lnTo>
                  <a:lnTo>
                    <a:pt x="505" y="412"/>
                  </a:lnTo>
                  <a:lnTo>
                    <a:pt x="504" y="412"/>
                  </a:lnTo>
                  <a:lnTo>
                    <a:pt x="505" y="414"/>
                  </a:lnTo>
                  <a:lnTo>
                    <a:pt x="505" y="415"/>
                  </a:lnTo>
                  <a:lnTo>
                    <a:pt x="507" y="418"/>
                  </a:lnTo>
                  <a:lnTo>
                    <a:pt x="506" y="419"/>
                  </a:lnTo>
                  <a:lnTo>
                    <a:pt x="506" y="423"/>
                  </a:lnTo>
                  <a:lnTo>
                    <a:pt x="507" y="424"/>
                  </a:lnTo>
                  <a:lnTo>
                    <a:pt x="507" y="426"/>
                  </a:lnTo>
                  <a:lnTo>
                    <a:pt x="509" y="426"/>
                  </a:lnTo>
                  <a:lnTo>
                    <a:pt x="510" y="427"/>
                  </a:lnTo>
                  <a:lnTo>
                    <a:pt x="510" y="429"/>
                  </a:lnTo>
                  <a:lnTo>
                    <a:pt x="511" y="430"/>
                  </a:lnTo>
                  <a:lnTo>
                    <a:pt x="513" y="430"/>
                  </a:lnTo>
                  <a:lnTo>
                    <a:pt x="516" y="431"/>
                  </a:lnTo>
                  <a:lnTo>
                    <a:pt x="517" y="431"/>
                  </a:lnTo>
                  <a:lnTo>
                    <a:pt x="522" y="435"/>
                  </a:lnTo>
                  <a:lnTo>
                    <a:pt x="524" y="435"/>
                  </a:lnTo>
                  <a:lnTo>
                    <a:pt x="524" y="436"/>
                  </a:lnTo>
                  <a:lnTo>
                    <a:pt x="528" y="436"/>
                  </a:lnTo>
                  <a:lnTo>
                    <a:pt x="535" y="435"/>
                  </a:lnTo>
                  <a:lnTo>
                    <a:pt x="536" y="435"/>
                  </a:lnTo>
                  <a:lnTo>
                    <a:pt x="537" y="433"/>
                  </a:lnTo>
                  <a:lnTo>
                    <a:pt x="538" y="433"/>
                  </a:lnTo>
                  <a:lnTo>
                    <a:pt x="538" y="436"/>
                  </a:lnTo>
                  <a:lnTo>
                    <a:pt x="541" y="438"/>
                  </a:lnTo>
                  <a:lnTo>
                    <a:pt x="541" y="439"/>
                  </a:lnTo>
                  <a:lnTo>
                    <a:pt x="538" y="442"/>
                  </a:lnTo>
                  <a:lnTo>
                    <a:pt x="538" y="444"/>
                  </a:lnTo>
                  <a:lnTo>
                    <a:pt x="537" y="445"/>
                  </a:lnTo>
                  <a:lnTo>
                    <a:pt x="535" y="447"/>
                  </a:lnTo>
                  <a:lnTo>
                    <a:pt x="534" y="448"/>
                  </a:lnTo>
                  <a:lnTo>
                    <a:pt x="532" y="450"/>
                  </a:lnTo>
                  <a:lnTo>
                    <a:pt x="531" y="451"/>
                  </a:lnTo>
                  <a:lnTo>
                    <a:pt x="531" y="452"/>
                  </a:lnTo>
                  <a:lnTo>
                    <a:pt x="532" y="456"/>
                  </a:lnTo>
                  <a:lnTo>
                    <a:pt x="531" y="456"/>
                  </a:lnTo>
                  <a:lnTo>
                    <a:pt x="531" y="457"/>
                  </a:lnTo>
                  <a:lnTo>
                    <a:pt x="530" y="457"/>
                  </a:lnTo>
                  <a:lnTo>
                    <a:pt x="530" y="458"/>
                  </a:lnTo>
                  <a:lnTo>
                    <a:pt x="529" y="457"/>
                  </a:lnTo>
                  <a:lnTo>
                    <a:pt x="528" y="457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5" y="461"/>
                  </a:lnTo>
                  <a:lnTo>
                    <a:pt x="525" y="462"/>
                  </a:lnTo>
                  <a:lnTo>
                    <a:pt x="524" y="462"/>
                  </a:lnTo>
                  <a:lnTo>
                    <a:pt x="523" y="461"/>
                  </a:lnTo>
                  <a:lnTo>
                    <a:pt x="522" y="462"/>
                  </a:lnTo>
                  <a:lnTo>
                    <a:pt x="520" y="462"/>
                  </a:lnTo>
                  <a:lnTo>
                    <a:pt x="520" y="464"/>
                  </a:lnTo>
                  <a:lnTo>
                    <a:pt x="519" y="464"/>
                  </a:lnTo>
                  <a:lnTo>
                    <a:pt x="519" y="463"/>
                  </a:lnTo>
                  <a:lnTo>
                    <a:pt x="518" y="463"/>
                  </a:lnTo>
                  <a:lnTo>
                    <a:pt x="517" y="464"/>
                  </a:lnTo>
                  <a:lnTo>
                    <a:pt x="517" y="470"/>
                  </a:lnTo>
                  <a:lnTo>
                    <a:pt x="516" y="469"/>
                  </a:lnTo>
                  <a:lnTo>
                    <a:pt x="513" y="469"/>
                  </a:lnTo>
                  <a:lnTo>
                    <a:pt x="513" y="470"/>
                  </a:lnTo>
                  <a:lnTo>
                    <a:pt x="510" y="470"/>
                  </a:lnTo>
                  <a:lnTo>
                    <a:pt x="509" y="472"/>
                  </a:lnTo>
                  <a:lnTo>
                    <a:pt x="509" y="473"/>
                  </a:lnTo>
                  <a:lnTo>
                    <a:pt x="510" y="473"/>
                  </a:lnTo>
                  <a:lnTo>
                    <a:pt x="507" y="475"/>
                  </a:lnTo>
                  <a:lnTo>
                    <a:pt x="507" y="476"/>
                  </a:lnTo>
                  <a:lnTo>
                    <a:pt x="505" y="476"/>
                  </a:lnTo>
                  <a:lnTo>
                    <a:pt x="505" y="478"/>
                  </a:lnTo>
                  <a:lnTo>
                    <a:pt x="500" y="478"/>
                  </a:lnTo>
                  <a:lnTo>
                    <a:pt x="500" y="480"/>
                  </a:lnTo>
                  <a:lnTo>
                    <a:pt x="499" y="480"/>
                  </a:lnTo>
                  <a:lnTo>
                    <a:pt x="499" y="481"/>
                  </a:lnTo>
                  <a:lnTo>
                    <a:pt x="498" y="481"/>
                  </a:lnTo>
                  <a:lnTo>
                    <a:pt x="497" y="482"/>
                  </a:lnTo>
                  <a:lnTo>
                    <a:pt x="497" y="484"/>
                  </a:lnTo>
                  <a:lnTo>
                    <a:pt x="495" y="485"/>
                  </a:lnTo>
                  <a:lnTo>
                    <a:pt x="494" y="485"/>
                  </a:lnTo>
                  <a:lnTo>
                    <a:pt x="494" y="486"/>
                  </a:lnTo>
                  <a:lnTo>
                    <a:pt x="499" y="486"/>
                  </a:lnTo>
                  <a:lnTo>
                    <a:pt x="498" y="487"/>
                  </a:lnTo>
                  <a:lnTo>
                    <a:pt x="498" y="488"/>
                  </a:lnTo>
                  <a:lnTo>
                    <a:pt x="497" y="488"/>
                  </a:lnTo>
                  <a:lnTo>
                    <a:pt x="498" y="490"/>
                  </a:lnTo>
                  <a:lnTo>
                    <a:pt x="497" y="491"/>
                  </a:lnTo>
                  <a:lnTo>
                    <a:pt x="495" y="491"/>
                  </a:lnTo>
                  <a:lnTo>
                    <a:pt x="494" y="492"/>
                  </a:lnTo>
                  <a:lnTo>
                    <a:pt x="494" y="491"/>
                  </a:lnTo>
                  <a:lnTo>
                    <a:pt x="492" y="491"/>
                  </a:lnTo>
                  <a:lnTo>
                    <a:pt x="492" y="492"/>
                  </a:lnTo>
                  <a:lnTo>
                    <a:pt x="491" y="493"/>
                  </a:lnTo>
                  <a:lnTo>
                    <a:pt x="486" y="493"/>
                  </a:lnTo>
                  <a:lnTo>
                    <a:pt x="485" y="494"/>
                  </a:lnTo>
                  <a:lnTo>
                    <a:pt x="485" y="497"/>
                  </a:lnTo>
                  <a:lnTo>
                    <a:pt x="484" y="497"/>
                  </a:lnTo>
                  <a:lnTo>
                    <a:pt x="481" y="494"/>
                  </a:lnTo>
                  <a:lnTo>
                    <a:pt x="479" y="494"/>
                  </a:lnTo>
                  <a:lnTo>
                    <a:pt x="478" y="495"/>
                  </a:lnTo>
                  <a:lnTo>
                    <a:pt x="476" y="495"/>
                  </a:lnTo>
                  <a:lnTo>
                    <a:pt x="476" y="497"/>
                  </a:lnTo>
                  <a:lnTo>
                    <a:pt x="475" y="498"/>
                  </a:lnTo>
                  <a:lnTo>
                    <a:pt x="475" y="499"/>
                  </a:lnTo>
                  <a:lnTo>
                    <a:pt x="474" y="498"/>
                  </a:lnTo>
                  <a:lnTo>
                    <a:pt x="474" y="497"/>
                  </a:lnTo>
                  <a:lnTo>
                    <a:pt x="470" y="497"/>
                  </a:lnTo>
                  <a:lnTo>
                    <a:pt x="469" y="495"/>
                  </a:lnTo>
                  <a:lnTo>
                    <a:pt x="467" y="495"/>
                  </a:lnTo>
                  <a:lnTo>
                    <a:pt x="467" y="494"/>
                  </a:lnTo>
                  <a:lnTo>
                    <a:pt x="464" y="494"/>
                  </a:lnTo>
                  <a:lnTo>
                    <a:pt x="464" y="495"/>
                  </a:lnTo>
                  <a:lnTo>
                    <a:pt x="466" y="497"/>
                  </a:lnTo>
                  <a:lnTo>
                    <a:pt x="467" y="497"/>
                  </a:lnTo>
                  <a:lnTo>
                    <a:pt x="467" y="498"/>
                  </a:lnTo>
                  <a:lnTo>
                    <a:pt x="463" y="498"/>
                  </a:lnTo>
                  <a:lnTo>
                    <a:pt x="463" y="499"/>
                  </a:lnTo>
                  <a:lnTo>
                    <a:pt x="461" y="499"/>
                  </a:lnTo>
                  <a:lnTo>
                    <a:pt x="460" y="498"/>
                  </a:lnTo>
                  <a:lnTo>
                    <a:pt x="460" y="497"/>
                  </a:lnTo>
                  <a:lnTo>
                    <a:pt x="461" y="497"/>
                  </a:lnTo>
                  <a:lnTo>
                    <a:pt x="461" y="495"/>
                  </a:lnTo>
                  <a:lnTo>
                    <a:pt x="460" y="495"/>
                  </a:lnTo>
                  <a:lnTo>
                    <a:pt x="460" y="494"/>
                  </a:lnTo>
                  <a:lnTo>
                    <a:pt x="459" y="494"/>
                  </a:lnTo>
                  <a:lnTo>
                    <a:pt x="456" y="493"/>
                  </a:lnTo>
                  <a:lnTo>
                    <a:pt x="456" y="492"/>
                  </a:lnTo>
                  <a:lnTo>
                    <a:pt x="455" y="491"/>
                  </a:lnTo>
                  <a:lnTo>
                    <a:pt x="454" y="491"/>
                  </a:lnTo>
                  <a:lnTo>
                    <a:pt x="454" y="492"/>
                  </a:lnTo>
                  <a:lnTo>
                    <a:pt x="451" y="492"/>
                  </a:lnTo>
                  <a:lnTo>
                    <a:pt x="449" y="490"/>
                  </a:lnTo>
                  <a:lnTo>
                    <a:pt x="442" y="490"/>
                  </a:lnTo>
                  <a:lnTo>
                    <a:pt x="442" y="487"/>
                  </a:lnTo>
                  <a:lnTo>
                    <a:pt x="443" y="486"/>
                  </a:lnTo>
                  <a:lnTo>
                    <a:pt x="442" y="486"/>
                  </a:lnTo>
                  <a:lnTo>
                    <a:pt x="442" y="485"/>
                  </a:lnTo>
                  <a:lnTo>
                    <a:pt x="441" y="482"/>
                  </a:lnTo>
                  <a:lnTo>
                    <a:pt x="439" y="481"/>
                  </a:lnTo>
                  <a:lnTo>
                    <a:pt x="437" y="482"/>
                  </a:lnTo>
                  <a:lnTo>
                    <a:pt x="429" y="482"/>
                  </a:lnTo>
                  <a:lnTo>
                    <a:pt x="428" y="481"/>
                  </a:lnTo>
                  <a:lnTo>
                    <a:pt x="428" y="478"/>
                  </a:lnTo>
                  <a:lnTo>
                    <a:pt x="433" y="478"/>
                  </a:lnTo>
                  <a:lnTo>
                    <a:pt x="436" y="475"/>
                  </a:lnTo>
                  <a:lnTo>
                    <a:pt x="436" y="473"/>
                  </a:lnTo>
                  <a:lnTo>
                    <a:pt x="435" y="473"/>
                  </a:lnTo>
                  <a:lnTo>
                    <a:pt x="433" y="474"/>
                  </a:lnTo>
                  <a:lnTo>
                    <a:pt x="432" y="474"/>
                  </a:lnTo>
                  <a:lnTo>
                    <a:pt x="432" y="473"/>
                  </a:lnTo>
                  <a:lnTo>
                    <a:pt x="431" y="472"/>
                  </a:lnTo>
                  <a:lnTo>
                    <a:pt x="431" y="470"/>
                  </a:lnTo>
                  <a:lnTo>
                    <a:pt x="429" y="470"/>
                  </a:lnTo>
                  <a:lnTo>
                    <a:pt x="429" y="469"/>
                  </a:lnTo>
                  <a:lnTo>
                    <a:pt x="428" y="469"/>
                  </a:lnTo>
                  <a:lnTo>
                    <a:pt x="428" y="473"/>
                  </a:lnTo>
                  <a:lnTo>
                    <a:pt x="430" y="475"/>
                  </a:lnTo>
                  <a:lnTo>
                    <a:pt x="428" y="478"/>
                  </a:lnTo>
                  <a:lnTo>
                    <a:pt x="426" y="478"/>
                  </a:lnTo>
                  <a:lnTo>
                    <a:pt x="424" y="476"/>
                  </a:lnTo>
                  <a:lnTo>
                    <a:pt x="423" y="476"/>
                  </a:lnTo>
                  <a:lnTo>
                    <a:pt x="423" y="478"/>
                  </a:lnTo>
                  <a:lnTo>
                    <a:pt x="420" y="478"/>
                  </a:lnTo>
                  <a:lnTo>
                    <a:pt x="420" y="479"/>
                  </a:lnTo>
                  <a:lnTo>
                    <a:pt x="422" y="480"/>
                  </a:lnTo>
                  <a:lnTo>
                    <a:pt x="423" y="480"/>
                  </a:lnTo>
                  <a:lnTo>
                    <a:pt x="420" y="482"/>
                  </a:lnTo>
                  <a:lnTo>
                    <a:pt x="420" y="480"/>
                  </a:lnTo>
                  <a:lnTo>
                    <a:pt x="418" y="479"/>
                  </a:lnTo>
                  <a:lnTo>
                    <a:pt x="417" y="478"/>
                  </a:lnTo>
                  <a:lnTo>
                    <a:pt x="416" y="475"/>
                  </a:lnTo>
                  <a:lnTo>
                    <a:pt x="416" y="478"/>
                  </a:lnTo>
                  <a:lnTo>
                    <a:pt x="417" y="479"/>
                  </a:lnTo>
                  <a:lnTo>
                    <a:pt x="418" y="479"/>
                  </a:lnTo>
                  <a:lnTo>
                    <a:pt x="419" y="480"/>
                  </a:lnTo>
                  <a:lnTo>
                    <a:pt x="419" y="481"/>
                  </a:lnTo>
                  <a:lnTo>
                    <a:pt x="410" y="481"/>
                  </a:lnTo>
                  <a:lnTo>
                    <a:pt x="408" y="480"/>
                  </a:lnTo>
                  <a:lnTo>
                    <a:pt x="408" y="479"/>
                  </a:lnTo>
                  <a:lnTo>
                    <a:pt x="410" y="479"/>
                  </a:lnTo>
                  <a:lnTo>
                    <a:pt x="410" y="476"/>
                  </a:lnTo>
                  <a:lnTo>
                    <a:pt x="408" y="476"/>
                  </a:lnTo>
                  <a:lnTo>
                    <a:pt x="406" y="475"/>
                  </a:lnTo>
                  <a:lnTo>
                    <a:pt x="392" y="475"/>
                  </a:lnTo>
                  <a:lnTo>
                    <a:pt x="392" y="474"/>
                  </a:lnTo>
                  <a:lnTo>
                    <a:pt x="391" y="474"/>
                  </a:lnTo>
                  <a:lnTo>
                    <a:pt x="389" y="472"/>
                  </a:lnTo>
                  <a:lnTo>
                    <a:pt x="391" y="470"/>
                  </a:lnTo>
                  <a:lnTo>
                    <a:pt x="389" y="469"/>
                  </a:lnTo>
                  <a:lnTo>
                    <a:pt x="385" y="469"/>
                  </a:lnTo>
                  <a:lnTo>
                    <a:pt x="382" y="470"/>
                  </a:lnTo>
                  <a:lnTo>
                    <a:pt x="374" y="478"/>
                  </a:lnTo>
                  <a:lnTo>
                    <a:pt x="369" y="480"/>
                  </a:lnTo>
                  <a:lnTo>
                    <a:pt x="368" y="481"/>
                  </a:lnTo>
                  <a:lnTo>
                    <a:pt x="364" y="486"/>
                  </a:lnTo>
                  <a:lnTo>
                    <a:pt x="363" y="486"/>
                  </a:lnTo>
                  <a:lnTo>
                    <a:pt x="362" y="485"/>
                  </a:lnTo>
                  <a:lnTo>
                    <a:pt x="358" y="485"/>
                  </a:lnTo>
                  <a:lnTo>
                    <a:pt x="356" y="486"/>
                  </a:lnTo>
                  <a:lnTo>
                    <a:pt x="351" y="491"/>
                  </a:lnTo>
                  <a:lnTo>
                    <a:pt x="351" y="492"/>
                  </a:lnTo>
                  <a:lnTo>
                    <a:pt x="350" y="492"/>
                  </a:lnTo>
                  <a:lnTo>
                    <a:pt x="350" y="493"/>
                  </a:lnTo>
                  <a:lnTo>
                    <a:pt x="349" y="494"/>
                  </a:lnTo>
                  <a:lnTo>
                    <a:pt x="348" y="494"/>
                  </a:lnTo>
                  <a:lnTo>
                    <a:pt x="348" y="495"/>
                  </a:lnTo>
                  <a:lnTo>
                    <a:pt x="346" y="497"/>
                  </a:lnTo>
                  <a:lnTo>
                    <a:pt x="346" y="499"/>
                  </a:lnTo>
                  <a:lnTo>
                    <a:pt x="345" y="500"/>
                  </a:lnTo>
                  <a:lnTo>
                    <a:pt x="345" y="501"/>
                  </a:lnTo>
                  <a:lnTo>
                    <a:pt x="344" y="504"/>
                  </a:lnTo>
                  <a:lnTo>
                    <a:pt x="344" y="505"/>
                  </a:lnTo>
                  <a:lnTo>
                    <a:pt x="345" y="506"/>
                  </a:lnTo>
                  <a:lnTo>
                    <a:pt x="345" y="507"/>
                  </a:lnTo>
                  <a:lnTo>
                    <a:pt x="344" y="510"/>
                  </a:lnTo>
                  <a:lnTo>
                    <a:pt x="344" y="528"/>
                  </a:lnTo>
                  <a:lnTo>
                    <a:pt x="346" y="528"/>
                  </a:lnTo>
                  <a:lnTo>
                    <a:pt x="348" y="529"/>
                  </a:lnTo>
                  <a:lnTo>
                    <a:pt x="349" y="529"/>
                  </a:lnTo>
                  <a:lnTo>
                    <a:pt x="349" y="531"/>
                  </a:lnTo>
                  <a:lnTo>
                    <a:pt x="350" y="533"/>
                  </a:lnTo>
                  <a:lnTo>
                    <a:pt x="350" y="534"/>
                  </a:lnTo>
                  <a:lnTo>
                    <a:pt x="349" y="535"/>
                  </a:lnTo>
                  <a:lnTo>
                    <a:pt x="346" y="535"/>
                  </a:lnTo>
                  <a:lnTo>
                    <a:pt x="345" y="534"/>
                  </a:lnTo>
                  <a:lnTo>
                    <a:pt x="344" y="534"/>
                  </a:lnTo>
                  <a:lnTo>
                    <a:pt x="344" y="533"/>
                  </a:lnTo>
                  <a:lnTo>
                    <a:pt x="338" y="533"/>
                  </a:lnTo>
                  <a:lnTo>
                    <a:pt x="338" y="534"/>
                  </a:lnTo>
                  <a:lnTo>
                    <a:pt x="336" y="534"/>
                  </a:lnTo>
                  <a:lnTo>
                    <a:pt x="335" y="535"/>
                  </a:lnTo>
                  <a:lnTo>
                    <a:pt x="330" y="535"/>
                  </a:lnTo>
                  <a:lnTo>
                    <a:pt x="330" y="536"/>
                  </a:lnTo>
                  <a:lnTo>
                    <a:pt x="327" y="537"/>
                  </a:lnTo>
                  <a:lnTo>
                    <a:pt x="327" y="538"/>
                  </a:lnTo>
                  <a:lnTo>
                    <a:pt x="329" y="540"/>
                  </a:lnTo>
                  <a:lnTo>
                    <a:pt x="326" y="540"/>
                  </a:lnTo>
                  <a:lnTo>
                    <a:pt x="324" y="538"/>
                  </a:lnTo>
                  <a:lnTo>
                    <a:pt x="323" y="538"/>
                  </a:lnTo>
                  <a:lnTo>
                    <a:pt x="323" y="540"/>
                  </a:lnTo>
                  <a:lnTo>
                    <a:pt x="320" y="540"/>
                  </a:lnTo>
                  <a:lnTo>
                    <a:pt x="317" y="536"/>
                  </a:lnTo>
                  <a:lnTo>
                    <a:pt x="313" y="535"/>
                  </a:lnTo>
                  <a:lnTo>
                    <a:pt x="306" y="535"/>
                  </a:lnTo>
                  <a:lnTo>
                    <a:pt x="305" y="536"/>
                  </a:lnTo>
                  <a:lnTo>
                    <a:pt x="305" y="537"/>
                  </a:lnTo>
                  <a:lnTo>
                    <a:pt x="304" y="537"/>
                  </a:lnTo>
                  <a:lnTo>
                    <a:pt x="304" y="538"/>
                  </a:lnTo>
                  <a:lnTo>
                    <a:pt x="300" y="538"/>
                  </a:lnTo>
                  <a:lnTo>
                    <a:pt x="299" y="537"/>
                  </a:lnTo>
                  <a:lnTo>
                    <a:pt x="298" y="535"/>
                  </a:lnTo>
                  <a:lnTo>
                    <a:pt x="298" y="534"/>
                  </a:lnTo>
                  <a:lnTo>
                    <a:pt x="295" y="534"/>
                  </a:lnTo>
                  <a:lnTo>
                    <a:pt x="293" y="531"/>
                  </a:lnTo>
                  <a:lnTo>
                    <a:pt x="289" y="531"/>
                  </a:lnTo>
                  <a:lnTo>
                    <a:pt x="288" y="530"/>
                  </a:lnTo>
                  <a:lnTo>
                    <a:pt x="288" y="528"/>
                  </a:lnTo>
                  <a:lnTo>
                    <a:pt x="289" y="527"/>
                  </a:lnTo>
                  <a:lnTo>
                    <a:pt x="290" y="527"/>
                  </a:lnTo>
                  <a:lnTo>
                    <a:pt x="290" y="525"/>
                  </a:lnTo>
                  <a:lnTo>
                    <a:pt x="288" y="525"/>
                  </a:lnTo>
                  <a:lnTo>
                    <a:pt x="288" y="524"/>
                  </a:lnTo>
                  <a:lnTo>
                    <a:pt x="283" y="523"/>
                  </a:lnTo>
                  <a:lnTo>
                    <a:pt x="281" y="522"/>
                  </a:lnTo>
                  <a:lnTo>
                    <a:pt x="277" y="522"/>
                  </a:lnTo>
                  <a:lnTo>
                    <a:pt x="277" y="524"/>
                  </a:lnTo>
                  <a:lnTo>
                    <a:pt x="276" y="525"/>
                  </a:lnTo>
                  <a:lnTo>
                    <a:pt x="276" y="524"/>
                  </a:lnTo>
                  <a:lnTo>
                    <a:pt x="275" y="522"/>
                  </a:lnTo>
                  <a:lnTo>
                    <a:pt x="274" y="521"/>
                  </a:lnTo>
                  <a:lnTo>
                    <a:pt x="274" y="519"/>
                  </a:lnTo>
                  <a:lnTo>
                    <a:pt x="273" y="519"/>
                  </a:lnTo>
                  <a:lnTo>
                    <a:pt x="273" y="518"/>
                  </a:lnTo>
                  <a:lnTo>
                    <a:pt x="264" y="518"/>
                  </a:lnTo>
                  <a:lnTo>
                    <a:pt x="263" y="517"/>
                  </a:lnTo>
                  <a:lnTo>
                    <a:pt x="263" y="516"/>
                  </a:lnTo>
                  <a:lnTo>
                    <a:pt x="262" y="515"/>
                  </a:lnTo>
                  <a:lnTo>
                    <a:pt x="257" y="515"/>
                  </a:lnTo>
                  <a:lnTo>
                    <a:pt x="256" y="513"/>
                  </a:lnTo>
                  <a:lnTo>
                    <a:pt x="254" y="513"/>
                  </a:lnTo>
                  <a:lnTo>
                    <a:pt x="252" y="512"/>
                  </a:lnTo>
                  <a:lnTo>
                    <a:pt x="250" y="511"/>
                  </a:lnTo>
                  <a:lnTo>
                    <a:pt x="244" y="511"/>
                  </a:lnTo>
                  <a:lnTo>
                    <a:pt x="244" y="513"/>
                  </a:lnTo>
                  <a:lnTo>
                    <a:pt x="243" y="515"/>
                  </a:lnTo>
                  <a:lnTo>
                    <a:pt x="244" y="516"/>
                  </a:lnTo>
                  <a:lnTo>
                    <a:pt x="243" y="516"/>
                  </a:lnTo>
                  <a:lnTo>
                    <a:pt x="243" y="517"/>
                  </a:lnTo>
                  <a:lnTo>
                    <a:pt x="244" y="517"/>
                  </a:lnTo>
                  <a:lnTo>
                    <a:pt x="244" y="519"/>
                  </a:lnTo>
                  <a:lnTo>
                    <a:pt x="232" y="519"/>
                  </a:lnTo>
                  <a:lnTo>
                    <a:pt x="231" y="518"/>
                  </a:lnTo>
                  <a:lnTo>
                    <a:pt x="230" y="518"/>
                  </a:lnTo>
                  <a:lnTo>
                    <a:pt x="230" y="519"/>
                  </a:lnTo>
                  <a:lnTo>
                    <a:pt x="228" y="521"/>
                  </a:lnTo>
                  <a:lnTo>
                    <a:pt x="227" y="521"/>
                  </a:lnTo>
                  <a:lnTo>
                    <a:pt x="227" y="519"/>
                  </a:lnTo>
                  <a:lnTo>
                    <a:pt x="226" y="518"/>
                  </a:lnTo>
                  <a:lnTo>
                    <a:pt x="225" y="518"/>
                  </a:lnTo>
                  <a:lnTo>
                    <a:pt x="223" y="517"/>
                  </a:lnTo>
                  <a:lnTo>
                    <a:pt x="221" y="518"/>
                  </a:lnTo>
                  <a:lnTo>
                    <a:pt x="219" y="518"/>
                  </a:lnTo>
                  <a:lnTo>
                    <a:pt x="215" y="519"/>
                  </a:lnTo>
                  <a:lnTo>
                    <a:pt x="212" y="519"/>
                  </a:lnTo>
                  <a:lnTo>
                    <a:pt x="212" y="518"/>
                  </a:lnTo>
                  <a:lnTo>
                    <a:pt x="211" y="518"/>
                  </a:lnTo>
                  <a:lnTo>
                    <a:pt x="211" y="517"/>
                  </a:lnTo>
                  <a:lnTo>
                    <a:pt x="209" y="516"/>
                  </a:lnTo>
                  <a:lnTo>
                    <a:pt x="209" y="513"/>
                  </a:lnTo>
                  <a:lnTo>
                    <a:pt x="208" y="513"/>
                  </a:lnTo>
                  <a:lnTo>
                    <a:pt x="207" y="515"/>
                  </a:lnTo>
                  <a:lnTo>
                    <a:pt x="203" y="511"/>
                  </a:lnTo>
                  <a:lnTo>
                    <a:pt x="202" y="511"/>
                  </a:lnTo>
                  <a:lnTo>
                    <a:pt x="202" y="512"/>
                  </a:lnTo>
                  <a:lnTo>
                    <a:pt x="201" y="512"/>
                  </a:lnTo>
                  <a:lnTo>
                    <a:pt x="201" y="511"/>
                  </a:lnTo>
                  <a:lnTo>
                    <a:pt x="199" y="513"/>
                  </a:lnTo>
                  <a:lnTo>
                    <a:pt x="196" y="513"/>
                  </a:lnTo>
                  <a:lnTo>
                    <a:pt x="194" y="512"/>
                  </a:lnTo>
                  <a:lnTo>
                    <a:pt x="193" y="515"/>
                  </a:lnTo>
                  <a:lnTo>
                    <a:pt x="192" y="515"/>
                  </a:lnTo>
                  <a:lnTo>
                    <a:pt x="192" y="513"/>
                  </a:lnTo>
                  <a:lnTo>
                    <a:pt x="190" y="513"/>
                  </a:lnTo>
                  <a:lnTo>
                    <a:pt x="190" y="512"/>
                  </a:lnTo>
                  <a:lnTo>
                    <a:pt x="189" y="510"/>
                  </a:lnTo>
                  <a:lnTo>
                    <a:pt x="188" y="510"/>
                  </a:lnTo>
                  <a:lnTo>
                    <a:pt x="187" y="509"/>
                  </a:lnTo>
                  <a:lnTo>
                    <a:pt x="184" y="509"/>
                  </a:lnTo>
                  <a:lnTo>
                    <a:pt x="184" y="505"/>
                  </a:lnTo>
                  <a:lnTo>
                    <a:pt x="183" y="504"/>
                  </a:lnTo>
                  <a:lnTo>
                    <a:pt x="180" y="505"/>
                  </a:lnTo>
                  <a:lnTo>
                    <a:pt x="176" y="505"/>
                  </a:lnTo>
                  <a:lnTo>
                    <a:pt x="175" y="504"/>
                  </a:lnTo>
                  <a:lnTo>
                    <a:pt x="172" y="503"/>
                  </a:lnTo>
                  <a:lnTo>
                    <a:pt x="171" y="503"/>
                  </a:lnTo>
                  <a:lnTo>
                    <a:pt x="170" y="501"/>
                  </a:lnTo>
                  <a:lnTo>
                    <a:pt x="168" y="501"/>
                  </a:lnTo>
                  <a:lnTo>
                    <a:pt x="167" y="500"/>
                  </a:lnTo>
                  <a:lnTo>
                    <a:pt x="164" y="499"/>
                  </a:lnTo>
                  <a:lnTo>
                    <a:pt x="162" y="499"/>
                  </a:lnTo>
                  <a:lnTo>
                    <a:pt x="162" y="498"/>
                  </a:lnTo>
                  <a:lnTo>
                    <a:pt x="161" y="498"/>
                  </a:lnTo>
                  <a:lnTo>
                    <a:pt x="161" y="495"/>
                  </a:lnTo>
                  <a:lnTo>
                    <a:pt x="159" y="495"/>
                  </a:lnTo>
                  <a:lnTo>
                    <a:pt x="159" y="497"/>
                  </a:lnTo>
                  <a:lnTo>
                    <a:pt x="158" y="498"/>
                  </a:lnTo>
                  <a:lnTo>
                    <a:pt x="158" y="500"/>
                  </a:lnTo>
                  <a:lnTo>
                    <a:pt x="157" y="500"/>
                  </a:lnTo>
                  <a:lnTo>
                    <a:pt x="156" y="499"/>
                  </a:lnTo>
                  <a:lnTo>
                    <a:pt x="155" y="499"/>
                  </a:lnTo>
                  <a:lnTo>
                    <a:pt x="153" y="498"/>
                  </a:lnTo>
                  <a:lnTo>
                    <a:pt x="153" y="497"/>
                  </a:lnTo>
                  <a:lnTo>
                    <a:pt x="156" y="494"/>
                  </a:lnTo>
                  <a:lnTo>
                    <a:pt x="157" y="492"/>
                  </a:lnTo>
                  <a:lnTo>
                    <a:pt x="157" y="487"/>
                  </a:lnTo>
                  <a:lnTo>
                    <a:pt x="156" y="486"/>
                  </a:lnTo>
                  <a:lnTo>
                    <a:pt x="155" y="486"/>
                  </a:lnTo>
                  <a:lnTo>
                    <a:pt x="155" y="487"/>
                  </a:lnTo>
                  <a:lnTo>
                    <a:pt x="152" y="486"/>
                  </a:lnTo>
                  <a:lnTo>
                    <a:pt x="151" y="485"/>
                  </a:lnTo>
                  <a:lnTo>
                    <a:pt x="150" y="485"/>
                  </a:lnTo>
                  <a:lnTo>
                    <a:pt x="150" y="486"/>
                  </a:lnTo>
                  <a:lnTo>
                    <a:pt x="149" y="487"/>
                  </a:lnTo>
                  <a:lnTo>
                    <a:pt x="146" y="487"/>
                  </a:lnTo>
                  <a:lnTo>
                    <a:pt x="146" y="485"/>
                  </a:lnTo>
                  <a:lnTo>
                    <a:pt x="145" y="484"/>
                  </a:lnTo>
                  <a:lnTo>
                    <a:pt x="144" y="485"/>
                  </a:lnTo>
                  <a:lnTo>
                    <a:pt x="141" y="485"/>
                  </a:lnTo>
                  <a:lnTo>
                    <a:pt x="141" y="482"/>
                  </a:lnTo>
                  <a:lnTo>
                    <a:pt x="140" y="482"/>
                  </a:lnTo>
                  <a:lnTo>
                    <a:pt x="140" y="480"/>
                  </a:lnTo>
                  <a:lnTo>
                    <a:pt x="141" y="480"/>
                  </a:lnTo>
                  <a:lnTo>
                    <a:pt x="143" y="479"/>
                  </a:lnTo>
                  <a:lnTo>
                    <a:pt x="146" y="479"/>
                  </a:lnTo>
                  <a:lnTo>
                    <a:pt x="146" y="478"/>
                  </a:lnTo>
                  <a:lnTo>
                    <a:pt x="147" y="476"/>
                  </a:lnTo>
                  <a:lnTo>
                    <a:pt x="149" y="476"/>
                  </a:lnTo>
                  <a:lnTo>
                    <a:pt x="149" y="475"/>
                  </a:lnTo>
                  <a:lnTo>
                    <a:pt x="150" y="474"/>
                  </a:lnTo>
                  <a:lnTo>
                    <a:pt x="150" y="473"/>
                  </a:lnTo>
                  <a:lnTo>
                    <a:pt x="152" y="470"/>
                  </a:lnTo>
                  <a:lnTo>
                    <a:pt x="152" y="469"/>
                  </a:lnTo>
                  <a:lnTo>
                    <a:pt x="153" y="468"/>
                  </a:lnTo>
                  <a:lnTo>
                    <a:pt x="153" y="466"/>
                  </a:lnTo>
                  <a:lnTo>
                    <a:pt x="155" y="463"/>
                  </a:lnTo>
                  <a:lnTo>
                    <a:pt x="157" y="454"/>
                  </a:lnTo>
                  <a:lnTo>
                    <a:pt x="158" y="450"/>
                  </a:lnTo>
                  <a:lnTo>
                    <a:pt x="159" y="443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4" y="409"/>
                  </a:lnTo>
                  <a:lnTo>
                    <a:pt x="164" y="408"/>
                  </a:lnTo>
                  <a:lnTo>
                    <a:pt x="165" y="406"/>
                  </a:lnTo>
                  <a:lnTo>
                    <a:pt x="165" y="405"/>
                  </a:lnTo>
                  <a:lnTo>
                    <a:pt x="171" y="405"/>
                  </a:lnTo>
                  <a:lnTo>
                    <a:pt x="171" y="401"/>
                  </a:lnTo>
                  <a:lnTo>
                    <a:pt x="168" y="399"/>
                  </a:lnTo>
                  <a:lnTo>
                    <a:pt x="168" y="398"/>
                  </a:lnTo>
                  <a:lnTo>
                    <a:pt x="167" y="398"/>
                  </a:lnTo>
                  <a:lnTo>
                    <a:pt x="167" y="399"/>
                  </a:lnTo>
                  <a:lnTo>
                    <a:pt x="165" y="399"/>
                  </a:lnTo>
                  <a:lnTo>
                    <a:pt x="164" y="402"/>
                  </a:lnTo>
                  <a:lnTo>
                    <a:pt x="163" y="405"/>
                  </a:lnTo>
                  <a:lnTo>
                    <a:pt x="165" y="377"/>
                  </a:lnTo>
                  <a:lnTo>
                    <a:pt x="167" y="368"/>
                  </a:lnTo>
                  <a:lnTo>
                    <a:pt x="168" y="355"/>
                  </a:lnTo>
                  <a:lnTo>
                    <a:pt x="170" y="351"/>
                  </a:lnTo>
                  <a:lnTo>
                    <a:pt x="170" y="350"/>
                  </a:lnTo>
                  <a:lnTo>
                    <a:pt x="171" y="350"/>
                  </a:lnTo>
                  <a:lnTo>
                    <a:pt x="171" y="353"/>
                  </a:lnTo>
                  <a:lnTo>
                    <a:pt x="172" y="355"/>
                  </a:lnTo>
                  <a:lnTo>
                    <a:pt x="177" y="357"/>
                  </a:lnTo>
                  <a:lnTo>
                    <a:pt x="182" y="363"/>
                  </a:lnTo>
                  <a:lnTo>
                    <a:pt x="183" y="365"/>
                  </a:lnTo>
                  <a:lnTo>
                    <a:pt x="184" y="366"/>
                  </a:lnTo>
                  <a:lnTo>
                    <a:pt x="184" y="370"/>
                  </a:lnTo>
                  <a:lnTo>
                    <a:pt x="186" y="376"/>
                  </a:lnTo>
                  <a:lnTo>
                    <a:pt x="187" y="380"/>
                  </a:lnTo>
                  <a:lnTo>
                    <a:pt x="193" y="386"/>
                  </a:lnTo>
                  <a:lnTo>
                    <a:pt x="193" y="384"/>
                  </a:lnTo>
                  <a:lnTo>
                    <a:pt x="192" y="383"/>
                  </a:lnTo>
                  <a:lnTo>
                    <a:pt x="194" y="383"/>
                  </a:lnTo>
                  <a:lnTo>
                    <a:pt x="193" y="382"/>
                  </a:lnTo>
                  <a:lnTo>
                    <a:pt x="190" y="381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86" y="365"/>
                  </a:lnTo>
                  <a:lnTo>
                    <a:pt x="186" y="363"/>
                  </a:lnTo>
                  <a:lnTo>
                    <a:pt x="184" y="359"/>
                  </a:lnTo>
                  <a:lnTo>
                    <a:pt x="183" y="357"/>
                  </a:lnTo>
                  <a:lnTo>
                    <a:pt x="182" y="356"/>
                  </a:lnTo>
                  <a:lnTo>
                    <a:pt x="181" y="353"/>
                  </a:lnTo>
                  <a:lnTo>
                    <a:pt x="175" y="350"/>
                  </a:lnTo>
                  <a:lnTo>
                    <a:pt x="175" y="349"/>
                  </a:lnTo>
                  <a:lnTo>
                    <a:pt x="174" y="347"/>
                  </a:lnTo>
                  <a:lnTo>
                    <a:pt x="172" y="347"/>
                  </a:lnTo>
                  <a:lnTo>
                    <a:pt x="169" y="344"/>
                  </a:lnTo>
                  <a:lnTo>
                    <a:pt x="168" y="344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3" y="341"/>
                  </a:lnTo>
                  <a:lnTo>
                    <a:pt x="164" y="338"/>
                  </a:lnTo>
                  <a:lnTo>
                    <a:pt x="164" y="337"/>
                  </a:lnTo>
                  <a:lnTo>
                    <a:pt x="167" y="335"/>
                  </a:lnTo>
                  <a:lnTo>
                    <a:pt x="170" y="339"/>
                  </a:lnTo>
                  <a:lnTo>
                    <a:pt x="171" y="339"/>
                  </a:lnTo>
                  <a:lnTo>
                    <a:pt x="171" y="340"/>
                  </a:lnTo>
                  <a:lnTo>
                    <a:pt x="175" y="341"/>
                  </a:lnTo>
                  <a:lnTo>
                    <a:pt x="174" y="340"/>
                  </a:lnTo>
                  <a:lnTo>
                    <a:pt x="170" y="338"/>
                  </a:lnTo>
                  <a:lnTo>
                    <a:pt x="169" y="335"/>
                  </a:lnTo>
                  <a:lnTo>
                    <a:pt x="168" y="335"/>
                  </a:lnTo>
                  <a:lnTo>
                    <a:pt x="168" y="332"/>
                  </a:lnTo>
                  <a:lnTo>
                    <a:pt x="169" y="332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1" y="329"/>
                  </a:lnTo>
                  <a:lnTo>
                    <a:pt x="171" y="328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6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69" y="323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0" y="321"/>
                  </a:lnTo>
                  <a:lnTo>
                    <a:pt x="170" y="318"/>
                  </a:lnTo>
                  <a:lnTo>
                    <a:pt x="168" y="318"/>
                  </a:lnTo>
                  <a:lnTo>
                    <a:pt x="169" y="316"/>
                  </a:lnTo>
                  <a:lnTo>
                    <a:pt x="168" y="316"/>
                  </a:lnTo>
                  <a:lnTo>
                    <a:pt x="168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5" y="312"/>
                  </a:lnTo>
                  <a:lnTo>
                    <a:pt x="169" y="308"/>
                  </a:lnTo>
                  <a:lnTo>
                    <a:pt x="169" y="306"/>
                  </a:lnTo>
                  <a:lnTo>
                    <a:pt x="168" y="304"/>
                  </a:lnTo>
                  <a:lnTo>
                    <a:pt x="167" y="304"/>
                  </a:lnTo>
                  <a:lnTo>
                    <a:pt x="164" y="306"/>
                  </a:lnTo>
                  <a:lnTo>
                    <a:pt x="165" y="307"/>
                  </a:lnTo>
                  <a:lnTo>
                    <a:pt x="164" y="307"/>
                  </a:lnTo>
                  <a:lnTo>
                    <a:pt x="162" y="304"/>
                  </a:lnTo>
                  <a:lnTo>
                    <a:pt x="159" y="304"/>
                  </a:lnTo>
                  <a:lnTo>
                    <a:pt x="158" y="303"/>
                  </a:lnTo>
                  <a:lnTo>
                    <a:pt x="155" y="303"/>
                  </a:lnTo>
                  <a:lnTo>
                    <a:pt x="155" y="301"/>
                  </a:lnTo>
                  <a:lnTo>
                    <a:pt x="152" y="298"/>
                  </a:lnTo>
                  <a:lnTo>
                    <a:pt x="147" y="298"/>
                  </a:lnTo>
                  <a:lnTo>
                    <a:pt x="147" y="297"/>
                  </a:lnTo>
                  <a:lnTo>
                    <a:pt x="145" y="296"/>
                  </a:lnTo>
                  <a:lnTo>
                    <a:pt x="144" y="295"/>
                  </a:lnTo>
                  <a:lnTo>
                    <a:pt x="141" y="295"/>
                  </a:lnTo>
                  <a:lnTo>
                    <a:pt x="141" y="294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39" y="289"/>
                  </a:lnTo>
                  <a:lnTo>
                    <a:pt x="139" y="288"/>
                  </a:lnTo>
                  <a:lnTo>
                    <a:pt x="138" y="288"/>
                  </a:lnTo>
                  <a:lnTo>
                    <a:pt x="138" y="285"/>
                  </a:lnTo>
                  <a:lnTo>
                    <a:pt x="137" y="285"/>
                  </a:lnTo>
                  <a:lnTo>
                    <a:pt x="137" y="284"/>
                  </a:lnTo>
                  <a:lnTo>
                    <a:pt x="136" y="284"/>
                  </a:lnTo>
                  <a:lnTo>
                    <a:pt x="136" y="282"/>
                  </a:lnTo>
                  <a:lnTo>
                    <a:pt x="133" y="282"/>
                  </a:lnTo>
                  <a:lnTo>
                    <a:pt x="133" y="280"/>
                  </a:lnTo>
                  <a:lnTo>
                    <a:pt x="132" y="278"/>
                  </a:lnTo>
                  <a:lnTo>
                    <a:pt x="128" y="275"/>
                  </a:lnTo>
                  <a:lnTo>
                    <a:pt x="126" y="275"/>
                  </a:lnTo>
                  <a:lnTo>
                    <a:pt x="126" y="269"/>
                  </a:lnTo>
                  <a:lnTo>
                    <a:pt x="127" y="269"/>
                  </a:lnTo>
                  <a:lnTo>
                    <a:pt x="127" y="267"/>
                  </a:lnTo>
                  <a:lnTo>
                    <a:pt x="128" y="266"/>
                  </a:lnTo>
                  <a:lnTo>
                    <a:pt x="130" y="266"/>
                  </a:lnTo>
                  <a:lnTo>
                    <a:pt x="130" y="265"/>
                  </a:lnTo>
                  <a:lnTo>
                    <a:pt x="131" y="263"/>
                  </a:lnTo>
                  <a:lnTo>
                    <a:pt x="131" y="261"/>
                  </a:lnTo>
                  <a:lnTo>
                    <a:pt x="132" y="261"/>
                  </a:lnTo>
                  <a:lnTo>
                    <a:pt x="132" y="259"/>
                  </a:lnTo>
                  <a:lnTo>
                    <a:pt x="131" y="258"/>
                  </a:lnTo>
                  <a:lnTo>
                    <a:pt x="127" y="255"/>
                  </a:lnTo>
                  <a:lnTo>
                    <a:pt x="122" y="255"/>
                  </a:lnTo>
                  <a:lnTo>
                    <a:pt x="121" y="254"/>
                  </a:lnTo>
                  <a:lnTo>
                    <a:pt x="122" y="254"/>
                  </a:lnTo>
                  <a:lnTo>
                    <a:pt x="122" y="253"/>
                  </a:lnTo>
                  <a:lnTo>
                    <a:pt x="125" y="253"/>
                  </a:lnTo>
                  <a:lnTo>
                    <a:pt x="125" y="246"/>
                  </a:lnTo>
                  <a:lnTo>
                    <a:pt x="126" y="246"/>
                  </a:lnTo>
                  <a:lnTo>
                    <a:pt x="130" y="245"/>
                  </a:lnTo>
                  <a:lnTo>
                    <a:pt x="132" y="245"/>
                  </a:lnTo>
                  <a:lnTo>
                    <a:pt x="134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7" y="248"/>
                  </a:lnTo>
                  <a:lnTo>
                    <a:pt x="139" y="248"/>
                  </a:lnTo>
                  <a:lnTo>
                    <a:pt x="140" y="249"/>
                  </a:lnTo>
                  <a:lnTo>
                    <a:pt x="140" y="248"/>
                  </a:lnTo>
                  <a:lnTo>
                    <a:pt x="138" y="247"/>
                  </a:lnTo>
                  <a:lnTo>
                    <a:pt x="136" y="245"/>
                  </a:lnTo>
                  <a:lnTo>
                    <a:pt x="133" y="245"/>
                  </a:lnTo>
                  <a:lnTo>
                    <a:pt x="133" y="243"/>
                  </a:lnTo>
                  <a:lnTo>
                    <a:pt x="125" y="243"/>
                  </a:lnTo>
                  <a:lnTo>
                    <a:pt x="124" y="245"/>
                  </a:lnTo>
                  <a:lnTo>
                    <a:pt x="124" y="246"/>
                  </a:lnTo>
                  <a:lnTo>
                    <a:pt x="122" y="246"/>
                  </a:lnTo>
                  <a:lnTo>
                    <a:pt x="121" y="247"/>
                  </a:lnTo>
                  <a:lnTo>
                    <a:pt x="120" y="247"/>
                  </a:lnTo>
                  <a:lnTo>
                    <a:pt x="120" y="248"/>
                  </a:lnTo>
                  <a:lnTo>
                    <a:pt x="119" y="248"/>
                  </a:lnTo>
                  <a:lnTo>
                    <a:pt x="115" y="245"/>
                  </a:lnTo>
                  <a:lnTo>
                    <a:pt x="115" y="246"/>
                  </a:lnTo>
                  <a:lnTo>
                    <a:pt x="114" y="246"/>
                  </a:lnTo>
                  <a:lnTo>
                    <a:pt x="114" y="247"/>
                  </a:lnTo>
                  <a:lnTo>
                    <a:pt x="113" y="247"/>
                  </a:lnTo>
                  <a:lnTo>
                    <a:pt x="108" y="245"/>
                  </a:lnTo>
                  <a:lnTo>
                    <a:pt x="108" y="243"/>
                  </a:lnTo>
                  <a:lnTo>
                    <a:pt x="109" y="245"/>
                  </a:lnTo>
                  <a:lnTo>
                    <a:pt x="113" y="245"/>
                  </a:lnTo>
                  <a:lnTo>
                    <a:pt x="113" y="243"/>
                  </a:lnTo>
                  <a:lnTo>
                    <a:pt x="112" y="242"/>
                  </a:lnTo>
                  <a:lnTo>
                    <a:pt x="112" y="241"/>
                  </a:lnTo>
                  <a:lnTo>
                    <a:pt x="110" y="241"/>
                  </a:lnTo>
                  <a:lnTo>
                    <a:pt x="109" y="240"/>
                  </a:lnTo>
                  <a:lnTo>
                    <a:pt x="108" y="240"/>
                  </a:lnTo>
                  <a:lnTo>
                    <a:pt x="112" y="238"/>
                  </a:lnTo>
                  <a:lnTo>
                    <a:pt x="115" y="238"/>
                  </a:lnTo>
                  <a:lnTo>
                    <a:pt x="115" y="236"/>
                  </a:lnTo>
                  <a:lnTo>
                    <a:pt x="113" y="236"/>
                  </a:lnTo>
                  <a:lnTo>
                    <a:pt x="113" y="235"/>
                  </a:lnTo>
                  <a:lnTo>
                    <a:pt x="110" y="235"/>
                  </a:lnTo>
                  <a:lnTo>
                    <a:pt x="112" y="234"/>
                  </a:lnTo>
                  <a:lnTo>
                    <a:pt x="110" y="233"/>
                  </a:lnTo>
                  <a:lnTo>
                    <a:pt x="112" y="233"/>
                  </a:lnTo>
                  <a:lnTo>
                    <a:pt x="114" y="232"/>
                  </a:lnTo>
                  <a:lnTo>
                    <a:pt x="110" y="230"/>
                  </a:lnTo>
                  <a:lnTo>
                    <a:pt x="106" y="230"/>
                  </a:lnTo>
                  <a:lnTo>
                    <a:pt x="107" y="229"/>
                  </a:lnTo>
                  <a:lnTo>
                    <a:pt x="106" y="229"/>
                  </a:lnTo>
                  <a:lnTo>
                    <a:pt x="106" y="232"/>
                  </a:lnTo>
                  <a:lnTo>
                    <a:pt x="105" y="230"/>
                  </a:lnTo>
                  <a:lnTo>
                    <a:pt x="103" y="230"/>
                  </a:lnTo>
                  <a:lnTo>
                    <a:pt x="103" y="232"/>
                  </a:lnTo>
                  <a:lnTo>
                    <a:pt x="99" y="232"/>
                  </a:lnTo>
                  <a:lnTo>
                    <a:pt x="97" y="233"/>
                  </a:lnTo>
                  <a:lnTo>
                    <a:pt x="97" y="232"/>
                  </a:lnTo>
                  <a:lnTo>
                    <a:pt x="96" y="232"/>
                  </a:lnTo>
                  <a:lnTo>
                    <a:pt x="95" y="230"/>
                  </a:lnTo>
                  <a:lnTo>
                    <a:pt x="95" y="229"/>
                  </a:lnTo>
                  <a:lnTo>
                    <a:pt x="94" y="229"/>
                  </a:lnTo>
                  <a:lnTo>
                    <a:pt x="93" y="228"/>
                  </a:lnTo>
                  <a:lnTo>
                    <a:pt x="95" y="228"/>
                  </a:lnTo>
                  <a:lnTo>
                    <a:pt x="96" y="229"/>
                  </a:lnTo>
                  <a:lnTo>
                    <a:pt x="97" y="229"/>
                  </a:lnTo>
                  <a:lnTo>
                    <a:pt x="97" y="228"/>
                  </a:lnTo>
                  <a:lnTo>
                    <a:pt x="99" y="229"/>
                  </a:lnTo>
                  <a:lnTo>
                    <a:pt x="100" y="229"/>
                  </a:lnTo>
                  <a:lnTo>
                    <a:pt x="101" y="228"/>
                  </a:lnTo>
                  <a:lnTo>
                    <a:pt x="102" y="226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91" y="224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1" y="226"/>
                  </a:lnTo>
                  <a:lnTo>
                    <a:pt x="91" y="227"/>
                  </a:lnTo>
                  <a:lnTo>
                    <a:pt x="93" y="228"/>
                  </a:lnTo>
                  <a:lnTo>
                    <a:pt x="91" y="228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9" y="226"/>
                  </a:lnTo>
                  <a:lnTo>
                    <a:pt x="88" y="226"/>
                  </a:lnTo>
                  <a:lnTo>
                    <a:pt x="89" y="227"/>
                  </a:lnTo>
                  <a:lnTo>
                    <a:pt x="85" y="227"/>
                  </a:lnTo>
                  <a:lnTo>
                    <a:pt x="84" y="226"/>
                  </a:lnTo>
                  <a:lnTo>
                    <a:pt x="84" y="227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1"/>
                  </a:lnTo>
                  <a:lnTo>
                    <a:pt x="84" y="220"/>
                  </a:lnTo>
                  <a:lnTo>
                    <a:pt x="84" y="218"/>
                  </a:lnTo>
                  <a:lnTo>
                    <a:pt x="83" y="218"/>
                  </a:lnTo>
                  <a:lnTo>
                    <a:pt x="83" y="217"/>
                  </a:lnTo>
                  <a:lnTo>
                    <a:pt x="82" y="217"/>
                  </a:lnTo>
                  <a:lnTo>
                    <a:pt x="82" y="216"/>
                  </a:lnTo>
                  <a:lnTo>
                    <a:pt x="81" y="217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1" y="220"/>
                  </a:lnTo>
                  <a:lnTo>
                    <a:pt x="81" y="222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7" y="221"/>
                  </a:lnTo>
                  <a:lnTo>
                    <a:pt x="75" y="218"/>
                  </a:lnTo>
                  <a:lnTo>
                    <a:pt x="75" y="217"/>
                  </a:lnTo>
                  <a:lnTo>
                    <a:pt x="76" y="217"/>
                  </a:lnTo>
                  <a:lnTo>
                    <a:pt x="76" y="216"/>
                  </a:lnTo>
                  <a:lnTo>
                    <a:pt x="77" y="215"/>
                  </a:lnTo>
                  <a:lnTo>
                    <a:pt x="77" y="214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0" y="220"/>
                  </a:lnTo>
                  <a:lnTo>
                    <a:pt x="70" y="218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3" y="215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57" y="214"/>
                  </a:lnTo>
                  <a:lnTo>
                    <a:pt x="53" y="214"/>
                  </a:lnTo>
                  <a:lnTo>
                    <a:pt x="53" y="212"/>
                  </a:lnTo>
                  <a:lnTo>
                    <a:pt x="52" y="211"/>
                  </a:lnTo>
                  <a:lnTo>
                    <a:pt x="52" y="210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49" y="206"/>
                  </a:lnTo>
                  <a:lnTo>
                    <a:pt x="47" y="206"/>
                  </a:lnTo>
                  <a:lnTo>
                    <a:pt x="49" y="208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40" y="210"/>
                  </a:lnTo>
                  <a:lnTo>
                    <a:pt x="40" y="209"/>
                  </a:lnTo>
                  <a:lnTo>
                    <a:pt x="39" y="209"/>
                  </a:lnTo>
                  <a:lnTo>
                    <a:pt x="40" y="210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40" y="211"/>
                  </a:lnTo>
                  <a:lnTo>
                    <a:pt x="38" y="214"/>
                  </a:lnTo>
                  <a:lnTo>
                    <a:pt x="32" y="212"/>
                  </a:lnTo>
                  <a:lnTo>
                    <a:pt x="32" y="211"/>
                  </a:lnTo>
                  <a:lnTo>
                    <a:pt x="33" y="211"/>
                  </a:lnTo>
                  <a:lnTo>
                    <a:pt x="33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1" y="205"/>
                  </a:lnTo>
                  <a:lnTo>
                    <a:pt x="28" y="202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2" y="199"/>
                  </a:lnTo>
                  <a:lnTo>
                    <a:pt x="20" y="199"/>
                  </a:lnTo>
                  <a:lnTo>
                    <a:pt x="16" y="198"/>
                  </a:lnTo>
                  <a:lnTo>
                    <a:pt x="18" y="197"/>
                  </a:lnTo>
                  <a:lnTo>
                    <a:pt x="19" y="197"/>
                  </a:lnTo>
                  <a:lnTo>
                    <a:pt x="32" y="193"/>
                  </a:lnTo>
                  <a:lnTo>
                    <a:pt x="34" y="195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4" y="190"/>
                  </a:lnTo>
                  <a:lnTo>
                    <a:pt x="34" y="187"/>
                  </a:lnTo>
                  <a:lnTo>
                    <a:pt x="32" y="187"/>
                  </a:lnTo>
                  <a:lnTo>
                    <a:pt x="32" y="186"/>
                  </a:lnTo>
                  <a:lnTo>
                    <a:pt x="31" y="186"/>
                  </a:lnTo>
                  <a:lnTo>
                    <a:pt x="28" y="185"/>
                  </a:lnTo>
                  <a:lnTo>
                    <a:pt x="27" y="185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5" y="190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5" y="187"/>
                  </a:lnTo>
                  <a:lnTo>
                    <a:pt x="23" y="187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21" y="183"/>
                  </a:lnTo>
                  <a:lnTo>
                    <a:pt x="23" y="183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5" y="181"/>
                  </a:lnTo>
                  <a:lnTo>
                    <a:pt x="26" y="183"/>
                  </a:lnTo>
                  <a:lnTo>
                    <a:pt x="29" y="181"/>
                  </a:lnTo>
                  <a:lnTo>
                    <a:pt x="29" y="183"/>
                  </a:lnTo>
                  <a:lnTo>
                    <a:pt x="32" y="183"/>
                  </a:lnTo>
                  <a:lnTo>
                    <a:pt x="33" y="181"/>
                  </a:lnTo>
                  <a:lnTo>
                    <a:pt x="35" y="181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5" y="179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28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5" y="173"/>
                  </a:lnTo>
                  <a:lnTo>
                    <a:pt x="33" y="174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8" y="175"/>
                  </a:lnTo>
                  <a:lnTo>
                    <a:pt x="25" y="178"/>
                  </a:lnTo>
                  <a:lnTo>
                    <a:pt x="23" y="178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9" y="178"/>
                  </a:lnTo>
                  <a:lnTo>
                    <a:pt x="18" y="178"/>
                  </a:lnTo>
                  <a:lnTo>
                    <a:pt x="18" y="179"/>
                  </a:lnTo>
                  <a:lnTo>
                    <a:pt x="15" y="179"/>
                  </a:lnTo>
                  <a:lnTo>
                    <a:pt x="14" y="178"/>
                  </a:lnTo>
                  <a:lnTo>
                    <a:pt x="14" y="177"/>
                  </a:lnTo>
                  <a:lnTo>
                    <a:pt x="15" y="177"/>
                  </a:lnTo>
                  <a:lnTo>
                    <a:pt x="14" y="174"/>
                  </a:lnTo>
                  <a:lnTo>
                    <a:pt x="14" y="172"/>
                  </a:lnTo>
                  <a:lnTo>
                    <a:pt x="15" y="171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6"/>
                  </a:lnTo>
                  <a:lnTo>
                    <a:pt x="16" y="165"/>
                  </a:lnTo>
                  <a:lnTo>
                    <a:pt x="18" y="165"/>
                  </a:lnTo>
                  <a:lnTo>
                    <a:pt x="19" y="163"/>
                  </a:lnTo>
                  <a:lnTo>
                    <a:pt x="20" y="163"/>
                  </a:lnTo>
                  <a:lnTo>
                    <a:pt x="21" y="165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1" y="162"/>
                  </a:lnTo>
                  <a:lnTo>
                    <a:pt x="23" y="162"/>
                  </a:lnTo>
                  <a:lnTo>
                    <a:pt x="23" y="161"/>
                  </a:lnTo>
                  <a:lnTo>
                    <a:pt x="27" y="161"/>
                  </a:lnTo>
                  <a:lnTo>
                    <a:pt x="29" y="160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4" y="160"/>
                  </a:lnTo>
                  <a:lnTo>
                    <a:pt x="35" y="160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60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4" y="157"/>
                  </a:lnTo>
                  <a:lnTo>
                    <a:pt x="45" y="157"/>
                  </a:lnTo>
                  <a:lnTo>
                    <a:pt x="45" y="155"/>
                  </a:lnTo>
                  <a:lnTo>
                    <a:pt x="47" y="155"/>
                  </a:lnTo>
                  <a:lnTo>
                    <a:pt x="49" y="154"/>
                  </a:lnTo>
                  <a:lnTo>
                    <a:pt x="49" y="157"/>
                  </a:lnTo>
                  <a:lnTo>
                    <a:pt x="50" y="157"/>
                  </a:lnTo>
                  <a:lnTo>
                    <a:pt x="49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2" y="157"/>
                  </a:lnTo>
                  <a:lnTo>
                    <a:pt x="51" y="159"/>
                  </a:lnTo>
                  <a:lnTo>
                    <a:pt x="52" y="159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4" y="159"/>
                  </a:lnTo>
                  <a:lnTo>
                    <a:pt x="54" y="155"/>
                  </a:lnTo>
                  <a:lnTo>
                    <a:pt x="59" y="155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3" y="157"/>
                  </a:lnTo>
                  <a:lnTo>
                    <a:pt x="65" y="157"/>
                  </a:lnTo>
                  <a:lnTo>
                    <a:pt x="65" y="154"/>
                  </a:lnTo>
                  <a:lnTo>
                    <a:pt x="66" y="154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8" y="148"/>
                  </a:lnTo>
                  <a:lnTo>
                    <a:pt x="68" y="147"/>
                  </a:lnTo>
                  <a:lnTo>
                    <a:pt x="69" y="148"/>
                  </a:lnTo>
                  <a:lnTo>
                    <a:pt x="71" y="148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4" y="148"/>
                  </a:lnTo>
                  <a:lnTo>
                    <a:pt x="77" y="147"/>
                  </a:lnTo>
                  <a:lnTo>
                    <a:pt x="78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1" y="149"/>
                  </a:lnTo>
                  <a:lnTo>
                    <a:pt x="82" y="147"/>
                  </a:lnTo>
                  <a:lnTo>
                    <a:pt x="83" y="147"/>
                  </a:lnTo>
                  <a:lnTo>
                    <a:pt x="83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88" y="149"/>
                  </a:lnTo>
                  <a:lnTo>
                    <a:pt x="88" y="152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6" y="159"/>
                  </a:lnTo>
                  <a:lnTo>
                    <a:pt x="97" y="161"/>
                  </a:lnTo>
                  <a:lnTo>
                    <a:pt x="97" y="163"/>
                  </a:lnTo>
                  <a:lnTo>
                    <a:pt x="99" y="163"/>
                  </a:lnTo>
                  <a:lnTo>
                    <a:pt x="101" y="165"/>
                  </a:lnTo>
                  <a:lnTo>
                    <a:pt x="101" y="167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6" y="166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9" y="162"/>
                  </a:lnTo>
                  <a:lnTo>
                    <a:pt x="112" y="161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60"/>
                  </a:lnTo>
                  <a:lnTo>
                    <a:pt x="115" y="160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0" y="159"/>
                  </a:lnTo>
                  <a:lnTo>
                    <a:pt x="119" y="159"/>
                  </a:lnTo>
                  <a:lnTo>
                    <a:pt x="119" y="160"/>
                  </a:lnTo>
                  <a:lnTo>
                    <a:pt x="118" y="161"/>
                  </a:lnTo>
                  <a:lnTo>
                    <a:pt x="119" y="161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2" y="162"/>
                  </a:lnTo>
                  <a:lnTo>
                    <a:pt x="122" y="163"/>
                  </a:lnTo>
                  <a:lnTo>
                    <a:pt x="125" y="163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31" y="165"/>
                  </a:lnTo>
                  <a:lnTo>
                    <a:pt x="132" y="166"/>
                  </a:lnTo>
                  <a:lnTo>
                    <a:pt x="132" y="168"/>
                  </a:lnTo>
                  <a:lnTo>
                    <a:pt x="133" y="168"/>
                  </a:lnTo>
                  <a:lnTo>
                    <a:pt x="134" y="167"/>
                  </a:lnTo>
                  <a:lnTo>
                    <a:pt x="132" y="165"/>
                  </a:lnTo>
                  <a:lnTo>
                    <a:pt x="132" y="162"/>
                  </a:lnTo>
                  <a:lnTo>
                    <a:pt x="131" y="161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6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43" y="162"/>
                  </a:lnTo>
                  <a:lnTo>
                    <a:pt x="146" y="161"/>
                  </a:lnTo>
                  <a:lnTo>
                    <a:pt x="149" y="160"/>
                  </a:lnTo>
                  <a:lnTo>
                    <a:pt x="158" y="160"/>
                  </a:lnTo>
                  <a:lnTo>
                    <a:pt x="158" y="159"/>
                  </a:lnTo>
                  <a:lnTo>
                    <a:pt x="155" y="159"/>
                  </a:lnTo>
                  <a:lnTo>
                    <a:pt x="155" y="157"/>
                  </a:lnTo>
                  <a:lnTo>
                    <a:pt x="153" y="157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0" y="153"/>
                  </a:lnTo>
                  <a:lnTo>
                    <a:pt x="150" y="148"/>
                  </a:lnTo>
                  <a:lnTo>
                    <a:pt x="149" y="147"/>
                  </a:lnTo>
                  <a:lnTo>
                    <a:pt x="150" y="146"/>
                  </a:lnTo>
                  <a:lnTo>
                    <a:pt x="150" y="142"/>
                  </a:lnTo>
                  <a:lnTo>
                    <a:pt x="151" y="142"/>
                  </a:lnTo>
                  <a:lnTo>
                    <a:pt x="151" y="141"/>
                  </a:lnTo>
                  <a:lnTo>
                    <a:pt x="150" y="141"/>
                  </a:lnTo>
                  <a:lnTo>
                    <a:pt x="150" y="140"/>
                  </a:lnTo>
                  <a:lnTo>
                    <a:pt x="151" y="136"/>
                  </a:lnTo>
                  <a:lnTo>
                    <a:pt x="151" y="135"/>
                  </a:lnTo>
                  <a:lnTo>
                    <a:pt x="150" y="135"/>
                  </a:lnTo>
                  <a:lnTo>
                    <a:pt x="150" y="136"/>
                  </a:lnTo>
                  <a:lnTo>
                    <a:pt x="149" y="136"/>
                  </a:lnTo>
                  <a:lnTo>
                    <a:pt x="149" y="129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9" y="124"/>
                  </a:lnTo>
                  <a:lnTo>
                    <a:pt x="147" y="123"/>
                  </a:lnTo>
                  <a:lnTo>
                    <a:pt x="150" y="123"/>
                  </a:lnTo>
                  <a:lnTo>
                    <a:pt x="149" y="122"/>
                  </a:lnTo>
                  <a:lnTo>
                    <a:pt x="147" y="122"/>
                  </a:lnTo>
                  <a:lnTo>
                    <a:pt x="147" y="123"/>
                  </a:lnTo>
                  <a:lnTo>
                    <a:pt x="146" y="122"/>
                  </a:lnTo>
                  <a:lnTo>
                    <a:pt x="146" y="118"/>
                  </a:lnTo>
                  <a:lnTo>
                    <a:pt x="145" y="118"/>
                  </a:lnTo>
                  <a:lnTo>
                    <a:pt x="144" y="117"/>
                  </a:lnTo>
                  <a:lnTo>
                    <a:pt x="144" y="116"/>
                  </a:lnTo>
                  <a:lnTo>
                    <a:pt x="145" y="11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0" y="112"/>
                  </a:lnTo>
                  <a:lnTo>
                    <a:pt x="140" y="113"/>
                  </a:lnTo>
                  <a:lnTo>
                    <a:pt x="139" y="113"/>
                  </a:lnTo>
                  <a:lnTo>
                    <a:pt x="139" y="107"/>
                  </a:lnTo>
                  <a:lnTo>
                    <a:pt x="138" y="106"/>
                  </a:lnTo>
                  <a:lnTo>
                    <a:pt x="138" y="105"/>
                  </a:lnTo>
                  <a:lnTo>
                    <a:pt x="137" y="104"/>
                  </a:lnTo>
                  <a:lnTo>
                    <a:pt x="137" y="101"/>
                  </a:lnTo>
                  <a:lnTo>
                    <a:pt x="138" y="101"/>
                  </a:lnTo>
                  <a:lnTo>
                    <a:pt x="138" y="94"/>
                  </a:lnTo>
                  <a:lnTo>
                    <a:pt x="136" y="94"/>
                  </a:lnTo>
                  <a:lnTo>
                    <a:pt x="134" y="93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39" y="92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44" y="93"/>
                  </a:lnTo>
                  <a:lnTo>
                    <a:pt x="147" y="94"/>
                  </a:lnTo>
                  <a:lnTo>
                    <a:pt x="147" y="95"/>
                  </a:lnTo>
                  <a:lnTo>
                    <a:pt x="149" y="95"/>
                  </a:lnTo>
                  <a:lnTo>
                    <a:pt x="149" y="94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7" y="91"/>
                  </a:lnTo>
                  <a:lnTo>
                    <a:pt x="162" y="92"/>
                  </a:lnTo>
                  <a:lnTo>
                    <a:pt x="163" y="92"/>
                  </a:lnTo>
                  <a:lnTo>
                    <a:pt x="163" y="94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3" y="99"/>
                  </a:lnTo>
                  <a:lnTo>
                    <a:pt x="161" y="99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2" y="104"/>
                  </a:lnTo>
                  <a:lnTo>
                    <a:pt x="163" y="105"/>
                  </a:lnTo>
                  <a:lnTo>
                    <a:pt x="167" y="110"/>
                  </a:lnTo>
                  <a:lnTo>
                    <a:pt x="167" y="113"/>
                  </a:lnTo>
                  <a:lnTo>
                    <a:pt x="168" y="113"/>
                  </a:lnTo>
                  <a:lnTo>
                    <a:pt x="168" y="114"/>
                  </a:lnTo>
                  <a:lnTo>
                    <a:pt x="169" y="114"/>
                  </a:lnTo>
                  <a:lnTo>
                    <a:pt x="169" y="112"/>
                  </a:lnTo>
                  <a:lnTo>
                    <a:pt x="170" y="112"/>
                  </a:lnTo>
                  <a:lnTo>
                    <a:pt x="171" y="111"/>
                  </a:lnTo>
                  <a:lnTo>
                    <a:pt x="181" y="113"/>
                  </a:lnTo>
                  <a:lnTo>
                    <a:pt x="188" y="114"/>
                  </a:lnTo>
                  <a:lnTo>
                    <a:pt x="199" y="114"/>
                  </a:lnTo>
                  <a:lnTo>
                    <a:pt x="200" y="116"/>
                  </a:lnTo>
                  <a:lnTo>
                    <a:pt x="201" y="116"/>
                  </a:lnTo>
                  <a:lnTo>
                    <a:pt x="202" y="117"/>
                  </a:lnTo>
                  <a:lnTo>
                    <a:pt x="207" y="119"/>
                  </a:lnTo>
                  <a:lnTo>
                    <a:pt x="208" y="118"/>
                  </a:lnTo>
                  <a:lnTo>
                    <a:pt x="214" y="117"/>
                  </a:lnTo>
                  <a:lnTo>
                    <a:pt x="217" y="116"/>
                  </a:lnTo>
                  <a:lnTo>
                    <a:pt x="218" y="114"/>
                  </a:lnTo>
                  <a:lnTo>
                    <a:pt x="219" y="114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8" y="109"/>
                  </a:lnTo>
                  <a:lnTo>
                    <a:pt x="233" y="107"/>
                  </a:lnTo>
                  <a:lnTo>
                    <a:pt x="236" y="107"/>
                  </a:lnTo>
                  <a:lnTo>
                    <a:pt x="236" y="106"/>
                  </a:lnTo>
                  <a:lnTo>
                    <a:pt x="237" y="105"/>
                  </a:lnTo>
                  <a:lnTo>
                    <a:pt x="233" y="107"/>
                  </a:lnTo>
                  <a:lnTo>
                    <a:pt x="227" y="107"/>
                  </a:lnTo>
                  <a:lnTo>
                    <a:pt x="224" y="106"/>
                  </a:lnTo>
                  <a:lnTo>
                    <a:pt x="221" y="106"/>
                  </a:lnTo>
                  <a:lnTo>
                    <a:pt x="220" y="105"/>
                  </a:lnTo>
                  <a:lnTo>
                    <a:pt x="220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1" y="98"/>
                  </a:lnTo>
                  <a:lnTo>
                    <a:pt x="224" y="92"/>
                  </a:lnTo>
                  <a:lnTo>
                    <a:pt x="226" y="89"/>
                  </a:lnTo>
                  <a:lnTo>
                    <a:pt x="227" y="89"/>
                  </a:lnTo>
                  <a:lnTo>
                    <a:pt x="232" y="87"/>
                  </a:lnTo>
                  <a:lnTo>
                    <a:pt x="233" y="86"/>
                  </a:lnTo>
                  <a:lnTo>
                    <a:pt x="238" y="83"/>
                  </a:lnTo>
                  <a:lnTo>
                    <a:pt x="239" y="82"/>
                  </a:lnTo>
                  <a:lnTo>
                    <a:pt x="244" y="80"/>
                  </a:lnTo>
                  <a:lnTo>
                    <a:pt x="248" y="80"/>
                  </a:lnTo>
                  <a:lnTo>
                    <a:pt x="265" y="75"/>
                  </a:lnTo>
                  <a:lnTo>
                    <a:pt x="267" y="74"/>
                  </a:lnTo>
                  <a:lnTo>
                    <a:pt x="268" y="74"/>
                  </a:lnTo>
                  <a:lnTo>
                    <a:pt x="269" y="71"/>
                  </a:lnTo>
                  <a:lnTo>
                    <a:pt x="275" y="67"/>
                  </a:lnTo>
                  <a:lnTo>
                    <a:pt x="277" y="64"/>
                  </a:lnTo>
                  <a:lnTo>
                    <a:pt x="277" y="63"/>
                  </a:lnTo>
                  <a:lnTo>
                    <a:pt x="279" y="60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6" y="60"/>
                  </a:lnTo>
                  <a:lnTo>
                    <a:pt x="286" y="57"/>
                  </a:lnTo>
                  <a:lnTo>
                    <a:pt x="283" y="57"/>
                  </a:lnTo>
                  <a:lnTo>
                    <a:pt x="283" y="55"/>
                  </a:lnTo>
                  <a:lnTo>
                    <a:pt x="281" y="55"/>
                  </a:lnTo>
                  <a:lnTo>
                    <a:pt x="281" y="49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2" y="45"/>
                  </a:lnTo>
                  <a:lnTo>
                    <a:pt x="282" y="37"/>
                  </a:lnTo>
                  <a:lnTo>
                    <a:pt x="283" y="36"/>
                  </a:lnTo>
                  <a:lnTo>
                    <a:pt x="283" y="34"/>
                  </a:lnTo>
                  <a:lnTo>
                    <a:pt x="282" y="33"/>
                  </a:lnTo>
                  <a:lnTo>
                    <a:pt x="282" y="25"/>
                  </a:lnTo>
                  <a:lnTo>
                    <a:pt x="283" y="23"/>
                  </a:lnTo>
                  <a:lnTo>
                    <a:pt x="283" y="15"/>
                  </a:lnTo>
                  <a:lnTo>
                    <a:pt x="282" y="15"/>
                  </a:lnTo>
                  <a:lnTo>
                    <a:pt x="282" y="14"/>
                  </a:lnTo>
                  <a:lnTo>
                    <a:pt x="285" y="14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8" y="11"/>
                  </a:lnTo>
                  <a:lnTo>
                    <a:pt x="289" y="9"/>
                  </a:lnTo>
                  <a:lnTo>
                    <a:pt x="296" y="6"/>
                  </a:lnTo>
                  <a:lnTo>
                    <a:pt x="299" y="6"/>
                  </a:lnTo>
                  <a:lnTo>
                    <a:pt x="306" y="5"/>
                  </a:lnTo>
                  <a:lnTo>
                    <a:pt x="313" y="2"/>
                  </a:lnTo>
                  <a:lnTo>
                    <a:pt x="317" y="2"/>
                  </a:lnTo>
                  <a:lnTo>
                    <a:pt x="320" y="1"/>
                  </a:lnTo>
                  <a:lnTo>
                    <a:pt x="321" y="1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44">
              <a:extLst>
                <a:ext uri="{FF2B5EF4-FFF2-40B4-BE49-F238E27FC236}">
                  <a16:creationId xmlns="" xmlns:a16="http://schemas.microsoft.com/office/drawing/2014/main" id="{7AC0D979-86D7-4E46-991F-4413A9795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3153" y="1492247"/>
              <a:ext cx="808038" cy="1647821"/>
            </a:xfrm>
            <a:custGeom>
              <a:avLst/>
              <a:gdLst/>
              <a:ahLst/>
              <a:cxnLst>
                <a:cxn ang="0">
                  <a:pos x="39" y="1022"/>
                </a:cxn>
                <a:cxn ang="0">
                  <a:pos x="40" y="1019"/>
                </a:cxn>
                <a:cxn ang="0">
                  <a:pos x="27" y="1022"/>
                </a:cxn>
                <a:cxn ang="0">
                  <a:pos x="32" y="1013"/>
                </a:cxn>
                <a:cxn ang="0">
                  <a:pos x="98" y="1009"/>
                </a:cxn>
                <a:cxn ang="0">
                  <a:pos x="77" y="1007"/>
                </a:cxn>
                <a:cxn ang="0">
                  <a:pos x="89" y="1001"/>
                </a:cxn>
                <a:cxn ang="0">
                  <a:pos x="259" y="1004"/>
                </a:cxn>
                <a:cxn ang="0">
                  <a:pos x="125" y="1022"/>
                </a:cxn>
                <a:cxn ang="0">
                  <a:pos x="111" y="995"/>
                </a:cxn>
                <a:cxn ang="0">
                  <a:pos x="51" y="995"/>
                </a:cxn>
                <a:cxn ang="0">
                  <a:pos x="26" y="994"/>
                </a:cxn>
                <a:cxn ang="0">
                  <a:pos x="21" y="1003"/>
                </a:cxn>
                <a:cxn ang="0">
                  <a:pos x="11" y="996"/>
                </a:cxn>
                <a:cxn ang="0">
                  <a:pos x="296" y="989"/>
                </a:cxn>
                <a:cxn ang="0">
                  <a:pos x="66" y="982"/>
                </a:cxn>
                <a:cxn ang="0">
                  <a:pos x="74" y="977"/>
                </a:cxn>
                <a:cxn ang="0">
                  <a:pos x="76" y="939"/>
                </a:cxn>
                <a:cxn ang="0">
                  <a:pos x="69" y="731"/>
                </a:cxn>
                <a:cxn ang="0">
                  <a:pos x="104" y="730"/>
                </a:cxn>
                <a:cxn ang="0">
                  <a:pos x="73" y="725"/>
                </a:cxn>
                <a:cxn ang="0">
                  <a:pos x="234" y="558"/>
                </a:cxn>
                <a:cxn ang="0">
                  <a:pos x="379" y="36"/>
                </a:cxn>
                <a:cxn ang="0">
                  <a:pos x="428" y="265"/>
                </a:cxn>
                <a:cxn ang="0">
                  <a:pos x="443" y="470"/>
                </a:cxn>
                <a:cxn ang="0">
                  <a:pos x="430" y="579"/>
                </a:cxn>
                <a:cxn ang="0">
                  <a:pos x="466" y="647"/>
                </a:cxn>
                <a:cxn ang="0">
                  <a:pos x="502" y="780"/>
                </a:cxn>
                <a:cxn ang="0">
                  <a:pos x="412" y="909"/>
                </a:cxn>
                <a:cxn ang="0">
                  <a:pos x="343" y="979"/>
                </a:cxn>
                <a:cxn ang="0">
                  <a:pos x="317" y="978"/>
                </a:cxn>
                <a:cxn ang="0">
                  <a:pos x="306" y="973"/>
                </a:cxn>
                <a:cxn ang="0">
                  <a:pos x="279" y="994"/>
                </a:cxn>
                <a:cxn ang="0">
                  <a:pos x="260" y="994"/>
                </a:cxn>
                <a:cxn ang="0">
                  <a:pos x="230" y="1009"/>
                </a:cxn>
                <a:cxn ang="0">
                  <a:pos x="205" y="1020"/>
                </a:cxn>
                <a:cxn ang="0">
                  <a:pos x="166" y="1026"/>
                </a:cxn>
                <a:cxn ang="0">
                  <a:pos x="161" y="1020"/>
                </a:cxn>
                <a:cxn ang="0">
                  <a:pos x="142" y="1007"/>
                </a:cxn>
                <a:cxn ang="0">
                  <a:pos x="125" y="988"/>
                </a:cxn>
                <a:cxn ang="0">
                  <a:pos x="89" y="980"/>
                </a:cxn>
                <a:cxn ang="0">
                  <a:pos x="77" y="945"/>
                </a:cxn>
                <a:cxn ang="0">
                  <a:pos x="85" y="911"/>
                </a:cxn>
                <a:cxn ang="0">
                  <a:pos x="82" y="869"/>
                </a:cxn>
                <a:cxn ang="0">
                  <a:pos x="75" y="817"/>
                </a:cxn>
                <a:cxn ang="0">
                  <a:pos x="70" y="776"/>
                </a:cxn>
                <a:cxn ang="0">
                  <a:pos x="85" y="738"/>
                </a:cxn>
                <a:cxn ang="0">
                  <a:pos x="118" y="731"/>
                </a:cxn>
                <a:cxn ang="0">
                  <a:pos x="127" y="696"/>
                </a:cxn>
                <a:cxn ang="0">
                  <a:pos x="148" y="683"/>
                </a:cxn>
                <a:cxn ang="0">
                  <a:pos x="186" y="636"/>
                </a:cxn>
                <a:cxn ang="0">
                  <a:pos x="212" y="583"/>
                </a:cxn>
                <a:cxn ang="0">
                  <a:pos x="250" y="568"/>
                </a:cxn>
                <a:cxn ang="0">
                  <a:pos x="236" y="505"/>
                </a:cxn>
                <a:cxn ang="0">
                  <a:pos x="203" y="482"/>
                </a:cxn>
                <a:cxn ang="0">
                  <a:pos x="181" y="406"/>
                </a:cxn>
                <a:cxn ang="0">
                  <a:pos x="179" y="315"/>
                </a:cxn>
                <a:cxn ang="0">
                  <a:pos x="151" y="216"/>
                </a:cxn>
                <a:cxn ang="0">
                  <a:pos x="82" y="166"/>
                </a:cxn>
                <a:cxn ang="0">
                  <a:pos x="112" y="135"/>
                </a:cxn>
                <a:cxn ang="0">
                  <a:pos x="231" y="175"/>
                </a:cxn>
                <a:cxn ang="0">
                  <a:pos x="267" y="80"/>
                </a:cxn>
                <a:cxn ang="0">
                  <a:pos x="329" y="18"/>
                </a:cxn>
              </a:cxnLst>
              <a:rect l="0" t="0" r="r" b="b"/>
              <a:pathLst>
                <a:path w="509" h="1038">
                  <a:moveTo>
                    <a:pt x="126" y="1032"/>
                  </a:moveTo>
                  <a:lnTo>
                    <a:pt x="126" y="1033"/>
                  </a:lnTo>
                  <a:lnTo>
                    <a:pt x="124" y="1034"/>
                  </a:lnTo>
                  <a:lnTo>
                    <a:pt x="123" y="1034"/>
                  </a:lnTo>
                  <a:lnTo>
                    <a:pt x="123" y="1033"/>
                  </a:lnTo>
                  <a:lnTo>
                    <a:pt x="125" y="1033"/>
                  </a:lnTo>
                  <a:lnTo>
                    <a:pt x="126" y="1032"/>
                  </a:lnTo>
                  <a:close/>
                  <a:moveTo>
                    <a:pt x="57" y="1027"/>
                  </a:moveTo>
                  <a:lnTo>
                    <a:pt x="60" y="1027"/>
                  </a:lnTo>
                  <a:lnTo>
                    <a:pt x="60" y="1029"/>
                  </a:lnTo>
                  <a:lnTo>
                    <a:pt x="57" y="1029"/>
                  </a:lnTo>
                  <a:lnTo>
                    <a:pt x="57" y="1027"/>
                  </a:lnTo>
                  <a:close/>
                  <a:moveTo>
                    <a:pt x="60" y="1026"/>
                  </a:moveTo>
                  <a:lnTo>
                    <a:pt x="63" y="1026"/>
                  </a:lnTo>
                  <a:lnTo>
                    <a:pt x="63" y="1027"/>
                  </a:lnTo>
                  <a:lnTo>
                    <a:pt x="62" y="1027"/>
                  </a:lnTo>
                  <a:lnTo>
                    <a:pt x="63" y="1028"/>
                  </a:lnTo>
                  <a:lnTo>
                    <a:pt x="62" y="1028"/>
                  </a:lnTo>
                  <a:lnTo>
                    <a:pt x="60" y="1027"/>
                  </a:lnTo>
                  <a:lnTo>
                    <a:pt x="60" y="1026"/>
                  </a:lnTo>
                  <a:close/>
                  <a:moveTo>
                    <a:pt x="185" y="1023"/>
                  </a:moveTo>
                  <a:lnTo>
                    <a:pt x="186" y="1025"/>
                  </a:lnTo>
                  <a:lnTo>
                    <a:pt x="186" y="1026"/>
                  </a:lnTo>
                  <a:lnTo>
                    <a:pt x="184" y="1026"/>
                  </a:lnTo>
                  <a:lnTo>
                    <a:pt x="184" y="1025"/>
                  </a:lnTo>
                  <a:lnTo>
                    <a:pt x="185" y="1023"/>
                  </a:lnTo>
                  <a:close/>
                  <a:moveTo>
                    <a:pt x="131" y="1022"/>
                  </a:moveTo>
                  <a:lnTo>
                    <a:pt x="131" y="1023"/>
                  </a:lnTo>
                  <a:lnTo>
                    <a:pt x="130" y="1023"/>
                  </a:lnTo>
                  <a:lnTo>
                    <a:pt x="131" y="1022"/>
                  </a:lnTo>
                  <a:close/>
                  <a:moveTo>
                    <a:pt x="35" y="1020"/>
                  </a:moveTo>
                  <a:lnTo>
                    <a:pt x="36" y="1020"/>
                  </a:lnTo>
                  <a:lnTo>
                    <a:pt x="38" y="1021"/>
                  </a:lnTo>
                  <a:lnTo>
                    <a:pt x="39" y="1021"/>
                  </a:lnTo>
                  <a:lnTo>
                    <a:pt x="39" y="1022"/>
                  </a:lnTo>
                  <a:lnTo>
                    <a:pt x="38" y="1023"/>
                  </a:lnTo>
                  <a:lnTo>
                    <a:pt x="35" y="1023"/>
                  </a:lnTo>
                  <a:lnTo>
                    <a:pt x="35" y="1025"/>
                  </a:lnTo>
                  <a:lnTo>
                    <a:pt x="33" y="1026"/>
                  </a:lnTo>
                  <a:lnTo>
                    <a:pt x="32" y="1026"/>
                  </a:lnTo>
                  <a:lnTo>
                    <a:pt x="32" y="1023"/>
                  </a:lnTo>
                  <a:lnTo>
                    <a:pt x="33" y="1022"/>
                  </a:lnTo>
                  <a:lnTo>
                    <a:pt x="35" y="1020"/>
                  </a:lnTo>
                  <a:close/>
                  <a:moveTo>
                    <a:pt x="142" y="1019"/>
                  </a:moveTo>
                  <a:lnTo>
                    <a:pt x="143" y="1019"/>
                  </a:lnTo>
                  <a:lnTo>
                    <a:pt x="143" y="1020"/>
                  </a:lnTo>
                  <a:lnTo>
                    <a:pt x="142" y="1021"/>
                  </a:lnTo>
                  <a:lnTo>
                    <a:pt x="141" y="1020"/>
                  </a:lnTo>
                  <a:lnTo>
                    <a:pt x="142" y="1019"/>
                  </a:lnTo>
                  <a:close/>
                  <a:moveTo>
                    <a:pt x="43" y="1017"/>
                  </a:moveTo>
                  <a:lnTo>
                    <a:pt x="46" y="1017"/>
                  </a:lnTo>
                  <a:lnTo>
                    <a:pt x="46" y="1021"/>
                  </a:lnTo>
                  <a:lnTo>
                    <a:pt x="45" y="1021"/>
                  </a:lnTo>
                  <a:lnTo>
                    <a:pt x="44" y="1020"/>
                  </a:lnTo>
                  <a:lnTo>
                    <a:pt x="44" y="1021"/>
                  </a:lnTo>
                  <a:lnTo>
                    <a:pt x="42" y="1021"/>
                  </a:lnTo>
                  <a:lnTo>
                    <a:pt x="42" y="1020"/>
                  </a:lnTo>
                  <a:lnTo>
                    <a:pt x="43" y="1019"/>
                  </a:lnTo>
                  <a:lnTo>
                    <a:pt x="43" y="1017"/>
                  </a:lnTo>
                  <a:close/>
                  <a:moveTo>
                    <a:pt x="142" y="1016"/>
                  </a:moveTo>
                  <a:lnTo>
                    <a:pt x="144" y="1016"/>
                  </a:lnTo>
                  <a:lnTo>
                    <a:pt x="144" y="1017"/>
                  </a:lnTo>
                  <a:lnTo>
                    <a:pt x="143" y="1019"/>
                  </a:lnTo>
                  <a:lnTo>
                    <a:pt x="143" y="1017"/>
                  </a:lnTo>
                  <a:lnTo>
                    <a:pt x="142" y="1017"/>
                  </a:lnTo>
                  <a:lnTo>
                    <a:pt x="142" y="1016"/>
                  </a:lnTo>
                  <a:close/>
                  <a:moveTo>
                    <a:pt x="42" y="1016"/>
                  </a:moveTo>
                  <a:lnTo>
                    <a:pt x="43" y="1016"/>
                  </a:lnTo>
                  <a:lnTo>
                    <a:pt x="43" y="1019"/>
                  </a:lnTo>
                  <a:lnTo>
                    <a:pt x="40" y="1019"/>
                  </a:lnTo>
                  <a:lnTo>
                    <a:pt x="40" y="1017"/>
                  </a:lnTo>
                  <a:lnTo>
                    <a:pt x="42" y="1016"/>
                  </a:lnTo>
                  <a:close/>
                  <a:moveTo>
                    <a:pt x="39" y="1016"/>
                  </a:moveTo>
                  <a:lnTo>
                    <a:pt x="40" y="1016"/>
                  </a:lnTo>
                  <a:lnTo>
                    <a:pt x="39" y="1019"/>
                  </a:lnTo>
                  <a:lnTo>
                    <a:pt x="39" y="1020"/>
                  </a:lnTo>
                  <a:lnTo>
                    <a:pt x="37" y="1020"/>
                  </a:lnTo>
                  <a:lnTo>
                    <a:pt x="38" y="1019"/>
                  </a:lnTo>
                  <a:lnTo>
                    <a:pt x="38" y="1017"/>
                  </a:lnTo>
                  <a:lnTo>
                    <a:pt x="39" y="1016"/>
                  </a:lnTo>
                  <a:close/>
                  <a:moveTo>
                    <a:pt x="120" y="1015"/>
                  </a:moveTo>
                  <a:lnTo>
                    <a:pt x="122" y="1015"/>
                  </a:lnTo>
                  <a:lnTo>
                    <a:pt x="122" y="1017"/>
                  </a:lnTo>
                  <a:lnTo>
                    <a:pt x="123" y="1017"/>
                  </a:lnTo>
                  <a:lnTo>
                    <a:pt x="122" y="1015"/>
                  </a:lnTo>
                  <a:lnTo>
                    <a:pt x="123" y="1015"/>
                  </a:lnTo>
                  <a:lnTo>
                    <a:pt x="124" y="1016"/>
                  </a:lnTo>
                  <a:lnTo>
                    <a:pt x="124" y="1022"/>
                  </a:lnTo>
                  <a:lnTo>
                    <a:pt x="123" y="1021"/>
                  </a:lnTo>
                  <a:lnTo>
                    <a:pt x="122" y="1021"/>
                  </a:lnTo>
                  <a:lnTo>
                    <a:pt x="122" y="1022"/>
                  </a:lnTo>
                  <a:lnTo>
                    <a:pt x="120" y="1021"/>
                  </a:lnTo>
                  <a:lnTo>
                    <a:pt x="120" y="1015"/>
                  </a:lnTo>
                  <a:close/>
                  <a:moveTo>
                    <a:pt x="214" y="1014"/>
                  </a:moveTo>
                  <a:lnTo>
                    <a:pt x="216" y="1014"/>
                  </a:lnTo>
                  <a:lnTo>
                    <a:pt x="214" y="1014"/>
                  </a:lnTo>
                  <a:close/>
                  <a:moveTo>
                    <a:pt x="25" y="1014"/>
                  </a:moveTo>
                  <a:lnTo>
                    <a:pt x="26" y="1015"/>
                  </a:lnTo>
                  <a:lnTo>
                    <a:pt x="27" y="1015"/>
                  </a:lnTo>
                  <a:lnTo>
                    <a:pt x="29" y="1016"/>
                  </a:lnTo>
                  <a:lnTo>
                    <a:pt x="30" y="1019"/>
                  </a:lnTo>
                  <a:lnTo>
                    <a:pt x="30" y="1022"/>
                  </a:lnTo>
                  <a:lnTo>
                    <a:pt x="29" y="1023"/>
                  </a:lnTo>
                  <a:lnTo>
                    <a:pt x="29" y="1022"/>
                  </a:lnTo>
                  <a:lnTo>
                    <a:pt x="27" y="1022"/>
                  </a:lnTo>
                  <a:lnTo>
                    <a:pt x="26" y="1023"/>
                  </a:lnTo>
                  <a:lnTo>
                    <a:pt x="25" y="1022"/>
                  </a:lnTo>
                  <a:lnTo>
                    <a:pt x="26" y="1021"/>
                  </a:lnTo>
                  <a:lnTo>
                    <a:pt x="25" y="1020"/>
                  </a:lnTo>
                  <a:lnTo>
                    <a:pt x="24" y="1020"/>
                  </a:lnTo>
                  <a:lnTo>
                    <a:pt x="24" y="1019"/>
                  </a:lnTo>
                  <a:lnTo>
                    <a:pt x="21" y="1019"/>
                  </a:lnTo>
                  <a:lnTo>
                    <a:pt x="23" y="1016"/>
                  </a:lnTo>
                  <a:lnTo>
                    <a:pt x="24" y="1016"/>
                  </a:lnTo>
                  <a:lnTo>
                    <a:pt x="25" y="1014"/>
                  </a:lnTo>
                  <a:close/>
                  <a:moveTo>
                    <a:pt x="143" y="1011"/>
                  </a:moveTo>
                  <a:lnTo>
                    <a:pt x="145" y="1011"/>
                  </a:lnTo>
                  <a:lnTo>
                    <a:pt x="145" y="1015"/>
                  </a:lnTo>
                  <a:lnTo>
                    <a:pt x="141" y="1015"/>
                  </a:lnTo>
                  <a:lnTo>
                    <a:pt x="142" y="1014"/>
                  </a:lnTo>
                  <a:lnTo>
                    <a:pt x="142" y="1013"/>
                  </a:lnTo>
                  <a:lnTo>
                    <a:pt x="143" y="1011"/>
                  </a:lnTo>
                  <a:close/>
                  <a:moveTo>
                    <a:pt x="102" y="1010"/>
                  </a:moveTo>
                  <a:lnTo>
                    <a:pt x="104" y="1010"/>
                  </a:lnTo>
                  <a:lnTo>
                    <a:pt x="105" y="1011"/>
                  </a:lnTo>
                  <a:lnTo>
                    <a:pt x="106" y="1011"/>
                  </a:lnTo>
                  <a:lnTo>
                    <a:pt x="106" y="1013"/>
                  </a:lnTo>
                  <a:lnTo>
                    <a:pt x="102" y="1013"/>
                  </a:lnTo>
                  <a:lnTo>
                    <a:pt x="102" y="1010"/>
                  </a:lnTo>
                  <a:close/>
                  <a:moveTo>
                    <a:pt x="48" y="1009"/>
                  </a:moveTo>
                  <a:lnTo>
                    <a:pt x="49" y="1009"/>
                  </a:lnTo>
                  <a:lnTo>
                    <a:pt x="49" y="1010"/>
                  </a:lnTo>
                  <a:lnTo>
                    <a:pt x="50" y="1010"/>
                  </a:lnTo>
                  <a:lnTo>
                    <a:pt x="50" y="1013"/>
                  </a:lnTo>
                  <a:lnTo>
                    <a:pt x="49" y="1013"/>
                  </a:lnTo>
                  <a:lnTo>
                    <a:pt x="48" y="1010"/>
                  </a:lnTo>
                  <a:lnTo>
                    <a:pt x="48" y="1009"/>
                  </a:lnTo>
                  <a:close/>
                  <a:moveTo>
                    <a:pt x="30" y="1009"/>
                  </a:moveTo>
                  <a:lnTo>
                    <a:pt x="31" y="1011"/>
                  </a:lnTo>
                  <a:lnTo>
                    <a:pt x="32" y="1013"/>
                  </a:lnTo>
                  <a:lnTo>
                    <a:pt x="32" y="1011"/>
                  </a:lnTo>
                  <a:lnTo>
                    <a:pt x="31" y="1010"/>
                  </a:lnTo>
                  <a:lnTo>
                    <a:pt x="31" y="1009"/>
                  </a:lnTo>
                  <a:lnTo>
                    <a:pt x="33" y="1011"/>
                  </a:lnTo>
                  <a:lnTo>
                    <a:pt x="33" y="1013"/>
                  </a:lnTo>
                  <a:lnTo>
                    <a:pt x="32" y="1015"/>
                  </a:lnTo>
                  <a:lnTo>
                    <a:pt x="32" y="1016"/>
                  </a:lnTo>
                  <a:lnTo>
                    <a:pt x="31" y="1016"/>
                  </a:lnTo>
                  <a:lnTo>
                    <a:pt x="31" y="1015"/>
                  </a:lnTo>
                  <a:lnTo>
                    <a:pt x="30" y="1015"/>
                  </a:lnTo>
                  <a:lnTo>
                    <a:pt x="29" y="1013"/>
                  </a:lnTo>
                  <a:lnTo>
                    <a:pt x="30" y="1011"/>
                  </a:lnTo>
                  <a:lnTo>
                    <a:pt x="30" y="1009"/>
                  </a:lnTo>
                  <a:close/>
                  <a:moveTo>
                    <a:pt x="86" y="1008"/>
                  </a:moveTo>
                  <a:lnTo>
                    <a:pt x="89" y="1008"/>
                  </a:lnTo>
                  <a:lnTo>
                    <a:pt x="91" y="1009"/>
                  </a:lnTo>
                  <a:lnTo>
                    <a:pt x="89" y="1010"/>
                  </a:lnTo>
                  <a:lnTo>
                    <a:pt x="89" y="1013"/>
                  </a:lnTo>
                  <a:lnTo>
                    <a:pt x="87" y="1013"/>
                  </a:lnTo>
                  <a:lnTo>
                    <a:pt x="86" y="1014"/>
                  </a:lnTo>
                  <a:lnTo>
                    <a:pt x="85" y="1014"/>
                  </a:lnTo>
                  <a:lnTo>
                    <a:pt x="85" y="1013"/>
                  </a:lnTo>
                  <a:lnTo>
                    <a:pt x="83" y="1013"/>
                  </a:lnTo>
                  <a:lnTo>
                    <a:pt x="85" y="1011"/>
                  </a:lnTo>
                  <a:lnTo>
                    <a:pt x="87" y="1011"/>
                  </a:lnTo>
                  <a:lnTo>
                    <a:pt x="86" y="1010"/>
                  </a:lnTo>
                  <a:lnTo>
                    <a:pt x="83" y="1010"/>
                  </a:lnTo>
                  <a:lnTo>
                    <a:pt x="86" y="1008"/>
                  </a:lnTo>
                  <a:close/>
                  <a:moveTo>
                    <a:pt x="94" y="1005"/>
                  </a:moveTo>
                  <a:lnTo>
                    <a:pt x="99" y="1005"/>
                  </a:lnTo>
                  <a:lnTo>
                    <a:pt x="100" y="1007"/>
                  </a:lnTo>
                  <a:lnTo>
                    <a:pt x="99" y="1007"/>
                  </a:lnTo>
                  <a:lnTo>
                    <a:pt x="99" y="1008"/>
                  </a:lnTo>
                  <a:lnTo>
                    <a:pt x="100" y="1009"/>
                  </a:lnTo>
                  <a:lnTo>
                    <a:pt x="98" y="1009"/>
                  </a:lnTo>
                  <a:lnTo>
                    <a:pt x="96" y="1010"/>
                  </a:lnTo>
                  <a:lnTo>
                    <a:pt x="96" y="1011"/>
                  </a:lnTo>
                  <a:lnTo>
                    <a:pt x="94" y="1013"/>
                  </a:lnTo>
                  <a:lnTo>
                    <a:pt x="93" y="1013"/>
                  </a:lnTo>
                  <a:lnTo>
                    <a:pt x="92" y="1011"/>
                  </a:lnTo>
                  <a:lnTo>
                    <a:pt x="93" y="1011"/>
                  </a:lnTo>
                  <a:lnTo>
                    <a:pt x="93" y="1007"/>
                  </a:lnTo>
                  <a:lnTo>
                    <a:pt x="94" y="1005"/>
                  </a:lnTo>
                  <a:close/>
                  <a:moveTo>
                    <a:pt x="122" y="1004"/>
                  </a:moveTo>
                  <a:lnTo>
                    <a:pt x="122" y="1005"/>
                  </a:lnTo>
                  <a:lnTo>
                    <a:pt x="119" y="1008"/>
                  </a:lnTo>
                  <a:lnTo>
                    <a:pt x="119" y="1009"/>
                  </a:lnTo>
                  <a:lnTo>
                    <a:pt x="118" y="1009"/>
                  </a:lnTo>
                  <a:lnTo>
                    <a:pt x="118" y="1005"/>
                  </a:lnTo>
                  <a:lnTo>
                    <a:pt x="122" y="1004"/>
                  </a:lnTo>
                  <a:close/>
                  <a:moveTo>
                    <a:pt x="106" y="1004"/>
                  </a:moveTo>
                  <a:lnTo>
                    <a:pt x="107" y="1004"/>
                  </a:lnTo>
                  <a:lnTo>
                    <a:pt x="108" y="1005"/>
                  </a:lnTo>
                  <a:lnTo>
                    <a:pt x="106" y="1008"/>
                  </a:lnTo>
                  <a:lnTo>
                    <a:pt x="107" y="1009"/>
                  </a:lnTo>
                  <a:lnTo>
                    <a:pt x="106" y="1010"/>
                  </a:lnTo>
                  <a:lnTo>
                    <a:pt x="104" y="1010"/>
                  </a:lnTo>
                  <a:lnTo>
                    <a:pt x="102" y="1009"/>
                  </a:lnTo>
                  <a:lnTo>
                    <a:pt x="102" y="1007"/>
                  </a:lnTo>
                  <a:lnTo>
                    <a:pt x="105" y="1005"/>
                  </a:lnTo>
                  <a:lnTo>
                    <a:pt x="106" y="1004"/>
                  </a:lnTo>
                  <a:close/>
                  <a:moveTo>
                    <a:pt x="75" y="1004"/>
                  </a:moveTo>
                  <a:lnTo>
                    <a:pt x="77" y="1004"/>
                  </a:lnTo>
                  <a:lnTo>
                    <a:pt x="79" y="1005"/>
                  </a:lnTo>
                  <a:lnTo>
                    <a:pt x="82" y="1005"/>
                  </a:lnTo>
                  <a:lnTo>
                    <a:pt x="82" y="1007"/>
                  </a:lnTo>
                  <a:lnTo>
                    <a:pt x="80" y="1007"/>
                  </a:lnTo>
                  <a:lnTo>
                    <a:pt x="80" y="1008"/>
                  </a:lnTo>
                  <a:lnTo>
                    <a:pt x="79" y="1008"/>
                  </a:lnTo>
                  <a:lnTo>
                    <a:pt x="77" y="1007"/>
                  </a:lnTo>
                  <a:lnTo>
                    <a:pt x="75" y="1007"/>
                  </a:lnTo>
                  <a:lnTo>
                    <a:pt x="75" y="1005"/>
                  </a:lnTo>
                  <a:lnTo>
                    <a:pt x="74" y="1005"/>
                  </a:lnTo>
                  <a:lnTo>
                    <a:pt x="75" y="1004"/>
                  </a:lnTo>
                  <a:close/>
                  <a:moveTo>
                    <a:pt x="267" y="1003"/>
                  </a:moveTo>
                  <a:lnTo>
                    <a:pt x="268" y="1003"/>
                  </a:lnTo>
                  <a:lnTo>
                    <a:pt x="268" y="1005"/>
                  </a:lnTo>
                  <a:lnTo>
                    <a:pt x="266" y="1005"/>
                  </a:lnTo>
                  <a:lnTo>
                    <a:pt x="266" y="1004"/>
                  </a:lnTo>
                  <a:lnTo>
                    <a:pt x="267" y="1003"/>
                  </a:lnTo>
                  <a:close/>
                  <a:moveTo>
                    <a:pt x="124" y="1003"/>
                  </a:moveTo>
                  <a:lnTo>
                    <a:pt x="125" y="1003"/>
                  </a:lnTo>
                  <a:lnTo>
                    <a:pt x="124" y="1005"/>
                  </a:lnTo>
                  <a:lnTo>
                    <a:pt x="124" y="1003"/>
                  </a:lnTo>
                  <a:close/>
                  <a:moveTo>
                    <a:pt x="24" y="1003"/>
                  </a:moveTo>
                  <a:lnTo>
                    <a:pt x="24" y="1005"/>
                  </a:lnTo>
                  <a:lnTo>
                    <a:pt x="23" y="1005"/>
                  </a:lnTo>
                  <a:lnTo>
                    <a:pt x="24" y="1003"/>
                  </a:lnTo>
                  <a:close/>
                  <a:moveTo>
                    <a:pt x="50" y="1002"/>
                  </a:moveTo>
                  <a:lnTo>
                    <a:pt x="50" y="1003"/>
                  </a:lnTo>
                  <a:lnTo>
                    <a:pt x="51" y="1004"/>
                  </a:lnTo>
                  <a:lnTo>
                    <a:pt x="51" y="1005"/>
                  </a:lnTo>
                  <a:lnTo>
                    <a:pt x="49" y="1005"/>
                  </a:lnTo>
                  <a:lnTo>
                    <a:pt x="49" y="1003"/>
                  </a:lnTo>
                  <a:lnTo>
                    <a:pt x="50" y="1002"/>
                  </a:lnTo>
                  <a:close/>
                  <a:moveTo>
                    <a:pt x="116" y="1001"/>
                  </a:moveTo>
                  <a:lnTo>
                    <a:pt x="118" y="1001"/>
                  </a:lnTo>
                  <a:lnTo>
                    <a:pt x="118" y="1003"/>
                  </a:lnTo>
                  <a:lnTo>
                    <a:pt x="117" y="1005"/>
                  </a:lnTo>
                  <a:lnTo>
                    <a:pt x="114" y="1007"/>
                  </a:lnTo>
                  <a:lnTo>
                    <a:pt x="114" y="1003"/>
                  </a:lnTo>
                  <a:lnTo>
                    <a:pt x="116" y="1001"/>
                  </a:lnTo>
                  <a:close/>
                  <a:moveTo>
                    <a:pt x="88" y="999"/>
                  </a:moveTo>
                  <a:lnTo>
                    <a:pt x="88" y="1001"/>
                  </a:lnTo>
                  <a:lnTo>
                    <a:pt x="89" y="1001"/>
                  </a:lnTo>
                  <a:lnTo>
                    <a:pt x="88" y="1002"/>
                  </a:lnTo>
                  <a:lnTo>
                    <a:pt x="88" y="1003"/>
                  </a:lnTo>
                  <a:lnTo>
                    <a:pt x="87" y="1003"/>
                  </a:lnTo>
                  <a:lnTo>
                    <a:pt x="87" y="1001"/>
                  </a:lnTo>
                  <a:lnTo>
                    <a:pt x="88" y="999"/>
                  </a:lnTo>
                  <a:close/>
                  <a:moveTo>
                    <a:pt x="36" y="999"/>
                  </a:moveTo>
                  <a:lnTo>
                    <a:pt x="39" y="999"/>
                  </a:lnTo>
                  <a:lnTo>
                    <a:pt x="39" y="1001"/>
                  </a:lnTo>
                  <a:lnTo>
                    <a:pt x="37" y="1005"/>
                  </a:lnTo>
                  <a:lnTo>
                    <a:pt x="37" y="1002"/>
                  </a:lnTo>
                  <a:lnTo>
                    <a:pt x="36" y="1003"/>
                  </a:lnTo>
                  <a:lnTo>
                    <a:pt x="36" y="999"/>
                  </a:lnTo>
                  <a:close/>
                  <a:moveTo>
                    <a:pt x="4" y="999"/>
                  </a:moveTo>
                  <a:lnTo>
                    <a:pt x="6" y="1002"/>
                  </a:lnTo>
                  <a:lnTo>
                    <a:pt x="6" y="1004"/>
                  </a:lnTo>
                  <a:lnTo>
                    <a:pt x="7" y="1005"/>
                  </a:lnTo>
                  <a:lnTo>
                    <a:pt x="7" y="1009"/>
                  </a:lnTo>
                  <a:lnTo>
                    <a:pt x="6" y="1009"/>
                  </a:lnTo>
                  <a:lnTo>
                    <a:pt x="5" y="1008"/>
                  </a:lnTo>
                  <a:lnTo>
                    <a:pt x="5" y="1005"/>
                  </a:lnTo>
                  <a:lnTo>
                    <a:pt x="4" y="1005"/>
                  </a:lnTo>
                  <a:lnTo>
                    <a:pt x="4" y="1010"/>
                  </a:lnTo>
                  <a:lnTo>
                    <a:pt x="2" y="1011"/>
                  </a:lnTo>
                  <a:lnTo>
                    <a:pt x="1" y="1010"/>
                  </a:lnTo>
                  <a:lnTo>
                    <a:pt x="1" y="1009"/>
                  </a:lnTo>
                  <a:lnTo>
                    <a:pt x="0" y="1008"/>
                  </a:lnTo>
                  <a:lnTo>
                    <a:pt x="0" y="1005"/>
                  </a:lnTo>
                  <a:lnTo>
                    <a:pt x="1" y="1005"/>
                  </a:lnTo>
                  <a:lnTo>
                    <a:pt x="1" y="1002"/>
                  </a:lnTo>
                  <a:lnTo>
                    <a:pt x="4" y="999"/>
                  </a:lnTo>
                  <a:close/>
                  <a:moveTo>
                    <a:pt x="256" y="997"/>
                  </a:moveTo>
                  <a:lnTo>
                    <a:pt x="257" y="997"/>
                  </a:lnTo>
                  <a:lnTo>
                    <a:pt x="261" y="1001"/>
                  </a:lnTo>
                  <a:lnTo>
                    <a:pt x="259" y="1003"/>
                  </a:lnTo>
                  <a:lnTo>
                    <a:pt x="259" y="1004"/>
                  </a:lnTo>
                  <a:lnTo>
                    <a:pt x="257" y="1004"/>
                  </a:lnTo>
                  <a:lnTo>
                    <a:pt x="257" y="1002"/>
                  </a:lnTo>
                  <a:lnTo>
                    <a:pt x="256" y="1002"/>
                  </a:lnTo>
                  <a:lnTo>
                    <a:pt x="256" y="999"/>
                  </a:lnTo>
                  <a:lnTo>
                    <a:pt x="255" y="998"/>
                  </a:lnTo>
                  <a:lnTo>
                    <a:pt x="256" y="997"/>
                  </a:lnTo>
                  <a:close/>
                  <a:moveTo>
                    <a:pt x="143" y="997"/>
                  </a:moveTo>
                  <a:lnTo>
                    <a:pt x="145" y="997"/>
                  </a:lnTo>
                  <a:lnTo>
                    <a:pt x="145" y="999"/>
                  </a:lnTo>
                  <a:lnTo>
                    <a:pt x="144" y="999"/>
                  </a:lnTo>
                  <a:lnTo>
                    <a:pt x="143" y="1001"/>
                  </a:lnTo>
                  <a:lnTo>
                    <a:pt x="143" y="1002"/>
                  </a:lnTo>
                  <a:lnTo>
                    <a:pt x="142" y="1003"/>
                  </a:lnTo>
                  <a:lnTo>
                    <a:pt x="142" y="1004"/>
                  </a:lnTo>
                  <a:lnTo>
                    <a:pt x="141" y="1004"/>
                  </a:lnTo>
                  <a:lnTo>
                    <a:pt x="141" y="1008"/>
                  </a:lnTo>
                  <a:lnTo>
                    <a:pt x="139" y="1008"/>
                  </a:lnTo>
                  <a:lnTo>
                    <a:pt x="141" y="1009"/>
                  </a:lnTo>
                  <a:lnTo>
                    <a:pt x="141" y="1013"/>
                  </a:lnTo>
                  <a:lnTo>
                    <a:pt x="139" y="1015"/>
                  </a:lnTo>
                  <a:lnTo>
                    <a:pt x="136" y="1017"/>
                  </a:lnTo>
                  <a:lnTo>
                    <a:pt x="136" y="1019"/>
                  </a:lnTo>
                  <a:lnTo>
                    <a:pt x="137" y="1019"/>
                  </a:lnTo>
                  <a:lnTo>
                    <a:pt x="137" y="1020"/>
                  </a:lnTo>
                  <a:lnTo>
                    <a:pt x="136" y="1021"/>
                  </a:lnTo>
                  <a:lnTo>
                    <a:pt x="135" y="1021"/>
                  </a:lnTo>
                  <a:lnTo>
                    <a:pt x="133" y="1022"/>
                  </a:lnTo>
                  <a:lnTo>
                    <a:pt x="133" y="1021"/>
                  </a:lnTo>
                  <a:lnTo>
                    <a:pt x="132" y="1019"/>
                  </a:lnTo>
                  <a:lnTo>
                    <a:pt x="132" y="1020"/>
                  </a:lnTo>
                  <a:lnTo>
                    <a:pt x="131" y="1022"/>
                  </a:lnTo>
                  <a:lnTo>
                    <a:pt x="130" y="1021"/>
                  </a:lnTo>
                  <a:lnTo>
                    <a:pt x="130" y="1019"/>
                  </a:lnTo>
                  <a:lnTo>
                    <a:pt x="127" y="1021"/>
                  </a:lnTo>
                  <a:lnTo>
                    <a:pt x="125" y="1022"/>
                  </a:lnTo>
                  <a:lnTo>
                    <a:pt x="125" y="1014"/>
                  </a:lnTo>
                  <a:lnTo>
                    <a:pt x="124" y="1013"/>
                  </a:lnTo>
                  <a:lnTo>
                    <a:pt x="123" y="1013"/>
                  </a:lnTo>
                  <a:lnTo>
                    <a:pt x="125" y="1010"/>
                  </a:lnTo>
                  <a:lnTo>
                    <a:pt x="130" y="1010"/>
                  </a:lnTo>
                  <a:lnTo>
                    <a:pt x="123" y="1009"/>
                  </a:lnTo>
                  <a:lnTo>
                    <a:pt x="123" y="1008"/>
                  </a:lnTo>
                  <a:lnTo>
                    <a:pt x="124" y="1005"/>
                  </a:lnTo>
                  <a:lnTo>
                    <a:pt x="125" y="1007"/>
                  </a:lnTo>
                  <a:lnTo>
                    <a:pt x="129" y="1005"/>
                  </a:lnTo>
                  <a:lnTo>
                    <a:pt x="131" y="1004"/>
                  </a:lnTo>
                  <a:lnTo>
                    <a:pt x="139" y="1003"/>
                  </a:lnTo>
                  <a:lnTo>
                    <a:pt x="141" y="1002"/>
                  </a:lnTo>
                  <a:lnTo>
                    <a:pt x="143" y="997"/>
                  </a:lnTo>
                  <a:close/>
                  <a:moveTo>
                    <a:pt x="54" y="997"/>
                  </a:moveTo>
                  <a:lnTo>
                    <a:pt x="55" y="997"/>
                  </a:lnTo>
                  <a:lnTo>
                    <a:pt x="55" y="998"/>
                  </a:lnTo>
                  <a:lnTo>
                    <a:pt x="56" y="999"/>
                  </a:lnTo>
                  <a:lnTo>
                    <a:pt x="57" y="999"/>
                  </a:lnTo>
                  <a:lnTo>
                    <a:pt x="57" y="1001"/>
                  </a:lnTo>
                  <a:lnTo>
                    <a:pt x="55" y="1001"/>
                  </a:lnTo>
                  <a:lnTo>
                    <a:pt x="55" y="1002"/>
                  </a:lnTo>
                  <a:lnTo>
                    <a:pt x="54" y="1002"/>
                  </a:lnTo>
                  <a:lnTo>
                    <a:pt x="54" y="997"/>
                  </a:lnTo>
                  <a:close/>
                  <a:moveTo>
                    <a:pt x="100" y="996"/>
                  </a:moveTo>
                  <a:lnTo>
                    <a:pt x="104" y="996"/>
                  </a:lnTo>
                  <a:lnTo>
                    <a:pt x="104" y="997"/>
                  </a:lnTo>
                  <a:lnTo>
                    <a:pt x="105" y="997"/>
                  </a:lnTo>
                  <a:lnTo>
                    <a:pt x="104" y="998"/>
                  </a:lnTo>
                  <a:lnTo>
                    <a:pt x="101" y="998"/>
                  </a:lnTo>
                  <a:lnTo>
                    <a:pt x="101" y="997"/>
                  </a:lnTo>
                  <a:lnTo>
                    <a:pt x="100" y="997"/>
                  </a:lnTo>
                  <a:lnTo>
                    <a:pt x="100" y="996"/>
                  </a:lnTo>
                  <a:close/>
                  <a:moveTo>
                    <a:pt x="110" y="995"/>
                  </a:moveTo>
                  <a:lnTo>
                    <a:pt x="111" y="995"/>
                  </a:lnTo>
                  <a:lnTo>
                    <a:pt x="116" y="996"/>
                  </a:lnTo>
                  <a:lnTo>
                    <a:pt x="119" y="997"/>
                  </a:lnTo>
                  <a:lnTo>
                    <a:pt x="119" y="999"/>
                  </a:lnTo>
                  <a:lnTo>
                    <a:pt x="118" y="999"/>
                  </a:lnTo>
                  <a:lnTo>
                    <a:pt x="118" y="998"/>
                  </a:lnTo>
                  <a:lnTo>
                    <a:pt x="117" y="999"/>
                  </a:lnTo>
                  <a:lnTo>
                    <a:pt x="116" y="999"/>
                  </a:lnTo>
                  <a:lnTo>
                    <a:pt x="114" y="1001"/>
                  </a:lnTo>
                  <a:lnTo>
                    <a:pt x="113" y="1001"/>
                  </a:lnTo>
                  <a:lnTo>
                    <a:pt x="114" y="999"/>
                  </a:lnTo>
                  <a:lnTo>
                    <a:pt x="113" y="998"/>
                  </a:lnTo>
                  <a:lnTo>
                    <a:pt x="112" y="999"/>
                  </a:lnTo>
                  <a:lnTo>
                    <a:pt x="111" y="999"/>
                  </a:lnTo>
                  <a:lnTo>
                    <a:pt x="110" y="998"/>
                  </a:lnTo>
                  <a:lnTo>
                    <a:pt x="108" y="999"/>
                  </a:lnTo>
                  <a:lnTo>
                    <a:pt x="108" y="996"/>
                  </a:lnTo>
                  <a:lnTo>
                    <a:pt x="110" y="995"/>
                  </a:lnTo>
                  <a:close/>
                  <a:moveTo>
                    <a:pt x="122" y="991"/>
                  </a:moveTo>
                  <a:lnTo>
                    <a:pt x="122" y="992"/>
                  </a:lnTo>
                  <a:lnTo>
                    <a:pt x="123" y="994"/>
                  </a:lnTo>
                  <a:lnTo>
                    <a:pt x="125" y="994"/>
                  </a:lnTo>
                  <a:lnTo>
                    <a:pt x="125" y="995"/>
                  </a:lnTo>
                  <a:lnTo>
                    <a:pt x="124" y="996"/>
                  </a:lnTo>
                  <a:lnTo>
                    <a:pt x="123" y="996"/>
                  </a:lnTo>
                  <a:lnTo>
                    <a:pt x="122" y="997"/>
                  </a:lnTo>
                  <a:lnTo>
                    <a:pt x="120" y="997"/>
                  </a:lnTo>
                  <a:lnTo>
                    <a:pt x="122" y="996"/>
                  </a:lnTo>
                  <a:lnTo>
                    <a:pt x="122" y="995"/>
                  </a:lnTo>
                  <a:lnTo>
                    <a:pt x="118" y="995"/>
                  </a:lnTo>
                  <a:lnTo>
                    <a:pt x="122" y="991"/>
                  </a:lnTo>
                  <a:close/>
                  <a:moveTo>
                    <a:pt x="52" y="991"/>
                  </a:moveTo>
                  <a:lnTo>
                    <a:pt x="54" y="991"/>
                  </a:lnTo>
                  <a:lnTo>
                    <a:pt x="54" y="995"/>
                  </a:lnTo>
                  <a:lnTo>
                    <a:pt x="52" y="996"/>
                  </a:lnTo>
                  <a:lnTo>
                    <a:pt x="51" y="995"/>
                  </a:lnTo>
                  <a:lnTo>
                    <a:pt x="51" y="994"/>
                  </a:lnTo>
                  <a:lnTo>
                    <a:pt x="52" y="992"/>
                  </a:lnTo>
                  <a:lnTo>
                    <a:pt x="52" y="991"/>
                  </a:lnTo>
                  <a:close/>
                  <a:moveTo>
                    <a:pt x="116" y="990"/>
                  </a:moveTo>
                  <a:lnTo>
                    <a:pt x="117" y="990"/>
                  </a:lnTo>
                  <a:lnTo>
                    <a:pt x="118" y="991"/>
                  </a:lnTo>
                  <a:lnTo>
                    <a:pt x="117" y="991"/>
                  </a:lnTo>
                  <a:lnTo>
                    <a:pt x="113" y="992"/>
                  </a:lnTo>
                  <a:lnTo>
                    <a:pt x="112" y="992"/>
                  </a:lnTo>
                  <a:lnTo>
                    <a:pt x="112" y="991"/>
                  </a:lnTo>
                  <a:lnTo>
                    <a:pt x="116" y="990"/>
                  </a:lnTo>
                  <a:close/>
                  <a:moveTo>
                    <a:pt x="111" y="990"/>
                  </a:moveTo>
                  <a:lnTo>
                    <a:pt x="114" y="990"/>
                  </a:lnTo>
                  <a:lnTo>
                    <a:pt x="110" y="992"/>
                  </a:lnTo>
                  <a:lnTo>
                    <a:pt x="111" y="990"/>
                  </a:lnTo>
                  <a:close/>
                  <a:moveTo>
                    <a:pt x="76" y="989"/>
                  </a:moveTo>
                  <a:lnTo>
                    <a:pt x="77" y="989"/>
                  </a:lnTo>
                  <a:lnTo>
                    <a:pt x="77" y="991"/>
                  </a:lnTo>
                  <a:lnTo>
                    <a:pt x="76" y="991"/>
                  </a:lnTo>
                  <a:lnTo>
                    <a:pt x="75" y="990"/>
                  </a:lnTo>
                  <a:lnTo>
                    <a:pt x="76" y="989"/>
                  </a:lnTo>
                  <a:close/>
                  <a:moveTo>
                    <a:pt x="14" y="988"/>
                  </a:moveTo>
                  <a:lnTo>
                    <a:pt x="17" y="988"/>
                  </a:lnTo>
                  <a:lnTo>
                    <a:pt x="17" y="989"/>
                  </a:lnTo>
                  <a:lnTo>
                    <a:pt x="18" y="990"/>
                  </a:lnTo>
                  <a:lnTo>
                    <a:pt x="18" y="991"/>
                  </a:lnTo>
                  <a:lnTo>
                    <a:pt x="20" y="991"/>
                  </a:lnTo>
                  <a:lnTo>
                    <a:pt x="23" y="994"/>
                  </a:lnTo>
                  <a:lnTo>
                    <a:pt x="21" y="992"/>
                  </a:lnTo>
                  <a:lnTo>
                    <a:pt x="21" y="991"/>
                  </a:lnTo>
                  <a:lnTo>
                    <a:pt x="23" y="991"/>
                  </a:lnTo>
                  <a:lnTo>
                    <a:pt x="24" y="992"/>
                  </a:lnTo>
                  <a:lnTo>
                    <a:pt x="25" y="991"/>
                  </a:lnTo>
                  <a:lnTo>
                    <a:pt x="25" y="992"/>
                  </a:lnTo>
                  <a:lnTo>
                    <a:pt x="26" y="994"/>
                  </a:lnTo>
                  <a:lnTo>
                    <a:pt x="29" y="995"/>
                  </a:lnTo>
                  <a:lnTo>
                    <a:pt x="29" y="997"/>
                  </a:lnTo>
                  <a:lnTo>
                    <a:pt x="30" y="997"/>
                  </a:lnTo>
                  <a:lnTo>
                    <a:pt x="31" y="998"/>
                  </a:lnTo>
                  <a:lnTo>
                    <a:pt x="32" y="998"/>
                  </a:lnTo>
                  <a:lnTo>
                    <a:pt x="31" y="1001"/>
                  </a:lnTo>
                  <a:lnTo>
                    <a:pt x="31" y="1002"/>
                  </a:lnTo>
                  <a:lnTo>
                    <a:pt x="30" y="1003"/>
                  </a:lnTo>
                  <a:lnTo>
                    <a:pt x="30" y="1005"/>
                  </a:lnTo>
                  <a:lnTo>
                    <a:pt x="29" y="1005"/>
                  </a:lnTo>
                  <a:lnTo>
                    <a:pt x="29" y="1008"/>
                  </a:lnTo>
                  <a:lnTo>
                    <a:pt x="27" y="1008"/>
                  </a:lnTo>
                  <a:lnTo>
                    <a:pt x="27" y="1007"/>
                  </a:lnTo>
                  <a:lnTo>
                    <a:pt x="25" y="1007"/>
                  </a:lnTo>
                  <a:lnTo>
                    <a:pt x="25" y="1003"/>
                  </a:lnTo>
                  <a:lnTo>
                    <a:pt x="26" y="1002"/>
                  </a:lnTo>
                  <a:lnTo>
                    <a:pt x="29" y="1002"/>
                  </a:lnTo>
                  <a:lnTo>
                    <a:pt x="29" y="1001"/>
                  </a:lnTo>
                  <a:lnTo>
                    <a:pt x="27" y="1001"/>
                  </a:lnTo>
                  <a:lnTo>
                    <a:pt x="25" y="1002"/>
                  </a:lnTo>
                  <a:lnTo>
                    <a:pt x="24" y="1003"/>
                  </a:lnTo>
                  <a:lnTo>
                    <a:pt x="23" y="1003"/>
                  </a:lnTo>
                  <a:lnTo>
                    <a:pt x="23" y="1002"/>
                  </a:lnTo>
                  <a:lnTo>
                    <a:pt x="21" y="1001"/>
                  </a:lnTo>
                  <a:lnTo>
                    <a:pt x="23" y="998"/>
                  </a:lnTo>
                  <a:lnTo>
                    <a:pt x="23" y="997"/>
                  </a:lnTo>
                  <a:lnTo>
                    <a:pt x="24" y="996"/>
                  </a:lnTo>
                  <a:lnTo>
                    <a:pt x="21" y="995"/>
                  </a:lnTo>
                  <a:lnTo>
                    <a:pt x="21" y="996"/>
                  </a:lnTo>
                  <a:lnTo>
                    <a:pt x="23" y="997"/>
                  </a:lnTo>
                  <a:lnTo>
                    <a:pt x="21" y="998"/>
                  </a:lnTo>
                  <a:lnTo>
                    <a:pt x="21" y="999"/>
                  </a:lnTo>
                  <a:lnTo>
                    <a:pt x="20" y="998"/>
                  </a:lnTo>
                  <a:lnTo>
                    <a:pt x="20" y="1002"/>
                  </a:lnTo>
                  <a:lnTo>
                    <a:pt x="21" y="1003"/>
                  </a:lnTo>
                  <a:lnTo>
                    <a:pt x="23" y="1003"/>
                  </a:lnTo>
                  <a:lnTo>
                    <a:pt x="21" y="1004"/>
                  </a:lnTo>
                  <a:lnTo>
                    <a:pt x="21" y="1007"/>
                  </a:lnTo>
                  <a:lnTo>
                    <a:pt x="19" y="1005"/>
                  </a:lnTo>
                  <a:lnTo>
                    <a:pt x="19" y="1003"/>
                  </a:lnTo>
                  <a:lnTo>
                    <a:pt x="17" y="1003"/>
                  </a:lnTo>
                  <a:lnTo>
                    <a:pt x="18" y="1004"/>
                  </a:lnTo>
                  <a:lnTo>
                    <a:pt x="18" y="1007"/>
                  </a:lnTo>
                  <a:lnTo>
                    <a:pt x="20" y="1007"/>
                  </a:lnTo>
                  <a:lnTo>
                    <a:pt x="20" y="1008"/>
                  </a:lnTo>
                  <a:lnTo>
                    <a:pt x="23" y="1008"/>
                  </a:lnTo>
                  <a:lnTo>
                    <a:pt x="23" y="1015"/>
                  </a:lnTo>
                  <a:lnTo>
                    <a:pt x="21" y="1014"/>
                  </a:lnTo>
                  <a:lnTo>
                    <a:pt x="19" y="1014"/>
                  </a:lnTo>
                  <a:lnTo>
                    <a:pt x="19" y="1017"/>
                  </a:lnTo>
                  <a:lnTo>
                    <a:pt x="18" y="1017"/>
                  </a:lnTo>
                  <a:lnTo>
                    <a:pt x="18" y="1014"/>
                  </a:lnTo>
                  <a:lnTo>
                    <a:pt x="15" y="1014"/>
                  </a:lnTo>
                  <a:lnTo>
                    <a:pt x="15" y="1015"/>
                  </a:lnTo>
                  <a:lnTo>
                    <a:pt x="13" y="1015"/>
                  </a:lnTo>
                  <a:lnTo>
                    <a:pt x="13" y="1014"/>
                  </a:lnTo>
                  <a:lnTo>
                    <a:pt x="12" y="1014"/>
                  </a:lnTo>
                  <a:lnTo>
                    <a:pt x="11" y="1015"/>
                  </a:lnTo>
                  <a:lnTo>
                    <a:pt x="11" y="1014"/>
                  </a:lnTo>
                  <a:lnTo>
                    <a:pt x="8" y="1009"/>
                  </a:lnTo>
                  <a:lnTo>
                    <a:pt x="8" y="1008"/>
                  </a:lnTo>
                  <a:lnTo>
                    <a:pt x="7" y="1005"/>
                  </a:lnTo>
                  <a:lnTo>
                    <a:pt x="7" y="1003"/>
                  </a:lnTo>
                  <a:lnTo>
                    <a:pt x="6" y="999"/>
                  </a:lnTo>
                  <a:lnTo>
                    <a:pt x="7" y="999"/>
                  </a:lnTo>
                  <a:lnTo>
                    <a:pt x="8" y="1001"/>
                  </a:lnTo>
                  <a:lnTo>
                    <a:pt x="8" y="998"/>
                  </a:lnTo>
                  <a:lnTo>
                    <a:pt x="9" y="998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2" y="996"/>
                  </a:lnTo>
                  <a:lnTo>
                    <a:pt x="12" y="998"/>
                  </a:lnTo>
                  <a:lnTo>
                    <a:pt x="11" y="1001"/>
                  </a:lnTo>
                  <a:lnTo>
                    <a:pt x="11" y="1002"/>
                  </a:lnTo>
                  <a:lnTo>
                    <a:pt x="12" y="1002"/>
                  </a:lnTo>
                  <a:lnTo>
                    <a:pt x="12" y="1005"/>
                  </a:lnTo>
                  <a:lnTo>
                    <a:pt x="13" y="1005"/>
                  </a:lnTo>
                  <a:lnTo>
                    <a:pt x="13" y="1002"/>
                  </a:lnTo>
                  <a:lnTo>
                    <a:pt x="14" y="1003"/>
                  </a:lnTo>
                  <a:lnTo>
                    <a:pt x="14" y="1001"/>
                  </a:lnTo>
                  <a:lnTo>
                    <a:pt x="15" y="999"/>
                  </a:lnTo>
                  <a:lnTo>
                    <a:pt x="15" y="997"/>
                  </a:lnTo>
                  <a:lnTo>
                    <a:pt x="17" y="996"/>
                  </a:lnTo>
                  <a:lnTo>
                    <a:pt x="17" y="998"/>
                  </a:lnTo>
                  <a:lnTo>
                    <a:pt x="18" y="998"/>
                  </a:lnTo>
                  <a:lnTo>
                    <a:pt x="18" y="995"/>
                  </a:lnTo>
                  <a:lnTo>
                    <a:pt x="17" y="995"/>
                  </a:lnTo>
                  <a:lnTo>
                    <a:pt x="17" y="992"/>
                  </a:lnTo>
                  <a:lnTo>
                    <a:pt x="15" y="992"/>
                  </a:lnTo>
                  <a:lnTo>
                    <a:pt x="15" y="995"/>
                  </a:lnTo>
                  <a:lnTo>
                    <a:pt x="14" y="995"/>
                  </a:lnTo>
                  <a:lnTo>
                    <a:pt x="14" y="994"/>
                  </a:lnTo>
                  <a:lnTo>
                    <a:pt x="13" y="992"/>
                  </a:lnTo>
                  <a:lnTo>
                    <a:pt x="12" y="992"/>
                  </a:lnTo>
                  <a:lnTo>
                    <a:pt x="12" y="991"/>
                  </a:lnTo>
                  <a:lnTo>
                    <a:pt x="13" y="990"/>
                  </a:lnTo>
                  <a:lnTo>
                    <a:pt x="13" y="989"/>
                  </a:lnTo>
                  <a:lnTo>
                    <a:pt x="14" y="988"/>
                  </a:lnTo>
                  <a:close/>
                  <a:moveTo>
                    <a:pt x="299" y="984"/>
                  </a:moveTo>
                  <a:lnTo>
                    <a:pt x="301" y="985"/>
                  </a:lnTo>
                  <a:lnTo>
                    <a:pt x="301" y="986"/>
                  </a:lnTo>
                  <a:lnTo>
                    <a:pt x="300" y="986"/>
                  </a:lnTo>
                  <a:lnTo>
                    <a:pt x="298" y="988"/>
                  </a:lnTo>
                  <a:lnTo>
                    <a:pt x="297" y="990"/>
                  </a:lnTo>
                  <a:lnTo>
                    <a:pt x="296" y="989"/>
                  </a:lnTo>
                  <a:lnTo>
                    <a:pt x="296" y="986"/>
                  </a:lnTo>
                  <a:lnTo>
                    <a:pt x="298" y="986"/>
                  </a:lnTo>
                  <a:lnTo>
                    <a:pt x="298" y="985"/>
                  </a:lnTo>
                  <a:lnTo>
                    <a:pt x="299" y="984"/>
                  </a:lnTo>
                  <a:close/>
                  <a:moveTo>
                    <a:pt x="98" y="982"/>
                  </a:moveTo>
                  <a:lnTo>
                    <a:pt x="100" y="984"/>
                  </a:lnTo>
                  <a:lnTo>
                    <a:pt x="101" y="984"/>
                  </a:lnTo>
                  <a:lnTo>
                    <a:pt x="101" y="985"/>
                  </a:lnTo>
                  <a:lnTo>
                    <a:pt x="102" y="986"/>
                  </a:lnTo>
                  <a:lnTo>
                    <a:pt x="102" y="989"/>
                  </a:lnTo>
                  <a:lnTo>
                    <a:pt x="101" y="988"/>
                  </a:lnTo>
                  <a:lnTo>
                    <a:pt x="101" y="989"/>
                  </a:lnTo>
                  <a:lnTo>
                    <a:pt x="102" y="990"/>
                  </a:lnTo>
                  <a:lnTo>
                    <a:pt x="102" y="991"/>
                  </a:lnTo>
                  <a:lnTo>
                    <a:pt x="104" y="990"/>
                  </a:lnTo>
                  <a:lnTo>
                    <a:pt x="105" y="991"/>
                  </a:lnTo>
                  <a:lnTo>
                    <a:pt x="104" y="992"/>
                  </a:lnTo>
                  <a:lnTo>
                    <a:pt x="105" y="992"/>
                  </a:lnTo>
                  <a:lnTo>
                    <a:pt x="105" y="994"/>
                  </a:lnTo>
                  <a:lnTo>
                    <a:pt x="101" y="994"/>
                  </a:lnTo>
                  <a:lnTo>
                    <a:pt x="101" y="992"/>
                  </a:lnTo>
                  <a:lnTo>
                    <a:pt x="100" y="992"/>
                  </a:lnTo>
                  <a:lnTo>
                    <a:pt x="98" y="991"/>
                  </a:lnTo>
                  <a:lnTo>
                    <a:pt x="96" y="990"/>
                  </a:lnTo>
                  <a:lnTo>
                    <a:pt x="96" y="988"/>
                  </a:lnTo>
                  <a:lnTo>
                    <a:pt x="99" y="988"/>
                  </a:lnTo>
                  <a:lnTo>
                    <a:pt x="99" y="986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8" y="982"/>
                  </a:lnTo>
                  <a:close/>
                  <a:moveTo>
                    <a:pt x="66" y="982"/>
                  </a:moveTo>
                  <a:lnTo>
                    <a:pt x="67" y="982"/>
                  </a:lnTo>
                  <a:lnTo>
                    <a:pt x="67" y="984"/>
                  </a:lnTo>
                  <a:lnTo>
                    <a:pt x="66" y="983"/>
                  </a:lnTo>
                  <a:lnTo>
                    <a:pt x="66" y="982"/>
                  </a:lnTo>
                  <a:close/>
                  <a:moveTo>
                    <a:pt x="94" y="977"/>
                  </a:moveTo>
                  <a:lnTo>
                    <a:pt x="95" y="977"/>
                  </a:lnTo>
                  <a:lnTo>
                    <a:pt x="95" y="978"/>
                  </a:lnTo>
                  <a:lnTo>
                    <a:pt x="94" y="979"/>
                  </a:lnTo>
                  <a:lnTo>
                    <a:pt x="94" y="980"/>
                  </a:lnTo>
                  <a:lnTo>
                    <a:pt x="93" y="982"/>
                  </a:lnTo>
                  <a:lnTo>
                    <a:pt x="93" y="983"/>
                  </a:lnTo>
                  <a:lnTo>
                    <a:pt x="92" y="983"/>
                  </a:lnTo>
                  <a:lnTo>
                    <a:pt x="92" y="980"/>
                  </a:lnTo>
                  <a:lnTo>
                    <a:pt x="93" y="979"/>
                  </a:lnTo>
                  <a:lnTo>
                    <a:pt x="94" y="977"/>
                  </a:lnTo>
                  <a:close/>
                  <a:moveTo>
                    <a:pt x="77" y="974"/>
                  </a:moveTo>
                  <a:lnTo>
                    <a:pt x="80" y="974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7"/>
                  </a:lnTo>
                  <a:lnTo>
                    <a:pt x="82" y="977"/>
                  </a:lnTo>
                  <a:lnTo>
                    <a:pt x="82" y="980"/>
                  </a:lnTo>
                  <a:lnTo>
                    <a:pt x="81" y="980"/>
                  </a:lnTo>
                  <a:lnTo>
                    <a:pt x="82" y="982"/>
                  </a:lnTo>
                  <a:lnTo>
                    <a:pt x="81" y="982"/>
                  </a:lnTo>
                  <a:lnTo>
                    <a:pt x="79" y="979"/>
                  </a:lnTo>
                  <a:lnTo>
                    <a:pt x="79" y="977"/>
                  </a:lnTo>
                  <a:lnTo>
                    <a:pt x="77" y="977"/>
                  </a:lnTo>
                  <a:lnTo>
                    <a:pt x="77" y="978"/>
                  </a:lnTo>
                  <a:lnTo>
                    <a:pt x="76" y="977"/>
                  </a:lnTo>
                  <a:lnTo>
                    <a:pt x="76" y="976"/>
                  </a:lnTo>
                  <a:lnTo>
                    <a:pt x="77" y="974"/>
                  </a:lnTo>
                  <a:close/>
                  <a:moveTo>
                    <a:pt x="73" y="974"/>
                  </a:moveTo>
                  <a:lnTo>
                    <a:pt x="74" y="974"/>
                  </a:lnTo>
                  <a:lnTo>
                    <a:pt x="75" y="976"/>
                  </a:lnTo>
                  <a:lnTo>
                    <a:pt x="76" y="978"/>
                  </a:lnTo>
                  <a:lnTo>
                    <a:pt x="76" y="980"/>
                  </a:lnTo>
                  <a:lnTo>
                    <a:pt x="74" y="980"/>
                  </a:lnTo>
                  <a:lnTo>
                    <a:pt x="74" y="977"/>
                  </a:lnTo>
                  <a:lnTo>
                    <a:pt x="73" y="976"/>
                  </a:lnTo>
                  <a:lnTo>
                    <a:pt x="73" y="974"/>
                  </a:lnTo>
                  <a:close/>
                  <a:moveTo>
                    <a:pt x="86" y="973"/>
                  </a:moveTo>
                  <a:lnTo>
                    <a:pt x="87" y="974"/>
                  </a:lnTo>
                  <a:lnTo>
                    <a:pt x="87" y="973"/>
                  </a:lnTo>
                  <a:lnTo>
                    <a:pt x="86" y="973"/>
                  </a:lnTo>
                  <a:close/>
                  <a:moveTo>
                    <a:pt x="74" y="967"/>
                  </a:moveTo>
                  <a:lnTo>
                    <a:pt x="75" y="968"/>
                  </a:lnTo>
                  <a:lnTo>
                    <a:pt x="75" y="973"/>
                  </a:lnTo>
                  <a:lnTo>
                    <a:pt x="74" y="972"/>
                  </a:lnTo>
                  <a:lnTo>
                    <a:pt x="73" y="972"/>
                  </a:lnTo>
                  <a:lnTo>
                    <a:pt x="73" y="971"/>
                  </a:lnTo>
                  <a:lnTo>
                    <a:pt x="71" y="970"/>
                  </a:lnTo>
                  <a:lnTo>
                    <a:pt x="74" y="967"/>
                  </a:lnTo>
                  <a:close/>
                  <a:moveTo>
                    <a:pt x="70" y="948"/>
                  </a:moveTo>
                  <a:lnTo>
                    <a:pt x="73" y="948"/>
                  </a:lnTo>
                  <a:lnTo>
                    <a:pt x="73" y="949"/>
                  </a:lnTo>
                  <a:lnTo>
                    <a:pt x="74" y="949"/>
                  </a:lnTo>
                  <a:lnTo>
                    <a:pt x="74" y="951"/>
                  </a:lnTo>
                  <a:lnTo>
                    <a:pt x="71" y="949"/>
                  </a:lnTo>
                  <a:lnTo>
                    <a:pt x="70" y="948"/>
                  </a:lnTo>
                  <a:close/>
                  <a:moveTo>
                    <a:pt x="73" y="945"/>
                  </a:moveTo>
                  <a:lnTo>
                    <a:pt x="75" y="946"/>
                  </a:lnTo>
                  <a:lnTo>
                    <a:pt x="74" y="947"/>
                  </a:lnTo>
                  <a:lnTo>
                    <a:pt x="73" y="947"/>
                  </a:lnTo>
                  <a:lnTo>
                    <a:pt x="73" y="946"/>
                  </a:lnTo>
                  <a:lnTo>
                    <a:pt x="71" y="946"/>
                  </a:lnTo>
                  <a:lnTo>
                    <a:pt x="73" y="945"/>
                  </a:lnTo>
                  <a:close/>
                  <a:moveTo>
                    <a:pt x="75" y="943"/>
                  </a:moveTo>
                  <a:lnTo>
                    <a:pt x="76" y="943"/>
                  </a:lnTo>
                  <a:lnTo>
                    <a:pt x="76" y="947"/>
                  </a:lnTo>
                  <a:lnTo>
                    <a:pt x="75" y="947"/>
                  </a:lnTo>
                  <a:lnTo>
                    <a:pt x="75" y="943"/>
                  </a:lnTo>
                  <a:close/>
                  <a:moveTo>
                    <a:pt x="74" y="939"/>
                  </a:moveTo>
                  <a:lnTo>
                    <a:pt x="76" y="939"/>
                  </a:lnTo>
                  <a:lnTo>
                    <a:pt x="76" y="940"/>
                  </a:lnTo>
                  <a:lnTo>
                    <a:pt x="79" y="942"/>
                  </a:lnTo>
                  <a:lnTo>
                    <a:pt x="77" y="943"/>
                  </a:lnTo>
                  <a:lnTo>
                    <a:pt x="76" y="943"/>
                  </a:lnTo>
                  <a:lnTo>
                    <a:pt x="75" y="941"/>
                  </a:lnTo>
                  <a:lnTo>
                    <a:pt x="73" y="941"/>
                  </a:lnTo>
                  <a:lnTo>
                    <a:pt x="74" y="939"/>
                  </a:lnTo>
                  <a:close/>
                  <a:moveTo>
                    <a:pt x="77" y="918"/>
                  </a:moveTo>
                  <a:lnTo>
                    <a:pt x="79" y="918"/>
                  </a:lnTo>
                  <a:lnTo>
                    <a:pt x="81" y="921"/>
                  </a:lnTo>
                  <a:lnTo>
                    <a:pt x="77" y="921"/>
                  </a:lnTo>
                  <a:lnTo>
                    <a:pt x="77" y="918"/>
                  </a:lnTo>
                  <a:close/>
                  <a:moveTo>
                    <a:pt x="79" y="917"/>
                  </a:moveTo>
                  <a:lnTo>
                    <a:pt x="80" y="918"/>
                  </a:lnTo>
                  <a:lnTo>
                    <a:pt x="79" y="918"/>
                  </a:lnTo>
                  <a:lnTo>
                    <a:pt x="79" y="917"/>
                  </a:lnTo>
                  <a:close/>
                  <a:moveTo>
                    <a:pt x="83" y="880"/>
                  </a:moveTo>
                  <a:lnTo>
                    <a:pt x="85" y="880"/>
                  </a:lnTo>
                  <a:lnTo>
                    <a:pt x="85" y="881"/>
                  </a:lnTo>
                  <a:lnTo>
                    <a:pt x="83" y="881"/>
                  </a:lnTo>
                  <a:lnTo>
                    <a:pt x="83" y="880"/>
                  </a:lnTo>
                  <a:close/>
                  <a:moveTo>
                    <a:pt x="68" y="756"/>
                  </a:moveTo>
                  <a:lnTo>
                    <a:pt x="70" y="756"/>
                  </a:lnTo>
                  <a:lnTo>
                    <a:pt x="71" y="757"/>
                  </a:lnTo>
                  <a:lnTo>
                    <a:pt x="71" y="758"/>
                  </a:lnTo>
                  <a:lnTo>
                    <a:pt x="73" y="759"/>
                  </a:lnTo>
                  <a:lnTo>
                    <a:pt x="73" y="761"/>
                  </a:lnTo>
                  <a:lnTo>
                    <a:pt x="70" y="761"/>
                  </a:lnTo>
                  <a:lnTo>
                    <a:pt x="70" y="762"/>
                  </a:lnTo>
                  <a:lnTo>
                    <a:pt x="69" y="761"/>
                  </a:lnTo>
                  <a:lnTo>
                    <a:pt x="69" y="757"/>
                  </a:lnTo>
                  <a:lnTo>
                    <a:pt x="68" y="756"/>
                  </a:lnTo>
                  <a:close/>
                  <a:moveTo>
                    <a:pt x="67" y="730"/>
                  </a:moveTo>
                  <a:lnTo>
                    <a:pt x="68" y="731"/>
                  </a:lnTo>
                  <a:lnTo>
                    <a:pt x="69" y="731"/>
                  </a:lnTo>
                  <a:lnTo>
                    <a:pt x="71" y="730"/>
                  </a:lnTo>
                  <a:lnTo>
                    <a:pt x="73" y="730"/>
                  </a:lnTo>
                  <a:lnTo>
                    <a:pt x="73" y="731"/>
                  </a:lnTo>
                  <a:lnTo>
                    <a:pt x="71" y="732"/>
                  </a:lnTo>
                  <a:lnTo>
                    <a:pt x="71" y="736"/>
                  </a:lnTo>
                  <a:lnTo>
                    <a:pt x="74" y="736"/>
                  </a:lnTo>
                  <a:lnTo>
                    <a:pt x="75" y="737"/>
                  </a:lnTo>
                  <a:lnTo>
                    <a:pt x="75" y="734"/>
                  </a:lnTo>
                  <a:lnTo>
                    <a:pt x="77" y="732"/>
                  </a:lnTo>
                  <a:lnTo>
                    <a:pt x="80" y="732"/>
                  </a:lnTo>
                  <a:lnTo>
                    <a:pt x="81" y="733"/>
                  </a:lnTo>
                  <a:lnTo>
                    <a:pt x="81" y="738"/>
                  </a:lnTo>
                  <a:lnTo>
                    <a:pt x="79" y="738"/>
                  </a:lnTo>
                  <a:lnTo>
                    <a:pt x="79" y="737"/>
                  </a:lnTo>
                  <a:lnTo>
                    <a:pt x="75" y="739"/>
                  </a:lnTo>
                  <a:lnTo>
                    <a:pt x="75" y="740"/>
                  </a:lnTo>
                  <a:lnTo>
                    <a:pt x="76" y="740"/>
                  </a:lnTo>
                  <a:lnTo>
                    <a:pt x="76" y="741"/>
                  </a:lnTo>
                  <a:lnTo>
                    <a:pt x="75" y="741"/>
                  </a:lnTo>
                  <a:lnTo>
                    <a:pt x="73" y="743"/>
                  </a:lnTo>
                  <a:lnTo>
                    <a:pt x="73" y="740"/>
                  </a:lnTo>
                  <a:lnTo>
                    <a:pt x="71" y="739"/>
                  </a:lnTo>
                  <a:lnTo>
                    <a:pt x="71" y="738"/>
                  </a:lnTo>
                  <a:lnTo>
                    <a:pt x="70" y="739"/>
                  </a:lnTo>
                  <a:lnTo>
                    <a:pt x="69" y="739"/>
                  </a:lnTo>
                  <a:lnTo>
                    <a:pt x="69" y="737"/>
                  </a:lnTo>
                  <a:lnTo>
                    <a:pt x="67" y="734"/>
                  </a:lnTo>
                  <a:lnTo>
                    <a:pt x="67" y="730"/>
                  </a:lnTo>
                  <a:close/>
                  <a:moveTo>
                    <a:pt x="106" y="726"/>
                  </a:moveTo>
                  <a:lnTo>
                    <a:pt x="107" y="728"/>
                  </a:lnTo>
                  <a:lnTo>
                    <a:pt x="107" y="730"/>
                  </a:lnTo>
                  <a:lnTo>
                    <a:pt x="106" y="731"/>
                  </a:lnTo>
                  <a:lnTo>
                    <a:pt x="105" y="730"/>
                  </a:lnTo>
                  <a:lnTo>
                    <a:pt x="105" y="731"/>
                  </a:lnTo>
                  <a:lnTo>
                    <a:pt x="104" y="730"/>
                  </a:lnTo>
                  <a:lnTo>
                    <a:pt x="104" y="728"/>
                  </a:lnTo>
                  <a:lnTo>
                    <a:pt x="105" y="727"/>
                  </a:lnTo>
                  <a:lnTo>
                    <a:pt x="106" y="727"/>
                  </a:lnTo>
                  <a:lnTo>
                    <a:pt x="106" y="726"/>
                  </a:lnTo>
                  <a:close/>
                  <a:moveTo>
                    <a:pt x="114" y="725"/>
                  </a:moveTo>
                  <a:lnTo>
                    <a:pt x="116" y="725"/>
                  </a:lnTo>
                  <a:lnTo>
                    <a:pt x="116" y="728"/>
                  </a:lnTo>
                  <a:lnTo>
                    <a:pt x="114" y="730"/>
                  </a:lnTo>
                  <a:lnTo>
                    <a:pt x="114" y="731"/>
                  </a:lnTo>
                  <a:lnTo>
                    <a:pt x="113" y="731"/>
                  </a:lnTo>
                  <a:lnTo>
                    <a:pt x="112" y="730"/>
                  </a:lnTo>
                  <a:lnTo>
                    <a:pt x="111" y="730"/>
                  </a:lnTo>
                  <a:lnTo>
                    <a:pt x="112" y="731"/>
                  </a:lnTo>
                  <a:lnTo>
                    <a:pt x="112" y="732"/>
                  </a:lnTo>
                  <a:lnTo>
                    <a:pt x="111" y="732"/>
                  </a:lnTo>
                  <a:lnTo>
                    <a:pt x="111" y="733"/>
                  </a:lnTo>
                  <a:lnTo>
                    <a:pt x="108" y="732"/>
                  </a:lnTo>
                  <a:lnTo>
                    <a:pt x="108" y="726"/>
                  </a:lnTo>
                  <a:lnTo>
                    <a:pt x="111" y="726"/>
                  </a:lnTo>
                  <a:lnTo>
                    <a:pt x="111" y="727"/>
                  </a:lnTo>
                  <a:lnTo>
                    <a:pt x="112" y="727"/>
                  </a:lnTo>
                  <a:lnTo>
                    <a:pt x="112" y="726"/>
                  </a:lnTo>
                  <a:lnTo>
                    <a:pt x="113" y="726"/>
                  </a:lnTo>
                  <a:lnTo>
                    <a:pt x="113" y="727"/>
                  </a:lnTo>
                  <a:lnTo>
                    <a:pt x="114" y="726"/>
                  </a:lnTo>
                  <a:lnTo>
                    <a:pt x="114" y="725"/>
                  </a:lnTo>
                  <a:close/>
                  <a:moveTo>
                    <a:pt x="76" y="722"/>
                  </a:moveTo>
                  <a:lnTo>
                    <a:pt x="77" y="722"/>
                  </a:lnTo>
                  <a:lnTo>
                    <a:pt x="79" y="724"/>
                  </a:lnTo>
                  <a:lnTo>
                    <a:pt x="79" y="727"/>
                  </a:lnTo>
                  <a:lnTo>
                    <a:pt x="76" y="730"/>
                  </a:lnTo>
                  <a:lnTo>
                    <a:pt x="76" y="727"/>
                  </a:lnTo>
                  <a:lnTo>
                    <a:pt x="75" y="728"/>
                  </a:lnTo>
                  <a:lnTo>
                    <a:pt x="73" y="726"/>
                  </a:lnTo>
                  <a:lnTo>
                    <a:pt x="73" y="725"/>
                  </a:lnTo>
                  <a:lnTo>
                    <a:pt x="75" y="725"/>
                  </a:lnTo>
                  <a:lnTo>
                    <a:pt x="76" y="722"/>
                  </a:lnTo>
                  <a:close/>
                  <a:moveTo>
                    <a:pt x="105" y="720"/>
                  </a:moveTo>
                  <a:lnTo>
                    <a:pt x="110" y="720"/>
                  </a:lnTo>
                  <a:lnTo>
                    <a:pt x="110" y="721"/>
                  </a:lnTo>
                  <a:lnTo>
                    <a:pt x="108" y="721"/>
                  </a:lnTo>
                  <a:lnTo>
                    <a:pt x="108" y="722"/>
                  </a:lnTo>
                  <a:lnTo>
                    <a:pt x="106" y="722"/>
                  </a:lnTo>
                  <a:lnTo>
                    <a:pt x="105" y="724"/>
                  </a:lnTo>
                  <a:lnTo>
                    <a:pt x="105" y="725"/>
                  </a:lnTo>
                  <a:lnTo>
                    <a:pt x="102" y="725"/>
                  </a:lnTo>
                  <a:lnTo>
                    <a:pt x="104" y="724"/>
                  </a:lnTo>
                  <a:lnTo>
                    <a:pt x="104" y="721"/>
                  </a:lnTo>
                  <a:lnTo>
                    <a:pt x="105" y="721"/>
                  </a:lnTo>
                  <a:lnTo>
                    <a:pt x="105" y="720"/>
                  </a:lnTo>
                  <a:close/>
                  <a:moveTo>
                    <a:pt x="136" y="682"/>
                  </a:moveTo>
                  <a:lnTo>
                    <a:pt x="138" y="682"/>
                  </a:lnTo>
                  <a:lnTo>
                    <a:pt x="138" y="683"/>
                  </a:lnTo>
                  <a:lnTo>
                    <a:pt x="139" y="683"/>
                  </a:lnTo>
                  <a:lnTo>
                    <a:pt x="139" y="687"/>
                  </a:lnTo>
                  <a:lnTo>
                    <a:pt x="138" y="687"/>
                  </a:lnTo>
                  <a:lnTo>
                    <a:pt x="138" y="688"/>
                  </a:lnTo>
                  <a:lnTo>
                    <a:pt x="136" y="688"/>
                  </a:lnTo>
                  <a:lnTo>
                    <a:pt x="135" y="687"/>
                  </a:lnTo>
                  <a:lnTo>
                    <a:pt x="135" y="685"/>
                  </a:lnTo>
                  <a:lnTo>
                    <a:pt x="133" y="684"/>
                  </a:lnTo>
                  <a:lnTo>
                    <a:pt x="135" y="684"/>
                  </a:lnTo>
                  <a:lnTo>
                    <a:pt x="135" y="683"/>
                  </a:lnTo>
                  <a:lnTo>
                    <a:pt x="136" y="683"/>
                  </a:lnTo>
                  <a:lnTo>
                    <a:pt x="136" y="682"/>
                  </a:lnTo>
                  <a:close/>
                  <a:moveTo>
                    <a:pt x="225" y="554"/>
                  </a:moveTo>
                  <a:lnTo>
                    <a:pt x="228" y="556"/>
                  </a:lnTo>
                  <a:lnTo>
                    <a:pt x="226" y="556"/>
                  </a:lnTo>
                  <a:lnTo>
                    <a:pt x="226" y="558"/>
                  </a:lnTo>
                  <a:lnTo>
                    <a:pt x="234" y="558"/>
                  </a:lnTo>
                  <a:lnTo>
                    <a:pt x="235" y="559"/>
                  </a:lnTo>
                  <a:lnTo>
                    <a:pt x="232" y="560"/>
                  </a:lnTo>
                  <a:lnTo>
                    <a:pt x="230" y="560"/>
                  </a:lnTo>
                  <a:lnTo>
                    <a:pt x="226" y="559"/>
                  </a:lnTo>
                  <a:lnTo>
                    <a:pt x="224" y="559"/>
                  </a:lnTo>
                  <a:lnTo>
                    <a:pt x="223" y="561"/>
                  </a:lnTo>
                  <a:lnTo>
                    <a:pt x="220" y="564"/>
                  </a:lnTo>
                  <a:lnTo>
                    <a:pt x="222" y="566"/>
                  </a:lnTo>
                  <a:lnTo>
                    <a:pt x="224" y="566"/>
                  </a:lnTo>
                  <a:lnTo>
                    <a:pt x="224" y="567"/>
                  </a:lnTo>
                  <a:lnTo>
                    <a:pt x="222" y="567"/>
                  </a:lnTo>
                  <a:lnTo>
                    <a:pt x="222" y="568"/>
                  </a:lnTo>
                  <a:lnTo>
                    <a:pt x="219" y="568"/>
                  </a:lnTo>
                  <a:lnTo>
                    <a:pt x="219" y="565"/>
                  </a:lnTo>
                  <a:lnTo>
                    <a:pt x="218" y="564"/>
                  </a:lnTo>
                  <a:lnTo>
                    <a:pt x="217" y="566"/>
                  </a:lnTo>
                  <a:lnTo>
                    <a:pt x="216" y="567"/>
                  </a:lnTo>
                  <a:lnTo>
                    <a:pt x="214" y="565"/>
                  </a:lnTo>
                  <a:lnTo>
                    <a:pt x="214" y="562"/>
                  </a:lnTo>
                  <a:lnTo>
                    <a:pt x="213" y="561"/>
                  </a:lnTo>
                  <a:lnTo>
                    <a:pt x="213" y="560"/>
                  </a:lnTo>
                  <a:lnTo>
                    <a:pt x="214" y="559"/>
                  </a:lnTo>
                  <a:lnTo>
                    <a:pt x="217" y="555"/>
                  </a:lnTo>
                  <a:lnTo>
                    <a:pt x="220" y="555"/>
                  </a:lnTo>
                  <a:lnTo>
                    <a:pt x="225" y="554"/>
                  </a:lnTo>
                  <a:close/>
                  <a:moveTo>
                    <a:pt x="353" y="0"/>
                  </a:moveTo>
                  <a:lnTo>
                    <a:pt x="355" y="2"/>
                  </a:lnTo>
                  <a:lnTo>
                    <a:pt x="358" y="8"/>
                  </a:lnTo>
                  <a:lnTo>
                    <a:pt x="366" y="22"/>
                  </a:lnTo>
                  <a:lnTo>
                    <a:pt x="366" y="24"/>
                  </a:lnTo>
                  <a:lnTo>
                    <a:pt x="374" y="27"/>
                  </a:lnTo>
                  <a:lnTo>
                    <a:pt x="374" y="31"/>
                  </a:lnTo>
                  <a:lnTo>
                    <a:pt x="375" y="33"/>
                  </a:lnTo>
                  <a:lnTo>
                    <a:pt x="377" y="34"/>
                  </a:lnTo>
                  <a:lnTo>
                    <a:pt x="379" y="36"/>
                  </a:lnTo>
                  <a:lnTo>
                    <a:pt x="392" y="43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9" y="60"/>
                  </a:lnTo>
                  <a:lnTo>
                    <a:pt x="415" y="75"/>
                  </a:lnTo>
                  <a:lnTo>
                    <a:pt x="410" y="86"/>
                  </a:lnTo>
                  <a:lnTo>
                    <a:pt x="394" y="105"/>
                  </a:lnTo>
                  <a:lnTo>
                    <a:pt x="394" y="108"/>
                  </a:lnTo>
                  <a:lnTo>
                    <a:pt x="393" y="117"/>
                  </a:lnTo>
                  <a:lnTo>
                    <a:pt x="393" y="120"/>
                  </a:lnTo>
                  <a:lnTo>
                    <a:pt x="398" y="126"/>
                  </a:lnTo>
                  <a:lnTo>
                    <a:pt x="393" y="132"/>
                  </a:lnTo>
                  <a:lnTo>
                    <a:pt x="389" y="134"/>
                  </a:lnTo>
                  <a:lnTo>
                    <a:pt x="378" y="142"/>
                  </a:lnTo>
                  <a:lnTo>
                    <a:pt x="375" y="142"/>
                  </a:lnTo>
                  <a:lnTo>
                    <a:pt x="375" y="144"/>
                  </a:lnTo>
                  <a:lnTo>
                    <a:pt x="377" y="145"/>
                  </a:lnTo>
                  <a:lnTo>
                    <a:pt x="389" y="145"/>
                  </a:lnTo>
                  <a:lnTo>
                    <a:pt x="392" y="149"/>
                  </a:lnTo>
                  <a:lnTo>
                    <a:pt x="390" y="159"/>
                  </a:lnTo>
                  <a:lnTo>
                    <a:pt x="389" y="162"/>
                  </a:lnTo>
                  <a:lnTo>
                    <a:pt x="378" y="184"/>
                  </a:lnTo>
                  <a:lnTo>
                    <a:pt x="377" y="185"/>
                  </a:lnTo>
                  <a:lnTo>
                    <a:pt x="377" y="186"/>
                  </a:lnTo>
                  <a:lnTo>
                    <a:pt x="378" y="190"/>
                  </a:lnTo>
                  <a:lnTo>
                    <a:pt x="379" y="192"/>
                  </a:lnTo>
                  <a:lnTo>
                    <a:pt x="386" y="222"/>
                  </a:lnTo>
                  <a:lnTo>
                    <a:pt x="387" y="224"/>
                  </a:lnTo>
                  <a:lnTo>
                    <a:pt x="389" y="226"/>
                  </a:lnTo>
                  <a:lnTo>
                    <a:pt x="400" y="230"/>
                  </a:lnTo>
                  <a:lnTo>
                    <a:pt x="414" y="236"/>
                  </a:lnTo>
                  <a:lnTo>
                    <a:pt x="416" y="239"/>
                  </a:lnTo>
                  <a:lnTo>
                    <a:pt x="419" y="246"/>
                  </a:lnTo>
                  <a:lnTo>
                    <a:pt x="421" y="249"/>
                  </a:lnTo>
                  <a:lnTo>
                    <a:pt x="428" y="265"/>
                  </a:lnTo>
                  <a:lnTo>
                    <a:pt x="430" y="269"/>
                  </a:lnTo>
                  <a:lnTo>
                    <a:pt x="443" y="280"/>
                  </a:lnTo>
                  <a:lnTo>
                    <a:pt x="442" y="282"/>
                  </a:lnTo>
                  <a:lnTo>
                    <a:pt x="442" y="283"/>
                  </a:lnTo>
                  <a:lnTo>
                    <a:pt x="441" y="284"/>
                  </a:lnTo>
                  <a:lnTo>
                    <a:pt x="441" y="294"/>
                  </a:lnTo>
                  <a:lnTo>
                    <a:pt x="440" y="298"/>
                  </a:lnTo>
                  <a:lnTo>
                    <a:pt x="439" y="300"/>
                  </a:lnTo>
                  <a:lnTo>
                    <a:pt x="422" y="323"/>
                  </a:lnTo>
                  <a:lnTo>
                    <a:pt x="422" y="326"/>
                  </a:lnTo>
                  <a:lnTo>
                    <a:pt x="421" y="327"/>
                  </a:lnTo>
                  <a:lnTo>
                    <a:pt x="421" y="328"/>
                  </a:lnTo>
                  <a:lnTo>
                    <a:pt x="418" y="331"/>
                  </a:lnTo>
                  <a:lnTo>
                    <a:pt x="405" y="357"/>
                  </a:lnTo>
                  <a:lnTo>
                    <a:pt x="403" y="365"/>
                  </a:lnTo>
                  <a:lnTo>
                    <a:pt x="404" y="374"/>
                  </a:lnTo>
                  <a:lnTo>
                    <a:pt x="414" y="390"/>
                  </a:lnTo>
                  <a:lnTo>
                    <a:pt x="416" y="396"/>
                  </a:lnTo>
                  <a:lnTo>
                    <a:pt x="417" y="398"/>
                  </a:lnTo>
                  <a:lnTo>
                    <a:pt x="417" y="401"/>
                  </a:lnTo>
                  <a:lnTo>
                    <a:pt x="418" y="402"/>
                  </a:lnTo>
                  <a:lnTo>
                    <a:pt x="423" y="411"/>
                  </a:lnTo>
                  <a:lnTo>
                    <a:pt x="423" y="417"/>
                  </a:lnTo>
                  <a:lnTo>
                    <a:pt x="424" y="418"/>
                  </a:lnTo>
                  <a:lnTo>
                    <a:pt x="424" y="423"/>
                  </a:lnTo>
                  <a:lnTo>
                    <a:pt x="425" y="425"/>
                  </a:lnTo>
                  <a:lnTo>
                    <a:pt x="428" y="431"/>
                  </a:lnTo>
                  <a:lnTo>
                    <a:pt x="434" y="443"/>
                  </a:lnTo>
                  <a:lnTo>
                    <a:pt x="437" y="448"/>
                  </a:lnTo>
                  <a:lnTo>
                    <a:pt x="439" y="450"/>
                  </a:lnTo>
                  <a:lnTo>
                    <a:pt x="440" y="455"/>
                  </a:lnTo>
                  <a:lnTo>
                    <a:pt x="441" y="462"/>
                  </a:lnTo>
                  <a:lnTo>
                    <a:pt x="441" y="464"/>
                  </a:lnTo>
                  <a:lnTo>
                    <a:pt x="442" y="469"/>
                  </a:lnTo>
                  <a:lnTo>
                    <a:pt x="443" y="470"/>
                  </a:lnTo>
                  <a:lnTo>
                    <a:pt x="446" y="480"/>
                  </a:lnTo>
                  <a:lnTo>
                    <a:pt x="446" y="482"/>
                  </a:lnTo>
                  <a:lnTo>
                    <a:pt x="447" y="492"/>
                  </a:lnTo>
                  <a:lnTo>
                    <a:pt x="448" y="494"/>
                  </a:lnTo>
                  <a:lnTo>
                    <a:pt x="447" y="497"/>
                  </a:lnTo>
                  <a:lnTo>
                    <a:pt x="446" y="497"/>
                  </a:lnTo>
                  <a:lnTo>
                    <a:pt x="443" y="494"/>
                  </a:lnTo>
                  <a:lnTo>
                    <a:pt x="433" y="498"/>
                  </a:lnTo>
                  <a:lnTo>
                    <a:pt x="430" y="500"/>
                  </a:lnTo>
                  <a:lnTo>
                    <a:pt x="431" y="501"/>
                  </a:lnTo>
                  <a:lnTo>
                    <a:pt x="435" y="504"/>
                  </a:lnTo>
                  <a:lnTo>
                    <a:pt x="436" y="506"/>
                  </a:lnTo>
                  <a:lnTo>
                    <a:pt x="435" y="507"/>
                  </a:lnTo>
                  <a:lnTo>
                    <a:pt x="431" y="512"/>
                  </a:lnTo>
                  <a:lnTo>
                    <a:pt x="431" y="513"/>
                  </a:lnTo>
                  <a:lnTo>
                    <a:pt x="430" y="518"/>
                  </a:lnTo>
                  <a:lnTo>
                    <a:pt x="431" y="527"/>
                  </a:lnTo>
                  <a:lnTo>
                    <a:pt x="431" y="530"/>
                  </a:lnTo>
                  <a:lnTo>
                    <a:pt x="427" y="536"/>
                  </a:lnTo>
                  <a:lnTo>
                    <a:pt x="425" y="540"/>
                  </a:lnTo>
                  <a:lnTo>
                    <a:pt x="427" y="542"/>
                  </a:lnTo>
                  <a:lnTo>
                    <a:pt x="433" y="542"/>
                  </a:lnTo>
                  <a:lnTo>
                    <a:pt x="436" y="543"/>
                  </a:lnTo>
                  <a:lnTo>
                    <a:pt x="436" y="547"/>
                  </a:lnTo>
                  <a:lnTo>
                    <a:pt x="435" y="548"/>
                  </a:lnTo>
                  <a:lnTo>
                    <a:pt x="435" y="550"/>
                  </a:lnTo>
                  <a:lnTo>
                    <a:pt x="436" y="550"/>
                  </a:lnTo>
                  <a:lnTo>
                    <a:pt x="436" y="553"/>
                  </a:lnTo>
                  <a:lnTo>
                    <a:pt x="435" y="554"/>
                  </a:lnTo>
                  <a:lnTo>
                    <a:pt x="429" y="555"/>
                  </a:lnTo>
                  <a:lnTo>
                    <a:pt x="427" y="558"/>
                  </a:lnTo>
                  <a:lnTo>
                    <a:pt x="425" y="560"/>
                  </a:lnTo>
                  <a:lnTo>
                    <a:pt x="425" y="565"/>
                  </a:lnTo>
                  <a:lnTo>
                    <a:pt x="427" y="573"/>
                  </a:lnTo>
                  <a:lnTo>
                    <a:pt x="430" y="579"/>
                  </a:lnTo>
                  <a:lnTo>
                    <a:pt x="434" y="584"/>
                  </a:lnTo>
                  <a:lnTo>
                    <a:pt x="437" y="585"/>
                  </a:lnTo>
                  <a:lnTo>
                    <a:pt x="446" y="585"/>
                  </a:lnTo>
                  <a:lnTo>
                    <a:pt x="447" y="586"/>
                  </a:lnTo>
                  <a:lnTo>
                    <a:pt x="448" y="586"/>
                  </a:lnTo>
                  <a:lnTo>
                    <a:pt x="448" y="587"/>
                  </a:lnTo>
                  <a:lnTo>
                    <a:pt x="447" y="589"/>
                  </a:lnTo>
                  <a:lnTo>
                    <a:pt x="447" y="591"/>
                  </a:lnTo>
                  <a:lnTo>
                    <a:pt x="448" y="592"/>
                  </a:lnTo>
                  <a:lnTo>
                    <a:pt x="448" y="593"/>
                  </a:lnTo>
                  <a:lnTo>
                    <a:pt x="449" y="595"/>
                  </a:lnTo>
                  <a:lnTo>
                    <a:pt x="450" y="597"/>
                  </a:lnTo>
                  <a:lnTo>
                    <a:pt x="450" y="599"/>
                  </a:lnTo>
                  <a:lnTo>
                    <a:pt x="448" y="602"/>
                  </a:lnTo>
                  <a:lnTo>
                    <a:pt x="441" y="605"/>
                  </a:lnTo>
                  <a:lnTo>
                    <a:pt x="441" y="609"/>
                  </a:lnTo>
                  <a:lnTo>
                    <a:pt x="442" y="609"/>
                  </a:lnTo>
                  <a:lnTo>
                    <a:pt x="442" y="612"/>
                  </a:lnTo>
                  <a:lnTo>
                    <a:pt x="445" y="614"/>
                  </a:lnTo>
                  <a:lnTo>
                    <a:pt x="446" y="616"/>
                  </a:lnTo>
                  <a:lnTo>
                    <a:pt x="446" y="618"/>
                  </a:lnTo>
                  <a:lnTo>
                    <a:pt x="445" y="621"/>
                  </a:lnTo>
                  <a:lnTo>
                    <a:pt x="445" y="624"/>
                  </a:lnTo>
                  <a:lnTo>
                    <a:pt x="447" y="627"/>
                  </a:lnTo>
                  <a:lnTo>
                    <a:pt x="449" y="628"/>
                  </a:lnTo>
                  <a:lnTo>
                    <a:pt x="456" y="630"/>
                  </a:lnTo>
                  <a:lnTo>
                    <a:pt x="460" y="634"/>
                  </a:lnTo>
                  <a:lnTo>
                    <a:pt x="460" y="636"/>
                  </a:lnTo>
                  <a:lnTo>
                    <a:pt x="461" y="638"/>
                  </a:lnTo>
                  <a:lnTo>
                    <a:pt x="464" y="638"/>
                  </a:lnTo>
                  <a:lnTo>
                    <a:pt x="466" y="640"/>
                  </a:lnTo>
                  <a:lnTo>
                    <a:pt x="466" y="642"/>
                  </a:lnTo>
                  <a:lnTo>
                    <a:pt x="465" y="645"/>
                  </a:lnTo>
                  <a:lnTo>
                    <a:pt x="465" y="646"/>
                  </a:lnTo>
                  <a:lnTo>
                    <a:pt x="466" y="647"/>
                  </a:lnTo>
                  <a:lnTo>
                    <a:pt x="466" y="650"/>
                  </a:lnTo>
                  <a:lnTo>
                    <a:pt x="467" y="653"/>
                  </a:lnTo>
                  <a:lnTo>
                    <a:pt x="467" y="657"/>
                  </a:lnTo>
                  <a:lnTo>
                    <a:pt x="466" y="659"/>
                  </a:lnTo>
                  <a:lnTo>
                    <a:pt x="464" y="663"/>
                  </a:lnTo>
                  <a:lnTo>
                    <a:pt x="456" y="671"/>
                  </a:lnTo>
                  <a:lnTo>
                    <a:pt x="454" y="678"/>
                  </a:lnTo>
                  <a:lnTo>
                    <a:pt x="452" y="682"/>
                  </a:lnTo>
                  <a:lnTo>
                    <a:pt x="445" y="684"/>
                  </a:lnTo>
                  <a:lnTo>
                    <a:pt x="442" y="685"/>
                  </a:lnTo>
                  <a:lnTo>
                    <a:pt x="442" y="689"/>
                  </a:lnTo>
                  <a:lnTo>
                    <a:pt x="453" y="702"/>
                  </a:lnTo>
                  <a:lnTo>
                    <a:pt x="459" y="706"/>
                  </a:lnTo>
                  <a:lnTo>
                    <a:pt x="461" y="710"/>
                  </a:lnTo>
                  <a:lnTo>
                    <a:pt x="464" y="713"/>
                  </a:lnTo>
                  <a:lnTo>
                    <a:pt x="477" y="721"/>
                  </a:lnTo>
                  <a:lnTo>
                    <a:pt x="484" y="730"/>
                  </a:lnTo>
                  <a:lnTo>
                    <a:pt x="492" y="736"/>
                  </a:lnTo>
                  <a:lnTo>
                    <a:pt x="495" y="738"/>
                  </a:lnTo>
                  <a:lnTo>
                    <a:pt x="495" y="744"/>
                  </a:lnTo>
                  <a:lnTo>
                    <a:pt x="496" y="745"/>
                  </a:lnTo>
                  <a:lnTo>
                    <a:pt x="496" y="746"/>
                  </a:lnTo>
                  <a:lnTo>
                    <a:pt x="497" y="749"/>
                  </a:lnTo>
                  <a:lnTo>
                    <a:pt x="499" y="750"/>
                  </a:lnTo>
                  <a:lnTo>
                    <a:pt x="501" y="752"/>
                  </a:lnTo>
                  <a:lnTo>
                    <a:pt x="504" y="756"/>
                  </a:lnTo>
                  <a:lnTo>
                    <a:pt x="504" y="757"/>
                  </a:lnTo>
                  <a:lnTo>
                    <a:pt x="505" y="757"/>
                  </a:lnTo>
                  <a:lnTo>
                    <a:pt x="507" y="759"/>
                  </a:lnTo>
                  <a:lnTo>
                    <a:pt x="507" y="762"/>
                  </a:lnTo>
                  <a:lnTo>
                    <a:pt x="508" y="764"/>
                  </a:lnTo>
                  <a:lnTo>
                    <a:pt x="509" y="765"/>
                  </a:lnTo>
                  <a:lnTo>
                    <a:pt x="505" y="773"/>
                  </a:lnTo>
                  <a:lnTo>
                    <a:pt x="503" y="776"/>
                  </a:lnTo>
                  <a:lnTo>
                    <a:pt x="502" y="780"/>
                  </a:lnTo>
                  <a:lnTo>
                    <a:pt x="501" y="788"/>
                  </a:lnTo>
                  <a:lnTo>
                    <a:pt x="499" y="790"/>
                  </a:lnTo>
                  <a:lnTo>
                    <a:pt x="498" y="794"/>
                  </a:lnTo>
                  <a:lnTo>
                    <a:pt x="497" y="795"/>
                  </a:lnTo>
                  <a:lnTo>
                    <a:pt x="496" y="800"/>
                  </a:lnTo>
                  <a:lnTo>
                    <a:pt x="495" y="802"/>
                  </a:lnTo>
                  <a:lnTo>
                    <a:pt x="495" y="804"/>
                  </a:lnTo>
                  <a:lnTo>
                    <a:pt x="492" y="805"/>
                  </a:lnTo>
                  <a:lnTo>
                    <a:pt x="491" y="805"/>
                  </a:lnTo>
                  <a:lnTo>
                    <a:pt x="491" y="806"/>
                  </a:lnTo>
                  <a:lnTo>
                    <a:pt x="490" y="808"/>
                  </a:lnTo>
                  <a:lnTo>
                    <a:pt x="484" y="816"/>
                  </a:lnTo>
                  <a:lnTo>
                    <a:pt x="484" y="817"/>
                  </a:lnTo>
                  <a:lnTo>
                    <a:pt x="483" y="819"/>
                  </a:lnTo>
                  <a:lnTo>
                    <a:pt x="481" y="820"/>
                  </a:lnTo>
                  <a:lnTo>
                    <a:pt x="481" y="822"/>
                  </a:lnTo>
                  <a:lnTo>
                    <a:pt x="472" y="829"/>
                  </a:lnTo>
                  <a:lnTo>
                    <a:pt x="471" y="830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68" y="833"/>
                  </a:lnTo>
                  <a:lnTo>
                    <a:pt x="462" y="842"/>
                  </a:lnTo>
                  <a:lnTo>
                    <a:pt x="456" y="848"/>
                  </a:lnTo>
                  <a:lnTo>
                    <a:pt x="449" y="861"/>
                  </a:lnTo>
                  <a:lnTo>
                    <a:pt x="442" y="872"/>
                  </a:lnTo>
                  <a:lnTo>
                    <a:pt x="435" y="879"/>
                  </a:lnTo>
                  <a:lnTo>
                    <a:pt x="434" y="882"/>
                  </a:lnTo>
                  <a:lnTo>
                    <a:pt x="434" y="884"/>
                  </a:lnTo>
                  <a:lnTo>
                    <a:pt x="428" y="891"/>
                  </a:lnTo>
                  <a:lnTo>
                    <a:pt x="423" y="893"/>
                  </a:lnTo>
                  <a:lnTo>
                    <a:pt x="422" y="894"/>
                  </a:lnTo>
                  <a:lnTo>
                    <a:pt x="422" y="896"/>
                  </a:lnTo>
                  <a:lnTo>
                    <a:pt x="419" y="900"/>
                  </a:lnTo>
                  <a:lnTo>
                    <a:pt x="414" y="906"/>
                  </a:lnTo>
                  <a:lnTo>
                    <a:pt x="412" y="909"/>
                  </a:lnTo>
                  <a:lnTo>
                    <a:pt x="412" y="910"/>
                  </a:lnTo>
                  <a:lnTo>
                    <a:pt x="411" y="911"/>
                  </a:lnTo>
                  <a:lnTo>
                    <a:pt x="409" y="915"/>
                  </a:lnTo>
                  <a:lnTo>
                    <a:pt x="406" y="917"/>
                  </a:lnTo>
                  <a:lnTo>
                    <a:pt x="399" y="922"/>
                  </a:lnTo>
                  <a:lnTo>
                    <a:pt x="397" y="923"/>
                  </a:lnTo>
                  <a:lnTo>
                    <a:pt x="394" y="927"/>
                  </a:lnTo>
                  <a:lnTo>
                    <a:pt x="392" y="928"/>
                  </a:lnTo>
                  <a:lnTo>
                    <a:pt x="390" y="930"/>
                  </a:lnTo>
                  <a:lnTo>
                    <a:pt x="387" y="934"/>
                  </a:lnTo>
                  <a:lnTo>
                    <a:pt x="386" y="935"/>
                  </a:lnTo>
                  <a:lnTo>
                    <a:pt x="386" y="937"/>
                  </a:lnTo>
                  <a:lnTo>
                    <a:pt x="384" y="940"/>
                  </a:lnTo>
                  <a:lnTo>
                    <a:pt x="380" y="941"/>
                  </a:lnTo>
                  <a:lnTo>
                    <a:pt x="373" y="948"/>
                  </a:lnTo>
                  <a:lnTo>
                    <a:pt x="368" y="954"/>
                  </a:lnTo>
                  <a:lnTo>
                    <a:pt x="365" y="958"/>
                  </a:lnTo>
                  <a:lnTo>
                    <a:pt x="359" y="965"/>
                  </a:lnTo>
                  <a:lnTo>
                    <a:pt x="358" y="966"/>
                  </a:lnTo>
                  <a:lnTo>
                    <a:pt x="354" y="971"/>
                  </a:lnTo>
                  <a:lnTo>
                    <a:pt x="350" y="974"/>
                  </a:lnTo>
                  <a:lnTo>
                    <a:pt x="349" y="974"/>
                  </a:lnTo>
                  <a:lnTo>
                    <a:pt x="349" y="973"/>
                  </a:lnTo>
                  <a:lnTo>
                    <a:pt x="348" y="972"/>
                  </a:lnTo>
                  <a:lnTo>
                    <a:pt x="347" y="973"/>
                  </a:lnTo>
                  <a:lnTo>
                    <a:pt x="348" y="973"/>
                  </a:lnTo>
                  <a:lnTo>
                    <a:pt x="348" y="974"/>
                  </a:lnTo>
                  <a:lnTo>
                    <a:pt x="347" y="974"/>
                  </a:lnTo>
                  <a:lnTo>
                    <a:pt x="347" y="977"/>
                  </a:lnTo>
                  <a:lnTo>
                    <a:pt x="348" y="978"/>
                  </a:lnTo>
                  <a:lnTo>
                    <a:pt x="347" y="978"/>
                  </a:lnTo>
                  <a:lnTo>
                    <a:pt x="348" y="979"/>
                  </a:lnTo>
                  <a:lnTo>
                    <a:pt x="347" y="980"/>
                  </a:lnTo>
                  <a:lnTo>
                    <a:pt x="343" y="980"/>
                  </a:lnTo>
                  <a:lnTo>
                    <a:pt x="343" y="979"/>
                  </a:lnTo>
                  <a:lnTo>
                    <a:pt x="344" y="978"/>
                  </a:lnTo>
                  <a:lnTo>
                    <a:pt x="346" y="978"/>
                  </a:lnTo>
                  <a:lnTo>
                    <a:pt x="343" y="977"/>
                  </a:lnTo>
                  <a:lnTo>
                    <a:pt x="343" y="978"/>
                  </a:lnTo>
                  <a:lnTo>
                    <a:pt x="342" y="978"/>
                  </a:lnTo>
                  <a:lnTo>
                    <a:pt x="342" y="980"/>
                  </a:lnTo>
                  <a:lnTo>
                    <a:pt x="343" y="982"/>
                  </a:lnTo>
                  <a:lnTo>
                    <a:pt x="341" y="982"/>
                  </a:lnTo>
                  <a:lnTo>
                    <a:pt x="337" y="978"/>
                  </a:lnTo>
                  <a:lnTo>
                    <a:pt x="336" y="979"/>
                  </a:lnTo>
                  <a:lnTo>
                    <a:pt x="337" y="980"/>
                  </a:lnTo>
                  <a:lnTo>
                    <a:pt x="336" y="980"/>
                  </a:lnTo>
                  <a:lnTo>
                    <a:pt x="336" y="982"/>
                  </a:lnTo>
                  <a:lnTo>
                    <a:pt x="337" y="982"/>
                  </a:lnTo>
                  <a:lnTo>
                    <a:pt x="337" y="983"/>
                  </a:lnTo>
                  <a:lnTo>
                    <a:pt x="335" y="983"/>
                  </a:lnTo>
                  <a:lnTo>
                    <a:pt x="331" y="979"/>
                  </a:lnTo>
                  <a:lnTo>
                    <a:pt x="327" y="979"/>
                  </a:lnTo>
                  <a:lnTo>
                    <a:pt x="325" y="978"/>
                  </a:lnTo>
                  <a:lnTo>
                    <a:pt x="325" y="977"/>
                  </a:lnTo>
                  <a:lnTo>
                    <a:pt x="329" y="977"/>
                  </a:lnTo>
                  <a:lnTo>
                    <a:pt x="328" y="976"/>
                  </a:lnTo>
                  <a:lnTo>
                    <a:pt x="325" y="974"/>
                  </a:lnTo>
                  <a:lnTo>
                    <a:pt x="325" y="972"/>
                  </a:lnTo>
                  <a:lnTo>
                    <a:pt x="324" y="972"/>
                  </a:lnTo>
                  <a:lnTo>
                    <a:pt x="324" y="978"/>
                  </a:lnTo>
                  <a:lnTo>
                    <a:pt x="323" y="977"/>
                  </a:lnTo>
                  <a:lnTo>
                    <a:pt x="322" y="977"/>
                  </a:lnTo>
                  <a:lnTo>
                    <a:pt x="322" y="976"/>
                  </a:lnTo>
                  <a:lnTo>
                    <a:pt x="321" y="976"/>
                  </a:lnTo>
                  <a:lnTo>
                    <a:pt x="321" y="977"/>
                  </a:lnTo>
                  <a:lnTo>
                    <a:pt x="319" y="977"/>
                  </a:lnTo>
                  <a:lnTo>
                    <a:pt x="318" y="976"/>
                  </a:lnTo>
                  <a:lnTo>
                    <a:pt x="317" y="976"/>
                  </a:lnTo>
                  <a:lnTo>
                    <a:pt x="317" y="978"/>
                  </a:lnTo>
                  <a:lnTo>
                    <a:pt x="316" y="980"/>
                  </a:lnTo>
                  <a:lnTo>
                    <a:pt x="313" y="980"/>
                  </a:lnTo>
                  <a:lnTo>
                    <a:pt x="315" y="982"/>
                  </a:lnTo>
                  <a:lnTo>
                    <a:pt x="315" y="984"/>
                  </a:lnTo>
                  <a:lnTo>
                    <a:pt x="313" y="982"/>
                  </a:lnTo>
                  <a:lnTo>
                    <a:pt x="312" y="982"/>
                  </a:lnTo>
                  <a:lnTo>
                    <a:pt x="309" y="983"/>
                  </a:lnTo>
                  <a:lnTo>
                    <a:pt x="307" y="983"/>
                  </a:lnTo>
                  <a:lnTo>
                    <a:pt x="307" y="982"/>
                  </a:lnTo>
                  <a:lnTo>
                    <a:pt x="309" y="980"/>
                  </a:lnTo>
                  <a:lnTo>
                    <a:pt x="306" y="980"/>
                  </a:lnTo>
                  <a:lnTo>
                    <a:pt x="306" y="982"/>
                  </a:lnTo>
                  <a:lnTo>
                    <a:pt x="305" y="982"/>
                  </a:lnTo>
                  <a:lnTo>
                    <a:pt x="305" y="985"/>
                  </a:lnTo>
                  <a:lnTo>
                    <a:pt x="304" y="985"/>
                  </a:lnTo>
                  <a:lnTo>
                    <a:pt x="304" y="986"/>
                  </a:lnTo>
                  <a:lnTo>
                    <a:pt x="303" y="986"/>
                  </a:lnTo>
                  <a:lnTo>
                    <a:pt x="303" y="985"/>
                  </a:lnTo>
                  <a:lnTo>
                    <a:pt x="301" y="984"/>
                  </a:lnTo>
                  <a:lnTo>
                    <a:pt x="300" y="984"/>
                  </a:lnTo>
                  <a:lnTo>
                    <a:pt x="300" y="983"/>
                  </a:lnTo>
                  <a:lnTo>
                    <a:pt x="299" y="984"/>
                  </a:lnTo>
                  <a:lnTo>
                    <a:pt x="298" y="984"/>
                  </a:lnTo>
                  <a:lnTo>
                    <a:pt x="298" y="985"/>
                  </a:lnTo>
                  <a:lnTo>
                    <a:pt x="297" y="985"/>
                  </a:lnTo>
                  <a:lnTo>
                    <a:pt x="297" y="984"/>
                  </a:lnTo>
                  <a:lnTo>
                    <a:pt x="294" y="982"/>
                  </a:lnTo>
                  <a:lnTo>
                    <a:pt x="294" y="979"/>
                  </a:lnTo>
                  <a:lnTo>
                    <a:pt x="296" y="979"/>
                  </a:lnTo>
                  <a:lnTo>
                    <a:pt x="297" y="978"/>
                  </a:lnTo>
                  <a:lnTo>
                    <a:pt x="298" y="976"/>
                  </a:lnTo>
                  <a:lnTo>
                    <a:pt x="298" y="972"/>
                  </a:lnTo>
                  <a:lnTo>
                    <a:pt x="300" y="970"/>
                  </a:lnTo>
                  <a:lnTo>
                    <a:pt x="301" y="970"/>
                  </a:lnTo>
                  <a:lnTo>
                    <a:pt x="306" y="973"/>
                  </a:lnTo>
                  <a:lnTo>
                    <a:pt x="305" y="970"/>
                  </a:lnTo>
                  <a:lnTo>
                    <a:pt x="304" y="967"/>
                  </a:lnTo>
                  <a:lnTo>
                    <a:pt x="301" y="966"/>
                  </a:lnTo>
                  <a:lnTo>
                    <a:pt x="299" y="968"/>
                  </a:lnTo>
                  <a:lnTo>
                    <a:pt x="297" y="972"/>
                  </a:lnTo>
                  <a:lnTo>
                    <a:pt x="293" y="979"/>
                  </a:lnTo>
                  <a:lnTo>
                    <a:pt x="293" y="982"/>
                  </a:lnTo>
                  <a:lnTo>
                    <a:pt x="294" y="984"/>
                  </a:lnTo>
                  <a:lnTo>
                    <a:pt x="293" y="985"/>
                  </a:lnTo>
                  <a:lnTo>
                    <a:pt x="293" y="986"/>
                  </a:lnTo>
                  <a:lnTo>
                    <a:pt x="292" y="986"/>
                  </a:lnTo>
                  <a:lnTo>
                    <a:pt x="292" y="989"/>
                  </a:lnTo>
                  <a:lnTo>
                    <a:pt x="290" y="986"/>
                  </a:lnTo>
                  <a:lnTo>
                    <a:pt x="290" y="989"/>
                  </a:lnTo>
                  <a:lnTo>
                    <a:pt x="288" y="989"/>
                  </a:lnTo>
                  <a:lnTo>
                    <a:pt x="288" y="990"/>
                  </a:lnTo>
                  <a:lnTo>
                    <a:pt x="287" y="989"/>
                  </a:lnTo>
                  <a:lnTo>
                    <a:pt x="287" y="988"/>
                  </a:lnTo>
                  <a:lnTo>
                    <a:pt x="286" y="986"/>
                  </a:lnTo>
                  <a:lnTo>
                    <a:pt x="286" y="985"/>
                  </a:lnTo>
                  <a:lnTo>
                    <a:pt x="285" y="984"/>
                  </a:lnTo>
                  <a:lnTo>
                    <a:pt x="284" y="984"/>
                  </a:lnTo>
                  <a:lnTo>
                    <a:pt x="284" y="986"/>
                  </a:lnTo>
                  <a:lnTo>
                    <a:pt x="286" y="988"/>
                  </a:lnTo>
                  <a:lnTo>
                    <a:pt x="280" y="988"/>
                  </a:lnTo>
                  <a:lnTo>
                    <a:pt x="278" y="986"/>
                  </a:lnTo>
                  <a:lnTo>
                    <a:pt x="272" y="980"/>
                  </a:lnTo>
                  <a:lnTo>
                    <a:pt x="271" y="980"/>
                  </a:lnTo>
                  <a:lnTo>
                    <a:pt x="271" y="982"/>
                  </a:lnTo>
                  <a:lnTo>
                    <a:pt x="273" y="983"/>
                  </a:lnTo>
                  <a:lnTo>
                    <a:pt x="275" y="985"/>
                  </a:lnTo>
                  <a:lnTo>
                    <a:pt x="275" y="988"/>
                  </a:lnTo>
                  <a:lnTo>
                    <a:pt x="274" y="988"/>
                  </a:lnTo>
                  <a:lnTo>
                    <a:pt x="274" y="989"/>
                  </a:lnTo>
                  <a:lnTo>
                    <a:pt x="279" y="994"/>
                  </a:lnTo>
                  <a:lnTo>
                    <a:pt x="279" y="995"/>
                  </a:lnTo>
                  <a:lnTo>
                    <a:pt x="278" y="996"/>
                  </a:lnTo>
                  <a:lnTo>
                    <a:pt x="275" y="996"/>
                  </a:lnTo>
                  <a:lnTo>
                    <a:pt x="275" y="995"/>
                  </a:lnTo>
                  <a:lnTo>
                    <a:pt x="274" y="992"/>
                  </a:lnTo>
                  <a:lnTo>
                    <a:pt x="274" y="991"/>
                  </a:lnTo>
                  <a:lnTo>
                    <a:pt x="272" y="991"/>
                  </a:lnTo>
                  <a:lnTo>
                    <a:pt x="268" y="988"/>
                  </a:lnTo>
                  <a:lnTo>
                    <a:pt x="267" y="988"/>
                  </a:lnTo>
                  <a:lnTo>
                    <a:pt x="269" y="990"/>
                  </a:lnTo>
                  <a:lnTo>
                    <a:pt x="269" y="991"/>
                  </a:lnTo>
                  <a:lnTo>
                    <a:pt x="271" y="991"/>
                  </a:lnTo>
                  <a:lnTo>
                    <a:pt x="271" y="994"/>
                  </a:lnTo>
                  <a:lnTo>
                    <a:pt x="269" y="995"/>
                  </a:lnTo>
                  <a:lnTo>
                    <a:pt x="269" y="997"/>
                  </a:lnTo>
                  <a:lnTo>
                    <a:pt x="271" y="999"/>
                  </a:lnTo>
                  <a:lnTo>
                    <a:pt x="271" y="1001"/>
                  </a:lnTo>
                  <a:lnTo>
                    <a:pt x="269" y="1001"/>
                  </a:lnTo>
                  <a:lnTo>
                    <a:pt x="268" y="999"/>
                  </a:lnTo>
                  <a:lnTo>
                    <a:pt x="268" y="998"/>
                  </a:lnTo>
                  <a:lnTo>
                    <a:pt x="267" y="997"/>
                  </a:lnTo>
                  <a:lnTo>
                    <a:pt x="266" y="997"/>
                  </a:lnTo>
                  <a:lnTo>
                    <a:pt x="265" y="995"/>
                  </a:lnTo>
                  <a:lnTo>
                    <a:pt x="263" y="995"/>
                  </a:lnTo>
                  <a:lnTo>
                    <a:pt x="263" y="997"/>
                  </a:lnTo>
                  <a:lnTo>
                    <a:pt x="265" y="998"/>
                  </a:lnTo>
                  <a:lnTo>
                    <a:pt x="267" y="999"/>
                  </a:lnTo>
                  <a:lnTo>
                    <a:pt x="265" y="1001"/>
                  </a:lnTo>
                  <a:lnTo>
                    <a:pt x="263" y="1002"/>
                  </a:lnTo>
                  <a:lnTo>
                    <a:pt x="262" y="1001"/>
                  </a:lnTo>
                  <a:lnTo>
                    <a:pt x="260" y="997"/>
                  </a:lnTo>
                  <a:lnTo>
                    <a:pt x="259" y="996"/>
                  </a:lnTo>
                  <a:lnTo>
                    <a:pt x="259" y="995"/>
                  </a:lnTo>
                  <a:lnTo>
                    <a:pt x="260" y="995"/>
                  </a:lnTo>
                  <a:lnTo>
                    <a:pt x="260" y="994"/>
                  </a:lnTo>
                  <a:lnTo>
                    <a:pt x="259" y="994"/>
                  </a:lnTo>
                  <a:lnTo>
                    <a:pt x="259" y="992"/>
                  </a:lnTo>
                  <a:lnTo>
                    <a:pt x="261" y="992"/>
                  </a:lnTo>
                  <a:lnTo>
                    <a:pt x="261" y="991"/>
                  </a:lnTo>
                  <a:lnTo>
                    <a:pt x="259" y="991"/>
                  </a:lnTo>
                  <a:lnTo>
                    <a:pt x="259" y="992"/>
                  </a:lnTo>
                  <a:lnTo>
                    <a:pt x="257" y="994"/>
                  </a:lnTo>
                  <a:lnTo>
                    <a:pt x="254" y="994"/>
                  </a:lnTo>
                  <a:lnTo>
                    <a:pt x="254" y="995"/>
                  </a:lnTo>
                  <a:lnTo>
                    <a:pt x="255" y="995"/>
                  </a:lnTo>
                  <a:lnTo>
                    <a:pt x="255" y="998"/>
                  </a:lnTo>
                  <a:lnTo>
                    <a:pt x="254" y="998"/>
                  </a:lnTo>
                  <a:lnTo>
                    <a:pt x="254" y="1001"/>
                  </a:lnTo>
                  <a:lnTo>
                    <a:pt x="247" y="1001"/>
                  </a:lnTo>
                  <a:lnTo>
                    <a:pt x="247" y="999"/>
                  </a:lnTo>
                  <a:lnTo>
                    <a:pt x="245" y="998"/>
                  </a:lnTo>
                  <a:lnTo>
                    <a:pt x="245" y="1001"/>
                  </a:lnTo>
                  <a:lnTo>
                    <a:pt x="240" y="1001"/>
                  </a:lnTo>
                  <a:lnTo>
                    <a:pt x="240" y="1003"/>
                  </a:lnTo>
                  <a:lnTo>
                    <a:pt x="238" y="1002"/>
                  </a:lnTo>
                  <a:lnTo>
                    <a:pt x="238" y="1003"/>
                  </a:lnTo>
                  <a:lnTo>
                    <a:pt x="240" y="1004"/>
                  </a:lnTo>
                  <a:lnTo>
                    <a:pt x="240" y="1007"/>
                  </a:lnTo>
                  <a:lnTo>
                    <a:pt x="236" y="1007"/>
                  </a:lnTo>
                  <a:lnTo>
                    <a:pt x="236" y="1005"/>
                  </a:lnTo>
                  <a:lnTo>
                    <a:pt x="234" y="1008"/>
                  </a:lnTo>
                  <a:lnTo>
                    <a:pt x="235" y="1008"/>
                  </a:lnTo>
                  <a:lnTo>
                    <a:pt x="235" y="1009"/>
                  </a:lnTo>
                  <a:lnTo>
                    <a:pt x="232" y="1009"/>
                  </a:lnTo>
                  <a:lnTo>
                    <a:pt x="231" y="1008"/>
                  </a:lnTo>
                  <a:lnTo>
                    <a:pt x="232" y="1008"/>
                  </a:lnTo>
                  <a:lnTo>
                    <a:pt x="232" y="1004"/>
                  </a:lnTo>
                  <a:lnTo>
                    <a:pt x="231" y="1004"/>
                  </a:lnTo>
                  <a:lnTo>
                    <a:pt x="231" y="1005"/>
                  </a:lnTo>
                  <a:lnTo>
                    <a:pt x="230" y="1009"/>
                  </a:lnTo>
                  <a:lnTo>
                    <a:pt x="230" y="1010"/>
                  </a:lnTo>
                  <a:lnTo>
                    <a:pt x="225" y="1010"/>
                  </a:lnTo>
                  <a:lnTo>
                    <a:pt x="225" y="1009"/>
                  </a:lnTo>
                  <a:lnTo>
                    <a:pt x="226" y="1008"/>
                  </a:lnTo>
                  <a:lnTo>
                    <a:pt x="226" y="1007"/>
                  </a:lnTo>
                  <a:lnTo>
                    <a:pt x="225" y="1005"/>
                  </a:lnTo>
                  <a:lnTo>
                    <a:pt x="224" y="1005"/>
                  </a:lnTo>
                  <a:lnTo>
                    <a:pt x="224" y="1009"/>
                  </a:lnTo>
                  <a:lnTo>
                    <a:pt x="223" y="1009"/>
                  </a:lnTo>
                  <a:lnTo>
                    <a:pt x="222" y="1010"/>
                  </a:lnTo>
                  <a:lnTo>
                    <a:pt x="218" y="1010"/>
                  </a:lnTo>
                  <a:lnTo>
                    <a:pt x="218" y="1014"/>
                  </a:lnTo>
                  <a:lnTo>
                    <a:pt x="217" y="1014"/>
                  </a:lnTo>
                  <a:lnTo>
                    <a:pt x="217" y="1011"/>
                  </a:lnTo>
                  <a:lnTo>
                    <a:pt x="216" y="1010"/>
                  </a:lnTo>
                  <a:lnTo>
                    <a:pt x="213" y="1009"/>
                  </a:lnTo>
                  <a:lnTo>
                    <a:pt x="212" y="1009"/>
                  </a:lnTo>
                  <a:lnTo>
                    <a:pt x="213" y="1010"/>
                  </a:lnTo>
                  <a:lnTo>
                    <a:pt x="214" y="1010"/>
                  </a:lnTo>
                  <a:lnTo>
                    <a:pt x="214" y="1013"/>
                  </a:lnTo>
                  <a:lnTo>
                    <a:pt x="213" y="1013"/>
                  </a:lnTo>
                  <a:lnTo>
                    <a:pt x="212" y="1014"/>
                  </a:lnTo>
                  <a:lnTo>
                    <a:pt x="212" y="1015"/>
                  </a:lnTo>
                  <a:lnTo>
                    <a:pt x="214" y="1014"/>
                  </a:lnTo>
                  <a:lnTo>
                    <a:pt x="214" y="1015"/>
                  </a:lnTo>
                  <a:lnTo>
                    <a:pt x="213" y="1015"/>
                  </a:lnTo>
                  <a:lnTo>
                    <a:pt x="214" y="1016"/>
                  </a:lnTo>
                  <a:lnTo>
                    <a:pt x="210" y="1021"/>
                  </a:lnTo>
                  <a:lnTo>
                    <a:pt x="210" y="1022"/>
                  </a:lnTo>
                  <a:lnTo>
                    <a:pt x="207" y="1022"/>
                  </a:lnTo>
                  <a:lnTo>
                    <a:pt x="207" y="1021"/>
                  </a:lnTo>
                  <a:lnTo>
                    <a:pt x="209" y="1019"/>
                  </a:lnTo>
                  <a:lnTo>
                    <a:pt x="209" y="1017"/>
                  </a:lnTo>
                  <a:lnTo>
                    <a:pt x="205" y="1021"/>
                  </a:lnTo>
                  <a:lnTo>
                    <a:pt x="205" y="1020"/>
                  </a:lnTo>
                  <a:lnTo>
                    <a:pt x="203" y="1022"/>
                  </a:lnTo>
                  <a:lnTo>
                    <a:pt x="203" y="1021"/>
                  </a:lnTo>
                  <a:lnTo>
                    <a:pt x="205" y="1019"/>
                  </a:lnTo>
                  <a:lnTo>
                    <a:pt x="205" y="1015"/>
                  </a:lnTo>
                  <a:lnTo>
                    <a:pt x="203" y="1015"/>
                  </a:lnTo>
                  <a:lnTo>
                    <a:pt x="203" y="1016"/>
                  </a:lnTo>
                  <a:lnTo>
                    <a:pt x="201" y="1016"/>
                  </a:lnTo>
                  <a:lnTo>
                    <a:pt x="201" y="1017"/>
                  </a:lnTo>
                  <a:lnTo>
                    <a:pt x="200" y="1019"/>
                  </a:lnTo>
                  <a:lnTo>
                    <a:pt x="198" y="1017"/>
                  </a:lnTo>
                  <a:lnTo>
                    <a:pt x="197" y="1017"/>
                  </a:lnTo>
                  <a:lnTo>
                    <a:pt x="197" y="1019"/>
                  </a:lnTo>
                  <a:lnTo>
                    <a:pt x="198" y="1020"/>
                  </a:lnTo>
                  <a:lnTo>
                    <a:pt x="195" y="1020"/>
                  </a:lnTo>
                  <a:lnTo>
                    <a:pt x="194" y="1019"/>
                  </a:lnTo>
                  <a:lnTo>
                    <a:pt x="192" y="1020"/>
                  </a:lnTo>
                  <a:lnTo>
                    <a:pt x="191" y="1021"/>
                  </a:lnTo>
                  <a:lnTo>
                    <a:pt x="189" y="1021"/>
                  </a:lnTo>
                  <a:lnTo>
                    <a:pt x="189" y="1020"/>
                  </a:lnTo>
                  <a:lnTo>
                    <a:pt x="191" y="1019"/>
                  </a:lnTo>
                  <a:lnTo>
                    <a:pt x="189" y="1019"/>
                  </a:lnTo>
                  <a:lnTo>
                    <a:pt x="188" y="1020"/>
                  </a:lnTo>
                  <a:lnTo>
                    <a:pt x="188" y="1021"/>
                  </a:lnTo>
                  <a:lnTo>
                    <a:pt x="187" y="1021"/>
                  </a:lnTo>
                  <a:lnTo>
                    <a:pt x="187" y="1022"/>
                  </a:lnTo>
                  <a:lnTo>
                    <a:pt x="185" y="1022"/>
                  </a:lnTo>
                  <a:lnTo>
                    <a:pt x="181" y="1026"/>
                  </a:lnTo>
                  <a:lnTo>
                    <a:pt x="180" y="1025"/>
                  </a:lnTo>
                  <a:lnTo>
                    <a:pt x="173" y="1026"/>
                  </a:lnTo>
                  <a:lnTo>
                    <a:pt x="173" y="1025"/>
                  </a:lnTo>
                  <a:lnTo>
                    <a:pt x="172" y="1025"/>
                  </a:lnTo>
                  <a:lnTo>
                    <a:pt x="172" y="1023"/>
                  </a:lnTo>
                  <a:lnTo>
                    <a:pt x="168" y="1025"/>
                  </a:lnTo>
                  <a:lnTo>
                    <a:pt x="167" y="1026"/>
                  </a:lnTo>
                  <a:lnTo>
                    <a:pt x="166" y="1026"/>
                  </a:lnTo>
                  <a:lnTo>
                    <a:pt x="166" y="1025"/>
                  </a:lnTo>
                  <a:lnTo>
                    <a:pt x="168" y="1021"/>
                  </a:lnTo>
                  <a:lnTo>
                    <a:pt x="168" y="1020"/>
                  </a:lnTo>
                  <a:lnTo>
                    <a:pt x="170" y="1020"/>
                  </a:lnTo>
                  <a:lnTo>
                    <a:pt x="170" y="1015"/>
                  </a:lnTo>
                  <a:lnTo>
                    <a:pt x="169" y="1016"/>
                  </a:lnTo>
                  <a:lnTo>
                    <a:pt x="168" y="1016"/>
                  </a:lnTo>
                  <a:lnTo>
                    <a:pt x="168" y="1019"/>
                  </a:lnTo>
                  <a:lnTo>
                    <a:pt x="167" y="1019"/>
                  </a:lnTo>
                  <a:lnTo>
                    <a:pt x="167" y="1020"/>
                  </a:lnTo>
                  <a:lnTo>
                    <a:pt x="166" y="1021"/>
                  </a:lnTo>
                  <a:lnTo>
                    <a:pt x="166" y="1023"/>
                  </a:lnTo>
                  <a:lnTo>
                    <a:pt x="164" y="1023"/>
                  </a:lnTo>
                  <a:lnTo>
                    <a:pt x="164" y="1025"/>
                  </a:lnTo>
                  <a:lnTo>
                    <a:pt x="163" y="1027"/>
                  </a:lnTo>
                  <a:lnTo>
                    <a:pt x="161" y="1028"/>
                  </a:lnTo>
                  <a:lnTo>
                    <a:pt x="157" y="1031"/>
                  </a:lnTo>
                  <a:lnTo>
                    <a:pt x="157" y="1034"/>
                  </a:lnTo>
                  <a:lnTo>
                    <a:pt x="158" y="1034"/>
                  </a:lnTo>
                  <a:lnTo>
                    <a:pt x="158" y="1035"/>
                  </a:lnTo>
                  <a:lnTo>
                    <a:pt x="150" y="1036"/>
                  </a:lnTo>
                  <a:lnTo>
                    <a:pt x="147" y="1036"/>
                  </a:lnTo>
                  <a:lnTo>
                    <a:pt x="145" y="1038"/>
                  </a:lnTo>
                  <a:lnTo>
                    <a:pt x="143" y="1038"/>
                  </a:lnTo>
                  <a:lnTo>
                    <a:pt x="143" y="1036"/>
                  </a:lnTo>
                  <a:lnTo>
                    <a:pt x="145" y="1034"/>
                  </a:lnTo>
                  <a:lnTo>
                    <a:pt x="147" y="1034"/>
                  </a:lnTo>
                  <a:lnTo>
                    <a:pt x="153" y="1032"/>
                  </a:lnTo>
                  <a:lnTo>
                    <a:pt x="155" y="1032"/>
                  </a:lnTo>
                  <a:lnTo>
                    <a:pt x="154" y="1029"/>
                  </a:lnTo>
                  <a:lnTo>
                    <a:pt x="157" y="1029"/>
                  </a:lnTo>
                  <a:lnTo>
                    <a:pt x="157" y="1028"/>
                  </a:lnTo>
                  <a:lnTo>
                    <a:pt x="160" y="1026"/>
                  </a:lnTo>
                  <a:lnTo>
                    <a:pt x="161" y="1023"/>
                  </a:lnTo>
                  <a:lnTo>
                    <a:pt x="161" y="1020"/>
                  </a:lnTo>
                  <a:lnTo>
                    <a:pt x="157" y="1026"/>
                  </a:lnTo>
                  <a:lnTo>
                    <a:pt x="157" y="1028"/>
                  </a:lnTo>
                  <a:lnTo>
                    <a:pt x="156" y="1028"/>
                  </a:lnTo>
                  <a:lnTo>
                    <a:pt x="156" y="1026"/>
                  </a:lnTo>
                  <a:lnTo>
                    <a:pt x="155" y="1026"/>
                  </a:lnTo>
                  <a:lnTo>
                    <a:pt x="155" y="1027"/>
                  </a:lnTo>
                  <a:lnTo>
                    <a:pt x="153" y="1027"/>
                  </a:lnTo>
                  <a:lnTo>
                    <a:pt x="153" y="1028"/>
                  </a:lnTo>
                  <a:lnTo>
                    <a:pt x="151" y="1028"/>
                  </a:lnTo>
                  <a:lnTo>
                    <a:pt x="151" y="1027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6" y="1022"/>
                  </a:lnTo>
                  <a:lnTo>
                    <a:pt x="156" y="1021"/>
                  </a:lnTo>
                  <a:lnTo>
                    <a:pt x="157" y="1019"/>
                  </a:lnTo>
                  <a:lnTo>
                    <a:pt x="158" y="1019"/>
                  </a:lnTo>
                  <a:lnTo>
                    <a:pt x="156" y="1017"/>
                  </a:lnTo>
                  <a:lnTo>
                    <a:pt x="151" y="1019"/>
                  </a:lnTo>
                  <a:lnTo>
                    <a:pt x="149" y="1019"/>
                  </a:lnTo>
                  <a:lnTo>
                    <a:pt x="148" y="1017"/>
                  </a:lnTo>
                  <a:lnTo>
                    <a:pt x="148" y="1016"/>
                  </a:lnTo>
                  <a:lnTo>
                    <a:pt x="147" y="1015"/>
                  </a:lnTo>
                  <a:lnTo>
                    <a:pt x="148" y="1014"/>
                  </a:lnTo>
                  <a:lnTo>
                    <a:pt x="149" y="1011"/>
                  </a:lnTo>
                  <a:lnTo>
                    <a:pt x="149" y="1010"/>
                  </a:lnTo>
                  <a:lnTo>
                    <a:pt x="148" y="1011"/>
                  </a:lnTo>
                  <a:lnTo>
                    <a:pt x="148" y="1013"/>
                  </a:lnTo>
                  <a:lnTo>
                    <a:pt x="147" y="1014"/>
                  </a:lnTo>
                  <a:lnTo>
                    <a:pt x="147" y="1013"/>
                  </a:lnTo>
                  <a:lnTo>
                    <a:pt x="145" y="1011"/>
                  </a:lnTo>
                  <a:lnTo>
                    <a:pt x="143" y="1010"/>
                  </a:lnTo>
                  <a:lnTo>
                    <a:pt x="143" y="1009"/>
                  </a:lnTo>
                  <a:lnTo>
                    <a:pt x="142" y="1009"/>
                  </a:lnTo>
                  <a:lnTo>
                    <a:pt x="143" y="1008"/>
                  </a:lnTo>
                  <a:lnTo>
                    <a:pt x="142" y="1007"/>
                  </a:lnTo>
                  <a:lnTo>
                    <a:pt x="144" y="1002"/>
                  </a:lnTo>
                  <a:lnTo>
                    <a:pt x="149" y="997"/>
                  </a:lnTo>
                  <a:lnTo>
                    <a:pt x="149" y="994"/>
                  </a:lnTo>
                  <a:lnTo>
                    <a:pt x="150" y="994"/>
                  </a:lnTo>
                  <a:lnTo>
                    <a:pt x="151" y="992"/>
                  </a:lnTo>
                  <a:lnTo>
                    <a:pt x="150" y="991"/>
                  </a:lnTo>
                  <a:lnTo>
                    <a:pt x="149" y="992"/>
                  </a:lnTo>
                  <a:lnTo>
                    <a:pt x="148" y="995"/>
                  </a:lnTo>
                  <a:lnTo>
                    <a:pt x="148" y="996"/>
                  </a:lnTo>
                  <a:lnTo>
                    <a:pt x="145" y="995"/>
                  </a:lnTo>
                  <a:lnTo>
                    <a:pt x="142" y="996"/>
                  </a:lnTo>
                  <a:lnTo>
                    <a:pt x="136" y="1002"/>
                  </a:lnTo>
                  <a:lnTo>
                    <a:pt x="131" y="1003"/>
                  </a:lnTo>
                  <a:lnTo>
                    <a:pt x="129" y="1004"/>
                  </a:lnTo>
                  <a:lnTo>
                    <a:pt x="127" y="1004"/>
                  </a:lnTo>
                  <a:lnTo>
                    <a:pt x="130" y="1002"/>
                  </a:lnTo>
                  <a:lnTo>
                    <a:pt x="129" y="1002"/>
                  </a:lnTo>
                  <a:lnTo>
                    <a:pt x="130" y="999"/>
                  </a:lnTo>
                  <a:lnTo>
                    <a:pt x="131" y="999"/>
                  </a:lnTo>
                  <a:lnTo>
                    <a:pt x="132" y="998"/>
                  </a:lnTo>
                  <a:lnTo>
                    <a:pt x="130" y="998"/>
                  </a:lnTo>
                  <a:lnTo>
                    <a:pt x="130" y="999"/>
                  </a:lnTo>
                  <a:lnTo>
                    <a:pt x="127" y="1001"/>
                  </a:lnTo>
                  <a:lnTo>
                    <a:pt x="124" y="1001"/>
                  </a:lnTo>
                  <a:lnTo>
                    <a:pt x="125" y="999"/>
                  </a:lnTo>
                  <a:lnTo>
                    <a:pt x="125" y="998"/>
                  </a:lnTo>
                  <a:lnTo>
                    <a:pt x="126" y="997"/>
                  </a:lnTo>
                  <a:lnTo>
                    <a:pt x="126" y="996"/>
                  </a:lnTo>
                  <a:lnTo>
                    <a:pt x="129" y="994"/>
                  </a:lnTo>
                  <a:lnTo>
                    <a:pt x="130" y="991"/>
                  </a:lnTo>
                  <a:lnTo>
                    <a:pt x="132" y="989"/>
                  </a:lnTo>
                  <a:lnTo>
                    <a:pt x="131" y="988"/>
                  </a:lnTo>
                  <a:lnTo>
                    <a:pt x="130" y="990"/>
                  </a:lnTo>
                  <a:lnTo>
                    <a:pt x="125" y="990"/>
                  </a:lnTo>
                  <a:lnTo>
                    <a:pt x="125" y="988"/>
                  </a:lnTo>
                  <a:lnTo>
                    <a:pt x="119" y="990"/>
                  </a:lnTo>
                  <a:lnTo>
                    <a:pt x="118" y="990"/>
                  </a:lnTo>
                  <a:lnTo>
                    <a:pt x="113" y="985"/>
                  </a:lnTo>
                  <a:lnTo>
                    <a:pt x="110" y="985"/>
                  </a:lnTo>
                  <a:lnTo>
                    <a:pt x="110" y="983"/>
                  </a:lnTo>
                  <a:lnTo>
                    <a:pt x="108" y="984"/>
                  </a:lnTo>
                  <a:lnTo>
                    <a:pt x="108" y="985"/>
                  </a:lnTo>
                  <a:lnTo>
                    <a:pt x="107" y="985"/>
                  </a:lnTo>
                  <a:lnTo>
                    <a:pt x="106" y="983"/>
                  </a:lnTo>
                  <a:lnTo>
                    <a:pt x="106" y="982"/>
                  </a:lnTo>
                  <a:lnTo>
                    <a:pt x="105" y="982"/>
                  </a:lnTo>
                  <a:lnTo>
                    <a:pt x="105" y="980"/>
                  </a:lnTo>
                  <a:lnTo>
                    <a:pt x="102" y="980"/>
                  </a:lnTo>
                  <a:lnTo>
                    <a:pt x="102" y="977"/>
                  </a:lnTo>
                  <a:lnTo>
                    <a:pt x="99" y="977"/>
                  </a:lnTo>
                  <a:lnTo>
                    <a:pt x="99" y="979"/>
                  </a:lnTo>
                  <a:lnTo>
                    <a:pt x="100" y="982"/>
                  </a:lnTo>
                  <a:lnTo>
                    <a:pt x="98" y="980"/>
                  </a:lnTo>
                  <a:lnTo>
                    <a:pt x="96" y="980"/>
                  </a:lnTo>
                  <a:lnTo>
                    <a:pt x="96" y="973"/>
                  </a:lnTo>
                  <a:lnTo>
                    <a:pt x="98" y="972"/>
                  </a:lnTo>
                  <a:lnTo>
                    <a:pt x="99" y="972"/>
                  </a:lnTo>
                  <a:lnTo>
                    <a:pt x="98" y="971"/>
                  </a:lnTo>
                  <a:lnTo>
                    <a:pt x="98" y="970"/>
                  </a:lnTo>
                  <a:lnTo>
                    <a:pt x="99" y="968"/>
                  </a:lnTo>
                  <a:lnTo>
                    <a:pt x="95" y="971"/>
                  </a:lnTo>
                  <a:lnTo>
                    <a:pt x="95" y="972"/>
                  </a:lnTo>
                  <a:lnTo>
                    <a:pt x="94" y="972"/>
                  </a:lnTo>
                  <a:lnTo>
                    <a:pt x="92" y="973"/>
                  </a:lnTo>
                  <a:lnTo>
                    <a:pt x="91" y="973"/>
                  </a:lnTo>
                  <a:lnTo>
                    <a:pt x="91" y="974"/>
                  </a:lnTo>
                  <a:lnTo>
                    <a:pt x="92" y="976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89" y="980"/>
                  </a:lnTo>
                  <a:lnTo>
                    <a:pt x="87" y="980"/>
                  </a:lnTo>
                  <a:lnTo>
                    <a:pt x="88" y="979"/>
                  </a:lnTo>
                  <a:lnTo>
                    <a:pt x="87" y="977"/>
                  </a:lnTo>
                  <a:lnTo>
                    <a:pt x="85" y="973"/>
                  </a:lnTo>
                  <a:lnTo>
                    <a:pt x="81" y="973"/>
                  </a:lnTo>
                  <a:lnTo>
                    <a:pt x="81" y="970"/>
                  </a:lnTo>
                  <a:lnTo>
                    <a:pt x="82" y="971"/>
                  </a:lnTo>
                  <a:lnTo>
                    <a:pt x="82" y="970"/>
                  </a:lnTo>
                  <a:lnTo>
                    <a:pt x="80" y="967"/>
                  </a:lnTo>
                  <a:lnTo>
                    <a:pt x="79" y="967"/>
                  </a:lnTo>
                  <a:lnTo>
                    <a:pt x="79" y="965"/>
                  </a:lnTo>
                  <a:lnTo>
                    <a:pt x="77" y="964"/>
                  </a:lnTo>
                  <a:lnTo>
                    <a:pt x="77" y="962"/>
                  </a:lnTo>
                  <a:lnTo>
                    <a:pt x="81" y="964"/>
                  </a:lnTo>
                  <a:lnTo>
                    <a:pt x="82" y="962"/>
                  </a:lnTo>
                  <a:lnTo>
                    <a:pt x="81" y="962"/>
                  </a:lnTo>
                  <a:lnTo>
                    <a:pt x="81" y="960"/>
                  </a:lnTo>
                  <a:lnTo>
                    <a:pt x="82" y="960"/>
                  </a:lnTo>
                  <a:lnTo>
                    <a:pt x="82" y="959"/>
                  </a:lnTo>
                  <a:lnTo>
                    <a:pt x="80" y="959"/>
                  </a:lnTo>
                  <a:lnTo>
                    <a:pt x="80" y="956"/>
                  </a:lnTo>
                  <a:lnTo>
                    <a:pt x="81" y="956"/>
                  </a:lnTo>
                  <a:lnTo>
                    <a:pt x="80" y="955"/>
                  </a:lnTo>
                  <a:lnTo>
                    <a:pt x="79" y="955"/>
                  </a:lnTo>
                  <a:lnTo>
                    <a:pt x="79" y="952"/>
                  </a:lnTo>
                  <a:lnTo>
                    <a:pt x="77" y="953"/>
                  </a:lnTo>
                  <a:lnTo>
                    <a:pt x="77" y="952"/>
                  </a:lnTo>
                  <a:lnTo>
                    <a:pt x="76" y="951"/>
                  </a:lnTo>
                  <a:lnTo>
                    <a:pt x="77" y="949"/>
                  </a:lnTo>
                  <a:lnTo>
                    <a:pt x="76" y="948"/>
                  </a:lnTo>
                  <a:lnTo>
                    <a:pt x="80" y="948"/>
                  </a:lnTo>
                  <a:lnTo>
                    <a:pt x="81" y="947"/>
                  </a:lnTo>
                  <a:lnTo>
                    <a:pt x="79" y="947"/>
                  </a:lnTo>
                  <a:lnTo>
                    <a:pt x="79" y="946"/>
                  </a:lnTo>
                  <a:lnTo>
                    <a:pt x="77" y="945"/>
                  </a:lnTo>
                  <a:lnTo>
                    <a:pt x="79" y="945"/>
                  </a:lnTo>
                  <a:lnTo>
                    <a:pt x="79" y="943"/>
                  </a:lnTo>
                  <a:lnTo>
                    <a:pt x="80" y="943"/>
                  </a:lnTo>
                  <a:lnTo>
                    <a:pt x="80" y="945"/>
                  </a:lnTo>
                  <a:lnTo>
                    <a:pt x="81" y="945"/>
                  </a:lnTo>
                  <a:lnTo>
                    <a:pt x="81" y="942"/>
                  </a:lnTo>
                  <a:lnTo>
                    <a:pt x="80" y="942"/>
                  </a:lnTo>
                  <a:lnTo>
                    <a:pt x="80" y="941"/>
                  </a:lnTo>
                  <a:lnTo>
                    <a:pt x="79" y="941"/>
                  </a:lnTo>
                  <a:lnTo>
                    <a:pt x="79" y="940"/>
                  </a:lnTo>
                  <a:lnTo>
                    <a:pt x="77" y="936"/>
                  </a:lnTo>
                  <a:lnTo>
                    <a:pt x="76" y="935"/>
                  </a:lnTo>
                  <a:lnTo>
                    <a:pt x="77" y="934"/>
                  </a:lnTo>
                  <a:lnTo>
                    <a:pt x="75" y="931"/>
                  </a:lnTo>
                  <a:lnTo>
                    <a:pt x="76" y="931"/>
                  </a:lnTo>
                  <a:lnTo>
                    <a:pt x="79" y="933"/>
                  </a:lnTo>
                  <a:lnTo>
                    <a:pt x="80" y="933"/>
                  </a:lnTo>
                  <a:lnTo>
                    <a:pt x="80" y="931"/>
                  </a:lnTo>
                  <a:lnTo>
                    <a:pt x="79" y="931"/>
                  </a:lnTo>
                  <a:lnTo>
                    <a:pt x="80" y="930"/>
                  </a:lnTo>
                  <a:lnTo>
                    <a:pt x="82" y="931"/>
                  </a:lnTo>
                  <a:lnTo>
                    <a:pt x="83" y="931"/>
                  </a:lnTo>
                  <a:lnTo>
                    <a:pt x="82" y="930"/>
                  </a:lnTo>
                  <a:lnTo>
                    <a:pt x="82" y="921"/>
                  </a:lnTo>
                  <a:lnTo>
                    <a:pt x="85" y="921"/>
                  </a:lnTo>
                  <a:lnTo>
                    <a:pt x="85" y="919"/>
                  </a:lnTo>
                  <a:lnTo>
                    <a:pt x="83" y="919"/>
                  </a:lnTo>
                  <a:lnTo>
                    <a:pt x="85" y="918"/>
                  </a:lnTo>
                  <a:lnTo>
                    <a:pt x="87" y="918"/>
                  </a:lnTo>
                  <a:lnTo>
                    <a:pt x="86" y="916"/>
                  </a:lnTo>
                  <a:lnTo>
                    <a:pt x="85" y="916"/>
                  </a:lnTo>
                  <a:lnTo>
                    <a:pt x="83" y="915"/>
                  </a:lnTo>
                  <a:lnTo>
                    <a:pt x="83" y="913"/>
                  </a:lnTo>
                  <a:lnTo>
                    <a:pt x="85" y="913"/>
                  </a:lnTo>
                  <a:lnTo>
                    <a:pt x="85" y="911"/>
                  </a:lnTo>
                  <a:lnTo>
                    <a:pt x="86" y="911"/>
                  </a:lnTo>
                  <a:lnTo>
                    <a:pt x="86" y="905"/>
                  </a:lnTo>
                  <a:lnTo>
                    <a:pt x="85" y="903"/>
                  </a:lnTo>
                  <a:lnTo>
                    <a:pt x="85" y="902"/>
                  </a:lnTo>
                  <a:lnTo>
                    <a:pt x="82" y="902"/>
                  </a:lnTo>
                  <a:lnTo>
                    <a:pt x="82" y="900"/>
                  </a:lnTo>
                  <a:lnTo>
                    <a:pt x="86" y="900"/>
                  </a:lnTo>
                  <a:lnTo>
                    <a:pt x="87" y="899"/>
                  </a:lnTo>
                  <a:lnTo>
                    <a:pt x="87" y="898"/>
                  </a:lnTo>
                  <a:lnTo>
                    <a:pt x="85" y="896"/>
                  </a:lnTo>
                  <a:lnTo>
                    <a:pt x="81" y="894"/>
                  </a:lnTo>
                  <a:lnTo>
                    <a:pt x="81" y="893"/>
                  </a:lnTo>
                  <a:lnTo>
                    <a:pt x="87" y="894"/>
                  </a:lnTo>
                  <a:lnTo>
                    <a:pt x="88" y="893"/>
                  </a:lnTo>
                  <a:lnTo>
                    <a:pt x="87" y="891"/>
                  </a:lnTo>
                  <a:lnTo>
                    <a:pt x="85" y="891"/>
                  </a:lnTo>
                  <a:lnTo>
                    <a:pt x="82" y="888"/>
                  </a:lnTo>
                  <a:lnTo>
                    <a:pt x="82" y="886"/>
                  </a:lnTo>
                  <a:lnTo>
                    <a:pt x="85" y="886"/>
                  </a:lnTo>
                  <a:lnTo>
                    <a:pt x="92" y="890"/>
                  </a:lnTo>
                  <a:lnTo>
                    <a:pt x="93" y="891"/>
                  </a:lnTo>
                  <a:lnTo>
                    <a:pt x="93" y="890"/>
                  </a:lnTo>
                  <a:lnTo>
                    <a:pt x="91" y="887"/>
                  </a:lnTo>
                  <a:lnTo>
                    <a:pt x="89" y="885"/>
                  </a:lnTo>
                  <a:lnTo>
                    <a:pt x="88" y="881"/>
                  </a:lnTo>
                  <a:lnTo>
                    <a:pt x="87" y="880"/>
                  </a:lnTo>
                  <a:lnTo>
                    <a:pt x="86" y="880"/>
                  </a:lnTo>
                  <a:lnTo>
                    <a:pt x="86" y="876"/>
                  </a:lnTo>
                  <a:lnTo>
                    <a:pt x="85" y="874"/>
                  </a:lnTo>
                  <a:lnTo>
                    <a:pt x="86" y="874"/>
                  </a:lnTo>
                  <a:lnTo>
                    <a:pt x="87" y="875"/>
                  </a:lnTo>
                  <a:lnTo>
                    <a:pt x="88" y="875"/>
                  </a:lnTo>
                  <a:lnTo>
                    <a:pt x="87" y="873"/>
                  </a:lnTo>
                  <a:lnTo>
                    <a:pt x="83" y="872"/>
                  </a:lnTo>
                  <a:lnTo>
                    <a:pt x="82" y="869"/>
                  </a:lnTo>
                  <a:lnTo>
                    <a:pt x="83" y="868"/>
                  </a:lnTo>
                  <a:lnTo>
                    <a:pt x="83" y="865"/>
                  </a:lnTo>
                  <a:lnTo>
                    <a:pt x="82" y="863"/>
                  </a:lnTo>
                  <a:lnTo>
                    <a:pt x="82" y="862"/>
                  </a:lnTo>
                  <a:lnTo>
                    <a:pt x="81" y="860"/>
                  </a:lnTo>
                  <a:lnTo>
                    <a:pt x="80" y="859"/>
                  </a:lnTo>
                  <a:lnTo>
                    <a:pt x="80" y="856"/>
                  </a:lnTo>
                  <a:lnTo>
                    <a:pt x="81" y="856"/>
                  </a:lnTo>
                  <a:lnTo>
                    <a:pt x="80" y="855"/>
                  </a:lnTo>
                  <a:lnTo>
                    <a:pt x="80" y="854"/>
                  </a:lnTo>
                  <a:lnTo>
                    <a:pt x="79" y="854"/>
                  </a:lnTo>
                  <a:lnTo>
                    <a:pt x="79" y="853"/>
                  </a:lnTo>
                  <a:lnTo>
                    <a:pt x="76" y="854"/>
                  </a:lnTo>
                  <a:lnTo>
                    <a:pt x="76" y="853"/>
                  </a:lnTo>
                  <a:lnTo>
                    <a:pt x="75" y="853"/>
                  </a:lnTo>
                  <a:lnTo>
                    <a:pt x="75" y="849"/>
                  </a:lnTo>
                  <a:lnTo>
                    <a:pt x="73" y="849"/>
                  </a:lnTo>
                  <a:lnTo>
                    <a:pt x="75" y="843"/>
                  </a:lnTo>
                  <a:lnTo>
                    <a:pt x="75" y="836"/>
                  </a:lnTo>
                  <a:lnTo>
                    <a:pt x="76" y="838"/>
                  </a:lnTo>
                  <a:lnTo>
                    <a:pt x="76" y="835"/>
                  </a:lnTo>
                  <a:lnTo>
                    <a:pt x="77" y="833"/>
                  </a:lnTo>
                  <a:lnTo>
                    <a:pt x="76" y="833"/>
                  </a:lnTo>
                  <a:lnTo>
                    <a:pt x="79" y="831"/>
                  </a:lnTo>
                  <a:lnTo>
                    <a:pt x="79" y="830"/>
                  </a:lnTo>
                  <a:lnTo>
                    <a:pt x="80" y="829"/>
                  </a:lnTo>
                  <a:lnTo>
                    <a:pt x="77" y="826"/>
                  </a:lnTo>
                  <a:lnTo>
                    <a:pt x="79" y="824"/>
                  </a:lnTo>
                  <a:lnTo>
                    <a:pt x="77" y="824"/>
                  </a:lnTo>
                  <a:lnTo>
                    <a:pt x="77" y="826"/>
                  </a:lnTo>
                  <a:lnTo>
                    <a:pt x="76" y="826"/>
                  </a:lnTo>
                  <a:lnTo>
                    <a:pt x="76" y="823"/>
                  </a:lnTo>
                  <a:lnTo>
                    <a:pt x="77" y="822"/>
                  </a:lnTo>
                  <a:lnTo>
                    <a:pt x="77" y="816"/>
                  </a:lnTo>
                  <a:lnTo>
                    <a:pt x="75" y="817"/>
                  </a:lnTo>
                  <a:lnTo>
                    <a:pt x="74" y="816"/>
                  </a:lnTo>
                  <a:lnTo>
                    <a:pt x="74" y="813"/>
                  </a:lnTo>
                  <a:lnTo>
                    <a:pt x="75" y="812"/>
                  </a:lnTo>
                  <a:lnTo>
                    <a:pt x="74" y="811"/>
                  </a:lnTo>
                  <a:lnTo>
                    <a:pt x="71" y="816"/>
                  </a:lnTo>
                  <a:lnTo>
                    <a:pt x="71" y="812"/>
                  </a:lnTo>
                  <a:lnTo>
                    <a:pt x="70" y="812"/>
                  </a:lnTo>
                  <a:lnTo>
                    <a:pt x="71" y="811"/>
                  </a:lnTo>
                  <a:lnTo>
                    <a:pt x="71" y="810"/>
                  </a:lnTo>
                  <a:lnTo>
                    <a:pt x="70" y="810"/>
                  </a:lnTo>
                  <a:lnTo>
                    <a:pt x="69" y="811"/>
                  </a:lnTo>
                  <a:lnTo>
                    <a:pt x="68" y="810"/>
                  </a:lnTo>
                  <a:lnTo>
                    <a:pt x="69" y="807"/>
                  </a:lnTo>
                  <a:lnTo>
                    <a:pt x="69" y="806"/>
                  </a:lnTo>
                  <a:lnTo>
                    <a:pt x="68" y="806"/>
                  </a:lnTo>
                  <a:lnTo>
                    <a:pt x="68" y="801"/>
                  </a:lnTo>
                  <a:lnTo>
                    <a:pt x="69" y="800"/>
                  </a:lnTo>
                  <a:lnTo>
                    <a:pt x="69" y="799"/>
                  </a:lnTo>
                  <a:lnTo>
                    <a:pt x="68" y="798"/>
                  </a:lnTo>
                  <a:lnTo>
                    <a:pt x="71" y="794"/>
                  </a:lnTo>
                  <a:lnTo>
                    <a:pt x="71" y="793"/>
                  </a:lnTo>
                  <a:lnTo>
                    <a:pt x="68" y="793"/>
                  </a:lnTo>
                  <a:lnTo>
                    <a:pt x="68" y="790"/>
                  </a:lnTo>
                  <a:lnTo>
                    <a:pt x="67" y="792"/>
                  </a:lnTo>
                  <a:lnTo>
                    <a:pt x="66" y="794"/>
                  </a:lnTo>
                  <a:lnTo>
                    <a:pt x="66" y="792"/>
                  </a:lnTo>
                  <a:lnTo>
                    <a:pt x="67" y="788"/>
                  </a:lnTo>
                  <a:lnTo>
                    <a:pt x="67" y="786"/>
                  </a:lnTo>
                  <a:lnTo>
                    <a:pt x="70" y="782"/>
                  </a:lnTo>
                  <a:lnTo>
                    <a:pt x="70" y="781"/>
                  </a:lnTo>
                  <a:lnTo>
                    <a:pt x="69" y="781"/>
                  </a:lnTo>
                  <a:lnTo>
                    <a:pt x="68" y="780"/>
                  </a:lnTo>
                  <a:lnTo>
                    <a:pt x="68" y="776"/>
                  </a:lnTo>
                  <a:lnTo>
                    <a:pt x="69" y="775"/>
                  </a:lnTo>
                  <a:lnTo>
                    <a:pt x="70" y="776"/>
                  </a:lnTo>
                  <a:lnTo>
                    <a:pt x="71" y="776"/>
                  </a:lnTo>
                  <a:lnTo>
                    <a:pt x="71" y="774"/>
                  </a:lnTo>
                  <a:lnTo>
                    <a:pt x="73" y="771"/>
                  </a:lnTo>
                  <a:lnTo>
                    <a:pt x="73" y="768"/>
                  </a:lnTo>
                  <a:lnTo>
                    <a:pt x="74" y="768"/>
                  </a:lnTo>
                  <a:lnTo>
                    <a:pt x="77" y="770"/>
                  </a:lnTo>
                  <a:lnTo>
                    <a:pt x="77" y="769"/>
                  </a:lnTo>
                  <a:lnTo>
                    <a:pt x="79" y="769"/>
                  </a:lnTo>
                  <a:lnTo>
                    <a:pt x="79" y="768"/>
                  </a:lnTo>
                  <a:lnTo>
                    <a:pt x="80" y="768"/>
                  </a:lnTo>
                  <a:lnTo>
                    <a:pt x="80" y="764"/>
                  </a:lnTo>
                  <a:lnTo>
                    <a:pt x="81" y="762"/>
                  </a:lnTo>
                  <a:lnTo>
                    <a:pt x="82" y="761"/>
                  </a:lnTo>
                  <a:lnTo>
                    <a:pt x="82" y="753"/>
                  </a:lnTo>
                  <a:lnTo>
                    <a:pt x="81" y="753"/>
                  </a:lnTo>
                  <a:lnTo>
                    <a:pt x="81" y="752"/>
                  </a:lnTo>
                  <a:lnTo>
                    <a:pt x="83" y="752"/>
                  </a:lnTo>
                  <a:lnTo>
                    <a:pt x="83" y="750"/>
                  </a:lnTo>
                  <a:lnTo>
                    <a:pt x="85" y="750"/>
                  </a:lnTo>
                  <a:lnTo>
                    <a:pt x="88" y="753"/>
                  </a:lnTo>
                  <a:lnTo>
                    <a:pt x="89" y="753"/>
                  </a:lnTo>
                  <a:lnTo>
                    <a:pt x="91" y="755"/>
                  </a:lnTo>
                  <a:lnTo>
                    <a:pt x="92" y="753"/>
                  </a:lnTo>
                  <a:lnTo>
                    <a:pt x="91" y="751"/>
                  </a:lnTo>
                  <a:lnTo>
                    <a:pt x="87" y="749"/>
                  </a:lnTo>
                  <a:lnTo>
                    <a:pt x="87" y="747"/>
                  </a:lnTo>
                  <a:lnTo>
                    <a:pt x="86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4"/>
                  </a:lnTo>
                  <a:lnTo>
                    <a:pt x="85" y="740"/>
                  </a:lnTo>
                  <a:lnTo>
                    <a:pt x="86" y="740"/>
                  </a:lnTo>
                  <a:lnTo>
                    <a:pt x="86" y="739"/>
                  </a:lnTo>
                  <a:lnTo>
                    <a:pt x="85" y="739"/>
                  </a:lnTo>
                  <a:lnTo>
                    <a:pt x="85" y="738"/>
                  </a:lnTo>
                  <a:lnTo>
                    <a:pt x="83" y="737"/>
                  </a:lnTo>
                  <a:lnTo>
                    <a:pt x="86" y="734"/>
                  </a:lnTo>
                  <a:lnTo>
                    <a:pt x="87" y="734"/>
                  </a:lnTo>
                  <a:lnTo>
                    <a:pt x="91" y="738"/>
                  </a:lnTo>
                  <a:lnTo>
                    <a:pt x="91" y="736"/>
                  </a:lnTo>
                  <a:lnTo>
                    <a:pt x="92" y="737"/>
                  </a:lnTo>
                  <a:lnTo>
                    <a:pt x="93" y="737"/>
                  </a:lnTo>
                  <a:lnTo>
                    <a:pt x="94" y="738"/>
                  </a:lnTo>
                  <a:lnTo>
                    <a:pt x="95" y="737"/>
                  </a:lnTo>
                  <a:lnTo>
                    <a:pt x="94" y="737"/>
                  </a:lnTo>
                  <a:lnTo>
                    <a:pt x="93" y="736"/>
                  </a:lnTo>
                  <a:lnTo>
                    <a:pt x="95" y="733"/>
                  </a:lnTo>
                  <a:lnTo>
                    <a:pt x="96" y="734"/>
                  </a:lnTo>
                  <a:lnTo>
                    <a:pt x="98" y="733"/>
                  </a:lnTo>
                  <a:lnTo>
                    <a:pt x="100" y="732"/>
                  </a:lnTo>
                  <a:lnTo>
                    <a:pt x="101" y="732"/>
                  </a:lnTo>
                  <a:lnTo>
                    <a:pt x="100" y="733"/>
                  </a:lnTo>
                  <a:lnTo>
                    <a:pt x="100" y="739"/>
                  </a:lnTo>
                  <a:lnTo>
                    <a:pt x="101" y="740"/>
                  </a:lnTo>
                  <a:lnTo>
                    <a:pt x="105" y="743"/>
                  </a:lnTo>
                  <a:lnTo>
                    <a:pt x="104" y="740"/>
                  </a:lnTo>
                  <a:lnTo>
                    <a:pt x="104" y="739"/>
                  </a:lnTo>
                  <a:lnTo>
                    <a:pt x="105" y="738"/>
                  </a:lnTo>
                  <a:lnTo>
                    <a:pt x="105" y="737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7" y="733"/>
                  </a:lnTo>
                  <a:lnTo>
                    <a:pt x="107" y="734"/>
                  </a:lnTo>
                  <a:lnTo>
                    <a:pt x="108" y="736"/>
                  </a:lnTo>
                  <a:lnTo>
                    <a:pt x="110" y="734"/>
                  </a:lnTo>
                  <a:lnTo>
                    <a:pt x="113" y="734"/>
                  </a:lnTo>
                  <a:lnTo>
                    <a:pt x="116" y="731"/>
                  </a:lnTo>
                  <a:lnTo>
                    <a:pt x="117" y="730"/>
                  </a:lnTo>
                  <a:lnTo>
                    <a:pt x="117" y="728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20" y="727"/>
                  </a:lnTo>
                  <a:lnTo>
                    <a:pt x="120" y="724"/>
                  </a:lnTo>
                  <a:lnTo>
                    <a:pt x="118" y="721"/>
                  </a:lnTo>
                  <a:lnTo>
                    <a:pt x="116" y="718"/>
                  </a:lnTo>
                  <a:lnTo>
                    <a:pt x="114" y="718"/>
                  </a:lnTo>
                  <a:lnTo>
                    <a:pt x="114" y="716"/>
                  </a:lnTo>
                  <a:lnTo>
                    <a:pt x="113" y="715"/>
                  </a:lnTo>
                  <a:lnTo>
                    <a:pt x="113" y="713"/>
                  </a:lnTo>
                  <a:lnTo>
                    <a:pt x="114" y="712"/>
                  </a:lnTo>
                  <a:lnTo>
                    <a:pt x="116" y="712"/>
                  </a:lnTo>
                  <a:lnTo>
                    <a:pt x="117" y="714"/>
                  </a:lnTo>
                  <a:lnTo>
                    <a:pt x="119" y="716"/>
                  </a:lnTo>
                  <a:lnTo>
                    <a:pt x="120" y="716"/>
                  </a:lnTo>
                  <a:lnTo>
                    <a:pt x="122" y="718"/>
                  </a:lnTo>
                  <a:lnTo>
                    <a:pt x="119" y="713"/>
                  </a:lnTo>
                  <a:lnTo>
                    <a:pt x="117" y="710"/>
                  </a:lnTo>
                  <a:lnTo>
                    <a:pt x="117" y="707"/>
                  </a:lnTo>
                  <a:lnTo>
                    <a:pt x="119" y="707"/>
                  </a:lnTo>
                  <a:lnTo>
                    <a:pt x="119" y="710"/>
                  </a:lnTo>
                  <a:lnTo>
                    <a:pt x="122" y="710"/>
                  </a:lnTo>
                  <a:lnTo>
                    <a:pt x="122" y="714"/>
                  </a:lnTo>
                  <a:lnTo>
                    <a:pt x="124" y="712"/>
                  </a:lnTo>
                  <a:lnTo>
                    <a:pt x="123" y="710"/>
                  </a:lnTo>
                  <a:lnTo>
                    <a:pt x="124" y="709"/>
                  </a:lnTo>
                  <a:lnTo>
                    <a:pt x="124" y="708"/>
                  </a:lnTo>
                  <a:lnTo>
                    <a:pt x="125" y="704"/>
                  </a:lnTo>
                  <a:lnTo>
                    <a:pt x="125" y="703"/>
                  </a:lnTo>
                  <a:lnTo>
                    <a:pt x="126" y="702"/>
                  </a:lnTo>
                  <a:lnTo>
                    <a:pt x="126" y="701"/>
                  </a:lnTo>
                  <a:lnTo>
                    <a:pt x="129" y="702"/>
                  </a:lnTo>
                  <a:lnTo>
                    <a:pt x="127" y="701"/>
                  </a:lnTo>
                  <a:lnTo>
                    <a:pt x="126" y="697"/>
                  </a:lnTo>
                  <a:lnTo>
                    <a:pt x="126" y="696"/>
                  </a:lnTo>
                  <a:lnTo>
                    <a:pt x="127" y="696"/>
                  </a:lnTo>
                  <a:lnTo>
                    <a:pt x="127" y="695"/>
                  </a:lnTo>
                  <a:lnTo>
                    <a:pt x="130" y="695"/>
                  </a:lnTo>
                  <a:lnTo>
                    <a:pt x="130" y="690"/>
                  </a:lnTo>
                  <a:lnTo>
                    <a:pt x="131" y="690"/>
                  </a:lnTo>
                  <a:lnTo>
                    <a:pt x="131" y="691"/>
                  </a:lnTo>
                  <a:lnTo>
                    <a:pt x="132" y="691"/>
                  </a:lnTo>
                  <a:lnTo>
                    <a:pt x="132" y="690"/>
                  </a:lnTo>
                  <a:lnTo>
                    <a:pt x="133" y="690"/>
                  </a:lnTo>
                  <a:lnTo>
                    <a:pt x="135" y="691"/>
                  </a:lnTo>
                  <a:lnTo>
                    <a:pt x="135" y="695"/>
                  </a:lnTo>
                  <a:lnTo>
                    <a:pt x="136" y="697"/>
                  </a:lnTo>
                  <a:lnTo>
                    <a:pt x="138" y="697"/>
                  </a:lnTo>
                  <a:lnTo>
                    <a:pt x="138" y="696"/>
                  </a:lnTo>
                  <a:lnTo>
                    <a:pt x="139" y="696"/>
                  </a:lnTo>
                  <a:lnTo>
                    <a:pt x="141" y="695"/>
                  </a:lnTo>
                  <a:lnTo>
                    <a:pt x="141" y="693"/>
                  </a:lnTo>
                  <a:lnTo>
                    <a:pt x="142" y="691"/>
                  </a:lnTo>
                  <a:lnTo>
                    <a:pt x="143" y="691"/>
                  </a:lnTo>
                  <a:lnTo>
                    <a:pt x="143" y="689"/>
                  </a:lnTo>
                  <a:lnTo>
                    <a:pt x="141" y="688"/>
                  </a:lnTo>
                  <a:lnTo>
                    <a:pt x="143" y="688"/>
                  </a:lnTo>
                  <a:lnTo>
                    <a:pt x="142" y="687"/>
                  </a:lnTo>
                  <a:lnTo>
                    <a:pt x="142" y="685"/>
                  </a:lnTo>
                  <a:lnTo>
                    <a:pt x="143" y="687"/>
                  </a:lnTo>
                  <a:lnTo>
                    <a:pt x="144" y="687"/>
                  </a:lnTo>
                  <a:lnTo>
                    <a:pt x="144" y="684"/>
                  </a:lnTo>
                  <a:lnTo>
                    <a:pt x="143" y="683"/>
                  </a:lnTo>
                  <a:lnTo>
                    <a:pt x="143" y="682"/>
                  </a:lnTo>
                  <a:lnTo>
                    <a:pt x="144" y="681"/>
                  </a:lnTo>
                  <a:lnTo>
                    <a:pt x="145" y="681"/>
                  </a:lnTo>
                  <a:lnTo>
                    <a:pt x="145" y="682"/>
                  </a:lnTo>
                  <a:lnTo>
                    <a:pt x="147" y="683"/>
                  </a:lnTo>
                  <a:lnTo>
                    <a:pt x="147" y="684"/>
                  </a:lnTo>
                  <a:lnTo>
                    <a:pt x="148" y="684"/>
                  </a:lnTo>
                  <a:lnTo>
                    <a:pt x="148" y="683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50" y="676"/>
                  </a:lnTo>
                  <a:lnTo>
                    <a:pt x="153" y="676"/>
                  </a:lnTo>
                  <a:lnTo>
                    <a:pt x="154" y="675"/>
                  </a:lnTo>
                  <a:lnTo>
                    <a:pt x="154" y="672"/>
                  </a:lnTo>
                  <a:lnTo>
                    <a:pt x="160" y="672"/>
                  </a:lnTo>
                  <a:lnTo>
                    <a:pt x="161" y="670"/>
                  </a:lnTo>
                  <a:lnTo>
                    <a:pt x="162" y="671"/>
                  </a:lnTo>
                  <a:lnTo>
                    <a:pt x="163" y="671"/>
                  </a:lnTo>
                  <a:lnTo>
                    <a:pt x="164" y="670"/>
                  </a:lnTo>
                  <a:lnTo>
                    <a:pt x="164" y="669"/>
                  </a:lnTo>
                  <a:lnTo>
                    <a:pt x="163" y="667"/>
                  </a:lnTo>
                  <a:lnTo>
                    <a:pt x="163" y="657"/>
                  </a:lnTo>
                  <a:lnTo>
                    <a:pt x="167" y="657"/>
                  </a:lnTo>
                  <a:lnTo>
                    <a:pt x="167" y="658"/>
                  </a:lnTo>
                  <a:lnTo>
                    <a:pt x="170" y="658"/>
                  </a:lnTo>
                  <a:lnTo>
                    <a:pt x="173" y="659"/>
                  </a:lnTo>
                  <a:lnTo>
                    <a:pt x="174" y="658"/>
                  </a:lnTo>
                  <a:lnTo>
                    <a:pt x="172" y="653"/>
                  </a:lnTo>
                  <a:lnTo>
                    <a:pt x="172" y="651"/>
                  </a:lnTo>
                  <a:lnTo>
                    <a:pt x="173" y="652"/>
                  </a:lnTo>
                  <a:lnTo>
                    <a:pt x="174" y="651"/>
                  </a:lnTo>
                  <a:lnTo>
                    <a:pt x="174" y="650"/>
                  </a:lnTo>
                  <a:lnTo>
                    <a:pt x="175" y="650"/>
                  </a:lnTo>
                  <a:lnTo>
                    <a:pt x="175" y="647"/>
                  </a:lnTo>
                  <a:lnTo>
                    <a:pt x="176" y="647"/>
                  </a:lnTo>
                  <a:lnTo>
                    <a:pt x="178" y="646"/>
                  </a:lnTo>
                  <a:lnTo>
                    <a:pt x="178" y="641"/>
                  </a:lnTo>
                  <a:lnTo>
                    <a:pt x="180" y="641"/>
                  </a:lnTo>
                  <a:lnTo>
                    <a:pt x="182" y="640"/>
                  </a:lnTo>
                  <a:lnTo>
                    <a:pt x="182" y="639"/>
                  </a:lnTo>
                  <a:lnTo>
                    <a:pt x="184" y="635"/>
                  </a:lnTo>
                  <a:lnTo>
                    <a:pt x="185" y="636"/>
                  </a:lnTo>
                  <a:lnTo>
                    <a:pt x="186" y="636"/>
                  </a:lnTo>
                  <a:lnTo>
                    <a:pt x="187" y="638"/>
                  </a:lnTo>
                  <a:lnTo>
                    <a:pt x="187" y="636"/>
                  </a:lnTo>
                  <a:lnTo>
                    <a:pt x="186" y="635"/>
                  </a:lnTo>
                  <a:lnTo>
                    <a:pt x="186" y="634"/>
                  </a:lnTo>
                  <a:lnTo>
                    <a:pt x="187" y="633"/>
                  </a:lnTo>
                  <a:lnTo>
                    <a:pt x="187" y="630"/>
                  </a:lnTo>
                  <a:lnTo>
                    <a:pt x="188" y="629"/>
                  </a:lnTo>
                  <a:lnTo>
                    <a:pt x="188" y="628"/>
                  </a:lnTo>
                  <a:lnTo>
                    <a:pt x="189" y="624"/>
                  </a:lnTo>
                  <a:lnTo>
                    <a:pt x="189" y="623"/>
                  </a:lnTo>
                  <a:lnTo>
                    <a:pt x="191" y="623"/>
                  </a:lnTo>
                  <a:lnTo>
                    <a:pt x="193" y="621"/>
                  </a:lnTo>
                  <a:lnTo>
                    <a:pt x="193" y="620"/>
                  </a:lnTo>
                  <a:lnTo>
                    <a:pt x="194" y="620"/>
                  </a:lnTo>
                  <a:lnTo>
                    <a:pt x="194" y="618"/>
                  </a:lnTo>
                  <a:lnTo>
                    <a:pt x="195" y="618"/>
                  </a:lnTo>
                  <a:lnTo>
                    <a:pt x="197" y="617"/>
                  </a:lnTo>
                  <a:lnTo>
                    <a:pt x="199" y="617"/>
                  </a:lnTo>
                  <a:lnTo>
                    <a:pt x="198" y="616"/>
                  </a:lnTo>
                  <a:lnTo>
                    <a:pt x="199" y="615"/>
                  </a:lnTo>
                  <a:lnTo>
                    <a:pt x="199" y="614"/>
                  </a:lnTo>
                  <a:lnTo>
                    <a:pt x="200" y="615"/>
                  </a:lnTo>
                  <a:lnTo>
                    <a:pt x="201" y="614"/>
                  </a:lnTo>
                  <a:lnTo>
                    <a:pt x="201" y="611"/>
                  </a:lnTo>
                  <a:lnTo>
                    <a:pt x="203" y="611"/>
                  </a:lnTo>
                  <a:lnTo>
                    <a:pt x="204" y="610"/>
                  </a:lnTo>
                  <a:lnTo>
                    <a:pt x="205" y="608"/>
                  </a:lnTo>
                  <a:lnTo>
                    <a:pt x="205" y="602"/>
                  </a:lnTo>
                  <a:lnTo>
                    <a:pt x="206" y="601"/>
                  </a:lnTo>
                  <a:lnTo>
                    <a:pt x="207" y="598"/>
                  </a:lnTo>
                  <a:lnTo>
                    <a:pt x="207" y="596"/>
                  </a:lnTo>
                  <a:lnTo>
                    <a:pt x="212" y="591"/>
                  </a:lnTo>
                  <a:lnTo>
                    <a:pt x="212" y="587"/>
                  </a:lnTo>
                  <a:lnTo>
                    <a:pt x="214" y="585"/>
                  </a:lnTo>
                  <a:lnTo>
                    <a:pt x="212" y="583"/>
                  </a:lnTo>
                  <a:lnTo>
                    <a:pt x="214" y="583"/>
                  </a:lnTo>
                  <a:lnTo>
                    <a:pt x="217" y="585"/>
                  </a:lnTo>
                  <a:lnTo>
                    <a:pt x="218" y="585"/>
                  </a:lnTo>
                  <a:lnTo>
                    <a:pt x="218" y="580"/>
                  </a:lnTo>
                  <a:lnTo>
                    <a:pt x="220" y="580"/>
                  </a:lnTo>
                  <a:lnTo>
                    <a:pt x="220" y="578"/>
                  </a:lnTo>
                  <a:lnTo>
                    <a:pt x="222" y="577"/>
                  </a:lnTo>
                  <a:lnTo>
                    <a:pt x="228" y="577"/>
                  </a:lnTo>
                  <a:lnTo>
                    <a:pt x="235" y="572"/>
                  </a:lnTo>
                  <a:lnTo>
                    <a:pt x="236" y="572"/>
                  </a:lnTo>
                  <a:lnTo>
                    <a:pt x="237" y="573"/>
                  </a:lnTo>
                  <a:lnTo>
                    <a:pt x="237" y="574"/>
                  </a:lnTo>
                  <a:lnTo>
                    <a:pt x="238" y="575"/>
                  </a:lnTo>
                  <a:lnTo>
                    <a:pt x="238" y="574"/>
                  </a:lnTo>
                  <a:lnTo>
                    <a:pt x="240" y="575"/>
                  </a:lnTo>
                  <a:lnTo>
                    <a:pt x="240" y="578"/>
                  </a:lnTo>
                  <a:lnTo>
                    <a:pt x="242" y="580"/>
                  </a:lnTo>
                  <a:lnTo>
                    <a:pt x="241" y="581"/>
                  </a:lnTo>
                  <a:lnTo>
                    <a:pt x="243" y="581"/>
                  </a:lnTo>
                  <a:lnTo>
                    <a:pt x="247" y="580"/>
                  </a:lnTo>
                  <a:lnTo>
                    <a:pt x="247" y="572"/>
                  </a:lnTo>
                  <a:lnTo>
                    <a:pt x="245" y="573"/>
                  </a:lnTo>
                  <a:lnTo>
                    <a:pt x="244" y="573"/>
                  </a:lnTo>
                  <a:lnTo>
                    <a:pt x="243" y="571"/>
                  </a:lnTo>
                  <a:lnTo>
                    <a:pt x="242" y="571"/>
                  </a:lnTo>
                  <a:lnTo>
                    <a:pt x="241" y="570"/>
                  </a:lnTo>
                  <a:lnTo>
                    <a:pt x="240" y="567"/>
                  </a:lnTo>
                  <a:lnTo>
                    <a:pt x="240" y="566"/>
                  </a:lnTo>
                  <a:lnTo>
                    <a:pt x="241" y="566"/>
                  </a:lnTo>
                  <a:lnTo>
                    <a:pt x="241" y="565"/>
                  </a:lnTo>
                  <a:lnTo>
                    <a:pt x="245" y="565"/>
                  </a:lnTo>
                  <a:lnTo>
                    <a:pt x="245" y="566"/>
                  </a:lnTo>
                  <a:lnTo>
                    <a:pt x="248" y="567"/>
                  </a:lnTo>
                  <a:lnTo>
                    <a:pt x="249" y="568"/>
                  </a:lnTo>
                  <a:lnTo>
                    <a:pt x="250" y="568"/>
                  </a:lnTo>
                  <a:lnTo>
                    <a:pt x="250" y="566"/>
                  </a:lnTo>
                  <a:lnTo>
                    <a:pt x="249" y="565"/>
                  </a:lnTo>
                  <a:lnTo>
                    <a:pt x="249" y="560"/>
                  </a:lnTo>
                  <a:lnTo>
                    <a:pt x="248" y="559"/>
                  </a:lnTo>
                  <a:lnTo>
                    <a:pt x="248" y="555"/>
                  </a:lnTo>
                  <a:lnTo>
                    <a:pt x="245" y="553"/>
                  </a:lnTo>
                  <a:lnTo>
                    <a:pt x="241" y="552"/>
                  </a:lnTo>
                  <a:lnTo>
                    <a:pt x="241" y="548"/>
                  </a:lnTo>
                  <a:lnTo>
                    <a:pt x="243" y="546"/>
                  </a:lnTo>
                  <a:lnTo>
                    <a:pt x="243" y="544"/>
                  </a:lnTo>
                  <a:lnTo>
                    <a:pt x="244" y="543"/>
                  </a:lnTo>
                  <a:lnTo>
                    <a:pt x="243" y="541"/>
                  </a:lnTo>
                  <a:lnTo>
                    <a:pt x="244" y="542"/>
                  </a:lnTo>
                  <a:lnTo>
                    <a:pt x="244" y="541"/>
                  </a:lnTo>
                  <a:lnTo>
                    <a:pt x="245" y="541"/>
                  </a:lnTo>
                  <a:lnTo>
                    <a:pt x="244" y="540"/>
                  </a:lnTo>
                  <a:lnTo>
                    <a:pt x="244" y="538"/>
                  </a:lnTo>
                  <a:lnTo>
                    <a:pt x="245" y="538"/>
                  </a:lnTo>
                  <a:lnTo>
                    <a:pt x="244" y="537"/>
                  </a:lnTo>
                  <a:lnTo>
                    <a:pt x="243" y="537"/>
                  </a:lnTo>
                  <a:lnTo>
                    <a:pt x="244" y="536"/>
                  </a:lnTo>
                  <a:lnTo>
                    <a:pt x="244" y="534"/>
                  </a:lnTo>
                  <a:lnTo>
                    <a:pt x="245" y="531"/>
                  </a:lnTo>
                  <a:lnTo>
                    <a:pt x="244" y="530"/>
                  </a:lnTo>
                  <a:lnTo>
                    <a:pt x="245" y="530"/>
                  </a:lnTo>
                  <a:lnTo>
                    <a:pt x="245" y="529"/>
                  </a:lnTo>
                  <a:lnTo>
                    <a:pt x="243" y="525"/>
                  </a:lnTo>
                  <a:lnTo>
                    <a:pt x="244" y="525"/>
                  </a:lnTo>
                  <a:lnTo>
                    <a:pt x="247" y="523"/>
                  </a:lnTo>
                  <a:lnTo>
                    <a:pt x="247" y="515"/>
                  </a:lnTo>
                  <a:lnTo>
                    <a:pt x="245" y="512"/>
                  </a:lnTo>
                  <a:lnTo>
                    <a:pt x="240" y="506"/>
                  </a:lnTo>
                  <a:lnTo>
                    <a:pt x="238" y="506"/>
                  </a:lnTo>
                  <a:lnTo>
                    <a:pt x="238" y="507"/>
                  </a:lnTo>
                  <a:lnTo>
                    <a:pt x="236" y="505"/>
                  </a:lnTo>
                  <a:lnTo>
                    <a:pt x="236" y="504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4" y="501"/>
                  </a:lnTo>
                  <a:lnTo>
                    <a:pt x="232" y="500"/>
                  </a:lnTo>
                  <a:lnTo>
                    <a:pt x="229" y="500"/>
                  </a:lnTo>
                  <a:lnTo>
                    <a:pt x="228" y="498"/>
                  </a:lnTo>
                  <a:lnTo>
                    <a:pt x="225" y="497"/>
                  </a:lnTo>
                  <a:lnTo>
                    <a:pt x="223" y="497"/>
                  </a:lnTo>
                  <a:lnTo>
                    <a:pt x="220" y="498"/>
                  </a:lnTo>
                  <a:lnTo>
                    <a:pt x="219" y="499"/>
                  </a:lnTo>
                  <a:lnTo>
                    <a:pt x="218" y="499"/>
                  </a:lnTo>
                  <a:lnTo>
                    <a:pt x="218" y="493"/>
                  </a:lnTo>
                  <a:lnTo>
                    <a:pt x="217" y="493"/>
                  </a:lnTo>
                  <a:lnTo>
                    <a:pt x="214" y="492"/>
                  </a:lnTo>
                  <a:lnTo>
                    <a:pt x="214" y="491"/>
                  </a:lnTo>
                  <a:lnTo>
                    <a:pt x="213" y="489"/>
                  </a:lnTo>
                  <a:lnTo>
                    <a:pt x="213" y="481"/>
                  </a:lnTo>
                  <a:lnTo>
                    <a:pt x="217" y="474"/>
                  </a:lnTo>
                  <a:lnTo>
                    <a:pt x="218" y="473"/>
                  </a:lnTo>
                  <a:lnTo>
                    <a:pt x="219" y="473"/>
                  </a:lnTo>
                  <a:lnTo>
                    <a:pt x="219" y="472"/>
                  </a:lnTo>
                  <a:lnTo>
                    <a:pt x="217" y="473"/>
                  </a:lnTo>
                  <a:lnTo>
                    <a:pt x="216" y="473"/>
                  </a:lnTo>
                  <a:lnTo>
                    <a:pt x="216" y="475"/>
                  </a:lnTo>
                  <a:lnTo>
                    <a:pt x="214" y="476"/>
                  </a:lnTo>
                  <a:lnTo>
                    <a:pt x="212" y="481"/>
                  </a:lnTo>
                  <a:lnTo>
                    <a:pt x="211" y="482"/>
                  </a:lnTo>
                  <a:lnTo>
                    <a:pt x="209" y="482"/>
                  </a:lnTo>
                  <a:lnTo>
                    <a:pt x="207" y="484"/>
                  </a:lnTo>
                  <a:lnTo>
                    <a:pt x="207" y="485"/>
                  </a:lnTo>
                  <a:lnTo>
                    <a:pt x="206" y="486"/>
                  </a:lnTo>
                  <a:lnTo>
                    <a:pt x="205" y="485"/>
                  </a:lnTo>
                  <a:lnTo>
                    <a:pt x="204" y="482"/>
                  </a:lnTo>
                  <a:lnTo>
                    <a:pt x="203" y="482"/>
                  </a:lnTo>
                  <a:lnTo>
                    <a:pt x="201" y="481"/>
                  </a:lnTo>
                  <a:lnTo>
                    <a:pt x="199" y="480"/>
                  </a:lnTo>
                  <a:lnTo>
                    <a:pt x="200" y="481"/>
                  </a:lnTo>
                  <a:lnTo>
                    <a:pt x="200" y="485"/>
                  </a:lnTo>
                  <a:lnTo>
                    <a:pt x="198" y="485"/>
                  </a:lnTo>
                  <a:lnTo>
                    <a:pt x="198" y="484"/>
                  </a:lnTo>
                  <a:lnTo>
                    <a:pt x="197" y="482"/>
                  </a:lnTo>
                  <a:lnTo>
                    <a:pt x="197" y="478"/>
                  </a:lnTo>
                  <a:lnTo>
                    <a:pt x="194" y="475"/>
                  </a:lnTo>
                  <a:lnTo>
                    <a:pt x="194" y="472"/>
                  </a:lnTo>
                  <a:lnTo>
                    <a:pt x="192" y="467"/>
                  </a:lnTo>
                  <a:lnTo>
                    <a:pt x="192" y="463"/>
                  </a:lnTo>
                  <a:lnTo>
                    <a:pt x="191" y="458"/>
                  </a:lnTo>
                  <a:lnTo>
                    <a:pt x="191" y="456"/>
                  </a:lnTo>
                  <a:lnTo>
                    <a:pt x="189" y="456"/>
                  </a:lnTo>
                  <a:lnTo>
                    <a:pt x="189" y="455"/>
                  </a:lnTo>
                  <a:lnTo>
                    <a:pt x="188" y="454"/>
                  </a:lnTo>
                  <a:lnTo>
                    <a:pt x="186" y="446"/>
                  </a:lnTo>
                  <a:lnTo>
                    <a:pt x="185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5" y="430"/>
                  </a:lnTo>
                  <a:lnTo>
                    <a:pt x="175" y="426"/>
                  </a:lnTo>
                  <a:lnTo>
                    <a:pt x="176" y="425"/>
                  </a:lnTo>
                  <a:lnTo>
                    <a:pt x="176" y="424"/>
                  </a:lnTo>
                  <a:lnTo>
                    <a:pt x="175" y="421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5" y="413"/>
                  </a:lnTo>
                  <a:lnTo>
                    <a:pt x="178" y="411"/>
                  </a:lnTo>
                  <a:lnTo>
                    <a:pt x="179" y="411"/>
                  </a:lnTo>
                  <a:lnTo>
                    <a:pt x="179" y="408"/>
                  </a:lnTo>
                  <a:lnTo>
                    <a:pt x="181" y="406"/>
                  </a:lnTo>
                  <a:lnTo>
                    <a:pt x="181" y="405"/>
                  </a:lnTo>
                  <a:lnTo>
                    <a:pt x="184" y="403"/>
                  </a:lnTo>
                  <a:lnTo>
                    <a:pt x="185" y="402"/>
                  </a:lnTo>
                  <a:lnTo>
                    <a:pt x="185" y="392"/>
                  </a:lnTo>
                  <a:lnTo>
                    <a:pt x="186" y="389"/>
                  </a:lnTo>
                  <a:lnTo>
                    <a:pt x="186" y="387"/>
                  </a:lnTo>
                  <a:lnTo>
                    <a:pt x="185" y="383"/>
                  </a:lnTo>
                  <a:lnTo>
                    <a:pt x="185" y="382"/>
                  </a:lnTo>
                  <a:lnTo>
                    <a:pt x="186" y="380"/>
                  </a:lnTo>
                  <a:lnTo>
                    <a:pt x="187" y="378"/>
                  </a:lnTo>
                  <a:lnTo>
                    <a:pt x="188" y="378"/>
                  </a:lnTo>
                  <a:lnTo>
                    <a:pt x="189" y="377"/>
                  </a:lnTo>
                  <a:lnTo>
                    <a:pt x="189" y="376"/>
                  </a:lnTo>
                  <a:lnTo>
                    <a:pt x="188" y="370"/>
                  </a:lnTo>
                  <a:lnTo>
                    <a:pt x="187" y="368"/>
                  </a:lnTo>
                  <a:lnTo>
                    <a:pt x="186" y="366"/>
                  </a:lnTo>
                  <a:lnTo>
                    <a:pt x="185" y="364"/>
                  </a:lnTo>
                  <a:lnTo>
                    <a:pt x="182" y="358"/>
                  </a:lnTo>
                  <a:lnTo>
                    <a:pt x="180" y="356"/>
                  </a:lnTo>
                  <a:lnTo>
                    <a:pt x="179" y="356"/>
                  </a:lnTo>
                  <a:lnTo>
                    <a:pt x="178" y="353"/>
                  </a:lnTo>
                  <a:lnTo>
                    <a:pt x="176" y="350"/>
                  </a:lnTo>
                  <a:lnTo>
                    <a:pt x="175" y="349"/>
                  </a:lnTo>
                  <a:lnTo>
                    <a:pt x="175" y="344"/>
                  </a:lnTo>
                  <a:lnTo>
                    <a:pt x="174" y="341"/>
                  </a:lnTo>
                  <a:lnTo>
                    <a:pt x="172" y="339"/>
                  </a:lnTo>
                  <a:lnTo>
                    <a:pt x="172" y="337"/>
                  </a:lnTo>
                  <a:lnTo>
                    <a:pt x="173" y="335"/>
                  </a:lnTo>
                  <a:lnTo>
                    <a:pt x="173" y="327"/>
                  </a:lnTo>
                  <a:lnTo>
                    <a:pt x="174" y="326"/>
                  </a:lnTo>
                  <a:lnTo>
                    <a:pt x="179" y="325"/>
                  </a:lnTo>
                  <a:lnTo>
                    <a:pt x="180" y="322"/>
                  </a:lnTo>
                  <a:lnTo>
                    <a:pt x="180" y="319"/>
                  </a:lnTo>
                  <a:lnTo>
                    <a:pt x="179" y="317"/>
                  </a:lnTo>
                  <a:lnTo>
                    <a:pt x="179" y="315"/>
                  </a:lnTo>
                  <a:lnTo>
                    <a:pt x="180" y="313"/>
                  </a:lnTo>
                  <a:lnTo>
                    <a:pt x="180" y="310"/>
                  </a:lnTo>
                  <a:lnTo>
                    <a:pt x="179" y="309"/>
                  </a:lnTo>
                  <a:lnTo>
                    <a:pt x="175" y="308"/>
                  </a:lnTo>
                  <a:lnTo>
                    <a:pt x="173" y="307"/>
                  </a:lnTo>
                  <a:lnTo>
                    <a:pt x="168" y="307"/>
                  </a:lnTo>
                  <a:lnTo>
                    <a:pt x="166" y="306"/>
                  </a:lnTo>
                  <a:lnTo>
                    <a:pt x="166" y="301"/>
                  </a:lnTo>
                  <a:lnTo>
                    <a:pt x="168" y="296"/>
                  </a:lnTo>
                  <a:lnTo>
                    <a:pt x="167" y="295"/>
                  </a:lnTo>
                  <a:lnTo>
                    <a:pt x="168" y="294"/>
                  </a:lnTo>
                  <a:lnTo>
                    <a:pt x="170" y="292"/>
                  </a:lnTo>
                  <a:lnTo>
                    <a:pt x="170" y="288"/>
                  </a:lnTo>
                  <a:lnTo>
                    <a:pt x="169" y="284"/>
                  </a:lnTo>
                  <a:lnTo>
                    <a:pt x="169" y="283"/>
                  </a:lnTo>
                  <a:lnTo>
                    <a:pt x="168" y="278"/>
                  </a:lnTo>
                  <a:lnTo>
                    <a:pt x="168" y="259"/>
                  </a:lnTo>
                  <a:lnTo>
                    <a:pt x="169" y="258"/>
                  </a:lnTo>
                  <a:lnTo>
                    <a:pt x="173" y="257"/>
                  </a:lnTo>
                  <a:lnTo>
                    <a:pt x="174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4" y="249"/>
                  </a:lnTo>
                  <a:lnTo>
                    <a:pt x="172" y="248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3" y="240"/>
                  </a:lnTo>
                  <a:lnTo>
                    <a:pt x="163" y="237"/>
                  </a:lnTo>
                  <a:lnTo>
                    <a:pt x="161" y="230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5" y="231"/>
                  </a:lnTo>
                  <a:lnTo>
                    <a:pt x="154" y="230"/>
                  </a:lnTo>
                  <a:lnTo>
                    <a:pt x="154" y="218"/>
                  </a:lnTo>
                  <a:lnTo>
                    <a:pt x="151" y="216"/>
                  </a:lnTo>
                  <a:lnTo>
                    <a:pt x="151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49" y="211"/>
                  </a:lnTo>
                  <a:lnTo>
                    <a:pt x="143" y="208"/>
                  </a:lnTo>
                  <a:lnTo>
                    <a:pt x="142" y="205"/>
                  </a:lnTo>
                  <a:lnTo>
                    <a:pt x="141" y="202"/>
                  </a:lnTo>
                  <a:lnTo>
                    <a:pt x="139" y="200"/>
                  </a:lnTo>
                  <a:lnTo>
                    <a:pt x="137" y="202"/>
                  </a:lnTo>
                  <a:lnTo>
                    <a:pt x="136" y="200"/>
                  </a:lnTo>
                  <a:lnTo>
                    <a:pt x="135" y="198"/>
                  </a:lnTo>
                  <a:lnTo>
                    <a:pt x="133" y="197"/>
                  </a:lnTo>
                  <a:lnTo>
                    <a:pt x="131" y="197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4" y="193"/>
                  </a:lnTo>
                  <a:lnTo>
                    <a:pt x="120" y="193"/>
                  </a:lnTo>
                  <a:lnTo>
                    <a:pt x="122" y="192"/>
                  </a:lnTo>
                  <a:lnTo>
                    <a:pt x="120" y="192"/>
                  </a:lnTo>
                  <a:lnTo>
                    <a:pt x="118" y="191"/>
                  </a:lnTo>
                  <a:lnTo>
                    <a:pt x="108" y="191"/>
                  </a:lnTo>
                  <a:lnTo>
                    <a:pt x="107" y="190"/>
                  </a:lnTo>
                  <a:lnTo>
                    <a:pt x="107" y="187"/>
                  </a:lnTo>
                  <a:lnTo>
                    <a:pt x="106" y="187"/>
                  </a:lnTo>
                  <a:lnTo>
                    <a:pt x="106" y="186"/>
                  </a:lnTo>
                  <a:lnTo>
                    <a:pt x="104" y="184"/>
                  </a:lnTo>
                  <a:lnTo>
                    <a:pt x="104" y="183"/>
                  </a:lnTo>
                  <a:lnTo>
                    <a:pt x="101" y="180"/>
                  </a:lnTo>
                  <a:lnTo>
                    <a:pt x="94" y="178"/>
                  </a:lnTo>
                  <a:lnTo>
                    <a:pt x="93" y="174"/>
                  </a:lnTo>
                  <a:lnTo>
                    <a:pt x="91" y="173"/>
                  </a:lnTo>
                  <a:lnTo>
                    <a:pt x="87" y="169"/>
                  </a:lnTo>
                  <a:lnTo>
                    <a:pt x="83" y="168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0"/>
                  </a:lnTo>
                  <a:lnTo>
                    <a:pt x="80" y="159"/>
                  </a:lnTo>
                  <a:lnTo>
                    <a:pt x="75" y="159"/>
                  </a:lnTo>
                  <a:lnTo>
                    <a:pt x="75" y="156"/>
                  </a:lnTo>
                  <a:lnTo>
                    <a:pt x="73" y="151"/>
                  </a:lnTo>
                  <a:lnTo>
                    <a:pt x="69" y="149"/>
                  </a:lnTo>
                  <a:lnTo>
                    <a:pt x="66" y="145"/>
                  </a:lnTo>
                  <a:lnTo>
                    <a:pt x="60" y="142"/>
                  </a:lnTo>
                  <a:lnTo>
                    <a:pt x="58" y="141"/>
                  </a:lnTo>
                  <a:lnTo>
                    <a:pt x="58" y="138"/>
                  </a:lnTo>
                  <a:lnTo>
                    <a:pt x="60" y="138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7" y="131"/>
                  </a:lnTo>
                  <a:lnTo>
                    <a:pt x="55" y="129"/>
                  </a:lnTo>
                  <a:lnTo>
                    <a:pt x="49" y="128"/>
                  </a:lnTo>
                  <a:lnTo>
                    <a:pt x="48" y="125"/>
                  </a:lnTo>
                  <a:lnTo>
                    <a:pt x="51" y="118"/>
                  </a:lnTo>
                  <a:lnTo>
                    <a:pt x="52" y="118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9" y="119"/>
                  </a:lnTo>
                  <a:lnTo>
                    <a:pt x="64" y="108"/>
                  </a:lnTo>
                  <a:lnTo>
                    <a:pt x="66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76" y="95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102" y="123"/>
                  </a:lnTo>
                  <a:lnTo>
                    <a:pt x="106" y="129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3" y="140"/>
                  </a:lnTo>
                  <a:lnTo>
                    <a:pt x="113" y="141"/>
                  </a:lnTo>
                  <a:lnTo>
                    <a:pt x="117" y="147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2" y="161"/>
                  </a:lnTo>
                  <a:lnTo>
                    <a:pt x="123" y="163"/>
                  </a:lnTo>
                  <a:lnTo>
                    <a:pt x="127" y="162"/>
                  </a:lnTo>
                  <a:lnTo>
                    <a:pt x="130" y="162"/>
                  </a:lnTo>
                  <a:lnTo>
                    <a:pt x="141" y="168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1" y="168"/>
                  </a:lnTo>
                  <a:lnTo>
                    <a:pt x="155" y="174"/>
                  </a:lnTo>
                  <a:lnTo>
                    <a:pt x="156" y="174"/>
                  </a:lnTo>
                  <a:lnTo>
                    <a:pt x="168" y="167"/>
                  </a:lnTo>
                  <a:lnTo>
                    <a:pt x="174" y="166"/>
                  </a:lnTo>
                  <a:lnTo>
                    <a:pt x="179" y="163"/>
                  </a:lnTo>
                  <a:lnTo>
                    <a:pt x="181" y="154"/>
                  </a:lnTo>
                  <a:lnTo>
                    <a:pt x="184" y="151"/>
                  </a:lnTo>
                  <a:lnTo>
                    <a:pt x="187" y="151"/>
                  </a:lnTo>
                  <a:lnTo>
                    <a:pt x="195" y="156"/>
                  </a:lnTo>
                  <a:lnTo>
                    <a:pt x="197" y="159"/>
                  </a:lnTo>
                  <a:lnTo>
                    <a:pt x="198" y="160"/>
                  </a:lnTo>
                  <a:lnTo>
                    <a:pt x="204" y="165"/>
                  </a:lnTo>
                  <a:lnTo>
                    <a:pt x="210" y="166"/>
                  </a:lnTo>
                  <a:lnTo>
                    <a:pt x="218" y="169"/>
                  </a:lnTo>
                  <a:lnTo>
                    <a:pt x="222" y="172"/>
                  </a:lnTo>
                  <a:lnTo>
                    <a:pt x="224" y="178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31" y="175"/>
                  </a:lnTo>
                  <a:lnTo>
                    <a:pt x="232" y="175"/>
                  </a:lnTo>
                  <a:lnTo>
                    <a:pt x="235" y="173"/>
                  </a:lnTo>
                  <a:lnTo>
                    <a:pt x="236" y="173"/>
                  </a:lnTo>
                  <a:lnTo>
                    <a:pt x="237" y="172"/>
                  </a:lnTo>
                  <a:lnTo>
                    <a:pt x="238" y="169"/>
                  </a:lnTo>
                  <a:lnTo>
                    <a:pt x="237" y="168"/>
                  </a:lnTo>
                  <a:lnTo>
                    <a:pt x="237" y="167"/>
                  </a:lnTo>
                  <a:lnTo>
                    <a:pt x="238" y="166"/>
                  </a:lnTo>
                  <a:lnTo>
                    <a:pt x="238" y="155"/>
                  </a:lnTo>
                  <a:lnTo>
                    <a:pt x="241" y="151"/>
                  </a:lnTo>
                  <a:lnTo>
                    <a:pt x="248" y="144"/>
                  </a:lnTo>
                  <a:lnTo>
                    <a:pt x="250" y="143"/>
                  </a:lnTo>
                  <a:lnTo>
                    <a:pt x="251" y="143"/>
                  </a:lnTo>
                  <a:lnTo>
                    <a:pt x="257" y="145"/>
                  </a:lnTo>
                  <a:lnTo>
                    <a:pt x="260" y="143"/>
                  </a:lnTo>
                  <a:lnTo>
                    <a:pt x="260" y="141"/>
                  </a:lnTo>
                  <a:lnTo>
                    <a:pt x="261" y="138"/>
                  </a:lnTo>
                  <a:lnTo>
                    <a:pt x="263" y="136"/>
                  </a:lnTo>
                  <a:lnTo>
                    <a:pt x="263" y="132"/>
                  </a:lnTo>
                  <a:lnTo>
                    <a:pt x="266" y="131"/>
                  </a:lnTo>
                  <a:lnTo>
                    <a:pt x="266" y="128"/>
                  </a:lnTo>
                  <a:lnTo>
                    <a:pt x="265" y="128"/>
                  </a:lnTo>
                  <a:lnTo>
                    <a:pt x="265" y="125"/>
                  </a:lnTo>
                  <a:lnTo>
                    <a:pt x="263" y="123"/>
                  </a:lnTo>
                  <a:lnTo>
                    <a:pt x="263" y="116"/>
                  </a:lnTo>
                  <a:lnTo>
                    <a:pt x="265" y="116"/>
                  </a:lnTo>
                  <a:lnTo>
                    <a:pt x="265" y="113"/>
                  </a:lnTo>
                  <a:lnTo>
                    <a:pt x="263" y="111"/>
                  </a:lnTo>
                  <a:lnTo>
                    <a:pt x="262" y="107"/>
                  </a:lnTo>
                  <a:lnTo>
                    <a:pt x="263" y="104"/>
                  </a:lnTo>
                  <a:lnTo>
                    <a:pt x="265" y="94"/>
                  </a:lnTo>
                  <a:lnTo>
                    <a:pt x="265" y="93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7" y="80"/>
                  </a:lnTo>
                  <a:lnTo>
                    <a:pt x="268" y="77"/>
                  </a:lnTo>
                  <a:lnTo>
                    <a:pt x="269" y="76"/>
                  </a:lnTo>
                  <a:lnTo>
                    <a:pt x="269" y="71"/>
                  </a:lnTo>
                  <a:lnTo>
                    <a:pt x="271" y="70"/>
                  </a:lnTo>
                  <a:lnTo>
                    <a:pt x="269" y="69"/>
                  </a:lnTo>
                  <a:lnTo>
                    <a:pt x="269" y="67"/>
                  </a:lnTo>
                  <a:lnTo>
                    <a:pt x="272" y="64"/>
                  </a:lnTo>
                  <a:lnTo>
                    <a:pt x="274" y="60"/>
                  </a:lnTo>
                  <a:lnTo>
                    <a:pt x="274" y="57"/>
                  </a:lnTo>
                  <a:lnTo>
                    <a:pt x="273" y="55"/>
                  </a:lnTo>
                  <a:lnTo>
                    <a:pt x="273" y="54"/>
                  </a:lnTo>
                  <a:lnTo>
                    <a:pt x="272" y="52"/>
                  </a:lnTo>
                  <a:lnTo>
                    <a:pt x="273" y="51"/>
                  </a:lnTo>
                  <a:lnTo>
                    <a:pt x="273" y="49"/>
                  </a:lnTo>
                  <a:lnTo>
                    <a:pt x="275" y="46"/>
                  </a:lnTo>
                  <a:lnTo>
                    <a:pt x="281" y="45"/>
                  </a:lnTo>
                  <a:lnTo>
                    <a:pt x="282" y="44"/>
                  </a:lnTo>
                  <a:lnTo>
                    <a:pt x="282" y="43"/>
                  </a:lnTo>
                  <a:lnTo>
                    <a:pt x="284" y="43"/>
                  </a:lnTo>
                  <a:lnTo>
                    <a:pt x="285" y="39"/>
                  </a:lnTo>
                  <a:lnTo>
                    <a:pt x="287" y="34"/>
                  </a:lnTo>
                  <a:lnTo>
                    <a:pt x="292" y="30"/>
                  </a:lnTo>
                  <a:lnTo>
                    <a:pt x="293" y="27"/>
                  </a:lnTo>
                  <a:lnTo>
                    <a:pt x="292" y="25"/>
                  </a:lnTo>
                  <a:lnTo>
                    <a:pt x="293" y="24"/>
                  </a:lnTo>
                  <a:lnTo>
                    <a:pt x="296" y="19"/>
                  </a:lnTo>
                  <a:lnTo>
                    <a:pt x="297" y="19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10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21"/>
                  </a:lnTo>
                  <a:lnTo>
                    <a:pt x="321" y="21"/>
                  </a:lnTo>
                  <a:lnTo>
                    <a:pt x="329" y="18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3"/>
                  </a:lnTo>
                  <a:lnTo>
                    <a:pt x="332" y="13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0" y="5"/>
                  </a:lnTo>
                  <a:lnTo>
                    <a:pt x="342" y="2"/>
                  </a:lnTo>
                  <a:lnTo>
                    <a:pt x="344" y="1"/>
                  </a:lnTo>
                  <a:lnTo>
                    <a:pt x="349" y="2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5">
              <a:extLst>
                <a:ext uri="{FF2B5EF4-FFF2-40B4-BE49-F238E27FC236}">
                  <a16:creationId xmlns="" xmlns:a16="http://schemas.microsoft.com/office/drawing/2014/main" id="{27A8A5B8-F579-404A-A05D-DB42295FC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5465" y="2781294"/>
              <a:ext cx="90488" cy="142874"/>
            </a:xfrm>
            <a:custGeom>
              <a:avLst/>
              <a:gdLst/>
              <a:ahLst/>
              <a:cxnLst>
                <a:cxn ang="0">
                  <a:pos x="41" y="90"/>
                </a:cxn>
                <a:cxn ang="0">
                  <a:pos x="38" y="85"/>
                </a:cxn>
                <a:cxn ang="0">
                  <a:pos x="35" y="84"/>
                </a:cxn>
                <a:cxn ang="0">
                  <a:pos x="32" y="69"/>
                </a:cxn>
                <a:cxn ang="0">
                  <a:pos x="39" y="74"/>
                </a:cxn>
                <a:cxn ang="0">
                  <a:pos x="37" y="76"/>
                </a:cxn>
                <a:cxn ang="0">
                  <a:pos x="40" y="82"/>
                </a:cxn>
                <a:cxn ang="0">
                  <a:pos x="32" y="80"/>
                </a:cxn>
                <a:cxn ang="0">
                  <a:pos x="28" y="70"/>
                </a:cxn>
                <a:cxn ang="0">
                  <a:pos x="31" y="67"/>
                </a:cxn>
                <a:cxn ang="0">
                  <a:pos x="37" y="45"/>
                </a:cxn>
                <a:cxn ang="0">
                  <a:pos x="41" y="50"/>
                </a:cxn>
                <a:cxn ang="0">
                  <a:pos x="40" y="58"/>
                </a:cxn>
                <a:cxn ang="0">
                  <a:pos x="32" y="50"/>
                </a:cxn>
                <a:cxn ang="0">
                  <a:pos x="2" y="25"/>
                </a:cxn>
                <a:cxn ang="0">
                  <a:pos x="1" y="25"/>
                </a:cxn>
                <a:cxn ang="0">
                  <a:pos x="21" y="25"/>
                </a:cxn>
                <a:cxn ang="0">
                  <a:pos x="20" y="31"/>
                </a:cxn>
                <a:cxn ang="0">
                  <a:pos x="17" y="30"/>
                </a:cxn>
                <a:cxn ang="0">
                  <a:pos x="10" y="30"/>
                </a:cxn>
                <a:cxn ang="0">
                  <a:pos x="9" y="26"/>
                </a:cxn>
                <a:cxn ang="0">
                  <a:pos x="13" y="24"/>
                </a:cxn>
                <a:cxn ang="0">
                  <a:pos x="57" y="8"/>
                </a:cxn>
                <a:cxn ang="0">
                  <a:pos x="52" y="11"/>
                </a:cxn>
                <a:cxn ang="0">
                  <a:pos x="22" y="8"/>
                </a:cxn>
                <a:cxn ang="0">
                  <a:pos x="28" y="19"/>
                </a:cxn>
                <a:cxn ang="0">
                  <a:pos x="34" y="26"/>
                </a:cxn>
                <a:cxn ang="0">
                  <a:pos x="38" y="31"/>
                </a:cxn>
                <a:cxn ang="0">
                  <a:pos x="39" y="41"/>
                </a:cxn>
                <a:cxn ang="0">
                  <a:pos x="29" y="31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7" y="18"/>
                </a:cxn>
                <a:cxn ang="0">
                  <a:pos x="19" y="7"/>
                </a:cxn>
                <a:cxn ang="0">
                  <a:pos x="31" y="8"/>
                </a:cxn>
                <a:cxn ang="0">
                  <a:pos x="33" y="10"/>
                </a:cxn>
                <a:cxn ang="0">
                  <a:pos x="38" y="13"/>
                </a:cxn>
                <a:cxn ang="0">
                  <a:pos x="38" y="18"/>
                </a:cxn>
                <a:cxn ang="0">
                  <a:pos x="41" y="23"/>
                </a:cxn>
                <a:cxn ang="0">
                  <a:pos x="39" y="27"/>
                </a:cxn>
                <a:cxn ang="0">
                  <a:pos x="34" y="18"/>
                </a:cxn>
                <a:cxn ang="0">
                  <a:pos x="33" y="21"/>
                </a:cxn>
                <a:cxn ang="0">
                  <a:pos x="26" y="14"/>
                </a:cxn>
                <a:cxn ang="0">
                  <a:pos x="27" y="6"/>
                </a:cxn>
                <a:cxn ang="0">
                  <a:pos x="52" y="12"/>
                </a:cxn>
                <a:cxn ang="0">
                  <a:pos x="47" y="13"/>
                </a:cxn>
                <a:cxn ang="0">
                  <a:pos x="51" y="19"/>
                </a:cxn>
                <a:cxn ang="0">
                  <a:pos x="47" y="18"/>
                </a:cxn>
                <a:cxn ang="0">
                  <a:pos x="45" y="13"/>
                </a:cxn>
                <a:cxn ang="0">
                  <a:pos x="46" y="2"/>
                </a:cxn>
                <a:cxn ang="0">
                  <a:pos x="44" y="10"/>
                </a:cxn>
                <a:cxn ang="0">
                  <a:pos x="41" y="10"/>
                </a:cxn>
                <a:cxn ang="0">
                  <a:pos x="38" y="6"/>
                </a:cxn>
                <a:cxn ang="0">
                  <a:pos x="39" y="12"/>
                </a:cxn>
                <a:cxn ang="0">
                  <a:pos x="35" y="4"/>
                </a:cxn>
                <a:cxn ang="0">
                  <a:pos x="48" y="4"/>
                </a:cxn>
                <a:cxn ang="0">
                  <a:pos x="52" y="6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38" y="84"/>
                  </a:moveTo>
                  <a:lnTo>
                    <a:pt x="40" y="84"/>
                  </a:lnTo>
                  <a:lnTo>
                    <a:pt x="40" y="86"/>
                  </a:lnTo>
                  <a:lnTo>
                    <a:pt x="41" y="87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88"/>
                  </a:lnTo>
                  <a:lnTo>
                    <a:pt x="38" y="86"/>
                  </a:lnTo>
                  <a:lnTo>
                    <a:pt x="37" y="85"/>
                  </a:lnTo>
                  <a:lnTo>
                    <a:pt x="38" y="85"/>
                  </a:lnTo>
                  <a:lnTo>
                    <a:pt x="38" y="84"/>
                  </a:lnTo>
                  <a:close/>
                  <a:moveTo>
                    <a:pt x="35" y="84"/>
                  </a:moveTo>
                  <a:lnTo>
                    <a:pt x="37" y="84"/>
                  </a:lnTo>
                  <a:lnTo>
                    <a:pt x="37" y="85"/>
                  </a:lnTo>
                  <a:lnTo>
                    <a:pt x="35" y="84"/>
                  </a:lnTo>
                  <a:close/>
                  <a:moveTo>
                    <a:pt x="31" y="67"/>
                  </a:moveTo>
                  <a:lnTo>
                    <a:pt x="32" y="68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72"/>
                  </a:lnTo>
                  <a:lnTo>
                    <a:pt x="34" y="72"/>
                  </a:lnTo>
                  <a:lnTo>
                    <a:pt x="35" y="73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8" y="76"/>
                  </a:lnTo>
                  <a:lnTo>
                    <a:pt x="37" y="75"/>
                  </a:lnTo>
                  <a:lnTo>
                    <a:pt x="35" y="75"/>
                  </a:lnTo>
                  <a:lnTo>
                    <a:pt x="37" y="76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7" y="84"/>
                  </a:lnTo>
                  <a:lnTo>
                    <a:pt x="35" y="82"/>
                  </a:lnTo>
                  <a:lnTo>
                    <a:pt x="35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9" y="68"/>
                  </a:lnTo>
                  <a:lnTo>
                    <a:pt x="28" y="68"/>
                  </a:lnTo>
                  <a:lnTo>
                    <a:pt x="31" y="67"/>
                  </a:lnTo>
                  <a:close/>
                  <a:moveTo>
                    <a:pt x="31" y="44"/>
                  </a:moveTo>
                  <a:lnTo>
                    <a:pt x="33" y="44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0" y="58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5"/>
                  </a:lnTo>
                  <a:lnTo>
                    <a:pt x="31" y="44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" y="25"/>
                  </a:lnTo>
                  <a:close/>
                  <a:moveTo>
                    <a:pt x="15" y="21"/>
                  </a:move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1"/>
                  </a:lnTo>
                  <a:close/>
                  <a:moveTo>
                    <a:pt x="56" y="8"/>
                  </a:moveTo>
                  <a:lnTo>
                    <a:pt x="57" y="8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6" y="8"/>
                  </a:lnTo>
                  <a:close/>
                  <a:moveTo>
                    <a:pt x="19" y="7"/>
                  </a:moveTo>
                  <a:lnTo>
                    <a:pt x="19" y="8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1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9" y="32"/>
                  </a:lnTo>
                  <a:lnTo>
                    <a:pt x="38" y="33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8" y="42"/>
                  </a:lnTo>
                  <a:lnTo>
                    <a:pt x="37" y="39"/>
                  </a:lnTo>
                  <a:lnTo>
                    <a:pt x="33" y="36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9" y="7"/>
                  </a:lnTo>
                  <a:close/>
                  <a:moveTo>
                    <a:pt x="29" y="5"/>
                  </a:moveTo>
                  <a:lnTo>
                    <a:pt x="29" y="6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4" y="18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close/>
                  <a:moveTo>
                    <a:pt x="46" y="2"/>
                  </a:moveTo>
                  <a:lnTo>
                    <a:pt x="48" y="10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18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2"/>
                  </a:lnTo>
                  <a:close/>
                  <a:moveTo>
                    <a:pt x="40" y="2"/>
                  </a:moveTo>
                  <a:lnTo>
                    <a:pt x="41" y="2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40" y="2"/>
                  </a:lnTo>
                  <a:close/>
                  <a:moveTo>
                    <a:pt x="35" y="1"/>
                  </a:moveTo>
                  <a:lnTo>
                    <a:pt x="37" y="2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5" y="1"/>
                  </a:lnTo>
                  <a:close/>
                  <a:moveTo>
                    <a:pt x="45" y="0"/>
                  </a:moveTo>
                  <a:lnTo>
                    <a:pt x="47" y="0"/>
                  </a:lnTo>
                  <a:lnTo>
                    <a:pt x="48" y="1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6">
              <a:extLst>
                <a:ext uri="{FF2B5EF4-FFF2-40B4-BE49-F238E27FC236}">
                  <a16:creationId xmlns="" xmlns:a16="http://schemas.microsoft.com/office/drawing/2014/main" id="{D0B09382-04AD-4623-B857-65A2B04B7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727" y="3159117"/>
              <a:ext cx="427038" cy="277812"/>
            </a:xfrm>
            <a:custGeom>
              <a:avLst/>
              <a:gdLst/>
              <a:ahLst/>
              <a:cxnLst>
                <a:cxn ang="0">
                  <a:pos x="91" y="127"/>
                </a:cxn>
                <a:cxn ang="0">
                  <a:pos x="34" y="89"/>
                </a:cxn>
                <a:cxn ang="0">
                  <a:pos x="55" y="93"/>
                </a:cxn>
                <a:cxn ang="0">
                  <a:pos x="58" y="100"/>
                </a:cxn>
                <a:cxn ang="0">
                  <a:pos x="53" y="105"/>
                </a:cxn>
                <a:cxn ang="0">
                  <a:pos x="41" y="114"/>
                </a:cxn>
                <a:cxn ang="0">
                  <a:pos x="31" y="115"/>
                </a:cxn>
                <a:cxn ang="0">
                  <a:pos x="18" y="129"/>
                </a:cxn>
                <a:cxn ang="0">
                  <a:pos x="6" y="137"/>
                </a:cxn>
                <a:cxn ang="0">
                  <a:pos x="15" y="124"/>
                </a:cxn>
                <a:cxn ang="0">
                  <a:pos x="3" y="111"/>
                </a:cxn>
                <a:cxn ang="0">
                  <a:pos x="4" y="101"/>
                </a:cxn>
                <a:cxn ang="0">
                  <a:pos x="10" y="99"/>
                </a:cxn>
                <a:cxn ang="0">
                  <a:pos x="21" y="89"/>
                </a:cxn>
                <a:cxn ang="0">
                  <a:pos x="66" y="92"/>
                </a:cxn>
                <a:cxn ang="0">
                  <a:pos x="55" y="86"/>
                </a:cxn>
                <a:cxn ang="0">
                  <a:pos x="65" y="52"/>
                </a:cxn>
                <a:cxn ang="0">
                  <a:pos x="56" y="57"/>
                </a:cxn>
                <a:cxn ang="0">
                  <a:pos x="35" y="49"/>
                </a:cxn>
                <a:cxn ang="0">
                  <a:pos x="49" y="62"/>
                </a:cxn>
                <a:cxn ang="0">
                  <a:pos x="46" y="68"/>
                </a:cxn>
                <a:cxn ang="0">
                  <a:pos x="40" y="71"/>
                </a:cxn>
                <a:cxn ang="0">
                  <a:pos x="28" y="80"/>
                </a:cxn>
                <a:cxn ang="0">
                  <a:pos x="22" y="64"/>
                </a:cxn>
                <a:cxn ang="0">
                  <a:pos x="28" y="53"/>
                </a:cxn>
                <a:cxn ang="0">
                  <a:pos x="112" y="7"/>
                </a:cxn>
                <a:cxn ang="0">
                  <a:pos x="165" y="4"/>
                </a:cxn>
                <a:cxn ang="0">
                  <a:pos x="171" y="4"/>
                </a:cxn>
                <a:cxn ang="0">
                  <a:pos x="192" y="8"/>
                </a:cxn>
                <a:cxn ang="0">
                  <a:pos x="214" y="18"/>
                </a:cxn>
                <a:cxn ang="0">
                  <a:pos x="261" y="20"/>
                </a:cxn>
                <a:cxn ang="0">
                  <a:pos x="268" y="27"/>
                </a:cxn>
                <a:cxn ang="0">
                  <a:pos x="257" y="35"/>
                </a:cxn>
                <a:cxn ang="0">
                  <a:pos x="237" y="80"/>
                </a:cxn>
                <a:cxn ang="0">
                  <a:pos x="245" y="138"/>
                </a:cxn>
                <a:cxn ang="0">
                  <a:pos x="239" y="154"/>
                </a:cxn>
                <a:cxn ang="0">
                  <a:pos x="232" y="168"/>
                </a:cxn>
                <a:cxn ang="0">
                  <a:pos x="214" y="167"/>
                </a:cxn>
                <a:cxn ang="0">
                  <a:pos x="200" y="174"/>
                </a:cxn>
                <a:cxn ang="0">
                  <a:pos x="181" y="157"/>
                </a:cxn>
                <a:cxn ang="0">
                  <a:pos x="164" y="144"/>
                </a:cxn>
                <a:cxn ang="0">
                  <a:pos x="150" y="133"/>
                </a:cxn>
                <a:cxn ang="0">
                  <a:pos x="143" y="137"/>
                </a:cxn>
                <a:cxn ang="0">
                  <a:pos x="126" y="137"/>
                </a:cxn>
                <a:cxn ang="0">
                  <a:pos x="107" y="145"/>
                </a:cxn>
                <a:cxn ang="0">
                  <a:pos x="112" y="113"/>
                </a:cxn>
                <a:cxn ang="0">
                  <a:pos x="103" y="110"/>
                </a:cxn>
                <a:cxn ang="0">
                  <a:pos x="95" y="114"/>
                </a:cxn>
                <a:cxn ang="0">
                  <a:pos x="80" y="102"/>
                </a:cxn>
                <a:cxn ang="0">
                  <a:pos x="72" y="88"/>
                </a:cxn>
                <a:cxn ang="0">
                  <a:pos x="72" y="77"/>
                </a:cxn>
                <a:cxn ang="0">
                  <a:pos x="83" y="74"/>
                </a:cxn>
                <a:cxn ang="0">
                  <a:pos x="74" y="70"/>
                </a:cxn>
                <a:cxn ang="0">
                  <a:pos x="68" y="59"/>
                </a:cxn>
                <a:cxn ang="0">
                  <a:pos x="74" y="56"/>
                </a:cxn>
                <a:cxn ang="0">
                  <a:pos x="72" y="47"/>
                </a:cxn>
                <a:cxn ang="0">
                  <a:pos x="82" y="34"/>
                </a:cxn>
                <a:cxn ang="0">
                  <a:pos x="96" y="32"/>
                </a:cxn>
                <a:cxn ang="0">
                  <a:pos x="101" y="20"/>
                </a:cxn>
                <a:cxn ang="0">
                  <a:pos x="116" y="16"/>
                </a:cxn>
                <a:cxn ang="0">
                  <a:pos x="124" y="18"/>
                </a:cxn>
                <a:cxn ang="0">
                  <a:pos x="132" y="13"/>
                </a:cxn>
                <a:cxn ang="0">
                  <a:pos x="153" y="10"/>
                </a:cxn>
              </a:cxnLst>
              <a:rect l="0" t="0" r="r" b="b"/>
              <a:pathLst>
                <a:path w="269" h="175">
                  <a:moveTo>
                    <a:pt x="58" y="150"/>
                  </a:moveTo>
                  <a:lnTo>
                    <a:pt x="60" y="150"/>
                  </a:lnTo>
                  <a:lnTo>
                    <a:pt x="60" y="153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8" y="150"/>
                  </a:lnTo>
                  <a:close/>
                  <a:moveTo>
                    <a:pt x="90" y="123"/>
                  </a:moveTo>
                  <a:lnTo>
                    <a:pt x="93" y="124"/>
                  </a:lnTo>
                  <a:lnTo>
                    <a:pt x="93" y="125"/>
                  </a:lnTo>
                  <a:lnTo>
                    <a:pt x="91" y="127"/>
                  </a:lnTo>
                  <a:lnTo>
                    <a:pt x="90" y="127"/>
                  </a:lnTo>
                  <a:lnTo>
                    <a:pt x="89" y="126"/>
                  </a:lnTo>
                  <a:lnTo>
                    <a:pt x="89" y="124"/>
                  </a:lnTo>
                  <a:lnTo>
                    <a:pt x="90" y="123"/>
                  </a:lnTo>
                  <a:close/>
                  <a:moveTo>
                    <a:pt x="32" y="84"/>
                  </a:moveTo>
                  <a:lnTo>
                    <a:pt x="32" y="86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5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9" y="88"/>
                  </a:lnTo>
                  <a:lnTo>
                    <a:pt x="53" y="90"/>
                  </a:lnTo>
                  <a:lnTo>
                    <a:pt x="55" y="92"/>
                  </a:lnTo>
                  <a:lnTo>
                    <a:pt x="55" y="93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0"/>
                  </a:lnTo>
                  <a:lnTo>
                    <a:pt x="58" y="100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5"/>
                  </a:lnTo>
                  <a:lnTo>
                    <a:pt x="52" y="105"/>
                  </a:lnTo>
                  <a:lnTo>
                    <a:pt x="50" y="107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9" y="107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1" y="113"/>
                  </a:lnTo>
                  <a:lnTo>
                    <a:pt x="41" y="114"/>
                  </a:lnTo>
                  <a:lnTo>
                    <a:pt x="38" y="114"/>
                  </a:lnTo>
                  <a:lnTo>
                    <a:pt x="37" y="115"/>
                  </a:lnTo>
                  <a:lnTo>
                    <a:pt x="39" y="117"/>
                  </a:lnTo>
                  <a:lnTo>
                    <a:pt x="38" y="118"/>
                  </a:lnTo>
                  <a:lnTo>
                    <a:pt x="35" y="118"/>
                  </a:lnTo>
                  <a:lnTo>
                    <a:pt x="34" y="117"/>
                  </a:lnTo>
                  <a:lnTo>
                    <a:pt x="34" y="115"/>
                  </a:lnTo>
                  <a:lnTo>
                    <a:pt x="32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8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2" y="118"/>
                  </a:lnTo>
                  <a:lnTo>
                    <a:pt x="19" y="121"/>
                  </a:lnTo>
                  <a:lnTo>
                    <a:pt x="19" y="126"/>
                  </a:lnTo>
                  <a:lnTo>
                    <a:pt x="18" y="129"/>
                  </a:lnTo>
                  <a:lnTo>
                    <a:pt x="16" y="132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9" y="143"/>
                  </a:lnTo>
                  <a:lnTo>
                    <a:pt x="8" y="143"/>
                  </a:lnTo>
                  <a:lnTo>
                    <a:pt x="7" y="141"/>
                  </a:lnTo>
                  <a:lnTo>
                    <a:pt x="7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29"/>
                  </a:lnTo>
                  <a:lnTo>
                    <a:pt x="14" y="126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8" y="117"/>
                  </a:lnTo>
                  <a:lnTo>
                    <a:pt x="4" y="117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4" y="111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5"/>
                  </a:lnTo>
                  <a:lnTo>
                    <a:pt x="8" y="95"/>
                  </a:lnTo>
                  <a:lnTo>
                    <a:pt x="10" y="99"/>
                  </a:lnTo>
                  <a:lnTo>
                    <a:pt x="10" y="102"/>
                  </a:lnTo>
                  <a:lnTo>
                    <a:pt x="12" y="101"/>
                  </a:lnTo>
                  <a:lnTo>
                    <a:pt x="12" y="96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6" y="95"/>
                  </a:lnTo>
                  <a:lnTo>
                    <a:pt x="19" y="95"/>
                  </a:lnTo>
                  <a:lnTo>
                    <a:pt x="19" y="90"/>
                  </a:lnTo>
                  <a:lnTo>
                    <a:pt x="21" y="89"/>
                  </a:lnTo>
                  <a:lnTo>
                    <a:pt x="27" y="88"/>
                  </a:lnTo>
                  <a:lnTo>
                    <a:pt x="31" y="86"/>
                  </a:lnTo>
                  <a:lnTo>
                    <a:pt x="32" y="84"/>
                  </a:lnTo>
                  <a:close/>
                  <a:moveTo>
                    <a:pt x="56" y="81"/>
                  </a:moveTo>
                  <a:lnTo>
                    <a:pt x="58" y="81"/>
                  </a:lnTo>
                  <a:lnTo>
                    <a:pt x="62" y="82"/>
                  </a:lnTo>
                  <a:lnTo>
                    <a:pt x="64" y="84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0" y="92"/>
                  </a:lnTo>
                  <a:lnTo>
                    <a:pt x="59" y="93"/>
                  </a:lnTo>
                  <a:lnTo>
                    <a:pt x="55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6" y="81"/>
                  </a:lnTo>
                  <a:close/>
                  <a:moveTo>
                    <a:pt x="26" y="56"/>
                  </a:moveTo>
                  <a:lnTo>
                    <a:pt x="27" y="57"/>
                  </a:lnTo>
                  <a:lnTo>
                    <a:pt x="26" y="57"/>
                  </a:lnTo>
                  <a:lnTo>
                    <a:pt x="26" y="56"/>
                  </a:lnTo>
                  <a:close/>
                  <a:moveTo>
                    <a:pt x="56" y="51"/>
                  </a:moveTo>
                  <a:lnTo>
                    <a:pt x="58" y="51"/>
                  </a:lnTo>
                  <a:lnTo>
                    <a:pt x="60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3" y="57"/>
                  </a:lnTo>
                  <a:lnTo>
                    <a:pt x="59" y="57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6" y="57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6" y="51"/>
                  </a:lnTo>
                  <a:close/>
                  <a:moveTo>
                    <a:pt x="74" y="49"/>
                  </a:moveTo>
                  <a:lnTo>
                    <a:pt x="74" y="50"/>
                  </a:lnTo>
                  <a:lnTo>
                    <a:pt x="76" y="51"/>
                  </a:lnTo>
                  <a:lnTo>
                    <a:pt x="74" y="49"/>
                  </a:lnTo>
                  <a:close/>
                  <a:moveTo>
                    <a:pt x="32" y="47"/>
                  </a:moveTo>
                  <a:lnTo>
                    <a:pt x="34" y="47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50"/>
                  </a:lnTo>
                  <a:lnTo>
                    <a:pt x="37" y="52"/>
                  </a:lnTo>
                  <a:lnTo>
                    <a:pt x="37" y="53"/>
                  </a:lnTo>
                  <a:lnTo>
                    <a:pt x="38" y="55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7" y="61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0" y="67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6" y="68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1" y="70"/>
                  </a:lnTo>
                  <a:lnTo>
                    <a:pt x="43" y="70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28" y="80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5" y="67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0" y="64"/>
                  </a:lnTo>
                  <a:lnTo>
                    <a:pt x="15" y="64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2" y="58"/>
                  </a:lnTo>
                  <a:lnTo>
                    <a:pt x="14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2" y="51"/>
                  </a:lnTo>
                  <a:lnTo>
                    <a:pt x="32" y="47"/>
                  </a:lnTo>
                  <a:close/>
                  <a:moveTo>
                    <a:pt x="113" y="6"/>
                  </a:moveTo>
                  <a:lnTo>
                    <a:pt x="114" y="7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3" y="10"/>
                  </a:lnTo>
                  <a:lnTo>
                    <a:pt x="112" y="9"/>
                  </a:lnTo>
                  <a:lnTo>
                    <a:pt x="112" y="7"/>
                  </a:lnTo>
                  <a:lnTo>
                    <a:pt x="113" y="6"/>
                  </a:lnTo>
                  <a:close/>
                  <a:moveTo>
                    <a:pt x="156" y="0"/>
                  </a:moveTo>
                  <a:lnTo>
                    <a:pt x="157" y="0"/>
                  </a:lnTo>
                  <a:lnTo>
                    <a:pt x="158" y="3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68" y="3"/>
                  </a:lnTo>
                  <a:lnTo>
                    <a:pt x="169" y="4"/>
                  </a:lnTo>
                  <a:lnTo>
                    <a:pt x="169" y="7"/>
                  </a:lnTo>
                  <a:lnTo>
                    <a:pt x="170" y="8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90" y="7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201" y="9"/>
                  </a:lnTo>
                  <a:lnTo>
                    <a:pt x="203" y="9"/>
                  </a:lnTo>
                  <a:lnTo>
                    <a:pt x="206" y="10"/>
                  </a:lnTo>
                  <a:lnTo>
                    <a:pt x="208" y="13"/>
                  </a:lnTo>
                  <a:lnTo>
                    <a:pt x="211" y="14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24" y="20"/>
                  </a:lnTo>
                  <a:lnTo>
                    <a:pt x="231" y="19"/>
                  </a:lnTo>
                  <a:lnTo>
                    <a:pt x="237" y="19"/>
                  </a:lnTo>
                  <a:lnTo>
                    <a:pt x="243" y="21"/>
                  </a:lnTo>
                  <a:lnTo>
                    <a:pt x="250" y="21"/>
                  </a:lnTo>
                  <a:lnTo>
                    <a:pt x="256" y="24"/>
                  </a:lnTo>
                  <a:lnTo>
                    <a:pt x="258" y="22"/>
                  </a:lnTo>
                  <a:lnTo>
                    <a:pt x="261" y="20"/>
                  </a:lnTo>
                  <a:lnTo>
                    <a:pt x="262" y="18"/>
                  </a:lnTo>
                  <a:lnTo>
                    <a:pt x="263" y="19"/>
                  </a:lnTo>
                  <a:lnTo>
                    <a:pt x="265" y="20"/>
                  </a:lnTo>
                  <a:lnTo>
                    <a:pt x="265" y="21"/>
                  </a:lnTo>
                  <a:lnTo>
                    <a:pt x="267" y="24"/>
                  </a:lnTo>
                  <a:lnTo>
                    <a:pt x="268" y="24"/>
                  </a:lnTo>
                  <a:lnTo>
                    <a:pt x="268" y="25"/>
                  </a:lnTo>
                  <a:lnTo>
                    <a:pt x="269" y="26"/>
                  </a:lnTo>
                  <a:lnTo>
                    <a:pt x="269" y="27"/>
                  </a:lnTo>
                  <a:lnTo>
                    <a:pt x="268" y="27"/>
                  </a:lnTo>
                  <a:lnTo>
                    <a:pt x="267" y="28"/>
                  </a:lnTo>
                  <a:lnTo>
                    <a:pt x="263" y="28"/>
                  </a:lnTo>
                  <a:lnTo>
                    <a:pt x="262" y="29"/>
                  </a:lnTo>
                  <a:lnTo>
                    <a:pt x="264" y="31"/>
                  </a:lnTo>
                  <a:lnTo>
                    <a:pt x="265" y="31"/>
                  </a:lnTo>
                  <a:lnTo>
                    <a:pt x="264" y="32"/>
                  </a:lnTo>
                  <a:lnTo>
                    <a:pt x="260" y="32"/>
                  </a:lnTo>
                  <a:lnTo>
                    <a:pt x="257" y="33"/>
                  </a:lnTo>
                  <a:lnTo>
                    <a:pt x="256" y="34"/>
                  </a:lnTo>
                  <a:lnTo>
                    <a:pt x="257" y="35"/>
                  </a:lnTo>
                  <a:lnTo>
                    <a:pt x="256" y="37"/>
                  </a:lnTo>
                  <a:lnTo>
                    <a:pt x="255" y="44"/>
                  </a:lnTo>
                  <a:lnTo>
                    <a:pt x="252" y="50"/>
                  </a:lnTo>
                  <a:lnTo>
                    <a:pt x="251" y="52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4" y="62"/>
                  </a:lnTo>
                  <a:lnTo>
                    <a:pt x="238" y="67"/>
                  </a:lnTo>
                  <a:lnTo>
                    <a:pt x="236" y="76"/>
                  </a:lnTo>
                  <a:lnTo>
                    <a:pt x="237" y="80"/>
                  </a:lnTo>
                  <a:lnTo>
                    <a:pt x="237" y="84"/>
                  </a:lnTo>
                  <a:lnTo>
                    <a:pt x="239" y="94"/>
                  </a:lnTo>
                  <a:lnTo>
                    <a:pt x="242" y="106"/>
                  </a:lnTo>
                  <a:lnTo>
                    <a:pt x="238" y="112"/>
                  </a:lnTo>
                  <a:lnTo>
                    <a:pt x="238" y="119"/>
                  </a:lnTo>
                  <a:lnTo>
                    <a:pt x="240" y="124"/>
                  </a:lnTo>
                  <a:lnTo>
                    <a:pt x="242" y="127"/>
                  </a:lnTo>
                  <a:lnTo>
                    <a:pt x="244" y="130"/>
                  </a:lnTo>
                  <a:lnTo>
                    <a:pt x="244" y="137"/>
                  </a:lnTo>
                  <a:lnTo>
                    <a:pt x="245" y="138"/>
                  </a:lnTo>
                  <a:lnTo>
                    <a:pt x="245" y="144"/>
                  </a:lnTo>
                  <a:lnTo>
                    <a:pt x="250" y="147"/>
                  </a:lnTo>
                  <a:lnTo>
                    <a:pt x="251" y="149"/>
                  </a:lnTo>
                  <a:lnTo>
                    <a:pt x="250" y="149"/>
                  </a:lnTo>
                  <a:lnTo>
                    <a:pt x="249" y="150"/>
                  </a:lnTo>
                  <a:lnTo>
                    <a:pt x="246" y="151"/>
                  </a:lnTo>
                  <a:lnTo>
                    <a:pt x="240" y="153"/>
                  </a:lnTo>
                  <a:lnTo>
                    <a:pt x="239" y="153"/>
                  </a:lnTo>
                  <a:lnTo>
                    <a:pt x="240" y="154"/>
                  </a:lnTo>
                  <a:lnTo>
                    <a:pt x="239" y="154"/>
                  </a:lnTo>
                  <a:lnTo>
                    <a:pt x="238" y="155"/>
                  </a:lnTo>
                  <a:lnTo>
                    <a:pt x="238" y="160"/>
                  </a:lnTo>
                  <a:lnTo>
                    <a:pt x="237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3"/>
                  </a:lnTo>
                  <a:lnTo>
                    <a:pt x="232" y="164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2" y="168"/>
                  </a:lnTo>
                  <a:lnTo>
                    <a:pt x="232" y="169"/>
                  </a:lnTo>
                  <a:lnTo>
                    <a:pt x="231" y="169"/>
                  </a:lnTo>
                  <a:lnTo>
                    <a:pt x="231" y="174"/>
                  </a:lnTo>
                  <a:lnTo>
                    <a:pt x="230" y="175"/>
                  </a:lnTo>
                  <a:lnTo>
                    <a:pt x="224" y="173"/>
                  </a:lnTo>
                  <a:lnTo>
                    <a:pt x="220" y="173"/>
                  </a:lnTo>
                  <a:lnTo>
                    <a:pt x="218" y="170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4" y="167"/>
                  </a:lnTo>
                  <a:lnTo>
                    <a:pt x="212" y="167"/>
                  </a:lnTo>
                  <a:lnTo>
                    <a:pt x="211" y="166"/>
                  </a:lnTo>
                  <a:lnTo>
                    <a:pt x="211" y="167"/>
                  </a:lnTo>
                  <a:lnTo>
                    <a:pt x="209" y="168"/>
                  </a:lnTo>
                  <a:lnTo>
                    <a:pt x="209" y="169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2" y="170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196" y="174"/>
                  </a:lnTo>
                  <a:lnTo>
                    <a:pt x="195" y="175"/>
                  </a:lnTo>
                  <a:lnTo>
                    <a:pt x="194" y="174"/>
                  </a:lnTo>
                  <a:lnTo>
                    <a:pt x="193" y="172"/>
                  </a:lnTo>
                  <a:lnTo>
                    <a:pt x="193" y="170"/>
                  </a:lnTo>
                  <a:lnTo>
                    <a:pt x="189" y="169"/>
                  </a:lnTo>
                  <a:lnTo>
                    <a:pt x="187" y="168"/>
                  </a:lnTo>
                  <a:lnTo>
                    <a:pt x="186" y="166"/>
                  </a:lnTo>
                  <a:lnTo>
                    <a:pt x="182" y="160"/>
                  </a:lnTo>
                  <a:lnTo>
                    <a:pt x="181" y="157"/>
                  </a:lnTo>
                  <a:lnTo>
                    <a:pt x="176" y="154"/>
                  </a:lnTo>
                  <a:lnTo>
                    <a:pt x="175" y="153"/>
                  </a:lnTo>
                  <a:lnTo>
                    <a:pt x="175" y="150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5" y="149"/>
                  </a:lnTo>
                  <a:lnTo>
                    <a:pt x="175" y="148"/>
                  </a:lnTo>
                  <a:lnTo>
                    <a:pt x="167" y="148"/>
                  </a:lnTo>
                  <a:lnTo>
                    <a:pt x="165" y="147"/>
                  </a:lnTo>
                  <a:lnTo>
                    <a:pt x="164" y="144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58" y="143"/>
                  </a:lnTo>
                  <a:lnTo>
                    <a:pt x="156" y="141"/>
                  </a:lnTo>
                  <a:lnTo>
                    <a:pt x="156" y="138"/>
                  </a:lnTo>
                  <a:lnTo>
                    <a:pt x="153" y="138"/>
                  </a:lnTo>
                  <a:lnTo>
                    <a:pt x="152" y="137"/>
                  </a:lnTo>
                  <a:lnTo>
                    <a:pt x="150" y="133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6" y="132"/>
                  </a:lnTo>
                  <a:lnTo>
                    <a:pt x="146" y="131"/>
                  </a:lnTo>
                  <a:lnTo>
                    <a:pt x="145" y="130"/>
                  </a:lnTo>
                  <a:lnTo>
                    <a:pt x="144" y="130"/>
                  </a:lnTo>
                  <a:lnTo>
                    <a:pt x="144" y="131"/>
                  </a:lnTo>
                  <a:lnTo>
                    <a:pt x="145" y="133"/>
                  </a:lnTo>
                  <a:lnTo>
                    <a:pt x="145" y="135"/>
                  </a:lnTo>
                  <a:lnTo>
                    <a:pt x="143" y="137"/>
                  </a:lnTo>
                  <a:lnTo>
                    <a:pt x="142" y="137"/>
                  </a:lnTo>
                  <a:lnTo>
                    <a:pt x="142" y="136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1" y="135"/>
                  </a:lnTo>
                  <a:lnTo>
                    <a:pt x="127" y="135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21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3" y="139"/>
                  </a:lnTo>
                  <a:lnTo>
                    <a:pt x="111" y="141"/>
                  </a:lnTo>
                  <a:lnTo>
                    <a:pt x="108" y="143"/>
                  </a:lnTo>
                  <a:lnTo>
                    <a:pt x="108" y="144"/>
                  </a:lnTo>
                  <a:lnTo>
                    <a:pt x="107" y="145"/>
                  </a:lnTo>
                  <a:lnTo>
                    <a:pt x="103" y="145"/>
                  </a:lnTo>
                  <a:lnTo>
                    <a:pt x="103" y="144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7" y="136"/>
                  </a:lnTo>
                  <a:lnTo>
                    <a:pt x="107" y="133"/>
                  </a:lnTo>
                  <a:lnTo>
                    <a:pt x="109" y="130"/>
                  </a:lnTo>
                  <a:lnTo>
                    <a:pt x="111" y="129"/>
                  </a:lnTo>
                  <a:lnTo>
                    <a:pt x="111" y="114"/>
                  </a:lnTo>
                  <a:lnTo>
                    <a:pt x="112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5" y="110"/>
                  </a:lnTo>
                  <a:lnTo>
                    <a:pt x="109" y="104"/>
                  </a:lnTo>
                  <a:lnTo>
                    <a:pt x="108" y="104"/>
                  </a:lnTo>
                  <a:lnTo>
                    <a:pt x="107" y="102"/>
                  </a:lnTo>
                  <a:lnTo>
                    <a:pt x="105" y="104"/>
                  </a:lnTo>
                  <a:lnTo>
                    <a:pt x="105" y="105"/>
                  </a:lnTo>
                  <a:lnTo>
                    <a:pt x="103" y="106"/>
                  </a:lnTo>
                  <a:lnTo>
                    <a:pt x="103" y="110"/>
                  </a:lnTo>
                  <a:lnTo>
                    <a:pt x="102" y="112"/>
                  </a:lnTo>
                  <a:lnTo>
                    <a:pt x="101" y="112"/>
                  </a:lnTo>
                  <a:lnTo>
                    <a:pt x="101" y="113"/>
                  </a:lnTo>
                  <a:lnTo>
                    <a:pt x="100" y="113"/>
                  </a:lnTo>
                  <a:lnTo>
                    <a:pt x="99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6" y="114"/>
                  </a:lnTo>
                  <a:lnTo>
                    <a:pt x="96" y="115"/>
                  </a:lnTo>
                  <a:lnTo>
                    <a:pt x="95" y="114"/>
                  </a:lnTo>
                  <a:lnTo>
                    <a:pt x="94" y="112"/>
                  </a:lnTo>
                  <a:lnTo>
                    <a:pt x="91" y="111"/>
                  </a:lnTo>
                  <a:lnTo>
                    <a:pt x="90" y="108"/>
                  </a:lnTo>
                  <a:lnTo>
                    <a:pt x="88" y="107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2" y="106"/>
                  </a:lnTo>
                  <a:lnTo>
                    <a:pt x="81" y="107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78" y="101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5" y="92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0" y="82"/>
                  </a:lnTo>
                  <a:lnTo>
                    <a:pt x="70" y="78"/>
                  </a:lnTo>
                  <a:lnTo>
                    <a:pt x="71" y="77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1" y="75"/>
                  </a:lnTo>
                  <a:lnTo>
                    <a:pt x="72" y="74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4"/>
                  </a:lnTo>
                  <a:lnTo>
                    <a:pt x="80" y="74"/>
                  </a:lnTo>
                  <a:lnTo>
                    <a:pt x="82" y="75"/>
                  </a:lnTo>
                  <a:lnTo>
                    <a:pt x="83" y="75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3" y="71"/>
                  </a:lnTo>
                  <a:lnTo>
                    <a:pt x="84" y="71"/>
                  </a:lnTo>
                  <a:lnTo>
                    <a:pt x="86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3" y="70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74" y="70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68" y="72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2" y="68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5" y="52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69" y="53"/>
                  </a:lnTo>
                  <a:lnTo>
                    <a:pt x="68" y="51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2" y="47"/>
                  </a:lnTo>
                  <a:lnTo>
                    <a:pt x="72" y="43"/>
                  </a:lnTo>
                  <a:lnTo>
                    <a:pt x="70" y="35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6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1" y="29"/>
                  </a:lnTo>
                  <a:lnTo>
                    <a:pt x="94" y="29"/>
                  </a:lnTo>
                  <a:lnTo>
                    <a:pt x="96" y="32"/>
                  </a:lnTo>
                  <a:lnTo>
                    <a:pt x="96" y="28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1" y="20"/>
                  </a:lnTo>
                  <a:lnTo>
                    <a:pt x="105" y="20"/>
                  </a:lnTo>
                  <a:lnTo>
                    <a:pt x="106" y="19"/>
                  </a:lnTo>
                  <a:lnTo>
                    <a:pt x="107" y="15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2" y="15"/>
                  </a:lnTo>
                  <a:lnTo>
                    <a:pt x="113" y="18"/>
                  </a:lnTo>
                  <a:lnTo>
                    <a:pt x="114" y="18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7" y="14"/>
                  </a:lnTo>
                  <a:lnTo>
                    <a:pt x="127" y="12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7" y="7"/>
                  </a:lnTo>
                  <a:lnTo>
                    <a:pt x="128" y="8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39" y="10"/>
                  </a:lnTo>
                  <a:lnTo>
                    <a:pt x="142" y="10"/>
                  </a:lnTo>
                  <a:lnTo>
                    <a:pt x="143" y="12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7" y="9"/>
                  </a:lnTo>
                  <a:lnTo>
                    <a:pt x="156" y="8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47">
              <a:extLst>
                <a:ext uri="{FF2B5EF4-FFF2-40B4-BE49-F238E27FC236}">
                  <a16:creationId xmlns="" xmlns:a16="http://schemas.microsoft.com/office/drawing/2014/main" id="{629BB350-D637-496B-9FDB-C51FA9FA6F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7978" y="3406768"/>
              <a:ext cx="473075" cy="382587"/>
            </a:xfrm>
            <a:custGeom>
              <a:avLst/>
              <a:gdLst/>
              <a:ahLst/>
              <a:cxnLst>
                <a:cxn ang="0">
                  <a:pos x="101" y="217"/>
                </a:cxn>
                <a:cxn ang="0">
                  <a:pos x="186" y="213"/>
                </a:cxn>
                <a:cxn ang="0">
                  <a:pos x="176" y="204"/>
                </a:cxn>
                <a:cxn ang="0">
                  <a:pos x="71" y="210"/>
                </a:cxn>
                <a:cxn ang="0">
                  <a:pos x="23" y="198"/>
                </a:cxn>
                <a:cxn ang="0">
                  <a:pos x="117" y="206"/>
                </a:cxn>
                <a:cxn ang="0">
                  <a:pos x="20" y="203"/>
                </a:cxn>
                <a:cxn ang="0">
                  <a:pos x="296" y="206"/>
                </a:cxn>
                <a:cxn ang="0">
                  <a:pos x="68" y="176"/>
                </a:cxn>
                <a:cxn ang="0">
                  <a:pos x="102" y="169"/>
                </a:cxn>
                <a:cxn ang="0">
                  <a:pos x="111" y="171"/>
                </a:cxn>
                <a:cxn ang="0">
                  <a:pos x="115" y="196"/>
                </a:cxn>
                <a:cxn ang="0">
                  <a:pos x="87" y="198"/>
                </a:cxn>
                <a:cxn ang="0">
                  <a:pos x="73" y="180"/>
                </a:cxn>
                <a:cxn ang="0">
                  <a:pos x="190" y="167"/>
                </a:cxn>
                <a:cxn ang="0">
                  <a:pos x="108" y="151"/>
                </a:cxn>
                <a:cxn ang="0">
                  <a:pos x="183" y="127"/>
                </a:cxn>
                <a:cxn ang="0">
                  <a:pos x="186" y="163"/>
                </a:cxn>
                <a:cxn ang="0">
                  <a:pos x="170" y="197"/>
                </a:cxn>
                <a:cxn ang="0">
                  <a:pos x="163" y="209"/>
                </a:cxn>
                <a:cxn ang="0">
                  <a:pos x="164" y="240"/>
                </a:cxn>
                <a:cxn ang="0">
                  <a:pos x="142" y="237"/>
                </a:cxn>
                <a:cxn ang="0">
                  <a:pos x="140" y="219"/>
                </a:cxn>
                <a:cxn ang="0">
                  <a:pos x="153" y="213"/>
                </a:cxn>
                <a:cxn ang="0">
                  <a:pos x="153" y="194"/>
                </a:cxn>
                <a:cxn ang="0">
                  <a:pos x="132" y="184"/>
                </a:cxn>
                <a:cxn ang="0">
                  <a:pos x="127" y="163"/>
                </a:cxn>
                <a:cxn ang="0">
                  <a:pos x="139" y="153"/>
                </a:cxn>
                <a:cxn ang="0">
                  <a:pos x="153" y="142"/>
                </a:cxn>
                <a:cxn ang="0">
                  <a:pos x="155" y="160"/>
                </a:cxn>
                <a:cxn ang="0">
                  <a:pos x="161" y="160"/>
                </a:cxn>
                <a:cxn ang="0">
                  <a:pos x="45" y="85"/>
                </a:cxn>
                <a:cxn ang="0">
                  <a:pos x="147" y="83"/>
                </a:cxn>
                <a:cxn ang="0">
                  <a:pos x="33" y="69"/>
                </a:cxn>
                <a:cxn ang="0">
                  <a:pos x="20" y="74"/>
                </a:cxn>
                <a:cxn ang="0">
                  <a:pos x="79" y="54"/>
                </a:cxn>
                <a:cxn ang="0">
                  <a:pos x="127" y="38"/>
                </a:cxn>
                <a:cxn ang="0">
                  <a:pos x="99" y="13"/>
                </a:cxn>
                <a:cxn ang="0">
                  <a:pos x="95" y="81"/>
                </a:cxn>
                <a:cxn ang="0">
                  <a:pos x="96" y="90"/>
                </a:cxn>
                <a:cxn ang="0">
                  <a:pos x="109" y="117"/>
                </a:cxn>
                <a:cxn ang="0">
                  <a:pos x="101" y="114"/>
                </a:cxn>
                <a:cxn ang="0">
                  <a:pos x="89" y="143"/>
                </a:cxn>
                <a:cxn ang="0">
                  <a:pos x="76" y="158"/>
                </a:cxn>
                <a:cxn ang="0">
                  <a:pos x="60" y="173"/>
                </a:cxn>
                <a:cxn ang="0">
                  <a:pos x="61" y="196"/>
                </a:cxn>
                <a:cxn ang="0">
                  <a:pos x="70" y="210"/>
                </a:cxn>
                <a:cxn ang="0">
                  <a:pos x="60" y="219"/>
                </a:cxn>
                <a:cxn ang="0">
                  <a:pos x="24" y="203"/>
                </a:cxn>
                <a:cxn ang="0">
                  <a:pos x="8" y="171"/>
                </a:cxn>
                <a:cxn ang="0">
                  <a:pos x="9" y="146"/>
                </a:cxn>
                <a:cxn ang="0">
                  <a:pos x="5" y="85"/>
                </a:cxn>
                <a:cxn ang="0">
                  <a:pos x="28" y="92"/>
                </a:cxn>
                <a:cxn ang="0">
                  <a:pos x="43" y="77"/>
                </a:cxn>
                <a:cxn ang="0">
                  <a:pos x="49" y="92"/>
                </a:cxn>
                <a:cxn ang="0">
                  <a:pos x="48" y="80"/>
                </a:cxn>
                <a:cxn ang="0">
                  <a:pos x="64" y="61"/>
                </a:cxn>
                <a:cxn ang="0">
                  <a:pos x="48" y="57"/>
                </a:cxn>
                <a:cxn ang="0">
                  <a:pos x="25" y="62"/>
                </a:cxn>
                <a:cxn ang="0">
                  <a:pos x="17" y="84"/>
                </a:cxn>
                <a:cxn ang="0">
                  <a:pos x="16" y="57"/>
                </a:cxn>
                <a:cxn ang="0">
                  <a:pos x="79" y="12"/>
                </a:cxn>
              </a:cxnLst>
              <a:rect l="0" t="0" r="r" b="b"/>
              <a:pathLst>
                <a:path w="298" h="241">
                  <a:moveTo>
                    <a:pt x="77" y="216"/>
                  </a:moveTo>
                  <a:lnTo>
                    <a:pt x="79" y="219"/>
                  </a:lnTo>
                  <a:lnTo>
                    <a:pt x="80" y="219"/>
                  </a:lnTo>
                  <a:lnTo>
                    <a:pt x="79" y="220"/>
                  </a:lnTo>
                  <a:lnTo>
                    <a:pt x="78" y="219"/>
                  </a:lnTo>
                  <a:lnTo>
                    <a:pt x="77" y="219"/>
                  </a:lnTo>
                  <a:lnTo>
                    <a:pt x="76" y="217"/>
                  </a:lnTo>
                  <a:lnTo>
                    <a:pt x="77" y="216"/>
                  </a:lnTo>
                  <a:close/>
                  <a:moveTo>
                    <a:pt x="89" y="212"/>
                  </a:moveTo>
                  <a:lnTo>
                    <a:pt x="90" y="212"/>
                  </a:lnTo>
                  <a:lnTo>
                    <a:pt x="93" y="214"/>
                  </a:lnTo>
                  <a:lnTo>
                    <a:pt x="95" y="215"/>
                  </a:lnTo>
                  <a:lnTo>
                    <a:pt x="95" y="216"/>
                  </a:lnTo>
                  <a:lnTo>
                    <a:pt x="96" y="216"/>
                  </a:lnTo>
                  <a:lnTo>
                    <a:pt x="96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8" y="216"/>
                  </a:lnTo>
                  <a:lnTo>
                    <a:pt x="98" y="219"/>
                  </a:lnTo>
                  <a:lnTo>
                    <a:pt x="101" y="219"/>
                  </a:lnTo>
                  <a:lnTo>
                    <a:pt x="101" y="217"/>
                  </a:lnTo>
                  <a:lnTo>
                    <a:pt x="102" y="217"/>
                  </a:lnTo>
                  <a:lnTo>
                    <a:pt x="102" y="220"/>
                  </a:lnTo>
                  <a:lnTo>
                    <a:pt x="103" y="220"/>
                  </a:lnTo>
                  <a:lnTo>
                    <a:pt x="99" y="221"/>
                  </a:lnTo>
                  <a:lnTo>
                    <a:pt x="98" y="222"/>
                  </a:lnTo>
                  <a:lnTo>
                    <a:pt x="97" y="222"/>
                  </a:lnTo>
                  <a:lnTo>
                    <a:pt x="90" y="214"/>
                  </a:lnTo>
                  <a:lnTo>
                    <a:pt x="89" y="212"/>
                  </a:lnTo>
                  <a:close/>
                  <a:moveTo>
                    <a:pt x="154" y="204"/>
                  </a:moveTo>
                  <a:lnTo>
                    <a:pt x="155" y="206"/>
                  </a:lnTo>
                  <a:lnTo>
                    <a:pt x="154" y="206"/>
                  </a:lnTo>
                  <a:lnTo>
                    <a:pt x="154" y="204"/>
                  </a:lnTo>
                  <a:close/>
                  <a:moveTo>
                    <a:pt x="176" y="204"/>
                  </a:moveTo>
                  <a:lnTo>
                    <a:pt x="177" y="204"/>
                  </a:lnTo>
                  <a:lnTo>
                    <a:pt x="178" y="207"/>
                  </a:lnTo>
                  <a:lnTo>
                    <a:pt x="183" y="207"/>
                  </a:lnTo>
                  <a:lnTo>
                    <a:pt x="186" y="208"/>
                  </a:lnTo>
                  <a:lnTo>
                    <a:pt x="188" y="209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6" y="213"/>
                  </a:lnTo>
                  <a:lnTo>
                    <a:pt x="182" y="212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7" y="214"/>
                  </a:lnTo>
                  <a:lnTo>
                    <a:pt x="174" y="217"/>
                  </a:lnTo>
                  <a:lnTo>
                    <a:pt x="173" y="217"/>
                  </a:lnTo>
                  <a:lnTo>
                    <a:pt x="170" y="216"/>
                  </a:lnTo>
                  <a:lnTo>
                    <a:pt x="170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2" y="212"/>
                  </a:lnTo>
                  <a:lnTo>
                    <a:pt x="173" y="212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7" y="210"/>
                  </a:lnTo>
                  <a:lnTo>
                    <a:pt x="177" y="208"/>
                  </a:lnTo>
                  <a:lnTo>
                    <a:pt x="178" y="208"/>
                  </a:lnTo>
                  <a:lnTo>
                    <a:pt x="176" y="206"/>
                  </a:lnTo>
                  <a:lnTo>
                    <a:pt x="176" y="204"/>
                  </a:lnTo>
                  <a:close/>
                  <a:moveTo>
                    <a:pt x="153" y="204"/>
                  </a:moveTo>
                  <a:lnTo>
                    <a:pt x="154" y="204"/>
                  </a:lnTo>
                  <a:lnTo>
                    <a:pt x="153" y="204"/>
                  </a:lnTo>
                  <a:close/>
                  <a:moveTo>
                    <a:pt x="68" y="203"/>
                  </a:moveTo>
                  <a:lnTo>
                    <a:pt x="72" y="203"/>
                  </a:lnTo>
                  <a:lnTo>
                    <a:pt x="74" y="207"/>
                  </a:lnTo>
                  <a:lnTo>
                    <a:pt x="76" y="207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0" y="209"/>
                  </a:lnTo>
                  <a:lnTo>
                    <a:pt x="81" y="212"/>
                  </a:lnTo>
                  <a:lnTo>
                    <a:pt x="81" y="213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0" y="219"/>
                  </a:lnTo>
                  <a:lnTo>
                    <a:pt x="77" y="215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3" y="216"/>
                  </a:lnTo>
                  <a:lnTo>
                    <a:pt x="71" y="214"/>
                  </a:lnTo>
                  <a:lnTo>
                    <a:pt x="71" y="210"/>
                  </a:lnTo>
                  <a:lnTo>
                    <a:pt x="73" y="213"/>
                  </a:lnTo>
                  <a:lnTo>
                    <a:pt x="74" y="213"/>
                  </a:lnTo>
                  <a:lnTo>
                    <a:pt x="74" y="212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6"/>
                  </a:lnTo>
                  <a:lnTo>
                    <a:pt x="65" y="206"/>
                  </a:lnTo>
                  <a:lnTo>
                    <a:pt x="68" y="203"/>
                  </a:lnTo>
                  <a:close/>
                  <a:moveTo>
                    <a:pt x="149" y="202"/>
                  </a:moveTo>
                  <a:lnTo>
                    <a:pt x="152" y="203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49" y="203"/>
                  </a:lnTo>
                  <a:lnTo>
                    <a:pt x="149" y="202"/>
                  </a:lnTo>
                  <a:close/>
                  <a:moveTo>
                    <a:pt x="23" y="198"/>
                  </a:moveTo>
                  <a:lnTo>
                    <a:pt x="24" y="200"/>
                  </a:lnTo>
                  <a:lnTo>
                    <a:pt x="23" y="198"/>
                  </a:lnTo>
                  <a:close/>
                  <a:moveTo>
                    <a:pt x="21" y="198"/>
                  </a:moveTo>
                  <a:lnTo>
                    <a:pt x="23" y="198"/>
                  </a:lnTo>
                  <a:lnTo>
                    <a:pt x="21" y="198"/>
                  </a:lnTo>
                  <a:close/>
                  <a:moveTo>
                    <a:pt x="121" y="197"/>
                  </a:moveTo>
                  <a:lnTo>
                    <a:pt x="121" y="198"/>
                  </a:lnTo>
                  <a:lnTo>
                    <a:pt x="120" y="207"/>
                  </a:lnTo>
                  <a:lnTo>
                    <a:pt x="116" y="214"/>
                  </a:lnTo>
                  <a:lnTo>
                    <a:pt x="112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7" y="221"/>
                  </a:lnTo>
                  <a:lnTo>
                    <a:pt x="108" y="221"/>
                  </a:lnTo>
                  <a:lnTo>
                    <a:pt x="109" y="220"/>
                  </a:lnTo>
                  <a:lnTo>
                    <a:pt x="109" y="217"/>
                  </a:lnTo>
                  <a:lnTo>
                    <a:pt x="111" y="217"/>
                  </a:lnTo>
                  <a:lnTo>
                    <a:pt x="111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15" y="209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8" y="201"/>
                  </a:lnTo>
                  <a:lnTo>
                    <a:pt x="121" y="197"/>
                  </a:lnTo>
                  <a:close/>
                  <a:moveTo>
                    <a:pt x="80" y="196"/>
                  </a:moveTo>
                  <a:lnTo>
                    <a:pt x="81" y="198"/>
                  </a:lnTo>
                  <a:lnTo>
                    <a:pt x="81" y="200"/>
                  </a:lnTo>
                  <a:lnTo>
                    <a:pt x="80" y="200"/>
                  </a:lnTo>
                  <a:lnTo>
                    <a:pt x="80" y="196"/>
                  </a:lnTo>
                  <a:close/>
                  <a:moveTo>
                    <a:pt x="80" y="195"/>
                  </a:moveTo>
                  <a:lnTo>
                    <a:pt x="80" y="196"/>
                  </a:lnTo>
                  <a:lnTo>
                    <a:pt x="79" y="196"/>
                  </a:lnTo>
                  <a:lnTo>
                    <a:pt x="80" y="195"/>
                  </a:lnTo>
                  <a:close/>
                  <a:moveTo>
                    <a:pt x="17" y="195"/>
                  </a:moveTo>
                  <a:lnTo>
                    <a:pt x="21" y="195"/>
                  </a:lnTo>
                  <a:lnTo>
                    <a:pt x="22" y="196"/>
                  </a:lnTo>
                  <a:lnTo>
                    <a:pt x="21" y="196"/>
                  </a:lnTo>
                  <a:lnTo>
                    <a:pt x="20" y="197"/>
                  </a:lnTo>
                  <a:lnTo>
                    <a:pt x="20" y="198"/>
                  </a:lnTo>
                  <a:lnTo>
                    <a:pt x="21" y="198"/>
                  </a:lnTo>
                  <a:lnTo>
                    <a:pt x="20" y="200"/>
                  </a:lnTo>
                  <a:lnTo>
                    <a:pt x="20" y="203"/>
                  </a:lnTo>
                  <a:lnTo>
                    <a:pt x="18" y="203"/>
                  </a:lnTo>
                  <a:lnTo>
                    <a:pt x="18" y="204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6" y="196"/>
                  </a:lnTo>
                  <a:lnTo>
                    <a:pt x="17" y="195"/>
                  </a:lnTo>
                  <a:close/>
                  <a:moveTo>
                    <a:pt x="282" y="186"/>
                  </a:moveTo>
                  <a:lnTo>
                    <a:pt x="284" y="189"/>
                  </a:lnTo>
                  <a:lnTo>
                    <a:pt x="284" y="190"/>
                  </a:lnTo>
                  <a:lnTo>
                    <a:pt x="285" y="191"/>
                  </a:lnTo>
                  <a:lnTo>
                    <a:pt x="288" y="192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1" y="195"/>
                  </a:lnTo>
                  <a:lnTo>
                    <a:pt x="295" y="198"/>
                  </a:lnTo>
                  <a:lnTo>
                    <a:pt x="297" y="198"/>
                  </a:lnTo>
                  <a:lnTo>
                    <a:pt x="298" y="200"/>
                  </a:lnTo>
                  <a:lnTo>
                    <a:pt x="297" y="201"/>
                  </a:lnTo>
                  <a:lnTo>
                    <a:pt x="298" y="202"/>
                  </a:lnTo>
                  <a:lnTo>
                    <a:pt x="298" y="203"/>
                  </a:lnTo>
                  <a:lnTo>
                    <a:pt x="296" y="206"/>
                  </a:lnTo>
                  <a:lnTo>
                    <a:pt x="296" y="209"/>
                  </a:lnTo>
                  <a:lnTo>
                    <a:pt x="295" y="210"/>
                  </a:lnTo>
                  <a:lnTo>
                    <a:pt x="292" y="209"/>
                  </a:lnTo>
                  <a:lnTo>
                    <a:pt x="291" y="209"/>
                  </a:lnTo>
                  <a:lnTo>
                    <a:pt x="289" y="208"/>
                  </a:lnTo>
                  <a:lnTo>
                    <a:pt x="285" y="207"/>
                  </a:lnTo>
                  <a:lnTo>
                    <a:pt x="283" y="206"/>
                  </a:lnTo>
                  <a:lnTo>
                    <a:pt x="279" y="203"/>
                  </a:lnTo>
                  <a:lnTo>
                    <a:pt x="278" y="202"/>
                  </a:lnTo>
                  <a:lnTo>
                    <a:pt x="279" y="201"/>
                  </a:lnTo>
                  <a:lnTo>
                    <a:pt x="279" y="191"/>
                  </a:lnTo>
                  <a:lnTo>
                    <a:pt x="281" y="190"/>
                  </a:lnTo>
                  <a:lnTo>
                    <a:pt x="281" y="189"/>
                  </a:lnTo>
                  <a:lnTo>
                    <a:pt x="282" y="188"/>
                  </a:lnTo>
                  <a:lnTo>
                    <a:pt x="282" y="186"/>
                  </a:lnTo>
                  <a:close/>
                  <a:moveTo>
                    <a:pt x="68" y="174"/>
                  </a:moveTo>
                  <a:lnTo>
                    <a:pt x="70" y="176"/>
                  </a:lnTo>
                  <a:lnTo>
                    <a:pt x="71" y="176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68" y="176"/>
                  </a:lnTo>
                  <a:lnTo>
                    <a:pt x="68" y="174"/>
                  </a:lnTo>
                  <a:close/>
                  <a:moveTo>
                    <a:pt x="12" y="174"/>
                  </a:moveTo>
                  <a:lnTo>
                    <a:pt x="14" y="174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6" y="183"/>
                  </a:lnTo>
                  <a:lnTo>
                    <a:pt x="17" y="184"/>
                  </a:lnTo>
                  <a:lnTo>
                    <a:pt x="16" y="184"/>
                  </a:lnTo>
                  <a:lnTo>
                    <a:pt x="14" y="182"/>
                  </a:lnTo>
                  <a:lnTo>
                    <a:pt x="12" y="177"/>
                  </a:lnTo>
                  <a:lnTo>
                    <a:pt x="12" y="174"/>
                  </a:lnTo>
                  <a:close/>
                  <a:moveTo>
                    <a:pt x="92" y="164"/>
                  </a:moveTo>
                  <a:lnTo>
                    <a:pt x="92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5" y="164"/>
                  </a:lnTo>
                  <a:lnTo>
                    <a:pt x="98" y="166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99" y="169"/>
                  </a:lnTo>
                  <a:lnTo>
                    <a:pt x="102" y="169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101" y="171"/>
                  </a:lnTo>
                  <a:lnTo>
                    <a:pt x="102" y="172"/>
                  </a:lnTo>
                  <a:lnTo>
                    <a:pt x="98" y="176"/>
                  </a:lnTo>
                  <a:lnTo>
                    <a:pt x="99" y="177"/>
                  </a:lnTo>
                  <a:lnTo>
                    <a:pt x="101" y="177"/>
                  </a:lnTo>
                  <a:lnTo>
                    <a:pt x="102" y="174"/>
                  </a:lnTo>
                  <a:lnTo>
                    <a:pt x="105" y="173"/>
                  </a:lnTo>
                  <a:lnTo>
                    <a:pt x="107" y="173"/>
                  </a:lnTo>
                  <a:lnTo>
                    <a:pt x="107" y="172"/>
                  </a:lnTo>
                  <a:lnTo>
                    <a:pt x="105" y="171"/>
                  </a:lnTo>
                  <a:lnTo>
                    <a:pt x="105" y="170"/>
                  </a:lnTo>
                  <a:lnTo>
                    <a:pt x="107" y="171"/>
                  </a:lnTo>
                  <a:lnTo>
                    <a:pt x="107" y="164"/>
                  </a:lnTo>
                  <a:lnTo>
                    <a:pt x="108" y="164"/>
                  </a:lnTo>
                  <a:lnTo>
                    <a:pt x="109" y="165"/>
                  </a:lnTo>
                  <a:lnTo>
                    <a:pt x="110" y="169"/>
                  </a:lnTo>
                  <a:lnTo>
                    <a:pt x="110" y="170"/>
                  </a:lnTo>
                  <a:lnTo>
                    <a:pt x="111" y="170"/>
                  </a:lnTo>
                  <a:lnTo>
                    <a:pt x="111" y="171"/>
                  </a:lnTo>
                  <a:lnTo>
                    <a:pt x="112" y="172"/>
                  </a:lnTo>
                  <a:lnTo>
                    <a:pt x="112" y="173"/>
                  </a:lnTo>
                  <a:lnTo>
                    <a:pt x="111" y="173"/>
                  </a:lnTo>
                  <a:lnTo>
                    <a:pt x="109" y="176"/>
                  </a:lnTo>
                  <a:lnTo>
                    <a:pt x="105" y="174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5" y="177"/>
                  </a:lnTo>
                  <a:lnTo>
                    <a:pt x="105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5" y="183"/>
                  </a:lnTo>
                  <a:lnTo>
                    <a:pt x="116" y="186"/>
                  </a:lnTo>
                  <a:lnTo>
                    <a:pt x="116" y="188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4" y="186"/>
                  </a:lnTo>
                  <a:lnTo>
                    <a:pt x="114" y="189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4" y="197"/>
                  </a:lnTo>
                  <a:lnTo>
                    <a:pt x="114" y="200"/>
                  </a:lnTo>
                  <a:lnTo>
                    <a:pt x="112" y="202"/>
                  </a:lnTo>
                  <a:lnTo>
                    <a:pt x="112" y="203"/>
                  </a:lnTo>
                  <a:lnTo>
                    <a:pt x="111" y="204"/>
                  </a:lnTo>
                  <a:lnTo>
                    <a:pt x="107" y="204"/>
                  </a:lnTo>
                  <a:lnTo>
                    <a:pt x="104" y="207"/>
                  </a:lnTo>
                  <a:lnTo>
                    <a:pt x="103" y="207"/>
                  </a:lnTo>
                  <a:lnTo>
                    <a:pt x="101" y="206"/>
                  </a:lnTo>
                  <a:lnTo>
                    <a:pt x="97" y="206"/>
                  </a:lnTo>
                  <a:lnTo>
                    <a:pt x="97" y="204"/>
                  </a:lnTo>
                  <a:lnTo>
                    <a:pt x="95" y="204"/>
                  </a:lnTo>
                  <a:lnTo>
                    <a:pt x="91" y="202"/>
                  </a:lnTo>
                  <a:lnTo>
                    <a:pt x="90" y="202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6" y="202"/>
                  </a:lnTo>
                  <a:lnTo>
                    <a:pt x="84" y="203"/>
                  </a:lnTo>
                  <a:lnTo>
                    <a:pt x="84" y="202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6" y="198"/>
                  </a:lnTo>
                  <a:lnTo>
                    <a:pt x="86" y="197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4" y="196"/>
                  </a:lnTo>
                  <a:lnTo>
                    <a:pt x="83" y="196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0" y="194"/>
                  </a:lnTo>
                  <a:lnTo>
                    <a:pt x="79" y="194"/>
                  </a:lnTo>
                  <a:lnTo>
                    <a:pt x="78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76" y="190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6" y="186"/>
                  </a:lnTo>
                  <a:lnTo>
                    <a:pt x="76" y="183"/>
                  </a:lnTo>
                  <a:lnTo>
                    <a:pt x="72" y="183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8" y="172"/>
                  </a:lnTo>
                  <a:lnTo>
                    <a:pt x="68" y="171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3" y="170"/>
                  </a:lnTo>
                  <a:lnTo>
                    <a:pt x="76" y="172"/>
                  </a:lnTo>
                  <a:lnTo>
                    <a:pt x="90" y="165"/>
                  </a:lnTo>
                  <a:lnTo>
                    <a:pt x="91" y="165"/>
                  </a:lnTo>
                  <a:lnTo>
                    <a:pt x="92" y="164"/>
                  </a:lnTo>
                  <a:close/>
                  <a:moveTo>
                    <a:pt x="190" y="158"/>
                  </a:moveTo>
                  <a:lnTo>
                    <a:pt x="191" y="158"/>
                  </a:lnTo>
                  <a:lnTo>
                    <a:pt x="194" y="165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7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9" y="169"/>
                  </a:lnTo>
                  <a:lnTo>
                    <a:pt x="188" y="167"/>
                  </a:lnTo>
                  <a:lnTo>
                    <a:pt x="188" y="163"/>
                  </a:lnTo>
                  <a:lnTo>
                    <a:pt x="190" y="160"/>
                  </a:lnTo>
                  <a:lnTo>
                    <a:pt x="190" y="158"/>
                  </a:lnTo>
                  <a:close/>
                  <a:moveTo>
                    <a:pt x="165" y="158"/>
                  </a:moveTo>
                  <a:lnTo>
                    <a:pt x="166" y="158"/>
                  </a:lnTo>
                  <a:lnTo>
                    <a:pt x="167" y="159"/>
                  </a:lnTo>
                  <a:lnTo>
                    <a:pt x="165" y="159"/>
                  </a:lnTo>
                  <a:lnTo>
                    <a:pt x="165" y="158"/>
                  </a:lnTo>
                  <a:close/>
                  <a:moveTo>
                    <a:pt x="105" y="140"/>
                  </a:moveTo>
                  <a:lnTo>
                    <a:pt x="107" y="140"/>
                  </a:lnTo>
                  <a:lnTo>
                    <a:pt x="108" y="141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8" y="145"/>
                  </a:lnTo>
                  <a:lnTo>
                    <a:pt x="109" y="143"/>
                  </a:lnTo>
                  <a:lnTo>
                    <a:pt x="109" y="145"/>
                  </a:lnTo>
                  <a:lnTo>
                    <a:pt x="108" y="146"/>
                  </a:lnTo>
                  <a:lnTo>
                    <a:pt x="108" y="151"/>
                  </a:lnTo>
                  <a:lnTo>
                    <a:pt x="105" y="153"/>
                  </a:lnTo>
                  <a:lnTo>
                    <a:pt x="104" y="153"/>
                  </a:lnTo>
                  <a:lnTo>
                    <a:pt x="103" y="151"/>
                  </a:lnTo>
                  <a:lnTo>
                    <a:pt x="103" y="146"/>
                  </a:lnTo>
                  <a:lnTo>
                    <a:pt x="104" y="146"/>
                  </a:lnTo>
                  <a:lnTo>
                    <a:pt x="104" y="145"/>
                  </a:lnTo>
                  <a:lnTo>
                    <a:pt x="105" y="143"/>
                  </a:lnTo>
                  <a:lnTo>
                    <a:pt x="105" y="140"/>
                  </a:lnTo>
                  <a:close/>
                  <a:moveTo>
                    <a:pt x="103" y="135"/>
                  </a:moveTo>
                  <a:lnTo>
                    <a:pt x="104" y="135"/>
                  </a:lnTo>
                  <a:lnTo>
                    <a:pt x="104" y="139"/>
                  </a:lnTo>
                  <a:lnTo>
                    <a:pt x="105" y="140"/>
                  </a:lnTo>
                  <a:lnTo>
                    <a:pt x="103" y="140"/>
                  </a:lnTo>
                  <a:lnTo>
                    <a:pt x="103" y="135"/>
                  </a:lnTo>
                  <a:close/>
                  <a:moveTo>
                    <a:pt x="2" y="134"/>
                  </a:moveTo>
                  <a:lnTo>
                    <a:pt x="3" y="135"/>
                  </a:lnTo>
                  <a:lnTo>
                    <a:pt x="2" y="135"/>
                  </a:lnTo>
                  <a:lnTo>
                    <a:pt x="2" y="134"/>
                  </a:lnTo>
                  <a:close/>
                  <a:moveTo>
                    <a:pt x="176" y="126"/>
                  </a:moveTo>
                  <a:lnTo>
                    <a:pt x="179" y="126"/>
                  </a:lnTo>
                  <a:lnTo>
                    <a:pt x="183" y="127"/>
                  </a:lnTo>
                  <a:lnTo>
                    <a:pt x="185" y="127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91" y="131"/>
                  </a:lnTo>
                  <a:lnTo>
                    <a:pt x="191" y="133"/>
                  </a:lnTo>
                  <a:lnTo>
                    <a:pt x="189" y="135"/>
                  </a:lnTo>
                  <a:lnTo>
                    <a:pt x="189" y="136"/>
                  </a:lnTo>
                  <a:lnTo>
                    <a:pt x="188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9" y="143"/>
                  </a:lnTo>
                  <a:lnTo>
                    <a:pt x="189" y="146"/>
                  </a:lnTo>
                  <a:lnTo>
                    <a:pt x="190" y="148"/>
                  </a:lnTo>
                  <a:lnTo>
                    <a:pt x="190" y="149"/>
                  </a:lnTo>
                  <a:lnTo>
                    <a:pt x="191" y="151"/>
                  </a:lnTo>
                  <a:lnTo>
                    <a:pt x="190" y="151"/>
                  </a:lnTo>
                  <a:lnTo>
                    <a:pt x="190" y="155"/>
                  </a:lnTo>
                  <a:lnTo>
                    <a:pt x="191" y="157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4" y="164"/>
                  </a:lnTo>
                  <a:lnTo>
                    <a:pt x="183" y="164"/>
                  </a:lnTo>
                  <a:lnTo>
                    <a:pt x="179" y="165"/>
                  </a:lnTo>
                  <a:lnTo>
                    <a:pt x="176" y="169"/>
                  </a:lnTo>
                  <a:lnTo>
                    <a:pt x="173" y="173"/>
                  </a:lnTo>
                  <a:lnTo>
                    <a:pt x="174" y="177"/>
                  </a:lnTo>
                  <a:lnTo>
                    <a:pt x="177" y="179"/>
                  </a:lnTo>
                  <a:lnTo>
                    <a:pt x="180" y="179"/>
                  </a:lnTo>
                  <a:lnTo>
                    <a:pt x="184" y="183"/>
                  </a:lnTo>
                  <a:lnTo>
                    <a:pt x="184" y="186"/>
                  </a:lnTo>
                  <a:lnTo>
                    <a:pt x="185" y="188"/>
                  </a:lnTo>
                  <a:lnTo>
                    <a:pt x="184" y="189"/>
                  </a:lnTo>
                  <a:lnTo>
                    <a:pt x="182" y="190"/>
                  </a:lnTo>
                  <a:lnTo>
                    <a:pt x="173" y="192"/>
                  </a:lnTo>
                  <a:lnTo>
                    <a:pt x="172" y="194"/>
                  </a:lnTo>
                  <a:lnTo>
                    <a:pt x="171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71" y="200"/>
                  </a:lnTo>
                  <a:lnTo>
                    <a:pt x="172" y="200"/>
                  </a:lnTo>
                  <a:lnTo>
                    <a:pt x="173" y="202"/>
                  </a:lnTo>
                  <a:lnTo>
                    <a:pt x="172" y="202"/>
                  </a:lnTo>
                  <a:lnTo>
                    <a:pt x="172" y="203"/>
                  </a:lnTo>
                  <a:lnTo>
                    <a:pt x="171" y="203"/>
                  </a:lnTo>
                  <a:lnTo>
                    <a:pt x="170" y="204"/>
                  </a:lnTo>
                  <a:lnTo>
                    <a:pt x="171" y="204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1" y="210"/>
                  </a:lnTo>
                  <a:lnTo>
                    <a:pt x="168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3" y="209"/>
                  </a:lnTo>
                  <a:lnTo>
                    <a:pt x="161" y="209"/>
                  </a:lnTo>
                  <a:lnTo>
                    <a:pt x="161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61" y="215"/>
                  </a:lnTo>
                  <a:lnTo>
                    <a:pt x="163" y="215"/>
                  </a:lnTo>
                  <a:lnTo>
                    <a:pt x="163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7" y="217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7"/>
                  </a:lnTo>
                  <a:lnTo>
                    <a:pt x="171" y="219"/>
                  </a:lnTo>
                  <a:lnTo>
                    <a:pt x="172" y="221"/>
                  </a:lnTo>
                  <a:lnTo>
                    <a:pt x="168" y="225"/>
                  </a:lnTo>
                  <a:lnTo>
                    <a:pt x="166" y="228"/>
                  </a:lnTo>
                  <a:lnTo>
                    <a:pt x="166" y="229"/>
                  </a:lnTo>
                  <a:lnTo>
                    <a:pt x="165" y="231"/>
                  </a:lnTo>
                  <a:lnTo>
                    <a:pt x="164" y="231"/>
                  </a:lnTo>
                  <a:lnTo>
                    <a:pt x="164" y="240"/>
                  </a:lnTo>
                  <a:lnTo>
                    <a:pt x="163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5"/>
                  </a:lnTo>
                  <a:lnTo>
                    <a:pt x="160" y="232"/>
                  </a:lnTo>
                  <a:lnTo>
                    <a:pt x="161" y="229"/>
                  </a:lnTo>
                  <a:lnTo>
                    <a:pt x="160" y="229"/>
                  </a:lnTo>
                  <a:lnTo>
                    <a:pt x="160" y="227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7" y="231"/>
                  </a:lnTo>
                  <a:lnTo>
                    <a:pt x="159" y="232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5" y="235"/>
                  </a:lnTo>
                  <a:lnTo>
                    <a:pt x="148" y="234"/>
                  </a:lnTo>
                  <a:lnTo>
                    <a:pt x="147" y="234"/>
                  </a:lnTo>
                  <a:lnTo>
                    <a:pt x="145" y="235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35" y="232"/>
                  </a:lnTo>
                  <a:lnTo>
                    <a:pt x="130" y="229"/>
                  </a:lnTo>
                  <a:lnTo>
                    <a:pt x="129" y="228"/>
                  </a:lnTo>
                  <a:lnTo>
                    <a:pt x="127" y="227"/>
                  </a:lnTo>
                  <a:lnTo>
                    <a:pt x="124" y="227"/>
                  </a:lnTo>
                  <a:lnTo>
                    <a:pt x="123" y="226"/>
                  </a:lnTo>
                  <a:lnTo>
                    <a:pt x="123" y="223"/>
                  </a:lnTo>
                  <a:lnTo>
                    <a:pt x="127" y="223"/>
                  </a:lnTo>
                  <a:lnTo>
                    <a:pt x="128" y="221"/>
                  </a:lnTo>
                  <a:lnTo>
                    <a:pt x="127" y="221"/>
                  </a:lnTo>
                  <a:lnTo>
                    <a:pt x="124" y="219"/>
                  </a:lnTo>
                  <a:lnTo>
                    <a:pt x="124" y="215"/>
                  </a:lnTo>
                  <a:lnTo>
                    <a:pt x="126" y="213"/>
                  </a:lnTo>
                  <a:lnTo>
                    <a:pt x="127" y="214"/>
                  </a:lnTo>
                  <a:lnTo>
                    <a:pt x="133" y="213"/>
                  </a:lnTo>
                  <a:lnTo>
                    <a:pt x="134" y="213"/>
                  </a:lnTo>
                  <a:lnTo>
                    <a:pt x="136" y="214"/>
                  </a:lnTo>
                  <a:lnTo>
                    <a:pt x="136" y="215"/>
                  </a:lnTo>
                  <a:lnTo>
                    <a:pt x="138" y="215"/>
                  </a:lnTo>
                  <a:lnTo>
                    <a:pt x="139" y="217"/>
                  </a:lnTo>
                  <a:lnTo>
                    <a:pt x="140" y="219"/>
                  </a:lnTo>
                  <a:lnTo>
                    <a:pt x="141" y="219"/>
                  </a:lnTo>
                  <a:lnTo>
                    <a:pt x="148" y="223"/>
                  </a:lnTo>
                  <a:lnTo>
                    <a:pt x="148" y="222"/>
                  </a:lnTo>
                  <a:lnTo>
                    <a:pt x="147" y="221"/>
                  </a:lnTo>
                  <a:lnTo>
                    <a:pt x="147" y="220"/>
                  </a:lnTo>
                  <a:lnTo>
                    <a:pt x="149" y="220"/>
                  </a:lnTo>
                  <a:lnTo>
                    <a:pt x="151" y="219"/>
                  </a:lnTo>
                  <a:lnTo>
                    <a:pt x="151" y="215"/>
                  </a:lnTo>
                  <a:lnTo>
                    <a:pt x="154" y="219"/>
                  </a:lnTo>
                  <a:lnTo>
                    <a:pt x="154" y="220"/>
                  </a:lnTo>
                  <a:lnTo>
                    <a:pt x="155" y="221"/>
                  </a:lnTo>
                  <a:lnTo>
                    <a:pt x="157" y="221"/>
                  </a:lnTo>
                  <a:lnTo>
                    <a:pt x="155" y="222"/>
                  </a:lnTo>
                  <a:lnTo>
                    <a:pt x="159" y="226"/>
                  </a:lnTo>
                  <a:lnTo>
                    <a:pt x="159" y="225"/>
                  </a:lnTo>
                  <a:lnTo>
                    <a:pt x="157" y="223"/>
                  </a:lnTo>
                  <a:lnTo>
                    <a:pt x="157" y="221"/>
                  </a:lnTo>
                  <a:lnTo>
                    <a:pt x="154" y="219"/>
                  </a:lnTo>
                  <a:lnTo>
                    <a:pt x="154" y="214"/>
                  </a:lnTo>
                  <a:lnTo>
                    <a:pt x="153" y="214"/>
                  </a:lnTo>
                  <a:lnTo>
                    <a:pt x="153" y="213"/>
                  </a:lnTo>
                  <a:lnTo>
                    <a:pt x="154" y="212"/>
                  </a:lnTo>
                  <a:lnTo>
                    <a:pt x="155" y="212"/>
                  </a:lnTo>
                  <a:lnTo>
                    <a:pt x="157" y="213"/>
                  </a:lnTo>
                  <a:lnTo>
                    <a:pt x="158" y="213"/>
                  </a:lnTo>
                  <a:lnTo>
                    <a:pt x="159" y="212"/>
                  </a:lnTo>
                  <a:lnTo>
                    <a:pt x="160" y="212"/>
                  </a:lnTo>
                  <a:lnTo>
                    <a:pt x="160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5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3" y="200"/>
                  </a:lnTo>
                  <a:lnTo>
                    <a:pt x="158" y="200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4" y="198"/>
                  </a:lnTo>
                  <a:lnTo>
                    <a:pt x="153" y="197"/>
                  </a:lnTo>
                  <a:lnTo>
                    <a:pt x="154" y="196"/>
                  </a:lnTo>
                  <a:lnTo>
                    <a:pt x="154" y="195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2" y="195"/>
                  </a:lnTo>
                  <a:lnTo>
                    <a:pt x="151" y="196"/>
                  </a:lnTo>
                  <a:lnTo>
                    <a:pt x="149" y="196"/>
                  </a:lnTo>
                  <a:lnTo>
                    <a:pt x="148" y="195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3" y="195"/>
                  </a:lnTo>
                  <a:lnTo>
                    <a:pt x="141" y="192"/>
                  </a:lnTo>
                  <a:lnTo>
                    <a:pt x="140" y="194"/>
                  </a:lnTo>
                  <a:lnTo>
                    <a:pt x="135" y="194"/>
                  </a:lnTo>
                  <a:lnTo>
                    <a:pt x="135" y="195"/>
                  </a:lnTo>
                  <a:lnTo>
                    <a:pt x="134" y="195"/>
                  </a:lnTo>
                  <a:lnTo>
                    <a:pt x="134" y="194"/>
                  </a:lnTo>
                  <a:lnTo>
                    <a:pt x="133" y="191"/>
                  </a:lnTo>
                  <a:lnTo>
                    <a:pt x="134" y="192"/>
                  </a:lnTo>
                  <a:lnTo>
                    <a:pt x="135" y="191"/>
                  </a:lnTo>
                  <a:lnTo>
                    <a:pt x="133" y="191"/>
                  </a:lnTo>
                  <a:lnTo>
                    <a:pt x="133" y="188"/>
                  </a:lnTo>
                  <a:lnTo>
                    <a:pt x="130" y="185"/>
                  </a:lnTo>
                  <a:lnTo>
                    <a:pt x="132" y="184"/>
                  </a:lnTo>
                  <a:lnTo>
                    <a:pt x="130" y="183"/>
                  </a:lnTo>
                  <a:lnTo>
                    <a:pt x="129" y="183"/>
                  </a:lnTo>
                  <a:lnTo>
                    <a:pt x="129" y="184"/>
                  </a:lnTo>
                  <a:lnTo>
                    <a:pt x="128" y="184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8" y="183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2" y="176"/>
                  </a:lnTo>
                  <a:lnTo>
                    <a:pt x="130" y="173"/>
                  </a:lnTo>
                  <a:lnTo>
                    <a:pt x="130" y="172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7" y="172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69"/>
                  </a:lnTo>
                  <a:lnTo>
                    <a:pt x="129" y="165"/>
                  </a:lnTo>
                  <a:lnTo>
                    <a:pt x="127" y="163"/>
                  </a:lnTo>
                  <a:lnTo>
                    <a:pt x="124" y="161"/>
                  </a:lnTo>
                  <a:lnTo>
                    <a:pt x="120" y="160"/>
                  </a:lnTo>
                  <a:lnTo>
                    <a:pt x="127" y="160"/>
                  </a:lnTo>
                  <a:lnTo>
                    <a:pt x="126" y="159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5"/>
                  </a:lnTo>
                  <a:lnTo>
                    <a:pt x="118" y="155"/>
                  </a:lnTo>
                  <a:lnTo>
                    <a:pt x="117" y="154"/>
                  </a:lnTo>
                  <a:lnTo>
                    <a:pt x="124" y="155"/>
                  </a:lnTo>
                  <a:lnTo>
                    <a:pt x="126" y="155"/>
                  </a:lnTo>
                  <a:lnTo>
                    <a:pt x="128" y="154"/>
                  </a:lnTo>
                  <a:lnTo>
                    <a:pt x="132" y="158"/>
                  </a:lnTo>
                  <a:lnTo>
                    <a:pt x="133" y="157"/>
                  </a:lnTo>
                  <a:lnTo>
                    <a:pt x="130" y="155"/>
                  </a:lnTo>
                  <a:lnTo>
                    <a:pt x="132" y="154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6" y="154"/>
                  </a:lnTo>
                  <a:lnTo>
                    <a:pt x="138" y="153"/>
                  </a:lnTo>
                  <a:lnTo>
                    <a:pt x="139" y="153"/>
                  </a:lnTo>
                  <a:lnTo>
                    <a:pt x="139" y="148"/>
                  </a:lnTo>
                  <a:lnTo>
                    <a:pt x="140" y="148"/>
                  </a:lnTo>
                  <a:lnTo>
                    <a:pt x="142" y="146"/>
                  </a:lnTo>
                  <a:lnTo>
                    <a:pt x="143" y="147"/>
                  </a:lnTo>
                  <a:lnTo>
                    <a:pt x="145" y="145"/>
                  </a:lnTo>
                  <a:lnTo>
                    <a:pt x="145" y="142"/>
                  </a:lnTo>
                  <a:lnTo>
                    <a:pt x="143" y="139"/>
                  </a:lnTo>
                  <a:lnTo>
                    <a:pt x="139" y="139"/>
                  </a:lnTo>
                  <a:lnTo>
                    <a:pt x="136" y="137"/>
                  </a:lnTo>
                  <a:lnTo>
                    <a:pt x="135" y="136"/>
                  </a:lnTo>
                  <a:lnTo>
                    <a:pt x="135" y="135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7" y="139"/>
                  </a:lnTo>
                  <a:lnTo>
                    <a:pt x="153" y="139"/>
                  </a:lnTo>
                  <a:lnTo>
                    <a:pt x="154" y="137"/>
                  </a:lnTo>
                  <a:lnTo>
                    <a:pt x="155" y="137"/>
                  </a:lnTo>
                  <a:lnTo>
                    <a:pt x="155" y="139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1"/>
                  </a:lnTo>
                  <a:lnTo>
                    <a:pt x="152" y="141"/>
                  </a:lnTo>
                  <a:lnTo>
                    <a:pt x="151" y="142"/>
                  </a:lnTo>
                  <a:lnTo>
                    <a:pt x="153" y="146"/>
                  </a:lnTo>
                  <a:lnTo>
                    <a:pt x="154" y="147"/>
                  </a:lnTo>
                  <a:lnTo>
                    <a:pt x="153" y="149"/>
                  </a:lnTo>
                  <a:lnTo>
                    <a:pt x="152" y="148"/>
                  </a:lnTo>
                  <a:lnTo>
                    <a:pt x="149" y="151"/>
                  </a:lnTo>
                  <a:lnTo>
                    <a:pt x="148" y="151"/>
                  </a:lnTo>
                  <a:lnTo>
                    <a:pt x="149" y="152"/>
                  </a:lnTo>
                  <a:lnTo>
                    <a:pt x="152" y="151"/>
                  </a:lnTo>
                  <a:lnTo>
                    <a:pt x="153" y="151"/>
                  </a:lnTo>
                  <a:lnTo>
                    <a:pt x="153" y="149"/>
                  </a:lnTo>
                  <a:lnTo>
                    <a:pt x="155" y="152"/>
                  </a:lnTo>
                  <a:lnTo>
                    <a:pt x="155" y="154"/>
                  </a:lnTo>
                  <a:lnTo>
                    <a:pt x="151" y="154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7" y="158"/>
                  </a:lnTo>
                  <a:lnTo>
                    <a:pt x="157" y="159"/>
                  </a:lnTo>
                  <a:lnTo>
                    <a:pt x="155" y="160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59" y="155"/>
                  </a:lnTo>
                  <a:lnTo>
                    <a:pt x="159" y="151"/>
                  </a:lnTo>
                  <a:lnTo>
                    <a:pt x="161" y="148"/>
                  </a:lnTo>
                  <a:lnTo>
                    <a:pt x="163" y="148"/>
                  </a:lnTo>
                  <a:lnTo>
                    <a:pt x="164" y="146"/>
                  </a:lnTo>
                  <a:lnTo>
                    <a:pt x="161" y="141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5" y="146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7" y="152"/>
                  </a:lnTo>
                  <a:lnTo>
                    <a:pt x="167" y="154"/>
                  </a:lnTo>
                  <a:lnTo>
                    <a:pt x="166" y="157"/>
                  </a:lnTo>
                  <a:lnTo>
                    <a:pt x="165" y="155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61" y="160"/>
                  </a:lnTo>
                  <a:lnTo>
                    <a:pt x="164" y="160"/>
                  </a:lnTo>
                  <a:lnTo>
                    <a:pt x="165" y="159"/>
                  </a:lnTo>
                  <a:lnTo>
                    <a:pt x="167" y="161"/>
                  </a:lnTo>
                  <a:lnTo>
                    <a:pt x="170" y="157"/>
                  </a:lnTo>
                  <a:lnTo>
                    <a:pt x="170" y="155"/>
                  </a:lnTo>
                  <a:lnTo>
                    <a:pt x="167" y="147"/>
                  </a:lnTo>
                  <a:lnTo>
                    <a:pt x="167" y="143"/>
                  </a:lnTo>
                  <a:lnTo>
                    <a:pt x="166" y="139"/>
                  </a:lnTo>
                  <a:lnTo>
                    <a:pt x="165" y="137"/>
                  </a:lnTo>
                  <a:lnTo>
                    <a:pt x="164" y="137"/>
                  </a:lnTo>
                  <a:lnTo>
                    <a:pt x="159" y="140"/>
                  </a:lnTo>
                  <a:lnTo>
                    <a:pt x="159" y="136"/>
                  </a:lnTo>
                  <a:lnTo>
                    <a:pt x="166" y="133"/>
                  </a:lnTo>
                  <a:lnTo>
                    <a:pt x="172" y="127"/>
                  </a:lnTo>
                  <a:lnTo>
                    <a:pt x="176" y="126"/>
                  </a:lnTo>
                  <a:close/>
                  <a:moveTo>
                    <a:pt x="89" y="98"/>
                  </a:moveTo>
                  <a:lnTo>
                    <a:pt x="89" y="99"/>
                  </a:lnTo>
                  <a:lnTo>
                    <a:pt x="90" y="99"/>
                  </a:lnTo>
                  <a:lnTo>
                    <a:pt x="90" y="98"/>
                  </a:lnTo>
                  <a:lnTo>
                    <a:pt x="89" y="98"/>
                  </a:lnTo>
                  <a:close/>
                  <a:moveTo>
                    <a:pt x="45" y="85"/>
                  </a:moveTo>
                  <a:lnTo>
                    <a:pt x="46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86" y="80"/>
                  </a:moveTo>
                  <a:lnTo>
                    <a:pt x="85" y="81"/>
                  </a:lnTo>
                  <a:lnTo>
                    <a:pt x="84" y="81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81" y="85"/>
                  </a:lnTo>
                  <a:lnTo>
                    <a:pt x="83" y="84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6" y="80"/>
                  </a:lnTo>
                  <a:close/>
                  <a:moveTo>
                    <a:pt x="151" y="79"/>
                  </a:moveTo>
                  <a:lnTo>
                    <a:pt x="151" y="80"/>
                  </a:lnTo>
                  <a:lnTo>
                    <a:pt x="149" y="80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7" y="83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8" y="80"/>
                  </a:lnTo>
                  <a:lnTo>
                    <a:pt x="151" y="79"/>
                  </a:lnTo>
                  <a:close/>
                  <a:moveTo>
                    <a:pt x="6" y="75"/>
                  </a:move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75"/>
                  </a:lnTo>
                  <a:close/>
                  <a:moveTo>
                    <a:pt x="33" y="61"/>
                  </a:moveTo>
                  <a:lnTo>
                    <a:pt x="34" y="62"/>
                  </a:lnTo>
                  <a:lnTo>
                    <a:pt x="35" y="61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3" y="80"/>
                  </a:lnTo>
                  <a:lnTo>
                    <a:pt x="22" y="80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3" y="71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1" y="65"/>
                  </a:lnTo>
                  <a:lnTo>
                    <a:pt x="33" y="61"/>
                  </a:lnTo>
                  <a:close/>
                  <a:moveTo>
                    <a:pt x="35" y="60"/>
                  </a:moveTo>
                  <a:lnTo>
                    <a:pt x="36" y="60"/>
                  </a:lnTo>
                  <a:lnTo>
                    <a:pt x="35" y="61"/>
                  </a:lnTo>
                  <a:lnTo>
                    <a:pt x="35" y="60"/>
                  </a:lnTo>
                  <a:close/>
                  <a:moveTo>
                    <a:pt x="80" y="51"/>
                  </a:moveTo>
                  <a:lnTo>
                    <a:pt x="79" y="53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6" y="56"/>
                  </a:lnTo>
                  <a:lnTo>
                    <a:pt x="89" y="59"/>
                  </a:lnTo>
                  <a:lnTo>
                    <a:pt x="91" y="59"/>
                  </a:lnTo>
                  <a:lnTo>
                    <a:pt x="87" y="56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1" y="51"/>
                  </a:lnTo>
                  <a:lnTo>
                    <a:pt x="80" y="51"/>
                  </a:lnTo>
                  <a:close/>
                  <a:moveTo>
                    <a:pt x="129" y="32"/>
                  </a:moveTo>
                  <a:lnTo>
                    <a:pt x="130" y="32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5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40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4" y="43"/>
                  </a:lnTo>
                  <a:lnTo>
                    <a:pt x="123" y="43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7" y="38"/>
                  </a:lnTo>
                  <a:lnTo>
                    <a:pt x="117" y="37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4" y="34"/>
                  </a:lnTo>
                  <a:lnTo>
                    <a:pt x="127" y="34"/>
                  </a:lnTo>
                  <a:lnTo>
                    <a:pt x="129" y="32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05" y="1"/>
                  </a:lnTo>
                  <a:lnTo>
                    <a:pt x="104" y="4"/>
                  </a:lnTo>
                  <a:lnTo>
                    <a:pt x="101" y="8"/>
                  </a:lnTo>
                  <a:lnTo>
                    <a:pt x="99" y="13"/>
                  </a:lnTo>
                  <a:lnTo>
                    <a:pt x="102" y="20"/>
                  </a:lnTo>
                  <a:lnTo>
                    <a:pt x="104" y="24"/>
                  </a:lnTo>
                  <a:lnTo>
                    <a:pt x="103" y="28"/>
                  </a:lnTo>
                  <a:lnTo>
                    <a:pt x="103" y="32"/>
                  </a:lnTo>
                  <a:lnTo>
                    <a:pt x="104" y="40"/>
                  </a:lnTo>
                  <a:lnTo>
                    <a:pt x="99" y="44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6" y="56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3" y="59"/>
                  </a:lnTo>
                  <a:lnTo>
                    <a:pt x="95" y="60"/>
                  </a:lnTo>
                  <a:lnTo>
                    <a:pt x="92" y="62"/>
                  </a:lnTo>
                  <a:lnTo>
                    <a:pt x="92" y="67"/>
                  </a:lnTo>
                  <a:lnTo>
                    <a:pt x="93" y="71"/>
                  </a:lnTo>
                  <a:lnTo>
                    <a:pt x="93" y="75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5" y="81"/>
                  </a:lnTo>
                  <a:lnTo>
                    <a:pt x="93" y="80"/>
                  </a:lnTo>
                  <a:lnTo>
                    <a:pt x="90" y="80"/>
                  </a:lnTo>
                  <a:lnTo>
                    <a:pt x="90" y="81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1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3"/>
                  </a:lnTo>
                  <a:lnTo>
                    <a:pt x="96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1" y="93"/>
                  </a:lnTo>
                  <a:lnTo>
                    <a:pt x="91" y="92"/>
                  </a:lnTo>
                  <a:lnTo>
                    <a:pt x="92" y="91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7" y="93"/>
                  </a:lnTo>
                  <a:lnTo>
                    <a:pt x="101" y="96"/>
                  </a:lnTo>
                  <a:lnTo>
                    <a:pt x="104" y="96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17" y="96"/>
                  </a:lnTo>
                  <a:lnTo>
                    <a:pt x="118" y="98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1" y="102"/>
                  </a:lnTo>
                  <a:lnTo>
                    <a:pt x="120" y="104"/>
                  </a:lnTo>
                  <a:lnTo>
                    <a:pt x="120" y="110"/>
                  </a:lnTo>
                  <a:lnTo>
                    <a:pt x="112" y="117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08" y="121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8" y="117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2" y="127"/>
                  </a:lnTo>
                  <a:lnTo>
                    <a:pt x="102" y="124"/>
                  </a:lnTo>
                  <a:lnTo>
                    <a:pt x="103" y="123"/>
                  </a:lnTo>
                  <a:lnTo>
                    <a:pt x="103" y="122"/>
                  </a:lnTo>
                  <a:lnTo>
                    <a:pt x="97" y="122"/>
                  </a:lnTo>
                  <a:lnTo>
                    <a:pt x="97" y="121"/>
                  </a:lnTo>
                  <a:lnTo>
                    <a:pt x="96" y="120"/>
                  </a:lnTo>
                  <a:lnTo>
                    <a:pt x="97" y="120"/>
                  </a:lnTo>
                  <a:lnTo>
                    <a:pt x="98" y="118"/>
                  </a:lnTo>
                  <a:lnTo>
                    <a:pt x="99" y="118"/>
                  </a:lnTo>
                  <a:lnTo>
                    <a:pt x="101" y="120"/>
                  </a:lnTo>
                  <a:lnTo>
                    <a:pt x="102" y="118"/>
                  </a:lnTo>
                  <a:lnTo>
                    <a:pt x="101" y="117"/>
                  </a:lnTo>
                  <a:lnTo>
                    <a:pt x="101" y="116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2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7" y="115"/>
                  </a:lnTo>
                  <a:lnTo>
                    <a:pt x="96" y="115"/>
                  </a:lnTo>
                  <a:lnTo>
                    <a:pt x="95" y="117"/>
                  </a:lnTo>
                  <a:lnTo>
                    <a:pt x="95" y="118"/>
                  </a:lnTo>
                  <a:lnTo>
                    <a:pt x="90" y="123"/>
                  </a:lnTo>
                  <a:lnTo>
                    <a:pt x="90" y="124"/>
                  </a:lnTo>
                  <a:lnTo>
                    <a:pt x="92" y="127"/>
                  </a:lnTo>
                  <a:lnTo>
                    <a:pt x="92" y="130"/>
                  </a:lnTo>
                  <a:lnTo>
                    <a:pt x="91" y="131"/>
                  </a:lnTo>
                  <a:lnTo>
                    <a:pt x="91" y="133"/>
                  </a:lnTo>
                  <a:lnTo>
                    <a:pt x="92" y="133"/>
                  </a:lnTo>
                  <a:lnTo>
                    <a:pt x="92" y="134"/>
                  </a:lnTo>
                  <a:lnTo>
                    <a:pt x="91" y="136"/>
                  </a:lnTo>
                  <a:lnTo>
                    <a:pt x="91" y="141"/>
                  </a:lnTo>
                  <a:lnTo>
                    <a:pt x="90" y="142"/>
                  </a:lnTo>
                  <a:lnTo>
                    <a:pt x="90" y="143"/>
                  </a:lnTo>
                  <a:lnTo>
                    <a:pt x="89" y="143"/>
                  </a:lnTo>
                  <a:lnTo>
                    <a:pt x="89" y="146"/>
                  </a:lnTo>
                  <a:lnTo>
                    <a:pt x="90" y="146"/>
                  </a:lnTo>
                  <a:lnTo>
                    <a:pt x="89" y="147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6" y="143"/>
                  </a:lnTo>
                  <a:lnTo>
                    <a:pt x="80" y="143"/>
                  </a:lnTo>
                  <a:lnTo>
                    <a:pt x="80" y="145"/>
                  </a:lnTo>
                  <a:lnTo>
                    <a:pt x="79" y="146"/>
                  </a:lnTo>
                  <a:lnTo>
                    <a:pt x="76" y="146"/>
                  </a:lnTo>
                  <a:lnTo>
                    <a:pt x="77" y="147"/>
                  </a:lnTo>
                  <a:lnTo>
                    <a:pt x="83" y="148"/>
                  </a:lnTo>
                  <a:lnTo>
                    <a:pt x="83" y="149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4" y="154"/>
                  </a:lnTo>
                  <a:lnTo>
                    <a:pt x="81" y="154"/>
                  </a:lnTo>
                  <a:lnTo>
                    <a:pt x="81" y="158"/>
                  </a:lnTo>
                  <a:lnTo>
                    <a:pt x="80" y="157"/>
                  </a:lnTo>
                  <a:lnTo>
                    <a:pt x="76" y="158"/>
                  </a:lnTo>
                  <a:lnTo>
                    <a:pt x="73" y="159"/>
                  </a:lnTo>
                  <a:lnTo>
                    <a:pt x="72" y="159"/>
                  </a:lnTo>
                  <a:lnTo>
                    <a:pt x="70" y="158"/>
                  </a:lnTo>
                  <a:lnTo>
                    <a:pt x="68" y="157"/>
                  </a:lnTo>
                  <a:lnTo>
                    <a:pt x="62" y="157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4" y="163"/>
                  </a:lnTo>
                  <a:lnTo>
                    <a:pt x="74" y="164"/>
                  </a:lnTo>
                  <a:lnTo>
                    <a:pt x="72" y="165"/>
                  </a:lnTo>
                  <a:lnTo>
                    <a:pt x="71" y="167"/>
                  </a:lnTo>
                  <a:lnTo>
                    <a:pt x="68" y="167"/>
                  </a:lnTo>
                  <a:lnTo>
                    <a:pt x="68" y="170"/>
                  </a:lnTo>
                  <a:lnTo>
                    <a:pt x="66" y="170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64" y="173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67" y="174"/>
                  </a:lnTo>
                  <a:lnTo>
                    <a:pt x="66" y="176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4" y="179"/>
                  </a:lnTo>
                  <a:lnTo>
                    <a:pt x="65" y="180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8" y="192"/>
                  </a:lnTo>
                  <a:lnTo>
                    <a:pt x="67" y="194"/>
                  </a:lnTo>
                  <a:lnTo>
                    <a:pt x="67" y="195"/>
                  </a:lnTo>
                  <a:lnTo>
                    <a:pt x="62" y="195"/>
                  </a:lnTo>
                  <a:lnTo>
                    <a:pt x="62" y="196"/>
                  </a:lnTo>
                  <a:lnTo>
                    <a:pt x="61" y="196"/>
                  </a:lnTo>
                  <a:lnTo>
                    <a:pt x="61" y="197"/>
                  </a:lnTo>
                  <a:lnTo>
                    <a:pt x="59" y="197"/>
                  </a:lnTo>
                  <a:lnTo>
                    <a:pt x="59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0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1" y="202"/>
                  </a:lnTo>
                  <a:lnTo>
                    <a:pt x="62" y="203"/>
                  </a:lnTo>
                  <a:lnTo>
                    <a:pt x="60" y="206"/>
                  </a:lnTo>
                  <a:lnTo>
                    <a:pt x="58" y="206"/>
                  </a:lnTo>
                  <a:lnTo>
                    <a:pt x="56" y="207"/>
                  </a:lnTo>
                  <a:lnTo>
                    <a:pt x="58" y="208"/>
                  </a:lnTo>
                  <a:lnTo>
                    <a:pt x="60" y="207"/>
                  </a:lnTo>
                  <a:lnTo>
                    <a:pt x="62" y="207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7" y="209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1" y="216"/>
                  </a:lnTo>
                  <a:lnTo>
                    <a:pt x="71" y="217"/>
                  </a:lnTo>
                  <a:lnTo>
                    <a:pt x="70" y="217"/>
                  </a:lnTo>
                  <a:lnTo>
                    <a:pt x="70" y="216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71" y="220"/>
                  </a:lnTo>
                  <a:lnTo>
                    <a:pt x="71" y="221"/>
                  </a:lnTo>
                  <a:lnTo>
                    <a:pt x="70" y="221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5" y="214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1" y="219"/>
                  </a:lnTo>
                  <a:lnTo>
                    <a:pt x="60" y="219"/>
                  </a:lnTo>
                  <a:lnTo>
                    <a:pt x="58" y="221"/>
                  </a:lnTo>
                  <a:lnTo>
                    <a:pt x="58" y="223"/>
                  </a:lnTo>
                  <a:lnTo>
                    <a:pt x="55" y="223"/>
                  </a:lnTo>
                  <a:lnTo>
                    <a:pt x="55" y="222"/>
                  </a:lnTo>
                  <a:lnTo>
                    <a:pt x="54" y="222"/>
                  </a:lnTo>
                  <a:lnTo>
                    <a:pt x="54" y="223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7" y="220"/>
                  </a:lnTo>
                  <a:lnTo>
                    <a:pt x="37" y="219"/>
                  </a:lnTo>
                  <a:lnTo>
                    <a:pt x="35" y="216"/>
                  </a:lnTo>
                  <a:lnTo>
                    <a:pt x="30" y="216"/>
                  </a:lnTo>
                  <a:lnTo>
                    <a:pt x="28" y="217"/>
                  </a:lnTo>
                  <a:lnTo>
                    <a:pt x="24" y="217"/>
                  </a:lnTo>
                  <a:lnTo>
                    <a:pt x="24" y="215"/>
                  </a:lnTo>
                  <a:lnTo>
                    <a:pt x="25" y="213"/>
                  </a:lnTo>
                  <a:lnTo>
                    <a:pt x="24" y="212"/>
                  </a:lnTo>
                  <a:lnTo>
                    <a:pt x="24" y="209"/>
                  </a:lnTo>
                  <a:lnTo>
                    <a:pt x="23" y="208"/>
                  </a:lnTo>
                  <a:lnTo>
                    <a:pt x="23" y="206"/>
                  </a:lnTo>
                  <a:lnTo>
                    <a:pt x="24" y="203"/>
                  </a:lnTo>
                  <a:lnTo>
                    <a:pt x="24" y="202"/>
                  </a:lnTo>
                  <a:lnTo>
                    <a:pt x="25" y="200"/>
                  </a:lnTo>
                  <a:lnTo>
                    <a:pt x="24" y="200"/>
                  </a:lnTo>
                  <a:lnTo>
                    <a:pt x="25" y="198"/>
                  </a:lnTo>
                  <a:lnTo>
                    <a:pt x="25" y="197"/>
                  </a:lnTo>
                  <a:lnTo>
                    <a:pt x="24" y="195"/>
                  </a:lnTo>
                  <a:lnTo>
                    <a:pt x="24" y="183"/>
                  </a:lnTo>
                  <a:lnTo>
                    <a:pt x="23" y="180"/>
                  </a:lnTo>
                  <a:lnTo>
                    <a:pt x="23" y="177"/>
                  </a:lnTo>
                  <a:lnTo>
                    <a:pt x="22" y="176"/>
                  </a:lnTo>
                  <a:lnTo>
                    <a:pt x="17" y="176"/>
                  </a:lnTo>
                  <a:lnTo>
                    <a:pt x="15" y="174"/>
                  </a:lnTo>
                  <a:lnTo>
                    <a:pt x="14" y="173"/>
                  </a:lnTo>
                  <a:lnTo>
                    <a:pt x="10" y="167"/>
                  </a:lnTo>
                  <a:lnTo>
                    <a:pt x="10" y="166"/>
                  </a:lnTo>
                  <a:lnTo>
                    <a:pt x="8" y="166"/>
                  </a:lnTo>
                  <a:lnTo>
                    <a:pt x="8" y="167"/>
                  </a:lnTo>
                  <a:lnTo>
                    <a:pt x="6" y="169"/>
                  </a:lnTo>
                  <a:lnTo>
                    <a:pt x="8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10" y="173"/>
                  </a:lnTo>
                  <a:lnTo>
                    <a:pt x="10" y="174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3" y="161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4" y="142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5" y="149"/>
                  </a:lnTo>
                  <a:lnTo>
                    <a:pt x="9" y="146"/>
                  </a:lnTo>
                  <a:lnTo>
                    <a:pt x="10" y="146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0" y="136"/>
                  </a:lnTo>
                  <a:lnTo>
                    <a:pt x="10" y="130"/>
                  </a:lnTo>
                  <a:lnTo>
                    <a:pt x="9" y="129"/>
                  </a:lnTo>
                  <a:lnTo>
                    <a:pt x="4" y="127"/>
                  </a:lnTo>
                  <a:lnTo>
                    <a:pt x="3" y="127"/>
                  </a:lnTo>
                  <a:lnTo>
                    <a:pt x="3" y="131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2" y="121"/>
                  </a:lnTo>
                  <a:lnTo>
                    <a:pt x="2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6" y="92"/>
                  </a:lnTo>
                  <a:lnTo>
                    <a:pt x="18" y="93"/>
                  </a:lnTo>
                  <a:lnTo>
                    <a:pt x="20" y="92"/>
                  </a:lnTo>
                  <a:lnTo>
                    <a:pt x="20" y="91"/>
                  </a:lnTo>
                  <a:lnTo>
                    <a:pt x="21" y="91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8" y="86"/>
                  </a:lnTo>
                  <a:lnTo>
                    <a:pt x="30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1" y="80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5" y="75"/>
                  </a:lnTo>
                  <a:lnTo>
                    <a:pt x="36" y="73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3" y="77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2" y="84"/>
                  </a:lnTo>
                  <a:lnTo>
                    <a:pt x="43" y="85"/>
                  </a:lnTo>
                  <a:lnTo>
                    <a:pt x="42" y="85"/>
                  </a:lnTo>
                  <a:lnTo>
                    <a:pt x="41" y="86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3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1" y="93"/>
                  </a:lnTo>
                  <a:lnTo>
                    <a:pt x="52" y="93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3" y="91"/>
                  </a:lnTo>
                  <a:lnTo>
                    <a:pt x="52" y="92"/>
                  </a:lnTo>
                  <a:lnTo>
                    <a:pt x="51" y="92"/>
                  </a:lnTo>
                  <a:lnTo>
                    <a:pt x="52" y="9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8" y="69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64" y="59"/>
                  </a:lnTo>
                  <a:lnTo>
                    <a:pt x="62" y="60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6" y="57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1" y="53"/>
                  </a:lnTo>
                  <a:lnTo>
                    <a:pt x="70" y="53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6" y="53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3" y="60"/>
                  </a:lnTo>
                  <a:lnTo>
                    <a:pt x="30" y="61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8"/>
                  </a:lnTo>
                  <a:lnTo>
                    <a:pt x="22" y="71"/>
                  </a:lnTo>
                  <a:lnTo>
                    <a:pt x="21" y="73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7" y="84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4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7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34" y="49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48" y="48"/>
                  </a:lnTo>
                  <a:lnTo>
                    <a:pt x="52" y="47"/>
                  </a:lnTo>
                  <a:lnTo>
                    <a:pt x="56" y="45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72" y="23"/>
                  </a:lnTo>
                  <a:lnTo>
                    <a:pt x="73" y="20"/>
                  </a:lnTo>
                  <a:lnTo>
                    <a:pt x="77" y="17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6" y="7"/>
                  </a:lnTo>
                  <a:lnTo>
                    <a:pt x="101" y="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8">
              <a:extLst>
                <a:ext uri="{FF2B5EF4-FFF2-40B4-BE49-F238E27FC236}">
                  <a16:creationId xmlns="" xmlns:a16="http://schemas.microsoft.com/office/drawing/2014/main" id="{60EA2ADF-2BCB-4D70-92C1-1B71AB3B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678" y="4179879"/>
              <a:ext cx="452438" cy="258762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15" y="16"/>
                </a:cxn>
                <a:cxn ang="0">
                  <a:pos x="123" y="2"/>
                </a:cxn>
                <a:cxn ang="0">
                  <a:pos x="130" y="4"/>
                </a:cxn>
                <a:cxn ang="0">
                  <a:pos x="136" y="14"/>
                </a:cxn>
                <a:cxn ang="0">
                  <a:pos x="152" y="20"/>
                </a:cxn>
                <a:cxn ang="0">
                  <a:pos x="164" y="24"/>
                </a:cxn>
                <a:cxn ang="0">
                  <a:pos x="170" y="27"/>
                </a:cxn>
                <a:cxn ang="0">
                  <a:pos x="184" y="31"/>
                </a:cxn>
                <a:cxn ang="0">
                  <a:pos x="176" y="39"/>
                </a:cxn>
                <a:cxn ang="0">
                  <a:pos x="182" y="48"/>
                </a:cxn>
                <a:cxn ang="0">
                  <a:pos x="192" y="63"/>
                </a:cxn>
                <a:cxn ang="0">
                  <a:pos x="207" y="54"/>
                </a:cxn>
                <a:cxn ang="0">
                  <a:pos x="205" y="49"/>
                </a:cxn>
                <a:cxn ang="0">
                  <a:pos x="208" y="42"/>
                </a:cxn>
                <a:cxn ang="0">
                  <a:pos x="222" y="48"/>
                </a:cxn>
                <a:cxn ang="0">
                  <a:pos x="235" y="52"/>
                </a:cxn>
                <a:cxn ang="0">
                  <a:pos x="239" y="57"/>
                </a:cxn>
                <a:cxn ang="0">
                  <a:pos x="240" y="65"/>
                </a:cxn>
                <a:cxn ang="0">
                  <a:pos x="251" y="67"/>
                </a:cxn>
                <a:cxn ang="0">
                  <a:pos x="260" y="72"/>
                </a:cxn>
                <a:cxn ang="0">
                  <a:pos x="266" y="73"/>
                </a:cxn>
                <a:cxn ang="0">
                  <a:pos x="276" y="79"/>
                </a:cxn>
                <a:cxn ang="0">
                  <a:pos x="281" y="90"/>
                </a:cxn>
                <a:cxn ang="0">
                  <a:pos x="285" y="101"/>
                </a:cxn>
                <a:cxn ang="0">
                  <a:pos x="272" y="103"/>
                </a:cxn>
                <a:cxn ang="0">
                  <a:pos x="256" y="121"/>
                </a:cxn>
                <a:cxn ang="0">
                  <a:pos x="245" y="139"/>
                </a:cxn>
                <a:cxn ang="0">
                  <a:pos x="226" y="145"/>
                </a:cxn>
                <a:cxn ang="0">
                  <a:pos x="210" y="149"/>
                </a:cxn>
                <a:cxn ang="0">
                  <a:pos x="201" y="152"/>
                </a:cxn>
                <a:cxn ang="0">
                  <a:pos x="189" y="146"/>
                </a:cxn>
                <a:cxn ang="0">
                  <a:pos x="167" y="150"/>
                </a:cxn>
                <a:cxn ang="0">
                  <a:pos x="155" y="144"/>
                </a:cxn>
                <a:cxn ang="0">
                  <a:pos x="139" y="135"/>
                </a:cxn>
                <a:cxn ang="0">
                  <a:pos x="127" y="134"/>
                </a:cxn>
                <a:cxn ang="0">
                  <a:pos x="122" y="149"/>
                </a:cxn>
                <a:cxn ang="0">
                  <a:pos x="110" y="162"/>
                </a:cxn>
                <a:cxn ang="0">
                  <a:pos x="99" y="160"/>
                </a:cxn>
                <a:cxn ang="0">
                  <a:pos x="83" y="159"/>
                </a:cxn>
                <a:cxn ang="0">
                  <a:pos x="80" y="153"/>
                </a:cxn>
                <a:cxn ang="0">
                  <a:pos x="70" y="143"/>
                </a:cxn>
                <a:cxn ang="0">
                  <a:pos x="62" y="137"/>
                </a:cxn>
                <a:cxn ang="0">
                  <a:pos x="47" y="127"/>
                </a:cxn>
                <a:cxn ang="0">
                  <a:pos x="37" y="114"/>
                </a:cxn>
                <a:cxn ang="0">
                  <a:pos x="24" y="107"/>
                </a:cxn>
                <a:cxn ang="0">
                  <a:pos x="20" y="95"/>
                </a:cxn>
                <a:cxn ang="0">
                  <a:pos x="14" y="85"/>
                </a:cxn>
                <a:cxn ang="0">
                  <a:pos x="17" y="73"/>
                </a:cxn>
                <a:cxn ang="0">
                  <a:pos x="5" y="58"/>
                </a:cxn>
                <a:cxn ang="0">
                  <a:pos x="0" y="48"/>
                </a:cxn>
                <a:cxn ang="0">
                  <a:pos x="8" y="54"/>
                </a:cxn>
                <a:cxn ang="0">
                  <a:pos x="12" y="52"/>
                </a:cxn>
                <a:cxn ang="0">
                  <a:pos x="27" y="43"/>
                </a:cxn>
                <a:cxn ang="0">
                  <a:pos x="40" y="41"/>
                </a:cxn>
                <a:cxn ang="0">
                  <a:pos x="52" y="31"/>
                </a:cxn>
                <a:cxn ang="0">
                  <a:pos x="60" y="28"/>
                </a:cxn>
                <a:cxn ang="0">
                  <a:pos x="76" y="21"/>
                </a:cxn>
                <a:cxn ang="0">
                  <a:pos x="91" y="11"/>
                </a:cxn>
                <a:cxn ang="0">
                  <a:pos x="93" y="4"/>
                </a:cxn>
              </a:cxnLst>
              <a:rect l="0" t="0" r="r" b="b"/>
              <a:pathLst>
                <a:path w="285" h="163">
                  <a:moveTo>
                    <a:pt x="93" y="0"/>
                  </a:moveTo>
                  <a:lnTo>
                    <a:pt x="97" y="0"/>
                  </a:lnTo>
                  <a:lnTo>
                    <a:pt x="97" y="2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8" y="10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6" y="12"/>
                  </a:lnTo>
                  <a:lnTo>
                    <a:pt x="123" y="12"/>
                  </a:lnTo>
                  <a:lnTo>
                    <a:pt x="123" y="5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9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1" y="16"/>
                  </a:lnTo>
                  <a:lnTo>
                    <a:pt x="142" y="16"/>
                  </a:lnTo>
                  <a:lnTo>
                    <a:pt x="151" y="20"/>
                  </a:lnTo>
                  <a:lnTo>
                    <a:pt x="152" y="20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0"/>
                  </a:lnTo>
                  <a:lnTo>
                    <a:pt x="158" y="21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4" y="24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28"/>
                  </a:lnTo>
                  <a:lnTo>
                    <a:pt x="165" y="28"/>
                  </a:lnTo>
                  <a:lnTo>
                    <a:pt x="165" y="29"/>
                  </a:lnTo>
                  <a:lnTo>
                    <a:pt x="167" y="29"/>
                  </a:lnTo>
                  <a:lnTo>
                    <a:pt x="170" y="27"/>
                  </a:lnTo>
                  <a:lnTo>
                    <a:pt x="171" y="27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5" y="27"/>
                  </a:lnTo>
                  <a:lnTo>
                    <a:pt x="176" y="25"/>
                  </a:lnTo>
                  <a:lnTo>
                    <a:pt x="179" y="25"/>
                  </a:lnTo>
                  <a:lnTo>
                    <a:pt x="184" y="30"/>
                  </a:lnTo>
                  <a:lnTo>
                    <a:pt x="184" y="31"/>
                  </a:lnTo>
                  <a:lnTo>
                    <a:pt x="183" y="33"/>
                  </a:lnTo>
                  <a:lnTo>
                    <a:pt x="183" y="35"/>
                  </a:lnTo>
                  <a:lnTo>
                    <a:pt x="182" y="35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7" y="39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7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9" y="55"/>
                  </a:lnTo>
                  <a:lnTo>
                    <a:pt x="189" y="57"/>
                  </a:lnTo>
                  <a:lnTo>
                    <a:pt x="190" y="59"/>
                  </a:lnTo>
                  <a:lnTo>
                    <a:pt x="190" y="60"/>
                  </a:lnTo>
                  <a:lnTo>
                    <a:pt x="192" y="63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9"/>
                  </a:lnTo>
                  <a:lnTo>
                    <a:pt x="201" y="57"/>
                  </a:lnTo>
                  <a:lnTo>
                    <a:pt x="203" y="57"/>
                  </a:lnTo>
                  <a:lnTo>
                    <a:pt x="204" y="55"/>
                  </a:lnTo>
                  <a:lnTo>
                    <a:pt x="207" y="55"/>
                  </a:lnTo>
                  <a:lnTo>
                    <a:pt x="207" y="54"/>
                  </a:lnTo>
                  <a:lnTo>
                    <a:pt x="208" y="54"/>
                  </a:lnTo>
                  <a:lnTo>
                    <a:pt x="208" y="55"/>
                  </a:lnTo>
                  <a:lnTo>
                    <a:pt x="209" y="55"/>
                  </a:lnTo>
                  <a:lnTo>
                    <a:pt x="209" y="54"/>
                  </a:lnTo>
                  <a:lnTo>
                    <a:pt x="208" y="53"/>
                  </a:lnTo>
                  <a:lnTo>
                    <a:pt x="208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203" y="42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6" y="45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2" y="48"/>
                  </a:lnTo>
                  <a:lnTo>
                    <a:pt x="222" y="52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6" y="52"/>
                  </a:lnTo>
                  <a:lnTo>
                    <a:pt x="226" y="53"/>
                  </a:lnTo>
                  <a:lnTo>
                    <a:pt x="227" y="53"/>
                  </a:lnTo>
                  <a:lnTo>
                    <a:pt x="228" y="52"/>
                  </a:lnTo>
                  <a:lnTo>
                    <a:pt x="235" y="52"/>
                  </a:lnTo>
                  <a:lnTo>
                    <a:pt x="236" y="49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40" y="55"/>
                  </a:lnTo>
                  <a:lnTo>
                    <a:pt x="239" y="55"/>
                  </a:lnTo>
                  <a:lnTo>
                    <a:pt x="239" y="57"/>
                  </a:lnTo>
                  <a:lnTo>
                    <a:pt x="236" y="58"/>
                  </a:lnTo>
                  <a:lnTo>
                    <a:pt x="234" y="58"/>
                  </a:lnTo>
                  <a:lnTo>
                    <a:pt x="233" y="59"/>
                  </a:lnTo>
                  <a:lnTo>
                    <a:pt x="233" y="60"/>
                  </a:lnTo>
                  <a:lnTo>
                    <a:pt x="235" y="63"/>
                  </a:lnTo>
                  <a:lnTo>
                    <a:pt x="239" y="63"/>
                  </a:lnTo>
                  <a:lnTo>
                    <a:pt x="239" y="65"/>
                  </a:lnTo>
                  <a:lnTo>
                    <a:pt x="240" y="65"/>
                  </a:lnTo>
                  <a:lnTo>
                    <a:pt x="240" y="67"/>
                  </a:lnTo>
                  <a:lnTo>
                    <a:pt x="244" y="71"/>
                  </a:lnTo>
                  <a:lnTo>
                    <a:pt x="247" y="71"/>
                  </a:lnTo>
                  <a:lnTo>
                    <a:pt x="248" y="70"/>
                  </a:lnTo>
                  <a:lnTo>
                    <a:pt x="251" y="70"/>
                  </a:lnTo>
                  <a:lnTo>
                    <a:pt x="252" y="68"/>
                  </a:lnTo>
                  <a:lnTo>
                    <a:pt x="252" y="67"/>
                  </a:lnTo>
                  <a:lnTo>
                    <a:pt x="251" y="67"/>
                  </a:lnTo>
                  <a:lnTo>
                    <a:pt x="251" y="66"/>
                  </a:lnTo>
                  <a:lnTo>
                    <a:pt x="252" y="66"/>
                  </a:lnTo>
                  <a:lnTo>
                    <a:pt x="254" y="68"/>
                  </a:lnTo>
                  <a:lnTo>
                    <a:pt x="254" y="70"/>
                  </a:lnTo>
                  <a:lnTo>
                    <a:pt x="257" y="71"/>
                  </a:lnTo>
                  <a:lnTo>
                    <a:pt x="258" y="71"/>
                  </a:lnTo>
                  <a:lnTo>
                    <a:pt x="259" y="72"/>
                  </a:lnTo>
                  <a:lnTo>
                    <a:pt x="260" y="72"/>
                  </a:lnTo>
                  <a:lnTo>
                    <a:pt x="262" y="73"/>
                  </a:lnTo>
                  <a:lnTo>
                    <a:pt x="262" y="74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7" y="74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3" y="74"/>
                  </a:lnTo>
                  <a:lnTo>
                    <a:pt x="273" y="76"/>
                  </a:lnTo>
                  <a:lnTo>
                    <a:pt x="275" y="77"/>
                  </a:lnTo>
                  <a:lnTo>
                    <a:pt x="275" y="78"/>
                  </a:lnTo>
                  <a:lnTo>
                    <a:pt x="276" y="79"/>
                  </a:lnTo>
                  <a:lnTo>
                    <a:pt x="275" y="80"/>
                  </a:lnTo>
                  <a:lnTo>
                    <a:pt x="275" y="84"/>
                  </a:lnTo>
                  <a:lnTo>
                    <a:pt x="276" y="86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81" y="90"/>
                  </a:lnTo>
                  <a:lnTo>
                    <a:pt x="281" y="91"/>
                  </a:lnTo>
                  <a:lnTo>
                    <a:pt x="282" y="91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1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101"/>
                  </a:lnTo>
                  <a:lnTo>
                    <a:pt x="284" y="101"/>
                  </a:lnTo>
                  <a:lnTo>
                    <a:pt x="282" y="103"/>
                  </a:lnTo>
                  <a:lnTo>
                    <a:pt x="279" y="103"/>
                  </a:lnTo>
                  <a:lnTo>
                    <a:pt x="277" y="102"/>
                  </a:lnTo>
                  <a:lnTo>
                    <a:pt x="276" y="103"/>
                  </a:lnTo>
                  <a:lnTo>
                    <a:pt x="273" y="102"/>
                  </a:lnTo>
                  <a:lnTo>
                    <a:pt x="273" y="103"/>
                  </a:lnTo>
                  <a:lnTo>
                    <a:pt x="272" y="103"/>
                  </a:lnTo>
                  <a:lnTo>
                    <a:pt x="272" y="106"/>
                  </a:lnTo>
                  <a:lnTo>
                    <a:pt x="269" y="109"/>
                  </a:lnTo>
                  <a:lnTo>
                    <a:pt x="266" y="109"/>
                  </a:lnTo>
                  <a:lnTo>
                    <a:pt x="266" y="111"/>
                  </a:lnTo>
                  <a:lnTo>
                    <a:pt x="264" y="114"/>
                  </a:lnTo>
                  <a:lnTo>
                    <a:pt x="258" y="116"/>
                  </a:lnTo>
                  <a:lnTo>
                    <a:pt x="256" y="119"/>
                  </a:lnTo>
                  <a:lnTo>
                    <a:pt x="256" y="121"/>
                  </a:lnTo>
                  <a:lnTo>
                    <a:pt x="254" y="123"/>
                  </a:lnTo>
                  <a:lnTo>
                    <a:pt x="254" y="129"/>
                  </a:lnTo>
                  <a:lnTo>
                    <a:pt x="251" y="133"/>
                  </a:lnTo>
                  <a:lnTo>
                    <a:pt x="247" y="133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5" y="138"/>
                  </a:lnTo>
                  <a:lnTo>
                    <a:pt x="245" y="139"/>
                  </a:lnTo>
                  <a:lnTo>
                    <a:pt x="241" y="139"/>
                  </a:lnTo>
                  <a:lnTo>
                    <a:pt x="241" y="140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1" y="146"/>
                  </a:lnTo>
                  <a:lnTo>
                    <a:pt x="229" y="146"/>
                  </a:lnTo>
                  <a:lnTo>
                    <a:pt x="227" y="144"/>
                  </a:lnTo>
                  <a:lnTo>
                    <a:pt x="226" y="145"/>
                  </a:lnTo>
                  <a:lnTo>
                    <a:pt x="225" y="145"/>
                  </a:lnTo>
                  <a:lnTo>
                    <a:pt x="223" y="146"/>
                  </a:lnTo>
                  <a:lnTo>
                    <a:pt x="219" y="144"/>
                  </a:lnTo>
                  <a:lnTo>
                    <a:pt x="217" y="143"/>
                  </a:lnTo>
                  <a:lnTo>
                    <a:pt x="215" y="143"/>
                  </a:lnTo>
                  <a:lnTo>
                    <a:pt x="213" y="145"/>
                  </a:lnTo>
                  <a:lnTo>
                    <a:pt x="213" y="146"/>
                  </a:lnTo>
                  <a:lnTo>
                    <a:pt x="210" y="149"/>
                  </a:lnTo>
                  <a:lnTo>
                    <a:pt x="209" y="151"/>
                  </a:lnTo>
                  <a:lnTo>
                    <a:pt x="207" y="157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8"/>
                  </a:lnTo>
                  <a:lnTo>
                    <a:pt x="204" y="153"/>
                  </a:lnTo>
                  <a:lnTo>
                    <a:pt x="203" y="152"/>
                  </a:lnTo>
                  <a:lnTo>
                    <a:pt x="201" y="152"/>
                  </a:lnTo>
                  <a:lnTo>
                    <a:pt x="200" y="153"/>
                  </a:lnTo>
                  <a:lnTo>
                    <a:pt x="197" y="151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2" y="149"/>
                  </a:lnTo>
                  <a:lnTo>
                    <a:pt x="191" y="147"/>
                  </a:lnTo>
                  <a:lnTo>
                    <a:pt x="189" y="147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6" y="147"/>
                  </a:lnTo>
                  <a:lnTo>
                    <a:pt x="184" y="147"/>
                  </a:lnTo>
                  <a:lnTo>
                    <a:pt x="182" y="151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70" y="151"/>
                  </a:lnTo>
                  <a:lnTo>
                    <a:pt x="167" y="150"/>
                  </a:lnTo>
                  <a:lnTo>
                    <a:pt x="163" y="146"/>
                  </a:lnTo>
                  <a:lnTo>
                    <a:pt x="163" y="145"/>
                  </a:lnTo>
                  <a:lnTo>
                    <a:pt x="160" y="145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5" y="144"/>
                  </a:lnTo>
                  <a:lnTo>
                    <a:pt x="153" y="144"/>
                  </a:lnTo>
                  <a:lnTo>
                    <a:pt x="149" y="141"/>
                  </a:lnTo>
                  <a:lnTo>
                    <a:pt x="147" y="140"/>
                  </a:lnTo>
                  <a:lnTo>
                    <a:pt x="146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1" y="137"/>
                  </a:lnTo>
                  <a:lnTo>
                    <a:pt x="139" y="135"/>
                  </a:lnTo>
                  <a:lnTo>
                    <a:pt x="135" y="135"/>
                  </a:lnTo>
                  <a:lnTo>
                    <a:pt x="135" y="137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5"/>
                  </a:lnTo>
                  <a:lnTo>
                    <a:pt x="129" y="134"/>
                  </a:lnTo>
                  <a:lnTo>
                    <a:pt x="127" y="134"/>
                  </a:lnTo>
                  <a:lnTo>
                    <a:pt x="124" y="133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2" y="135"/>
                  </a:lnTo>
                  <a:lnTo>
                    <a:pt x="122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2" y="149"/>
                  </a:lnTo>
                  <a:lnTo>
                    <a:pt x="121" y="150"/>
                  </a:lnTo>
                  <a:lnTo>
                    <a:pt x="118" y="149"/>
                  </a:lnTo>
                  <a:lnTo>
                    <a:pt x="115" y="149"/>
                  </a:lnTo>
                  <a:lnTo>
                    <a:pt x="115" y="152"/>
                  </a:lnTo>
                  <a:lnTo>
                    <a:pt x="113" y="153"/>
                  </a:lnTo>
                  <a:lnTo>
                    <a:pt x="111" y="154"/>
                  </a:lnTo>
                  <a:lnTo>
                    <a:pt x="111" y="160"/>
                  </a:lnTo>
                  <a:lnTo>
                    <a:pt x="110" y="162"/>
                  </a:lnTo>
                  <a:lnTo>
                    <a:pt x="109" y="162"/>
                  </a:lnTo>
                  <a:lnTo>
                    <a:pt x="109" y="159"/>
                  </a:lnTo>
                  <a:lnTo>
                    <a:pt x="107" y="159"/>
                  </a:lnTo>
                  <a:lnTo>
                    <a:pt x="107" y="158"/>
                  </a:lnTo>
                  <a:lnTo>
                    <a:pt x="104" y="159"/>
                  </a:lnTo>
                  <a:lnTo>
                    <a:pt x="102" y="158"/>
                  </a:lnTo>
                  <a:lnTo>
                    <a:pt x="101" y="157"/>
                  </a:lnTo>
                  <a:lnTo>
                    <a:pt x="99" y="160"/>
                  </a:lnTo>
                  <a:lnTo>
                    <a:pt x="98" y="160"/>
                  </a:lnTo>
                  <a:lnTo>
                    <a:pt x="97" y="162"/>
                  </a:lnTo>
                  <a:lnTo>
                    <a:pt x="96" y="162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1" y="160"/>
                  </a:lnTo>
                  <a:lnTo>
                    <a:pt x="85" y="160"/>
                  </a:lnTo>
                  <a:lnTo>
                    <a:pt x="83" y="159"/>
                  </a:lnTo>
                  <a:lnTo>
                    <a:pt x="83" y="158"/>
                  </a:lnTo>
                  <a:lnTo>
                    <a:pt x="82" y="158"/>
                  </a:lnTo>
                  <a:lnTo>
                    <a:pt x="82" y="157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2" y="154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7" y="151"/>
                  </a:lnTo>
                  <a:lnTo>
                    <a:pt x="77" y="150"/>
                  </a:lnTo>
                  <a:lnTo>
                    <a:pt x="76" y="150"/>
                  </a:lnTo>
                  <a:lnTo>
                    <a:pt x="74" y="149"/>
                  </a:lnTo>
                  <a:lnTo>
                    <a:pt x="73" y="149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6" y="141"/>
                  </a:lnTo>
                  <a:lnTo>
                    <a:pt x="66" y="140"/>
                  </a:lnTo>
                  <a:lnTo>
                    <a:pt x="65" y="139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7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2" y="128"/>
                  </a:lnTo>
                  <a:lnTo>
                    <a:pt x="52" y="127"/>
                  </a:lnTo>
                  <a:lnTo>
                    <a:pt x="47" y="127"/>
                  </a:lnTo>
                  <a:lnTo>
                    <a:pt x="46" y="126"/>
                  </a:lnTo>
                  <a:lnTo>
                    <a:pt x="46" y="125"/>
                  </a:lnTo>
                  <a:lnTo>
                    <a:pt x="42" y="119"/>
                  </a:lnTo>
                  <a:lnTo>
                    <a:pt x="41" y="119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8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6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5" y="89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8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2" y="22"/>
                  </a:lnTo>
                  <a:lnTo>
                    <a:pt x="71" y="22"/>
                  </a:lnTo>
                  <a:lnTo>
                    <a:pt x="72" y="21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83" y="16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9">
              <a:extLst>
                <a:ext uri="{FF2B5EF4-FFF2-40B4-BE49-F238E27FC236}">
                  <a16:creationId xmlns="" xmlns:a16="http://schemas.microsoft.com/office/drawing/2014/main" id="{2E3D0678-8704-48E7-A9B7-6240D439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814" y="5603864"/>
              <a:ext cx="153988" cy="92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5" y="3"/>
                </a:cxn>
                <a:cxn ang="0">
                  <a:pos x="88" y="9"/>
                </a:cxn>
                <a:cxn ang="0">
                  <a:pos x="75" y="18"/>
                </a:cxn>
                <a:cxn ang="0">
                  <a:pos x="70" y="19"/>
                </a:cxn>
                <a:cxn ang="0">
                  <a:pos x="69" y="23"/>
                </a:cxn>
                <a:cxn ang="0">
                  <a:pos x="69" y="28"/>
                </a:cxn>
                <a:cxn ang="0">
                  <a:pos x="71" y="31"/>
                </a:cxn>
                <a:cxn ang="0">
                  <a:pos x="74" y="33"/>
                </a:cxn>
                <a:cxn ang="0">
                  <a:pos x="75" y="34"/>
                </a:cxn>
                <a:cxn ang="0">
                  <a:pos x="76" y="36"/>
                </a:cxn>
                <a:cxn ang="0">
                  <a:pos x="74" y="37"/>
                </a:cxn>
                <a:cxn ang="0">
                  <a:pos x="72" y="36"/>
                </a:cxn>
                <a:cxn ang="0">
                  <a:pos x="68" y="37"/>
                </a:cxn>
                <a:cxn ang="0">
                  <a:pos x="66" y="39"/>
                </a:cxn>
                <a:cxn ang="0">
                  <a:pos x="59" y="37"/>
                </a:cxn>
                <a:cxn ang="0">
                  <a:pos x="58" y="40"/>
                </a:cxn>
                <a:cxn ang="0">
                  <a:pos x="57" y="43"/>
                </a:cxn>
                <a:cxn ang="0">
                  <a:pos x="56" y="46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7" y="49"/>
                </a:cxn>
                <a:cxn ang="0">
                  <a:pos x="43" y="51"/>
                </a:cxn>
                <a:cxn ang="0">
                  <a:pos x="41" y="52"/>
                </a:cxn>
                <a:cxn ang="0">
                  <a:pos x="38" y="51"/>
                </a:cxn>
                <a:cxn ang="0">
                  <a:pos x="33" y="52"/>
                </a:cxn>
                <a:cxn ang="0">
                  <a:pos x="31" y="54"/>
                </a:cxn>
                <a:cxn ang="0">
                  <a:pos x="32" y="58"/>
                </a:cxn>
                <a:cxn ang="0">
                  <a:pos x="28" y="57"/>
                </a:cxn>
                <a:cxn ang="0">
                  <a:pos x="27" y="53"/>
                </a:cxn>
                <a:cxn ang="0">
                  <a:pos x="20" y="54"/>
                </a:cxn>
                <a:cxn ang="0">
                  <a:pos x="14" y="53"/>
                </a:cxn>
                <a:cxn ang="0">
                  <a:pos x="12" y="52"/>
                </a:cxn>
                <a:cxn ang="0">
                  <a:pos x="7" y="51"/>
                </a:cxn>
                <a:cxn ang="0">
                  <a:pos x="6" y="47"/>
                </a:cxn>
                <a:cxn ang="0">
                  <a:pos x="4" y="43"/>
                </a:cxn>
                <a:cxn ang="0">
                  <a:pos x="3" y="42"/>
                </a:cxn>
                <a:cxn ang="0">
                  <a:pos x="2" y="40"/>
                </a:cxn>
                <a:cxn ang="0">
                  <a:pos x="1" y="36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10" y="29"/>
                </a:cxn>
                <a:cxn ang="0">
                  <a:pos x="12" y="27"/>
                </a:cxn>
                <a:cxn ang="0">
                  <a:pos x="22" y="28"/>
                </a:cxn>
                <a:cxn ang="0">
                  <a:pos x="27" y="25"/>
                </a:cxn>
                <a:cxn ang="0">
                  <a:pos x="28" y="16"/>
                </a:cxn>
                <a:cxn ang="0">
                  <a:pos x="37" y="17"/>
                </a:cxn>
                <a:cxn ang="0">
                  <a:pos x="43" y="18"/>
                </a:cxn>
                <a:cxn ang="0">
                  <a:pos x="58" y="17"/>
                </a:cxn>
                <a:cxn ang="0">
                  <a:pos x="63" y="15"/>
                </a:cxn>
                <a:cxn ang="0">
                  <a:pos x="68" y="14"/>
                </a:cxn>
                <a:cxn ang="0">
                  <a:pos x="76" y="10"/>
                </a:cxn>
                <a:cxn ang="0">
                  <a:pos x="80" y="8"/>
                </a:cxn>
                <a:cxn ang="0">
                  <a:pos x="84" y="6"/>
                </a:cxn>
                <a:cxn ang="0">
                  <a:pos x="95" y="0"/>
                </a:cxn>
              </a:cxnLst>
              <a:rect l="0" t="0" r="r" b="b"/>
              <a:pathLst>
                <a:path w="97" h="58">
                  <a:moveTo>
                    <a:pt x="95" y="0"/>
                  </a:moveTo>
                  <a:lnTo>
                    <a:pt x="97" y="0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8" y="9"/>
                  </a:lnTo>
                  <a:lnTo>
                    <a:pt x="78" y="15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0" y="19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6" y="36"/>
                  </a:lnTo>
                  <a:lnTo>
                    <a:pt x="76" y="37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1" y="37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59" y="37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6" y="43"/>
                  </a:lnTo>
                  <a:lnTo>
                    <a:pt x="56" y="46"/>
                  </a:lnTo>
                  <a:lnTo>
                    <a:pt x="53" y="46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7" y="17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9" y="19"/>
                  </a:lnTo>
                  <a:lnTo>
                    <a:pt x="58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8" y="14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4" y="6"/>
                  </a:lnTo>
                  <a:lnTo>
                    <a:pt x="85" y="5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0">
              <a:extLst>
                <a:ext uri="{FF2B5EF4-FFF2-40B4-BE49-F238E27FC236}">
                  <a16:creationId xmlns="" xmlns:a16="http://schemas.microsoft.com/office/drawing/2014/main" id="{5DC0896A-7BF1-4BC1-A9E4-79B2899542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928" y="4637078"/>
              <a:ext cx="395288" cy="387349"/>
            </a:xfrm>
            <a:custGeom>
              <a:avLst/>
              <a:gdLst/>
              <a:ahLst/>
              <a:cxnLst>
                <a:cxn ang="0">
                  <a:pos x="190" y="226"/>
                </a:cxn>
                <a:cxn ang="0">
                  <a:pos x="198" y="232"/>
                </a:cxn>
                <a:cxn ang="0">
                  <a:pos x="165" y="224"/>
                </a:cxn>
                <a:cxn ang="0">
                  <a:pos x="144" y="216"/>
                </a:cxn>
                <a:cxn ang="0">
                  <a:pos x="172" y="215"/>
                </a:cxn>
                <a:cxn ang="0">
                  <a:pos x="185" y="221"/>
                </a:cxn>
                <a:cxn ang="0">
                  <a:pos x="160" y="213"/>
                </a:cxn>
                <a:cxn ang="0">
                  <a:pos x="109" y="208"/>
                </a:cxn>
                <a:cxn ang="0">
                  <a:pos x="135" y="203"/>
                </a:cxn>
                <a:cxn ang="0">
                  <a:pos x="126" y="189"/>
                </a:cxn>
                <a:cxn ang="0">
                  <a:pos x="124" y="189"/>
                </a:cxn>
                <a:cxn ang="0">
                  <a:pos x="122" y="183"/>
                </a:cxn>
                <a:cxn ang="0">
                  <a:pos x="79" y="165"/>
                </a:cxn>
                <a:cxn ang="0">
                  <a:pos x="69" y="158"/>
                </a:cxn>
                <a:cxn ang="0">
                  <a:pos x="73" y="158"/>
                </a:cxn>
                <a:cxn ang="0">
                  <a:pos x="69" y="147"/>
                </a:cxn>
                <a:cxn ang="0">
                  <a:pos x="58" y="144"/>
                </a:cxn>
                <a:cxn ang="0">
                  <a:pos x="72" y="132"/>
                </a:cxn>
                <a:cxn ang="0">
                  <a:pos x="41" y="120"/>
                </a:cxn>
                <a:cxn ang="0">
                  <a:pos x="60" y="116"/>
                </a:cxn>
                <a:cxn ang="0">
                  <a:pos x="67" y="128"/>
                </a:cxn>
                <a:cxn ang="0">
                  <a:pos x="69" y="134"/>
                </a:cxn>
                <a:cxn ang="0">
                  <a:pos x="38" y="116"/>
                </a:cxn>
                <a:cxn ang="0">
                  <a:pos x="18" y="105"/>
                </a:cxn>
                <a:cxn ang="0">
                  <a:pos x="53" y="102"/>
                </a:cxn>
                <a:cxn ang="0">
                  <a:pos x="37" y="84"/>
                </a:cxn>
                <a:cxn ang="0">
                  <a:pos x="42" y="116"/>
                </a:cxn>
                <a:cxn ang="0">
                  <a:pos x="39" y="96"/>
                </a:cxn>
                <a:cxn ang="0">
                  <a:pos x="50" y="89"/>
                </a:cxn>
                <a:cxn ang="0">
                  <a:pos x="39" y="87"/>
                </a:cxn>
                <a:cxn ang="0">
                  <a:pos x="128" y="3"/>
                </a:cxn>
                <a:cxn ang="0">
                  <a:pos x="150" y="23"/>
                </a:cxn>
                <a:cxn ang="0">
                  <a:pos x="182" y="44"/>
                </a:cxn>
                <a:cxn ang="0">
                  <a:pos x="219" y="38"/>
                </a:cxn>
                <a:cxn ang="0">
                  <a:pos x="229" y="60"/>
                </a:cxn>
                <a:cxn ang="0">
                  <a:pos x="236" y="74"/>
                </a:cxn>
                <a:cxn ang="0">
                  <a:pos x="235" y="86"/>
                </a:cxn>
                <a:cxn ang="0">
                  <a:pos x="221" y="92"/>
                </a:cxn>
                <a:cxn ang="0">
                  <a:pos x="190" y="85"/>
                </a:cxn>
                <a:cxn ang="0">
                  <a:pos x="156" y="85"/>
                </a:cxn>
                <a:cxn ang="0">
                  <a:pos x="129" y="80"/>
                </a:cxn>
                <a:cxn ang="0">
                  <a:pos x="107" y="80"/>
                </a:cxn>
                <a:cxn ang="0">
                  <a:pos x="100" y="111"/>
                </a:cxn>
                <a:cxn ang="0">
                  <a:pos x="112" y="127"/>
                </a:cxn>
                <a:cxn ang="0">
                  <a:pos x="124" y="152"/>
                </a:cxn>
                <a:cxn ang="0">
                  <a:pos x="160" y="190"/>
                </a:cxn>
                <a:cxn ang="0">
                  <a:pos x="168" y="209"/>
                </a:cxn>
                <a:cxn ang="0">
                  <a:pos x="149" y="194"/>
                </a:cxn>
                <a:cxn ang="0">
                  <a:pos x="116" y="181"/>
                </a:cxn>
                <a:cxn ang="0">
                  <a:pos x="104" y="171"/>
                </a:cxn>
                <a:cxn ang="0">
                  <a:pos x="85" y="158"/>
                </a:cxn>
                <a:cxn ang="0">
                  <a:pos x="73" y="136"/>
                </a:cxn>
                <a:cxn ang="0">
                  <a:pos x="67" y="121"/>
                </a:cxn>
                <a:cxn ang="0">
                  <a:pos x="54" y="85"/>
                </a:cxn>
                <a:cxn ang="0">
                  <a:pos x="32" y="83"/>
                </a:cxn>
                <a:cxn ang="0">
                  <a:pos x="22" y="99"/>
                </a:cxn>
                <a:cxn ang="0">
                  <a:pos x="6" y="86"/>
                </a:cxn>
                <a:cxn ang="0">
                  <a:pos x="6" y="66"/>
                </a:cxn>
                <a:cxn ang="0">
                  <a:pos x="42" y="62"/>
                </a:cxn>
                <a:cxn ang="0">
                  <a:pos x="63" y="64"/>
                </a:cxn>
                <a:cxn ang="0">
                  <a:pos x="75" y="52"/>
                </a:cxn>
                <a:cxn ang="0">
                  <a:pos x="89" y="23"/>
                </a:cxn>
                <a:cxn ang="0">
                  <a:pos x="118" y="11"/>
                </a:cxn>
              </a:cxnLst>
              <a:rect l="0" t="0" r="r" b="b"/>
              <a:pathLst>
                <a:path w="249" h="244">
                  <a:moveTo>
                    <a:pt x="210" y="243"/>
                  </a:moveTo>
                  <a:lnTo>
                    <a:pt x="211" y="243"/>
                  </a:lnTo>
                  <a:lnTo>
                    <a:pt x="211" y="244"/>
                  </a:lnTo>
                  <a:lnTo>
                    <a:pt x="210" y="243"/>
                  </a:lnTo>
                  <a:close/>
                  <a:moveTo>
                    <a:pt x="141" y="224"/>
                  </a:moveTo>
                  <a:lnTo>
                    <a:pt x="145" y="224"/>
                  </a:lnTo>
                  <a:lnTo>
                    <a:pt x="145" y="226"/>
                  </a:lnTo>
                  <a:lnTo>
                    <a:pt x="143" y="226"/>
                  </a:lnTo>
                  <a:lnTo>
                    <a:pt x="142" y="225"/>
                  </a:lnTo>
                  <a:lnTo>
                    <a:pt x="142" y="226"/>
                  </a:lnTo>
                  <a:lnTo>
                    <a:pt x="141" y="226"/>
                  </a:lnTo>
                  <a:lnTo>
                    <a:pt x="141" y="225"/>
                  </a:lnTo>
                  <a:lnTo>
                    <a:pt x="140" y="225"/>
                  </a:lnTo>
                  <a:lnTo>
                    <a:pt x="141" y="224"/>
                  </a:lnTo>
                  <a:close/>
                  <a:moveTo>
                    <a:pt x="186" y="222"/>
                  </a:moveTo>
                  <a:lnTo>
                    <a:pt x="187" y="222"/>
                  </a:lnTo>
                  <a:lnTo>
                    <a:pt x="190" y="225"/>
                  </a:lnTo>
                  <a:lnTo>
                    <a:pt x="190" y="226"/>
                  </a:lnTo>
                  <a:lnTo>
                    <a:pt x="192" y="227"/>
                  </a:lnTo>
                  <a:lnTo>
                    <a:pt x="200" y="232"/>
                  </a:lnTo>
                  <a:lnTo>
                    <a:pt x="202" y="233"/>
                  </a:lnTo>
                  <a:lnTo>
                    <a:pt x="205" y="233"/>
                  </a:lnTo>
                  <a:lnTo>
                    <a:pt x="205" y="234"/>
                  </a:lnTo>
                  <a:lnTo>
                    <a:pt x="206" y="236"/>
                  </a:lnTo>
                  <a:lnTo>
                    <a:pt x="209" y="236"/>
                  </a:lnTo>
                  <a:lnTo>
                    <a:pt x="209" y="240"/>
                  </a:lnTo>
                  <a:lnTo>
                    <a:pt x="210" y="242"/>
                  </a:lnTo>
                  <a:lnTo>
                    <a:pt x="210" y="243"/>
                  </a:lnTo>
                  <a:lnTo>
                    <a:pt x="209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0" y="236"/>
                  </a:lnTo>
                  <a:lnTo>
                    <a:pt x="199" y="234"/>
                  </a:lnTo>
                  <a:lnTo>
                    <a:pt x="200" y="233"/>
                  </a:lnTo>
                  <a:lnTo>
                    <a:pt x="199" y="232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3" y="231"/>
                  </a:lnTo>
                  <a:lnTo>
                    <a:pt x="193" y="228"/>
                  </a:lnTo>
                  <a:lnTo>
                    <a:pt x="191" y="228"/>
                  </a:lnTo>
                  <a:lnTo>
                    <a:pt x="188" y="226"/>
                  </a:lnTo>
                  <a:lnTo>
                    <a:pt x="186" y="225"/>
                  </a:lnTo>
                  <a:lnTo>
                    <a:pt x="185" y="224"/>
                  </a:lnTo>
                  <a:lnTo>
                    <a:pt x="186" y="222"/>
                  </a:lnTo>
                  <a:close/>
                  <a:moveTo>
                    <a:pt x="162" y="222"/>
                  </a:moveTo>
                  <a:lnTo>
                    <a:pt x="166" y="222"/>
                  </a:lnTo>
                  <a:lnTo>
                    <a:pt x="167" y="224"/>
                  </a:lnTo>
                  <a:lnTo>
                    <a:pt x="171" y="224"/>
                  </a:lnTo>
                  <a:lnTo>
                    <a:pt x="175" y="226"/>
                  </a:lnTo>
                  <a:lnTo>
                    <a:pt x="176" y="225"/>
                  </a:lnTo>
                  <a:lnTo>
                    <a:pt x="176" y="226"/>
                  </a:lnTo>
                  <a:lnTo>
                    <a:pt x="179" y="227"/>
                  </a:lnTo>
                  <a:lnTo>
                    <a:pt x="180" y="228"/>
                  </a:lnTo>
                  <a:lnTo>
                    <a:pt x="165" y="224"/>
                  </a:lnTo>
                  <a:lnTo>
                    <a:pt x="163" y="225"/>
                  </a:lnTo>
                  <a:lnTo>
                    <a:pt x="163" y="224"/>
                  </a:lnTo>
                  <a:lnTo>
                    <a:pt x="162" y="224"/>
                  </a:lnTo>
                  <a:lnTo>
                    <a:pt x="162" y="222"/>
                  </a:lnTo>
                  <a:close/>
                  <a:moveTo>
                    <a:pt x="134" y="210"/>
                  </a:moveTo>
                  <a:lnTo>
                    <a:pt x="135" y="210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41" y="213"/>
                  </a:lnTo>
                  <a:lnTo>
                    <a:pt x="143" y="213"/>
                  </a:lnTo>
                  <a:lnTo>
                    <a:pt x="144" y="212"/>
                  </a:lnTo>
                  <a:lnTo>
                    <a:pt x="149" y="212"/>
                  </a:lnTo>
                  <a:lnTo>
                    <a:pt x="153" y="213"/>
                  </a:lnTo>
                  <a:lnTo>
                    <a:pt x="155" y="213"/>
                  </a:lnTo>
                  <a:lnTo>
                    <a:pt x="155" y="214"/>
                  </a:lnTo>
                  <a:lnTo>
                    <a:pt x="156" y="215"/>
                  </a:lnTo>
                  <a:lnTo>
                    <a:pt x="147" y="215"/>
                  </a:lnTo>
                  <a:lnTo>
                    <a:pt x="144" y="216"/>
                  </a:lnTo>
                  <a:lnTo>
                    <a:pt x="142" y="216"/>
                  </a:lnTo>
                  <a:lnTo>
                    <a:pt x="137" y="215"/>
                  </a:lnTo>
                  <a:lnTo>
                    <a:pt x="134" y="215"/>
                  </a:lnTo>
                  <a:lnTo>
                    <a:pt x="132" y="214"/>
                  </a:lnTo>
                  <a:lnTo>
                    <a:pt x="136" y="213"/>
                  </a:lnTo>
                  <a:lnTo>
                    <a:pt x="135" y="212"/>
                  </a:lnTo>
                  <a:lnTo>
                    <a:pt x="132" y="212"/>
                  </a:lnTo>
                  <a:lnTo>
                    <a:pt x="134" y="210"/>
                  </a:lnTo>
                  <a:close/>
                  <a:moveTo>
                    <a:pt x="149" y="208"/>
                  </a:moveTo>
                  <a:lnTo>
                    <a:pt x="150" y="209"/>
                  </a:lnTo>
                  <a:lnTo>
                    <a:pt x="159" y="209"/>
                  </a:lnTo>
                  <a:lnTo>
                    <a:pt x="165" y="212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9" y="215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3" y="216"/>
                  </a:lnTo>
                  <a:lnTo>
                    <a:pt x="174" y="216"/>
                  </a:lnTo>
                  <a:lnTo>
                    <a:pt x="175" y="218"/>
                  </a:lnTo>
                  <a:lnTo>
                    <a:pt x="176" y="218"/>
                  </a:lnTo>
                  <a:lnTo>
                    <a:pt x="179" y="220"/>
                  </a:lnTo>
                  <a:lnTo>
                    <a:pt x="178" y="219"/>
                  </a:lnTo>
                  <a:lnTo>
                    <a:pt x="178" y="218"/>
                  </a:lnTo>
                  <a:lnTo>
                    <a:pt x="176" y="218"/>
                  </a:lnTo>
                  <a:lnTo>
                    <a:pt x="175" y="216"/>
                  </a:lnTo>
                  <a:lnTo>
                    <a:pt x="176" y="216"/>
                  </a:lnTo>
                  <a:lnTo>
                    <a:pt x="176" y="215"/>
                  </a:lnTo>
                  <a:lnTo>
                    <a:pt x="179" y="215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2" y="215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85" y="221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4" y="221"/>
                  </a:lnTo>
                  <a:lnTo>
                    <a:pt x="181" y="221"/>
                  </a:lnTo>
                  <a:lnTo>
                    <a:pt x="181" y="222"/>
                  </a:lnTo>
                  <a:lnTo>
                    <a:pt x="180" y="222"/>
                  </a:lnTo>
                  <a:lnTo>
                    <a:pt x="180" y="221"/>
                  </a:lnTo>
                  <a:lnTo>
                    <a:pt x="179" y="221"/>
                  </a:lnTo>
                  <a:lnTo>
                    <a:pt x="180" y="222"/>
                  </a:lnTo>
                  <a:lnTo>
                    <a:pt x="179" y="222"/>
                  </a:lnTo>
                  <a:lnTo>
                    <a:pt x="176" y="221"/>
                  </a:lnTo>
                  <a:lnTo>
                    <a:pt x="175" y="221"/>
                  </a:lnTo>
                  <a:lnTo>
                    <a:pt x="171" y="219"/>
                  </a:lnTo>
                  <a:lnTo>
                    <a:pt x="167" y="218"/>
                  </a:lnTo>
                  <a:lnTo>
                    <a:pt x="167" y="216"/>
                  </a:lnTo>
                  <a:lnTo>
                    <a:pt x="166" y="215"/>
                  </a:lnTo>
                  <a:lnTo>
                    <a:pt x="163" y="215"/>
                  </a:lnTo>
                  <a:lnTo>
                    <a:pt x="160" y="213"/>
                  </a:lnTo>
                  <a:lnTo>
                    <a:pt x="159" y="213"/>
                  </a:lnTo>
                  <a:lnTo>
                    <a:pt x="157" y="212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9" y="210"/>
                  </a:lnTo>
                  <a:lnTo>
                    <a:pt x="149" y="208"/>
                  </a:lnTo>
                  <a:close/>
                  <a:moveTo>
                    <a:pt x="110" y="206"/>
                  </a:moveTo>
                  <a:lnTo>
                    <a:pt x="116" y="206"/>
                  </a:lnTo>
                  <a:lnTo>
                    <a:pt x="116" y="207"/>
                  </a:lnTo>
                  <a:lnTo>
                    <a:pt x="117" y="206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10" y="210"/>
                  </a:lnTo>
                  <a:lnTo>
                    <a:pt x="109" y="209"/>
                  </a:lnTo>
                  <a:lnTo>
                    <a:pt x="110" y="209"/>
                  </a:lnTo>
                  <a:lnTo>
                    <a:pt x="110" y="208"/>
                  </a:lnTo>
                  <a:lnTo>
                    <a:pt x="109" y="208"/>
                  </a:lnTo>
                  <a:lnTo>
                    <a:pt x="109" y="207"/>
                  </a:lnTo>
                  <a:lnTo>
                    <a:pt x="110" y="206"/>
                  </a:lnTo>
                  <a:close/>
                  <a:moveTo>
                    <a:pt x="122" y="199"/>
                  </a:moveTo>
                  <a:lnTo>
                    <a:pt x="123" y="199"/>
                  </a:lnTo>
                  <a:lnTo>
                    <a:pt x="123" y="200"/>
                  </a:lnTo>
                  <a:lnTo>
                    <a:pt x="122" y="200"/>
                  </a:lnTo>
                  <a:lnTo>
                    <a:pt x="122" y="199"/>
                  </a:lnTo>
                  <a:close/>
                  <a:moveTo>
                    <a:pt x="131" y="197"/>
                  </a:moveTo>
                  <a:lnTo>
                    <a:pt x="134" y="197"/>
                  </a:lnTo>
                  <a:lnTo>
                    <a:pt x="134" y="199"/>
                  </a:lnTo>
                  <a:lnTo>
                    <a:pt x="135" y="199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43" y="201"/>
                  </a:lnTo>
                  <a:lnTo>
                    <a:pt x="144" y="202"/>
                  </a:lnTo>
                  <a:lnTo>
                    <a:pt x="155" y="202"/>
                  </a:lnTo>
                  <a:lnTo>
                    <a:pt x="156" y="203"/>
                  </a:lnTo>
                  <a:lnTo>
                    <a:pt x="135" y="203"/>
                  </a:lnTo>
                  <a:lnTo>
                    <a:pt x="130" y="202"/>
                  </a:lnTo>
                  <a:lnTo>
                    <a:pt x="126" y="201"/>
                  </a:lnTo>
                  <a:lnTo>
                    <a:pt x="125" y="201"/>
                  </a:lnTo>
                  <a:lnTo>
                    <a:pt x="124" y="200"/>
                  </a:lnTo>
                  <a:lnTo>
                    <a:pt x="124" y="199"/>
                  </a:lnTo>
                  <a:lnTo>
                    <a:pt x="129" y="199"/>
                  </a:lnTo>
                  <a:lnTo>
                    <a:pt x="129" y="200"/>
                  </a:lnTo>
                  <a:lnTo>
                    <a:pt x="130" y="200"/>
                  </a:lnTo>
                  <a:lnTo>
                    <a:pt x="130" y="199"/>
                  </a:lnTo>
                  <a:lnTo>
                    <a:pt x="131" y="199"/>
                  </a:lnTo>
                  <a:lnTo>
                    <a:pt x="131" y="197"/>
                  </a:lnTo>
                  <a:close/>
                  <a:moveTo>
                    <a:pt x="129" y="197"/>
                  </a:moveTo>
                  <a:lnTo>
                    <a:pt x="130" y="197"/>
                  </a:lnTo>
                  <a:lnTo>
                    <a:pt x="130" y="199"/>
                  </a:lnTo>
                  <a:lnTo>
                    <a:pt x="129" y="197"/>
                  </a:lnTo>
                  <a:close/>
                  <a:moveTo>
                    <a:pt x="124" y="188"/>
                  </a:moveTo>
                  <a:lnTo>
                    <a:pt x="125" y="188"/>
                  </a:lnTo>
                  <a:lnTo>
                    <a:pt x="126" y="189"/>
                  </a:lnTo>
                  <a:lnTo>
                    <a:pt x="135" y="189"/>
                  </a:lnTo>
                  <a:lnTo>
                    <a:pt x="141" y="190"/>
                  </a:lnTo>
                  <a:lnTo>
                    <a:pt x="140" y="190"/>
                  </a:lnTo>
                  <a:lnTo>
                    <a:pt x="140" y="191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3" y="193"/>
                  </a:lnTo>
                  <a:lnTo>
                    <a:pt x="143" y="194"/>
                  </a:lnTo>
                  <a:lnTo>
                    <a:pt x="142" y="194"/>
                  </a:lnTo>
                  <a:lnTo>
                    <a:pt x="142" y="195"/>
                  </a:lnTo>
                  <a:lnTo>
                    <a:pt x="130" y="195"/>
                  </a:lnTo>
                  <a:lnTo>
                    <a:pt x="128" y="194"/>
                  </a:lnTo>
                  <a:lnTo>
                    <a:pt x="124" y="193"/>
                  </a:lnTo>
                  <a:lnTo>
                    <a:pt x="123" y="191"/>
                  </a:lnTo>
                  <a:lnTo>
                    <a:pt x="124" y="191"/>
                  </a:lnTo>
                  <a:lnTo>
                    <a:pt x="124" y="190"/>
                  </a:lnTo>
                  <a:lnTo>
                    <a:pt x="125" y="190"/>
                  </a:lnTo>
                  <a:lnTo>
                    <a:pt x="124" y="189"/>
                  </a:lnTo>
                  <a:lnTo>
                    <a:pt x="124" y="188"/>
                  </a:lnTo>
                  <a:close/>
                  <a:moveTo>
                    <a:pt x="115" y="187"/>
                  </a:moveTo>
                  <a:lnTo>
                    <a:pt x="118" y="187"/>
                  </a:lnTo>
                  <a:lnTo>
                    <a:pt x="118" y="188"/>
                  </a:lnTo>
                  <a:lnTo>
                    <a:pt x="120" y="188"/>
                  </a:lnTo>
                  <a:lnTo>
                    <a:pt x="120" y="189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2" y="191"/>
                  </a:lnTo>
                  <a:lnTo>
                    <a:pt x="120" y="191"/>
                  </a:lnTo>
                  <a:lnTo>
                    <a:pt x="118" y="189"/>
                  </a:lnTo>
                  <a:lnTo>
                    <a:pt x="116" y="189"/>
                  </a:lnTo>
                  <a:lnTo>
                    <a:pt x="115" y="188"/>
                  </a:lnTo>
                  <a:lnTo>
                    <a:pt x="115" y="187"/>
                  </a:lnTo>
                  <a:close/>
                  <a:moveTo>
                    <a:pt x="117" y="181"/>
                  </a:moveTo>
                  <a:lnTo>
                    <a:pt x="119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0" y="183"/>
                  </a:lnTo>
                  <a:lnTo>
                    <a:pt x="118" y="182"/>
                  </a:lnTo>
                  <a:lnTo>
                    <a:pt x="117" y="183"/>
                  </a:lnTo>
                  <a:lnTo>
                    <a:pt x="116" y="183"/>
                  </a:lnTo>
                  <a:lnTo>
                    <a:pt x="115" y="182"/>
                  </a:lnTo>
                  <a:lnTo>
                    <a:pt x="117" y="182"/>
                  </a:lnTo>
                  <a:lnTo>
                    <a:pt x="117" y="181"/>
                  </a:lnTo>
                  <a:close/>
                  <a:moveTo>
                    <a:pt x="92" y="173"/>
                  </a:moveTo>
                  <a:lnTo>
                    <a:pt x="93" y="173"/>
                  </a:lnTo>
                  <a:lnTo>
                    <a:pt x="95" y="175"/>
                  </a:lnTo>
                  <a:lnTo>
                    <a:pt x="92" y="173"/>
                  </a:lnTo>
                  <a:close/>
                  <a:moveTo>
                    <a:pt x="89" y="171"/>
                  </a:moveTo>
                  <a:lnTo>
                    <a:pt x="91" y="171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89" y="172"/>
                  </a:lnTo>
                  <a:lnTo>
                    <a:pt x="89" y="171"/>
                  </a:lnTo>
                  <a:close/>
                  <a:moveTo>
                    <a:pt x="79" y="165"/>
                  </a:moveTo>
                  <a:lnTo>
                    <a:pt x="80" y="165"/>
                  </a:lnTo>
                  <a:lnTo>
                    <a:pt x="80" y="166"/>
                  </a:lnTo>
                  <a:lnTo>
                    <a:pt x="79" y="165"/>
                  </a:lnTo>
                  <a:close/>
                  <a:moveTo>
                    <a:pt x="74" y="159"/>
                  </a:moveTo>
                  <a:lnTo>
                    <a:pt x="79" y="164"/>
                  </a:lnTo>
                  <a:lnTo>
                    <a:pt x="79" y="165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5" y="161"/>
                  </a:lnTo>
                  <a:lnTo>
                    <a:pt x="74" y="161"/>
                  </a:lnTo>
                  <a:lnTo>
                    <a:pt x="74" y="159"/>
                  </a:lnTo>
                  <a:close/>
                  <a:moveTo>
                    <a:pt x="70" y="159"/>
                  </a:moveTo>
                  <a:lnTo>
                    <a:pt x="72" y="159"/>
                  </a:lnTo>
                  <a:lnTo>
                    <a:pt x="70" y="159"/>
                  </a:lnTo>
                  <a:close/>
                  <a:moveTo>
                    <a:pt x="69" y="158"/>
                  </a:moveTo>
                  <a:lnTo>
                    <a:pt x="70" y="158"/>
                  </a:lnTo>
                  <a:lnTo>
                    <a:pt x="70" y="159"/>
                  </a:lnTo>
                  <a:lnTo>
                    <a:pt x="69" y="158"/>
                  </a:lnTo>
                  <a:close/>
                  <a:moveTo>
                    <a:pt x="75" y="152"/>
                  </a:moveTo>
                  <a:lnTo>
                    <a:pt x="76" y="152"/>
                  </a:lnTo>
                  <a:lnTo>
                    <a:pt x="79" y="154"/>
                  </a:lnTo>
                  <a:lnTo>
                    <a:pt x="80" y="154"/>
                  </a:lnTo>
                  <a:lnTo>
                    <a:pt x="80" y="156"/>
                  </a:lnTo>
                  <a:lnTo>
                    <a:pt x="81" y="157"/>
                  </a:lnTo>
                  <a:lnTo>
                    <a:pt x="82" y="157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0" y="158"/>
                  </a:lnTo>
                  <a:lnTo>
                    <a:pt x="79" y="157"/>
                  </a:lnTo>
                  <a:lnTo>
                    <a:pt x="79" y="156"/>
                  </a:lnTo>
                  <a:lnTo>
                    <a:pt x="76" y="156"/>
                  </a:lnTo>
                  <a:lnTo>
                    <a:pt x="76" y="154"/>
                  </a:lnTo>
                  <a:lnTo>
                    <a:pt x="75" y="152"/>
                  </a:lnTo>
                  <a:close/>
                  <a:moveTo>
                    <a:pt x="64" y="150"/>
                  </a:moveTo>
                  <a:lnTo>
                    <a:pt x="73" y="158"/>
                  </a:lnTo>
                  <a:lnTo>
                    <a:pt x="72" y="159"/>
                  </a:lnTo>
                  <a:lnTo>
                    <a:pt x="70" y="157"/>
                  </a:lnTo>
                  <a:lnTo>
                    <a:pt x="69" y="157"/>
                  </a:lnTo>
                  <a:lnTo>
                    <a:pt x="69" y="158"/>
                  </a:lnTo>
                  <a:lnTo>
                    <a:pt x="68" y="157"/>
                  </a:lnTo>
                  <a:lnTo>
                    <a:pt x="67" y="154"/>
                  </a:lnTo>
                  <a:lnTo>
                    <a:pt x="66" y="153"/>
                  </a:lnTo>
                  <a:lnTo>
                    <a:pt x="64" y="150"/>
                  </a:lnTo>
                  <a:close/>
                  <a:moveTo>
                    <a:pt x="63" y="148"/>
                  </a:moveTo>
                  <a:lnTo>
                    <a:pt x="64" y="148"/>
                  </a:lnTo>
                  <a:lnTo>
                    <a:pt x="64" y="150"/>
                  </a:lnTo>
                  <a:lnTo>
                    <a:pt x="63" y="148"/>
                  </a:lnTo>
                  <a:close/>
                  <a:moveTo>
                    <a:pt x="67" y="144"/>
                  </a:moveTo>
                  <a:lnTo>
                    <a:pt x="73" y="148"/>
                  </a:lnTo>
                  <a:lnTo>
                    <a:pt x="74" y="150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69" y="147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7" y="144"/>
                  </a:lnTo>
                  <a:close/>
                  <a:moveTo>
                    <a:pt x="56" y="144"/>
                  </a:moveTo>
                  <a:lnTo>
                    <a:pt x="58" y="144"/>
                  </a:lnTo>
                  <a:lnTo>
                    <a:pt x="61" y="145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3" y="148"/>
                  </a:lnTo>
                  <a:lnTo>
                    <a:pt x="62" y="148"/>
                  </a:lnTo>
                  <a:lnTo>
                    <a:pt x="58" y="145"/>
                  </a:lnTo>
                  <a:lnTo>
                    <a:pt x="57" y="145"/>
                  </a:lnTo>
                  <a:lnTo>
                    <a:pt x="56" y="144"/>
                  </a:lnTo>
                  <a:close/>
                  <a:moveTo>
                    <a:pt x="57" y="142"/>
                  </a:moveTo>
                  <a:lnTo>
                    <a:pt x="58" y="142"/>
                  </a:lnTo>
                  <a:lnTo>
                    <a:pt x="58" y="144"/>
                  </a:lnTo>
                  <a:lnTo>
                    <a:pt x="57" y="142"/>
                  </a:lnTo>
                  <a:close/>
                  <a:moveTo>
                    <a:pt x="53" y="136"/>
                  </a:moveTo>
                  <a:lnTo>
                    <a:pt x="54" y="136"/>
                  </a:lnTo>
                  <a:lnTo>
                    <a:pt x="54" y="138"/>
                  </a:lnTo>
                  <a:lnTo>
                    <a:pt x="53" y="136"/>
                  </a:lnTo>
                  <a:close/>
                  <a:moveTo>
                    <a:pt x="54" y="135"/>
                  </a:moveTo>
                  <a:lnTo>
                    <a:pt x="55" y="136"/>
                  </a:lnTo>
                  <a:lnTo>
                    <a:pt x="54" y="136"/>
                  </a:lnTo>
                  <a:lnTo>
                    <a:pt x="54" y="135"/>
                  </a:lnTo>
                  <a:close/>
                  <a:moveTo>
                    <a:pt x="47" y="132"/>
                  </a:moveTo>
                  <a:lnTo>
                    <a:pt x="48" y="133"/>
                  </a:lnTo>
                  <a:lnTo>
                    <a:pt x="49" y="133"/>
                  </a:lnTo>
                  <a:lnTo>
                    <a:pt x="49" y="134"/>
                  </a:lnTo>
                  <a:lnTo>
                    <a:pt x="47" y="133"/>
                  </a:lnTo>
                  <a:lnTo>
                    <a:pt x="47" y="132"/>
                  </a:lnTo>
                  <a:close/>
                  <a:moveTo>
                    <a:pt x="70" y="130"/>
                  </a:moveTo>
                  <a:lnTo>
                    <a:pt x="70" y="132"/>
                  </a:lnTo>
                  <a:lnTo>
                    <a:pt x="72" y="132"/>
                  </a:lnTo>
                  <a:lnTo>
                    <a:pt x="70" y="130"/>
                  </a:lnTo>
                  <a:close/>
                  <a:moveTo>
                    <a:pt x="54" y="128"/>
                  </a:moveTo>
                  <a:lnTo>
                    <a:pt x="55" y="128"/>
                  </a:lnTo>
                  <a:lnTo>
                    <a:pt x="55" y="130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4" y="128"/>
                  </a:lnTo>
                  <a:close/>
                  <a:moveTo>
                    <a:pt x="41" y="121"/>
                  </a:moveTo>
                  <a:lnTo>
                    <a:pt x="42" y="121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2" y="123"/>
                  </a:lnTo>
                  <a:lnTo>
                    <a:pt x="41" y="121"/>
                  </a:lnTo>
                  <a:close/>
                  <a:moveTo>
                    <a:pt x="41" y="120"/>
                  </a:moveTo>
                  <a:lnTo>
                    <a:pt x="42" y="121"/>
                  </a:lnTo>
                  <a:lnTo>
                    <a:pt x="41" y="120"/>
                  </a:lnTo>
                  <a:close/>
                  <a:moveTo>
                    <a:pt x="32" y="114"/>
                  </a:moveTo>
                  <a:lnTo>
                    <a:pt x="32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4"/>
                  </a:lnTo>
                  <a:close/>
                  <a:moveTo>
                    <a:pt x="32" y="113"/>
                  </a:moveTo>
                  <a:lnTo>
                    <a:pt x="33" y="113"/>
                  </a:lnTo>
                  <a:lnTo>
                    <a:pt x="33" y="114"/>
                  </a:lnTo>
                  <a:lnTo>
                    <a:pt x="32" y="114"/>
                  </a:lnTo>
                  <a:lnTo>
                    <a:pt x="32" y="113"/>
                  </a:lnTo>
                  <a:close/>
                  <a:moveTo>
                    <a:pt x="53" y="111"/>
                  </a:moveTo>
                  <a:lnTo>
                    <a:pt x="55" y="113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60" y="116"/>
                  </a:lnTo>
                  <a:lnTo>
                    <a:pt x="62" y="118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6" y="124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2" y="121"/>
                  </a:lnTo>
                  <a:lnTo>
                    <a:pt x="61" y="121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8" y="128"/>
                  </a:lnTo>
                  <a:lnTo>
                    <a:pt x="67" y="128"/>
                  </a:lnTo>
                  <a:lnTo>
                    <a:pt x="67" y="127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7" y="126"/>
                  </a:lnTo>
                  <a:lnTo>
                    <a:pt x="72" y="129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4" y="132"/>
                  </a:lnTo>
                  <a:lnTo>
                    <a:pt x="74" y="133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2" y="134"/>
                  </a:lnTo>
                  <a:lnTo>
                    <a:pt x="70" y="133"/>
                  </a:lnTo>
                  <a:lnTo>
                    <a:pt x="69" y="133"/>
                  </a:lnTo>
                  <a:lnTo>
                    <a:pt x="72" y="134"/>
                  </a:lnTo>
                  <a:lnTo>
                    <a:pt x="72" y="135"/>
                  </a:lnTo>
                  <a:lnTo>
                    <a:pt x="70" y="135"/>
                  </a:lnTo>
                  <a:lnTo>
                    <a:pt x="69" y="134"/>
                  </a:lnTo>
                  <a:lnTo>
                    <a:pt x="68" y="134"/>
                  </a:lnTo>
                  <a:lnTo>
                    <a:pt x="68" y="130"/>
                  </a:lnTo>
                  <a:lnTo>
                    <a:pt x="69" y="129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0" y="123"/>
                  </a:lnTo>
                  <a:lnTo>
                    <a:pt x="61" y="123"/>
                  </a:lnTo>
                  <a:lnTo>
                    <a:pt x="60" y="122"/>
                  </a:lnTo>
                  <a:lnTo>
                    <a:pt x="58" y="120"/>
                  </a:lnTo>
                  <a:lnTo>
                    <a:pt x="54" y="114"/>
                  </a:lnTo>
                  <a:lnTo>
                    <a:pt x="53" y="113"/>
                  </a:lnTo>
                  <a:lnTo>
                    <a:pt x="53" y="111"/>
                  </a:lnTo>
                  <a:close/>
                  <a:moveTo>
                    <a:pt x="36" y="110"/>
                  </a:moveTo>
                  <a:lnTo>
                    <a:pt x="37" y="111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8" y="117"/>
                  </a:lnTo>
                  <a:lnTo>
                    <a:pt x="37" y="116"/>
                  </a:lnTo>
                  <a:lnTo>
                    <a:pt x="36" y="114"/>
                  </a:lnTo>
                  <a:lnTo>
                    <a:pt x="36" y="110"/>
                  </a:lnTo>
                  <a:close/>
                  <a:moveTo>
                    <a:pt x="18" y="105"/>
                  </a:moveTo>
                  <a:lnTo>
                    <a:pt x="18" y="107"/>
                  </a:lnTo>
                  <a:lnTo>
                    <a:pt x="17" y="107"/>
                  </a:lnTo>
                  <a:lnTo>
                    <a:pt x="18" y="105"/>
                  </a:lnTo>
                  <a:close/>
                  <a:moveTo>
                    <a:pt x="17" y="104"/>
                  </a:moveTo>
                  <a:lnTo>
                    <a:pt x="18" y="104"/>
                  </a:lnTo>
                  <a:lnTo>
                    <a:pt x="18" y="105"/>
                  </a:lnTo>
                  <a:lnTo>
                    <a:pt x="17" y="104"/>
                  </a:lnTo>
                  <a:close/>
                  <a:moveTo>
                    <a:pt x="53" y="102"/>
                  </a:moveTo>
                  <a:lnTo>
                    <a:pt x="54" y="103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3" y="107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49" y="105"/>
                  </a:lnTo>
                  <a:lnTo>
                    <a:pt x="53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3" y="102"/>
                  </a:lnTo>
                  <a:close/>
                  <a:moveTo>
                    <a:pt x="13" y="101"/>
                  </a:moveTo>
                  <a:lnTo>
                    <a:pt x="14" y="102"/>
                  </a:lnTo>
                  <a:lnTo>
                    <a:pt x="13" y="102"/>
                  </a:lnTo>
                  <a:lnTo>
                    <a:pt x="13" y="101"/>
                  </a:lnTo>
                  <a:close/>
                  <a:moveTo>
                    <a:pt x="25" y="96"/>
                  </a:moveTo>
                  <a:lnTo>
                    <a:pt x="25" y="97"/>
                  </a:lnTo>
                  <a:lnTo>
                    <a:pt x="24" y="97"/>
                  </a:lnTo>
                  <a:lnTo>
                    <a:pt x="25" y="96"/>
                  </a:lnTo>
                  <a:close/>
                  <a:moveTo>
                    <a:pt x="23" y="91"/>
                  </a:moveTo>
                  <a:lnTo>
                    <a:pt x="24" y="92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4" y="91"/>
                  </a:lnTo>
                  <a:lnTo>
                    <a:pt x="23" y="91"/>
                  </a:lnTo>
                  <a:close/>
                  <a:moveTo>
                    <a:pt x="35" y="83"/>
                  </a:moveTo>
                  <a:lnTo>
                    <a:pt x="36" y="83"/>
                  </a:lnTo>
                  <a:lnTo>
                    <a:pt x="37" y="84"/>
                  </a:lnTo>
                  <a:lnTo>
                    <a:pt x="37" y="89"/>
                  </a:lnTo>
                  <a:lnTo>
                    <a:pt x="39" y="93"/>
                  </a:lnTo>
                  <a:lnTo>
                    <a:pt x="39" y="95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1" y="97"/>
                  </a:lnTo>
                  <a:lnTo>
                    <a:pt x="41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1" y="105"/>
                  </a:lnTo>
                  <a:lnTo>
                    <a:pt x="41" y="107"/>
                  </a:lnTo>
                  <a:lnTo>
                    <a:pt x="42" y="107"/>
                  </a:lnTo>
                  <a:lnTo>
                    <a:pt x="42" y="111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39" y="114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7" y="108"/>
                  </a:lnTo>
                  <a:lnTo>
                    <a:pt x="37" y="104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3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5"/>
                  </a:lnTo>
                  <a:lnTo>
                    <a:pt x="36" y="91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3" y="85"/>
                  </a:lnTo>
                  <a:lnTo>
                    <a:pt x="35" y="84"/>
                  </a:lnTo>
                  <a:lnTo>
                    <a:pt x="35" y="83"/>
                  </a:lnTo>
                  <a:close/>
                  <a:moveTo>
                    <a:pt x="44" y="79"/>
                  </a:moveTo>
                  <a:lnTo>
                    <a:pt x="47" y="79"/>
                  </a:lnTo>
                  <a:lnTo>
                    <a:pt x="47" y="80"/>
                  </a:lnTo>
                  <a:lnTo>
                    <a:pt x="48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50" y="84"/>
                  </a:lnTo>
                  <a:lnTo>
                    <a:pt x="50" y="85"/>
                  </a:lnTo>
                  <a:lnTo>
                    <a:pt x="49" y="87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4" y="95"/>
                  </a:lnTo>
                  <a:lnTo>
                    <a:pt x="54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8" y="95"/>
                  </a:lnTo>
                  <a:lnTo>
                    <a:pt x="48" y="91"/>
                  </a:lnTo>
                  <a:lnTo>
                    <a:pt x="47" y="91"/>
                  </a:lnTo>
                  <a:lnTo>
                    <a:pt x="48" y="92"/>
                  </a:lnTo>
                  <a:lnTo>
                    <a:pt x="47" y="92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5"/>
                  </a:lnTo>
                  <a:lnTo>
                    <a:pt x="44" y="81"/>
                  </a:lnTo>
                  <a:lnTo>
                    <a:pt x="45" y="80"/>
                  </a:lnTo>
                  <a:lnTo>
                    <a:pt x="44" y="80"/>
                  </a:lnTo>
                  <a:lnTo>
                    <a:pt x="44" y="79"/>
                  </a:lnTo>
                  <a:close/>
                  <a:moveTo>
                    <a:pt x="228" y="37"/>
                  </a:moveTo>
                  <a:lnTo>
                    <a:pt x="229" y="37"/>
                  </a:lnTo>
                  <a:lnTo>
                    <a:pt x="229" y="38"/>
                  </a:lnTo>
                  <a:lnTo>
                    <a:pt x="228" y="38"/>
                  </a:lnTo>
                  <a:lnTo>
                    <a:pt x="228" y="37"/>
                  </a:lnTo>
                  <a:close/>
                  <a:moveTo>
                    <a:pt x="120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8" y="3"/>
                  </a:lnTo>
                  <a:lnTo>
                    <a:pt x="130" y="4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5" y="6"/>
                  </a:lnTo>
                  <a:lnTo>
                    <a:pt x="135" y="7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1"/>
                  </a:lnTo>
                  <a:lnTo>
                    <a:pt x="143" y="12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0" y="23"/>
                  </a:lnTo>
                  <a:lnTo>
                    <a:pt x="150" y="24"/>
                  </a:lnTo>
                  <a:lnTo>
                    <a:pt x="153" y="25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6"/>
                  </a:lnTo>
                  <a:lnTo>
                    <a:pt x="165" y="36"/>
                  </a:lnTo>
                  <a:lnTo>
                    <a:pt x="166" y="37"/>
                  </a:lnTo>
                  <a:lnTo>
                    <a:pt x="166" y="36"/>
                  </a:lnTo>
                  <a:lnTo>
                    <a:pt x="172" y="36"/>
                  </a:lnTo>
                  <a:lnTo>
                    <a:pt x="175" y="40"/>
                  </a:lnTo>
                  <a:lnTo>
                    <a:pt x="175" y="43"/>
                  </a:lnTo>
                  <a:lnTo>
                    <a:pt x="178" y="43"/>
                  </a:lnTo>
                  <a:lnTo>
                    <a:pt x="182" y="44"/>
                  </a:lnTo>
                  <a:lnTo>
                    <a:pt x="185" y="47"/>
                  </a:lnTo>
                  <a:lnTo>
                    <a:pt x="185" y="46"/>
                  </a:lnTo>
                  <a:lnTo>
                    <a:pt x="190" y="46"/>
                  </a:lnTo>
                  <a:lnTo>
                    <a:pt x="193" y="47"/>
                  </a:lnTo>
                  <a:lnTo>
                    <a:pt x="200" y="47"/>
                  </a:lnTo>
                  <a:lnTo>
                    <a:pt x="202" y="48"/>
                  </a:lnTo>
                  <a:lnTo>
                    <a:pt x="206" y="48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11" y="46"/>
                  </a:lnTo>
                  <a:lnTo>
                    <a:pt x="211" y="47"/>
                  </a:lnTo>
                  <a:lnTo>
                    <a:pt x="212" y="46"/>
                  </a:lnTo>
                  <a:lnTo>
                    <a:pt x="215" y="44"/>
                  </a:lnTo>
                  <a:lnTo>
                    <a:pt x="215" y="43"/>
                  </a:lnTo>
                  <a:lnTo>
                    <a:pt x="217" y="41"/>
                  </a:lnTo>
                  <a:lnTo>
                    <a:pt x="217" y="40"/>
                  </a:lnTo>
                  <a:lnTo>
                    <a:pt x="218" y="38"/>
                  </a:lnTo>
                  <a:lnTo>
                    <a:pt x="219" y="38"/>
                  </a:lnTo>
                  <a:lnTo>
                    <a:pt x="221" y="40"/>
                  </a:lnTo>
                  <a:lnTo>
                    <a:pt x="223" y="41"/>
                  </a:lnTo>
                  <a:lnTo>
                    <a:pt x="223" y="40"/>
                  </a:lnTo>
                  <a:lnTo>
                    <a:pt x="224" y="40"/>
                  </a:lnTo>
                  <a:lnTo>
                    <a:pt x="224" y="38"/>
                  </a:lnTo>
                  <a:lnTo>
                    <a:pt x="228" y="38"/>
                  </a:lnTo>
                  <a:lnTo>
                    <a:pt x="228" y="41"/>
                  </a:lnTo>
                  <a:lnTo>
                    <a:pt x="229" y="41"/>
                  </a:lnTo>
                  <a:lnTo>
                    <a:pt x="228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29" y="52"/>
                  </a:lnTo>
                  <a:lnTo>
                    <a:pt x="230" y="52"/>
                  </a:lnTo>
                  <a:lnTo>
                    <a:pt x="231" y="53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60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34" y="61"/>
                  </a:lnTo>
                  <a:lnTo>
                    <a:pt x="236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6" y="64"/>
                  </a:lnTo>
                  <a:lnTo>
                    <a:pt x="233" y="64"/>
                  </a:lnTo>
                  <a:lnTo>
                    <a:pt x="233" y="67"/>
                  </a:lnTo>
                  <a:lnTo>
                    <a:pt x="234" y="67"/>
                  </a:lnTo>
                  <a:lnTo>
                    <a:pt x="234" y="68"/>
                  </a:lnTo>
                  <a:lnTo>
                    <a:pt x="231" y="70"/>
                  </a:lnTo>
                  <a:lnTo>
                    <a:pt x="233" y="71"/>
                  </a:lnTo>
                  <a:lnTo>
                    <a:pt x="233" y="72"/>
                  </a:lnTo>
                  <a:lnTo>
                    <a:pt x="236" y="72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49" y="84"/>
                  </a:lnTo>
                  <a:lnTo>
                    <a:pt x="246" y="84"/>
                  </a:lnTo>
                  <a:lnTo>
                    <a:pt x="244" y="83"/>
                  </a:lnTo>
                  <a:lnTo>
                    <a:pt x="244" y="84"/>
                  </a:lnTo>
                  <a:lnTo>
                    <a:pt x="241" y="84"/>
                  </a:lnTo>
                  <a:lnTo>
                    <a:pt x="240" y="83"/>
                  </a:lnTo>
                  <a:lnTo>
                    <a:pt x="240" y="81"/>
                  </a:lnTo>
                  <a:lnTo>
                    <a:pt x="237" y="81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5" y="85"/>
                  </a:lnTo>
                  <a:lnTo>
                    <a:pt x="235" y="86"/>
                  </a:lnTo>
                  <a:lnTo>
                    <a:pt x="236" y="87"/>
                  </a:lnTo>
                  <a:lnTo>
                    <a:pt x="236" y="95"/>
                  </a:lnTo>
                  <a:lnTo>
                    <a:pt x="237" y="96"/>
                  </a:lnTo>
                  <a:lnTo>
                    <a:pt x="237" y="95"/>
                  </a:lnTo>
                  <a:lnTo>
                    <a:pt x="238" y="96"/>
                  </a:lnTo>
                  <a:lnTo>
                    <a:pt x="235" y="99"/>
                  </a:lnTo>
                  <a:lnTo>
                    <a:pt x="234" y="98"/>
                  </a:lnTo>
                  <a:lnTo>
                    <a:pt x="233" y="98"/>
                  </a:lnTo>
                  <a:lnTo>
                    <a:pt x="233" y="99"/>
                  </a:lnTo>
                  <a:lnTo>
                    <a:pt x="234" y="102"/>
                  </a:lnTo>
                  <a:lnTo>
                    <a:pt x="227" y="102"/>
                  </a:lnTo>
                  <a:lnTo>
                    <a:pt x="223" y="98"/>
                  </a:lnTo>
                  <a:lnTo>
                    <a:pt x="223" y="96"/>
                  </a:lnTo>
                  <a:lnTo>
                    <a:pt x="224" y="96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2" y="92"/>
                  </a:lnTo>
                  <a:lnTo>
                    <a:pt x="221" y="92"/>
                  </a:lnTo>
                  <a:lnTo>
                    <a:pt x="219" y="89"/>
                  </a:lnTo>
                  <a:lnTo>
                    <a:pt x="218" y="89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7" y="87"/>
                  </a:lnTo>
                  <a:lnTo>
                    <a:pt x="213" y="87"/>
                  </a:lnTo>
                  <a:lnTo>
                    <a:pt x="213" y="90"/>
                  </a:lnTo>
                  <a:lnTo>
                    <a:pt x="211" y="90"/>
                  </a:lnTo>
                  <a:lnTo>
                    <a:pt x="207" y="86"/>
                  </a:lnTo>
                  <a:lnTo>
                    <a:pt x="204" y="86"/>
                  </a:lnTo>
                  <a:lnTo>
                    <a:pt x="202" y="85"/>
                  </a:lnTo>
                  <a:lnTo>
                    <a:pt x="200" y="84"/>
                  </a:lnTo>
                  <a:lnTo>
                    <a:pt x="199" y="84"/>
                  </a:lnTo>
                  <a:lnTo>
                    <a:pt x="199" y="86"/>
                  </a:lnTo>
                  <a:lnTo>
                    <a:pt x="198" y="87"/>
                  </a:lnTo>
                  <a:lnTo>
                    <a:pt x="194" y="87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87" y="87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4" y="90"/>
                  </a:lnTo>
                  <a:lnTo>
                    <a:pt x="182" y="90"/>
                  </a:lnTo>
                  <a:lnTo>
                    <a:pt x="181" y="89"/>
                  </a:lnTo>
                  <a:lnTo>
                    <a:pt x="179" y="85"/>
                  </a:lnTo>
                  <a:lnTo>
                    <a:pt x="179" y="84"/>
                  </a:lnTo>
                  <a:lnTo>
                    <a:pt x="175" y="84"/>
                  </a:lnTo>
                  <a:lnTo>
                    <a:pt x="173" y="86"/>
                  </a:lnTo>
                  <a:lnTo>
                    <a:pt x="168" y="86"/>
                  </a:lnTo>
                  <a:lnTo>
                    <a:pt x="169" y="85"/>
                  </a:lnTo>
                  <a:lnTo>
                    <a:pt x="163" y="85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59" y="84"/>
                  </a:lnTo>
                  <a:lnTo>
                    <a:pt x="156" y="84"/>
                  </a:lnTo>
                  <a:lnTo>
                    <a:pt x="156" y="85"/>
                  </a:lnTo>
                  <a:lnTo>
                    <a:pt x="154" y="84"/>
                  </a:lnTo>
                  <a:lnTo>
                    <a:pt x="153" y="83"/>
                  </a:lnTo>
                  <a:lnTo>
                    <a:pt x="150" y="81"/>
                  </a:lnTo>
                  <a:lnTo>
                    <a:pt x="150" y="80"/>
                  </a:lnTo>
                  <a:lnTo>
                    <a:pt x="149" y="80"/>
                  </a:lnTo>
                  <a:lnTo>
                    <a:pt x="149" y="79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4" y="78"/>
                  </a:lnTo>
                  <a:lnTo>
                    <a:pt x="143" y="78"/>
                  </a:lnTo>
                  <a:lnTo>
                    <a:pt x="143" y="79"/>
                  </a:lnTo>
                  <a:lnTo>
                    <a:pt x="142" y="79"/>
                  </a:lnTo>
                  <a:lnTo>
                    <a:pt x="142" y="80"/>
                  </a:lnTo>
                  <a:lnTo>
                    <a:pt x="141" y="80"/>
                  </a:lnTo>
                  <a:lnTo>
                    <a:pt x="141" y="83"/>
                  </a:lnTo>
                  <a:lnTo>
                    <a:pt x="140" y="83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26" y="81"/>
                  </a:lnTo>
                  <a:lnTo>
                    <a:pt x="125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6"/>
                  </a:lnTo>
                  <a:lnTo>
                    <a:pt x="122" y="87"/>
                  </a:lnTo>
                  <a:lnTo>
                    <a:pt x="122" y="89"/>
                  </a:lnTo>
                  <a:lnTo>
                    <a:pt x="120" y="91"/>
                  </a:lnTo>
                  <a:lnTo>
                    <a:pt x="120" y="93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87"/>
                  </a:lnTo>
                  <a:lnTo>
                    <a:pt x="111" y="86"/>
                  </a:lnTo>
                  <a:lnTo>
                    <a:pt x="110" y="84"/>
                  </a:lnTo>
                  <a:lnTo>
                    <a:pt x="109" y="84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0"/>
                  </a:lnTo>
                  <a:lnTo>
                    <a:pt x="99" y="80"/>
                  </a:lnTo>
                  <a:lnTo>
                    <a:pt x="97" y="83"/>
                  </a:lnTo>
                  <a:lnTo>
                    <a:pt x="97" y="89"/>
                  </a:lnTo>
                  <a:lnTo>
                    <a:pt x="95" y="91"/>
                  </a:lnTo>
                  <a:lnTo>
                    <a:pt x="95" y="92"/>
                  </a:lnTo>
                  <a:lnTo>
                    <a:pt x="97" y="93"/>
                  </a:lnTo>
                  <a:lnTo>
                    <a:pt x="95" y="95"/>
                  </a:lnTo>
                  <a:lnTo>
                    <a:pt x="95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8" y="111"/>
                  </a:lnTo>
                  <a:lnTo>
                    <a:pt x="100" y="111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3" y="111"/>
                  </a:lnTo>
                  <a:lnTo>
                    <a:pt x="104" y="113"/>
                  </a:lnTo>
                  <a:lnTo>
                    <a:pt x="104" y="114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7" y="116"/>
                  </a:lnTo>
                  <a:lnTo>
                    <a:pt x="107" y="118"/>
                  </a:lnTo>
                  <a:lnTo>
                    <a:pt x="106" y="120"/>
                  </a:lnTo>
                  <a:lnTo>
                    <a:pt x="106" y="121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0" y="121"/>
                  </a:lnTo>
                  <a:lnTo>
                    <a:pt x="111" y="121"/>
                  </a:lnTo>
                  <a:lnTo>
                    <a:pt x="111" y="124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3" y="129"/>
                  </a:lnTo>
                  <a:lnTo>
                    <a:pt x="112" y="129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5" y="134"/>
                  </a:lnTo>
                  <a:lnTo>
                    <a:pt x="113" y="135"/>
                  </a:lnTo>
                  <a:lnTo>
                    <a:pt x="113" y="136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8" y="144"/>
                  </a:lnTo>
                  <a:lnTo>
                    <a:pt x="118" y="145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4" y="152"/>
                  </a:lnTo>
                  <a:lnTo>
                    <a:pt x="126" y="152"/>
                  </a:lnTo>
                  <a:lnTo>
                    <a:pt x="129" y="154"/>
                  </a:lnTo>
                  <a:lnTo>
                    <a:pt x="130" y="157"/>
                  </a:lnTo>
                  <a:lnTo>
                    <a:pt x="131" y="158"/>
                  </a:lnTo>
                  <a:lnTo>
                    <a:pt x="132" y="160"/>
                  </a:lnTo>
                  <a:lnTo>
                    <a:pt x="135" y="161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6" y="166"/>
                  </a:lnTo>
                  <a:lnTo>
                    <a:pt x="141" y="170"/>
                  </a:lnTo>
                  <a:lnTo>
                    <a:pt x="148" y="177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1"/>
                  </a:lnTo>
                  <a:lnTo>
                    <a:pt x="154" y="182"/>
                  </a:lnTo>
                  <a:lnTo>
                    <a:pt x="159" y="183"/>
                  </a:lnTo>
                  <a:lnTo>
                    <a:pt x="160" y="184"/>
                  </a:lnTo>
                  <a:lnTo>
                    <a:pt x="160" y="190"/>
                  </a:lnTo>
                  <a:lnTo>
                    <a:pt x="161" y="193"/>
                  </a:lnTo>
                  <a:lnTo>
                    <a:pt x="162" y="196"/>
                  </a:lnTo>
                  <a:lnTo>
                    <a:pt x="163" y="197"/>
                  </a:lnTo>
                  <a:lnTo>
                    <a:pt x="165" y="197"/>
                  </a:lnTo>
                  <a:lnTo>
                    <a:pt x="165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7" y="202"/>
                  </a:lnTo>
                  <a:lnTo>
                    <a:pt x="173" y="206"/>
                  </a:lnTo>
                  <a:lnTo>
                    <a:pt x="173" y="207"/>
                  </a:lnTo>
                  <a:lnTo>
                    <a:pt x="176" y="210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4"/>
                  </a:lnTo>
                  <a:lnTo>
                    <a:pt x="172" y="213"/>
                  </a:lnTo>
                  <a:lnTo>
                    <a:pt x="171" y="213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7"/>
                  </a:lnTo>
                  <a:lnTo>
                    <a:pt x="166" y="208"/>
                  </a:lnTo>
                  <a:lnTo>
                    <a:pt x="163" y="207"/>
                  </a:lnTo>
                  <a:lnTo>
                    <a:pt x="161" y="203"/>
                  </a:lnTo>
                  <a:lnTo>
                    <a:pt x="155" y="200"/>
                  </a:lnTo>
                  <a:lnTo>
                    <a:pt x="154" y="199"/>
                  </a:lnTo>
                  <a:lnTo>
                    <a:pt x="153" y="199"/>
                  </a:lnTo>
                  <a:lnTo>
                    <a:pt x="153" y="197"/>
                  </a:lnTo>
                  <a:lnTo>
                    <a:pt x="151" y="197"/>
                  </a:lnTo>
                  <a:lnTo>
                    <a:pt x="151" y="196"/>
                  </a:lnTo>
                  <a:lnTo>
                    <a:pt x="150" y="196"/>
                  </a:lnTo>
                  <a:lnTo>
                    <a:pt x="150" y="195"/>
                  </a:lnTo>
                  <a:lnTo>
                    <a:pt x="149" y="194"/>
                  </a:lnTo>
                  <a:lnTo>
                    <a:pt x="145" y="189"/>
                  </a:lnTo>
                  <a:lnTo>
                    <a:pt x="144" y="188"/>
                  </a:lnTo>
                  <a:lnTo>
                    <a:pt x="143" y="188"/>
                  </a:lnTo>
                  <a:lnTo>
                    <a:pt x="143" y="187"/>
                  </a:lnTo>
                  <a:lnTo>
                    <a:pt x="137" y="187"/>
                  </a:lnTo>
                  <a:lnTo>
                    <a:pt x="132" y="184"/>
                  </a:lnTo>
                  <a:lnTo>
                    <a:pt x="129" y="182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8" y="182"/>
                  </a:lnTo>
                  <a:lnTo>
                    <a:pt x="125" y="181"/>
                  </a:lnTo>
                  <a:lnTo>
                    <a:pt x="124" y="181"/>
                  </a:lnTo>
                  <a:lnTo>
                    <a:pt x="125" y="179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19" y="179"/>
                  </a:lnTo>
                  <a:lnTo>
                    <a:pt x="118" y="179"/>
                  </a:lnTo>
                  <a:lnTo>
                    <a:pt x="116" y="181"/>
                  </a:lnTo>
                  <a:lnTo>
                    <a:pt x="112" y="181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3"/>
                  </a:lnTo>
                  <a:lnTo>
                    <a:pt x="110" y="183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4" y="181"/>
                  </a:lnTo>
                  <a:lnTo>
                    <a:pt x="105" y="181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3" y="172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3" y="171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1" y="163"/>
                  </a:lnTo>
                  <a:lnTo>
                    <a:pt x="88" y="160"/>
                  </a:lnTo>
                  <a:lnTo>
                    <a:pt x="87" y="160"/>
                  </a:lnTo>
                  <a:lnTo>
                    <a:pt x="87" y="159"/>
                  </a:lnTo>
                  <a:lnTo>
                    <a:pt x="86" y="158"/>
                  </a:lnTo>
                  <a:lnTo>
                    <a:pt x="85" y="158"/>
                  </a:lnTo>
                  <a:lnTo>
                    <a:pt x="84" y="157"/>
                  </a:lnTo>
                  <a:lnTo>
                    <a:pt x="82" y="157"/>
                  </a:lnTo>
                  <a:lnTo>
                    <a:pt x="82" y="156"/>
                  </a:lnTo>
                  <a:lnTo>
                    <a:pt x="80" y="153"/>
                  </a:lnTo>
                  <a:lnTo>
                    <a:pt x="79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5" y="147"/>
                  </a:lnTo>
                  <a:lnTo>
                    <a:pt x="73" y="145"/>
                  </a:lnTo>
                  <a:lnTo>
                    <a:pt x="73" y="144"/>
                  </a:lnTo>
                  <a:lnTo>
                    <a:pt x="72" y="144"/>
                  </a:lnTo>
                  <a:lnTo>
                    <a:pt x="70" y="141"/>
                  </a:lnTo>
                  <a:lnTo>
                    <a:pt x="70" y="139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4" y="136"/>
                  </a:lnTo>
                  <a:lnTo>
                    <a:pt x="75" y="138"/>
                  </a:lnTo>
                  <a:lnTo>
                    <a:pt x="76" y="138"/>
                  </a:lnTo>
                  <a:lnTo>
                    <a:pt x="75" y="135"/>
                  </a:lnTo>
                  <a:lnTo>
                    <a:pt x="76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6" y="135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6"/>
                  </a:lnTo>
                  <a:lnTo>
                    <a:pt x="82" y="135"/>
                  </a:lnTo>
                  <a:lnTo>
                    <a:pt x="81" y="134"/>
                  </a:lnTo>
                  <a:lnTo>
                    <a:pt x="76" y="132"/>
                  </a:lnTo>
                  <a:lnTo>
                    <a:pt x="70" y="126"/>
                  </a:lnTo>
                  <a:lnTo>
                    <a:pt x="68" y="122"/>
                  </a:lnTo>
                  <a:lnTo>
                    <a:pt x="67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4" y="118"/>
                  </a:lnTo>
                  <a:lnTo>
                    <a:pt x="63" y="118"/>
                  </a:lnTo>
                  <a:lnTo>
                    <a:pt x="60" y="111"/>
                  </a:lnTo>
                  <a:lnTo>
                    <a:pt x="58" y="110"/>
                  </a:lnTo>
                  <a:lnTo>
                    <a:pt x="60" y="109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58" y="102"/>
                  </a:lnTo>
                  <a:lnTo>
                    <a:pt x="60" y="98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0" y="95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5"/>
                  </a:lnTo>
                  <a:lnTo>
                    <a:pt x="49" y="81"/>
                  </a:lnTo>
                  <a:lnTo>
                    <a:pt x="48" y="79"/>
                  </a:lnTo>
                  <a:lnTo>
                    <a:pt x="47" y="79"/>
                  </a:lnTo>
                  <a:lnTo>
                    <a:pt x="45" y="78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5" y="77"/>
                  </a:lnTo>
                  <a:lnTo>
                    <a:pt x="44" y="77"/>
                  </a:lnTo>
                  <a:lnTo>
                    <a:pt x="43" y="75"/>
                  </a:lnTo>
                  <a:lnTo>
                    <a:pt x="38" y="73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3" y="74"/>
                  </a:lnTo>
                  <a:lnTo>
                    <a:pt x="33" y="77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6"/>
                  </a:lnTo>
                  <a:lnTo>
                    <a:pt x="30" y="87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8" y="90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28" y="95"/>
                  </a:lnTo>
                  <a:lnTo>
                    <a:pt x="26" y="95"/>
                  </a:lnTo>
                  <a:lnTo>
                    <a:pt x="25" y="96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4"/>
                  </a:lnTo>
                  <a:lnTo>
                    <a:pt x="16" y="103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3" y="98"/>
                  </a:lnTo>
                  <a:lnTo>
                    <a:pt x="11" y="93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4" y="75"/>
                  </a:lnTo>
                  <a:lnTo>
                    <a:pt x="5" y="74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7" y="66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4"/>
                  </a:lnTo>
                  <a:lnTo>
                    <a:pt x="63" y="64"/>
                  </a:lnTo>
                  <a:lnTo>
                    <a:pt x="63" y="65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3" y="67"/>
                  </a:lnTo>
                  <a:lnTo>
                    <a:pt x="75" y="66"/>
                  </a:lnTo>
                  <a:lnTo>
                    <a:pt x="76" y="66"/>
                  </a:lnTo>
                  <a:lnTo>
                    <a:pt x="79" y="65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6" y="55"/>
                  </a:lnTo>
                  <a:lnTo>
                    <a:pt x="80" y="55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6" y="48"/>
                  </a:lnTo>
                  <a:lnTo>
                    <a:pt x="82" y="47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2" y="43"/>
                  </a:lnTo>
                  <a:lnTo>
                    <a:pt x="92" y="34"/>
                  </a:lnTo>
                  <a:lnTo>
                    <a:pt x="93" y="32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9" y="23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7" y="21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09" y="10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7" y="9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>
              <a:extLst>
                <a:ext uri="{FF2B5EF4-FFF2-40B4-BE49-F238E27FC236}">
                  <a16:creationId xmlns="" xmlns:a16="http://schemas.microsoft.com/office/drawing/2014/main" id="{EB4B2D6F-8FC7-4D86-A0E1-3D031FD1A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065" y="4857740"/>
              <a:ext cx="420688" cy="273050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2" y="21"/>
                </a:cxn>
                <a:cxn ang="0">
                  <a:pos x="38" y="21"/>
                </a:cxn>
                <a:cxn ang="0">
                  <a:pos x="62" y="24"/>
                </a:cxn>
                <a:cxn ang="0">
                  <a:pos x="98" y="27"/>
                </a:cxn>
                <a:cxn ang="0">
                  <a:pos x="126" y="33"/>
                </a:cxn>
                <a:cxn ang="0">
                  <a:pos x="140" y="31"/>
                </a:cxn>
                <a:cxn ang="0">
                  <a:pos x="153" y="21"/>
                </a:cxn>
                <a:cxn ang="0">
                  <a:pos x="181" y="8"/>
                </a:cxn>
                <a:cxn ang="0">
                  <a:pos x="202" y="5"/>
                </a:cxn>
                <a:cxn ang="0">
                  <a:pos x="211" y="11"/>
                </a:cxn>
                <a:cxn ang="0">
                  <a:pos x="228" y="17"/>
                </a:cxn>
                <a:cxn ang="0">
                  <a:pos x="248" y="27"/>
                </a:cxn>
                <a:cxn ang="0">
                  <a:pos x="262" y="45"/>
                </a:cxn>
                <a:cxn ang="0">
                  <a:pos x="255" y="48"/>
                </a:cxn>
                <a:cxn ang="0">
                  <a:pos x="240" y="58"/>
                </a:cxn>
                <a:cxn ang="0">
                  <a:pos x="236" y="65"/>
                </a:cxn>
                <a:cxn ang="0">
                  <a:pos x="224" y="92"/>
                </a:cxn>
                <a:cxn ang="0">
                  <a:pos x="217" y="101"/>
                </a:cxn>
                <a:cxn ang="0">
                  <a:pos x="222" y="103"/>
                </a:cxn>
                <a:cxn ang="0">
                  <a:pos x="227" y="106"/>
                </a:cxn>
                <a:cxn ang="0">
                  <a:pos x="230" y="111"/>
                </a:cxn>
                <a:cxn ang="0">
                  <a:pos x="233" y="119"/>
                </a:cxn>
                <a:cxn ang="0">
                  <a:pos x="239" y="125"/>
                </a:cxn>
                <a:cxn ang="0">
                  <a:pos x="230" y="132"/>
                </a:cxn>
                <a:cxn ang="0">
                  <a:pos x="218" y="132"/>
                </a:cxn>
                <a:cxn ang="0">
                  <a:pos x="206" y="123"/>
                </a:cxn>
                <a:cxn ang="0">
                  <a:pos x="194" y="129"/>
                </a:cxn>
                <a:cxn ang="0">
                  <a:pos x="186" y="131"/>
                </a:cxn>
                <a:cxn ang="0">
                  <a:pos x="179" y="135"/>
                </a:cxn>
                <a:cxn ang="0">
                  <a:pos x="168" y="144"/>
                </a:cxn>
                <a:cxn ang="0">
                  <a:pos x="163" y="144"/>
                </a:cxn>
                <a:cxn ang="0">
                  <a:pos x="160" y="150"/>
                </a:cxn>
                <a:cxn ang="0">
                  <a:pos x="161" y="159"/>
                </a:cxn>
                <a:cxn ang="0">
                  <a:pos x="155" y="166"/>
                </a:cxn>
                <a:cxn ang="0">
                  <a:pos x="144" y="167"/>
                </a:cxn>
                <a:cxn ang="0">
                  <a:pos x="131" y="169"/>
                </a:cxn>
                <a:cxn ang="0">
                  <a:pos x="117" y="167"/>
                </a:cxn>
                <a:cxn ang="0">
                  <a:pos x="104" y="166"/>
                </a:cxn>
                <a:cxn ang="0">
                  <a:pos x="95" y="161"/>
                </a:cxn>
                <a:cxn ang="0">
                  <a:pos x="90" y="155"/>
                </a:cxn>
                <a:cxn ang="0">
                  <a:pos x="78" y="155"/>
                </a:cxn>
                <a:cxn ang="0">
                  <a:pos x="70" y="159"/>
                </a:cxn>
                <a:cxn ang="0">
                  <a:pos x="61" y="161"/>
                </a:cxn>
                <a:cxn ang="0">
                  <a:pos x="45" y="163"/>
                </a:cxn>
                <a:cxn ang="0">
                  <a:pos x="39" y="162"/>
                </a:cxn>
                <a:cxn ang="0">
                  <a:pos x="26" y="163"/>
                </a:cxn>
                <a:cxn ang="0">
                  <a:pos x="28" y="147"/>
                </a:cxn>
                <a:cxn ang="0">
                  <a:pos x="23" y="136"/>
                </a:cxn>
                <a:cxn ang="0">
                  <a:pos x="16" y="125"/>
                </a:cxn>
                <a:cxn ang="0">
                  <a:pos x="0" y="111"/>
                </a:cxn>
                <a:cxn ang="0">
                  <a:pos x="8" y="105"/>
                </a:cxn>
                <a:cxn ang="0">
                  <a:pos x="6" y="88"/>
                </a:cxn>
                <a:cxn ang="0">
                  <a:pos x="7" y="80"/>
                </a:cxn>
                <a:cxn ang="0">
                  <a:pos x="20" y="73"/>
                </a:cxn>
                <a:cxn ang="0">
                  <a:pos x="26" y="60"/>
                </a:cxn>
                <a:cxn ang="0">
                  <a:pos x="13" y="46"/>
                </a:cxn>
                <a:cxn ang="0">
                  <a:pos x="6" y="39"/>
                </a:cxn>
                <a:cxn ang="0">
                  <a:pos x="1" y="26"/>
                </a:cxn>
                <a:cxn ang="0">
                  <a:pos x="10" y="9"/>
                </a:cxn>
                <a:cxn ang="0">
                  <a:pos x="13" y="1"/>
                </a:cxn>
              </a:cxnLst>
              <a:rect l="0" t="0" r="r" b="b"/>
              <a:pathLst>
                <a:path w="265" h="172">
                  <a:moveTo>
                    <a:pt x="16" y="0"/>
                  </a:moveTo>
                  <a:lnTo>
                    <a:pt x="24" y="6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2" y="24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91" y="25"/>
                  </a:lnTo>
                  <a:lnTo>
                    <a:pt x="92" y="25"/>
                  </a:lnTo>
                  <a:lnTo>
                    <a:pt x="98" y="27"/>
                  </a:lnTo>
                  <a:lnTo>
                    <a:pt x="100" y="28"/>
                  </a:lnTo>
                  <a:lnTo>
                    <a:pt x="111" y="28"/>
                  </a:lnTo>
                  <a:lnTo>
                    <a:pt x="116" y="30"/>
                  </a:lnTo>
                  <a:lnTo>
                    <a:pt x="122" y="31"/>
                  </a:lnTo>
                  <a:lnTo>
                    <a:pt x="123" y="31"/>
                  </a:lnTo>
                  <a:lnTo>
                    <a:pt x="125" y="32"/>
                  </a:lnTo>
                  <a:lnTo>
                    <a:pt x="126" y="33"/>
                  </a:lnTo>
                  <a:lnTo>
                    <a:pt x="128" y="33"/>
                  </a:lnTo>
                  <a:lnTo>
                    <a:pt x="130" y="34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37" y="32"/>
                  </a:lnTo>
                  <a:lnTo>
                    <a:pt x="138" y="32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52" y="22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1" y="13"/>
                  </a:lnTo>
                  <a:lnTo>
                    <a:pt x="168" y="11"/>
                  </a:lnTo>
                  <a:lnTo>
                    <a:pt x="169" y="11"/>
                  </a:lnTo>
                  <a:lnTo>
                    <a:pt x="173" y="9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5" y="7"/>
                  </a:lnTo>
                  <a:lnTo>
                    <a:pt x="188" y="7"/>
                  </a:lnTo>
                  <a:lnTo>
                    <a:pt x="192" y="5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202" y="5"/>
                  </a:lnTo>
                  <a:lnTo>
                    <a:pt x="206" y="6"/>
                  </a:lnTo>
                  <a:lnTo>
                    <a:pt x="206" y="7"/>
                  </a:lnTo>
                  <a:lnTo>
                    <a:pt x="208" y="6"/>
                  </a:lnTo>
                  <a:lnTo>
                    <a:pt x="208" y="7"/>
                  </a:lnTo>
                  <a:lnTo>
                    <a:pt x="209" y="7"/>
                  </a:lnTo>
                  <a:lnTo>
                    <a:pt x="209" y="9"/>
                  </a:lnTo>
                  <a:lnTo>
                    <a:pt x="211" y="11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3" y="13"/>
                  </a:lnTo>
                  <a:lnTo>
                    <a:pt x="222" y="13"/>
                  </a:lnTo>
                  <a:lnTo>
                    <a:pt x="224" y="12"/>
                  </a:lnTo>
                  <a:lnTo>
                    <a:pt x="225" y="14"/>
                  </a:lnTo>
                  <a:lnTo>
                    <a:pt x="228" y="17"/>
                  </a:lnTo>
                  <a:lnTo>
                    <a:pt x="230" y="15"/>
                  </a:lnTo>
                  <a:lnTo>
                    <a:pt x="234" y="14"/>
                  </a:lnTo>
                  <a:lnTo>
                    <a:pt x="236" y="14"/>
                  </a:lnTo>
                  <a:lnTo>
                    <a:pt x="236" y="15"/>
                  </a:lnTo>
                  <a:lnTo>
                    <a:pt x="239" y="22"/>
                  </a:lnTo>
                  <a:lnTo>
                    <a:pt x="240" y="24"/>
                  </a:lnTo>
                  <a:lnTo>
                    <a:pt x="248" y="27"/>
                  </a:lnTo>
                  <a:lnTo>
                    <a:pt x="258" y="28"/>
                  </a:lnTo>
                  <a:lnTo>
                    <a:pt x="264" y="28"/>
                  </a:lnTo>
                  <a:lnTo>
                    <a:pt x="264" y="38"/>
                  </a:lnTo>
                  <a:lnTo>
                    <a:pt x="265" y="39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2" y="45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49"/>
                  </a:lnTo>
                  <a:lnTo>
                    <a:pt x="259" y="50"/>
                  </a:lnTo>
                  <a:lnTo>
                    <a:pt x="256" y="49"/>
                  </a:lnTo>
                  <a:lnTo>
                    <a:pt x="256" y="48"/>
                  </a:lnTo>
                  <a:lnTo>
                    <a:pt x="255" y="48"/>
                  </a:lnTo>
                  <a:lnTo>
                    <a:pt x="253" y="46"/>
                  </a:lnTo>
                  <a:lnTo>
                    <a:pt x="252" y="48"/>
                  </a:lnTo>
                  <a:lnTo>
                    <a:pt x="246" y="48"/>
                  </a:lnTo>
                  <a:lnTo>
                    <a:pt x="244" y="49"/>
                  </a:lnTo>
                  <a:lnTo>
                    <a:pt x="243" y="51"/>
                  </a:lnTo>
                  <a:lnTo>
                    <a:pt x="241" y="57"/>
                  </a:lnTo>
                  <a:lnTo>
                    <a:pt x="240" y="58"/>
                  </a:lnTo>
                  <a:lnTo>
                    <a:pt x="236" y="60"/>
                  </a:lnTo>
                  <a:lnTo>
                    <a:pt x="235" y="60"/>
                  </a:lnTo>
                  <a:lnTo>
                    <a:pt x="235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7" y="63"/>
                  </a:lnTo>
                  <a:lnTo>
                    <a:pt x="236" y="65"/>
                  </a:lnTo>
                  <a:lnTo>
                    <a:pt x="236" y="68"/>
                  </a:lnTo>
                  <a:lnTo>
                    <a:pt x="235" y="68"/>
                  </a:lnTo>
                  <a:lnTo>
                    <a:pt x="235" y="88"/>
                  </a:lnTo>
                  <a:lnTo>
                    <a:pt x="228" y="88"/>
                  </a:lnTo>
                  <a:lnTo>
                    <a:pt x="228" y="91"/>
                  </a:lnTo>
                  <a:lnTo>
                    <a:pt x="227" y="92"/>
                  </a:lnTo>
                  <a:lnTo>
                    <a:pt x="224" y="92"/>
                  </a:lnTo>
                  <a:lnTo>
                    <a:pt x="223" y="93"/>
                  </a:lnTo>
                  <a:lnTo>
                    <a:pt x="224" y="94"/>
                  </a:lnTo>
                  <a:lnTo>
                    <a:pt x="224" y="97"/>
                  </a:lnTo>
                  <a:lnTo>
                    <a:pt x="219" y="97"/>
                  </a:lnTo>
                  <a:lnTo>
                    <a:pt x="218" y="98"/>
                  </a:lnTo>
                  <a:lnTo>
                    <a:pt x="218" y="100"/>
                  </a:lnTo>
                  <a:lnTo>
                    <a:pt x="217" y="101"/>
                  </a:lnTo>
                  <a:lnTo>
                    <a:pt x="216" y="101"/>
                  </a:lnTo>
                  <a:lnTo>
                    <a:pt x="216" y="103"/>
                  </a:lnTo>
                  <a:lnTo>
                    <a:pt x="217" y="103"/>
                  </a:lnTo>
                  <a:lnTo>
                    <a:pt x="218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4"/>
                  </a:lnTo>
                  <a:lnTo>
                    <a:pt x="223" y="103"/>
                  </a:lnTo>
                  <a:lnTo>
                    <a:pt x="224" y="103"/>
                  </a:lnTo>
                  <a:lnTo>
                    <a:pt x="224" y="105"/>
                  </a:lnTo>
                  <a:lnTo>
                    <a:pt x="228" y="105"/>
                  </a:lnTo>
                  <a:lnTo>
                    <a:pt x="228" y="106"/>
                  </a:lnTo>
                  <a:lnTo>
                    <a:pt x="227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9" y="112"/>
                  </a:lnTo>
                  <a:lnTo>
                    <a:pt x="229" y="114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3" y="118"/>
                  </a:lnTo>
                  <a:lnTo>
                    <a:pt x="234" y="118"/>
                  </a:lnTo>
                  <a:lnTo>
                    <a:pt x="233" y="119"/>
                  </a:lnTo>
                  <a:lnTo>
                    <a:pt x="234" y="120"/>
                  </a:lnTo>
                  <a:lnTo>
                    <a:pt x="235" y="120"/>
                  </a:lnTo>
                  <a:lnTo>
                    <a:pt x="235" y="122"/>
                  </a:lnTo>
                  <a:lnTo>
                    <a:pt x="237" y="123"/>
                  </a:lnTo>
                  <a:lnTo>
                    <a:pt x="237" y="124"/>
                  </a:lnTo>
                  <a:lnTo>
                    <a:pt x="239" y="124"/>
                  </a:lnTo>
                  <a:lnTo>
                    <a:pt x="239" y="125"/>
                  </a:lnTo>
                  <a:lnTo>
                    <a:pt x="240" y="126"/>
                  </a:lnTo>
                  <a:lnTo>
                    <a:pt x="240" y="130"/>
                  </a:lnTo>
                  <a:lnTo>
                    <a:pt x="235" y="130"/>
                  </a:lnTo>
                  <a:lnTo>
                    <a:pt x="234" y="129"/>
                  </a:lnTo>
                  <a:lnTo>
                    <a:pt x="231" y="129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28" y="130"/>
                  </a:lnTo>
                  <a:lnTo>
                    <a:pt x="227" y="130"/>
                  </a:lnTo>
                  <a:lnTo>
                    <a:pt x="223" y="131"/>
                  </a:lnTo>
                  <a:lnTo>
                    <a:pt x="223" y="132"/>
                  </a:lnTo>
                  <a:lnTo>
                    <a:pt x="221" y="132"/>
                  </a:lnTo>
                  <a:lnTo>
                    <a:pt x="221" y="135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3" y="129"/>
                  </a:lnTo>
                  <a:lnTo>
                    <a:pt x="211" y="125"/>
                  </a:lnTo>
                  <a:lnTo>
                    <a:pt x="210" y="124"/>
                  </a:lnTo>
                  <a:lnTo>
                    <a:pt x="209" y="124"/>
                  </a:lnTo>
                  <a:lnTo>
                    <a:pt x="208" y="123"/>
                  </a:lnTo>
                  <a:lnTo>
                    <a:pt x="206" y="123"/>
                  </a:lnTo>
                  <a:lnTo>
                    <a:pt x="205" y="124"/>
                  </a:lnTo>
                  <a:lnTo>
                    <a:pt x="205" y="125"/>
                  </a:lnTo>
                  <a:lnTo>
                    <a:pt x="202" y="125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7" y="126"/>
                  </a:lnTo>
                  <a:lnTo>
                    <a:pt x="194" y="129"/>
                  </a:lnTo>
                  <a:lnTo>
                    <a:pt x="193" y="129"/>
                  </a:lnTo>
                  <a:lnTo>
                    <a:pt x="192" y="130"/>
                  </a:lnTo>
                  <a:lnTo>
                    <a:pt x="190" y="130"/>
                  </a:lnTo>
                  <a:lnTo>
                    <a:pt x="190" y="131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9" y="132"/>
                  </a:lnTo>
                  <a:lnTo>
                    <a:pt x="178" y="132"/>
                  </a:lnTo>
                  <a:lnTo>
                    <a:pt x="178" y="134"/>
                  </a:lnTo>
                  <a:lnTo>
                    <a:pt x="179" y="134"/>
                  </a:lnTo>
                  <a:lnTo>
                    <a:pt x="179" y="135"/>
                  </a:lnTo>
                  <a:lnTo>
                    <a:pt x="178" y="135"/>
                  </a:lnTo>
                  <a:lnTo>
                    <a:pt x="178" y="138"/>
                  </a:lnTo>
                  <a:lnTo>
                    <a:pt x="177" y="138"/>
                  </a:lnTo>
                  <a:lnTo>
                    <a:pt x="175" y="140"/>
                  </a:lnTo>
                  <a:lnTo>
                    <a:pt x="171" y="140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4"/>
                  </a:lnTo>
                  <a:lnTo>
                    <a:pt x="160" y="144"/>
                  </a:lnTo>
                  <a:lnTo>
                    <a:pt x="159" y="146"/>
                  </a:lnTo>
                  <a:lnTo>
                    <a:pt x="157" y="146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59" y="150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1" y="154"/>
                  </a:lnTo>
                  <a:lnTo>
                    <a:pt x="161" y="155"/>
                  </a:lnTo>
                  <a:lnTo>
                    <a:pt x="162" y="155"/>
                  </a:lnTo>
                  <a:lnTo>
                    <a:pt x="162" y="156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2" y="160"/>
                  </a:lnTo>
                  <a:lnTo>
                    <a:pt x="162" y="161"/>
                  </a:lnTo>
                  <a:lnTo>
                    <a:pt x="161" y="161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6"/>
                  </a:lnTo>
                  <a:lnTo>
                    <a:pt x="155" y="166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49" y="168"/>
                  </a:lnTo>
                  <a:lnTo>
                    <a:pt x="148" y="166"/>
                  </a:lnTo>
                  <a:lnTo>
                    <a:pt x="147" y="166"/>
                  </a:lnTo>
                  <a:lnTo>
                    <a:pt x="144" y="167"/>
                  </a:lnTo>
                  <a:lnTo>
                    <a:pt x="143" y="167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35" y="169"/>
                  </a:lnTo>
                  <a:lnTo>
                    <a:pt x="131" y="169"/>
                  </a:lnTo>
                  <a:lnTo>
                    <a:pt x="125" y="172"/>
                  </a:lnTo>
                  <a:lnTo>
                    <a:pt x="123" y="172"/>
                  </a:lnTo>
                  <a:lnTo>
                    <a:pt x="122" y="171"/>
                  </a:lnTo>
                  <a:lnTo>
                    <a:pt x="121" y="168"/>
                  </a:lnTo>
                  <a:lnTo>
                    <a:pt x="119" y="168"/>
                  </a:lnTo>
                  <a:lnTo>
                    <a:pt x="118" y="167"/>
                  </a:lnTo>
                  <a:lnTo>
                    <a:pt x="117" y="167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0" y="163"/>
                  </a:lnTo>
                  <a:lnTo>
                    <a:pt x="107" y="162"/>
                  </a:lnTo>
                  <a:lnTo>
                    <a:pt x="106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3" y="166"/>
                  </a:lnTo>
                  <a:lnTo>
                    <a:pt x="103" y="165"/>
                  </a:lnTo>
                  <a:lnTo>
                    <a:pt x="100" y="163"/>
                  </a:lnTo>
                  <a:lnTo>
                    <a:pt x="100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7"/>
                  </a:lnTo>
                  <a:lnTo>
                    <a:pt x="93" y="154"/>
                  </a:lnTo>
                  <a:lnTo>
                    <a:pt x="90" y="154"/>
                  </a:lnTo>
                  <a:lnTo>
                    <a:pt x="90" y="155"/>
                  </a:lnTo>
                  <a:lnTo>
                    <a:pt x="87" y="155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8" y="155"/>
                  </a:lnTo>
                  <a:lnTo>
                    <a:pt x="78" y="156"/>
                  </a:lnTo>
                  <a:lnTo>
                    <a:pt x="76" y="156"/>
                  </a:lnTo>
                  <a:lnTo>
                    <a:pt x="76" y="155"/>
                  </a:lnTo>
                  <a:lnTo>
                    <a:pt x="73" y="155"/>
                  </a:lnTo>
                  <a:lnTo>
                    <a:pt x="73" y="160"/>
                  </a:lnTo>
                  <a:lnTo>
                    <a:pt x="72" y="160"/>
                  </a:lnTo>
                  <a:lnTo>
                    <a:pt x="70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1"/>
                  </a:lnTo>
                  <a:lnTo>
                    <a:pt x="67" y="159"/>
                  </a:lnTo>
                  <a:lnTo>
                    <a:pt x="66" y="159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4" y="165"/>
                  </a:lnTo>
                  <a:lnTo>
                    <a:pt x="53" y="165"/>
                  </a:lnTo>
                  <a:lnTo>
                    <a:pt x="50" y="162"/>
                  </a:lnTo>
                  <a:lnTo>
                    <a:pt x="45" y="162"/>
                  </a:lnTo>
                  <a:lnTo>
                    <a:pt x="45" y="163"/>
                  </a:lnTo>
                  <a:lnTo>
                    <a:pt x="44" y="163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2"/>
                  </a:lnTo>
                  <a:lnTo>
                    <a:pt x="39" y="162"/>
                  </a:lnTo>
                  <a:lnTo>
                    <a:pt x="37" y="165"/>
                  </a:lnTo>
                  <a:lnTo>
                    <a:pt x="37" y="166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25" y="166"/>
                  </a:lnTo>
                  <a:lnTo>
                    <a:pt x="26" y="166"/>
                  </a:lnTo>
                  <a:lnTo>
                    <a:pt x="26" y="163"/>
                  </a:lnTo>
                  <a:lnTo>
                    <a:pt x="25" y="162"/>
                  </a:lnTo>
                  <a:lnTo>
                    <a:pt x="26" y="162"/>
                  </a:lnTo>
                  <a:lnTo>
                    <a:pt x="26" y="153"/>
                  </a:lnTo>
                  <a:lnTo>
                    <a:pt x="25" y="153"/>
                  </a:lnTo>
                  <a:lnTo>
                    <a:pt x="25" y="150"/>
                  </a:lnTo>
                  <a:lnTo>
                    <a:pt x="28" y="148"/>
                  </a:lnTo>
                  <a:lnTo>
                    <a:pt x="28" y="147"/>
                  </a:lnTo>
                  <a:lnTo>
                    <a:pt x="29" y="146"/>
                  </a:lnTo>
                  <a:lnTo>
                    <a:pt x="29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0"/>
                  </a:lnTo>
                  <a:lnTo>
                    <a:pt x="22" y="129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2" y="124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0" y="111"/>
                  </a:lnTo>
                  <a:lnTo>
                    <a:pt x="4" y="111"/>
                  </a:lnTo>
                  <a:lnTo>
                    <a:pt x="4" y="110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6" y="106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5" y="85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6" y="65"/>
                  </a:lnTo>
                  <a:lnTo>
                    <a:pt x="28" y="63"/>
                  </a:lnTo>
                  <a:lnTo>
                    <a:pt x="28" y="61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2">
              <a:extLst>
                <a:ext uri="{FF2B5EF4-FFF2-40B4-BE49-F238E27FC236}">
                  <a16:creationId xmlns="" xmlns:a16="http://schemas.microsoft.com/office/drawing/2014/main" id="{526DCF92-5C6A-4203-8246-ABE541A54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153" y="4759315"/>
              <a:ext cx="261938" cy="252413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62" y="7"/>
                </a:cxn>
                <a:cxn ang="0">
                  <a:pos x="75" y="8"/>
                </a:cxn>
                <a:cxn ang="0">
                  <a:pos x="85" y="8"/>
                </a:cxn>
                <a:cxn ang="0">
                  <a:pos x="93" y="12"/>
                </a:cxn>
                <a:cxn ang="0">
                  <a:pos x="104" y="10"/>
                </a:cxn>
                <a:cxn ang="0">
                  <a:pos x="110" y="9"/>
                </a:cxn>
                <a:cxn ang="0">
                  <a:pos x="123" y="10"/>
                </a:cxn>
                <a:cxn ang="0">
                  <a:pos x="127" y="15"/>
                </a:cxn>
                <a:cxn ang="0">
                  <a:pos x="129" y="19"/>
                </a:cxn>
                <a:cxn ang="0">
                  <a:pos x="142" y="24"/>
                </a:cxn>
                <a:cxn ang="0">
                  <a:pos x="148" y="21"/>
                </a:cxn>
                <a:cxn ang="0">
                  <a:pos x="154" y="22"/>
                </a:cxn>
                <a:cxn ang="0">
                  <a:pos x="150" y="34"/>
                </a:cxn>
                <a:cxn ang="0">
                  <a:pos x="146" y="44"/>
                </a:cxn>
                <a:cxn ang="0">
                  <a:pos x="143" y="56"/>
                </a:cxn>
                <a:cxn ang="0">
                  <a:pos x="154" y="64"/>
                </a:cxn>
                <a:cxn ang="0">
                  <a:pos x="160" y="70"/>
                </a:cxn>
                <a:cxn ang="0">
                  <a:pos x="164" y="71"/>
                </a:cxn>
                <a:cxn ang="0">
                  <a:pos x="160" y="77"/>
                </a:cxn>
                <a:cxn ang="0">
                  <a:pos x="149" y="75"/>
                </a:cxn>
                <a:cxn ang="0">
                  <a:pos x="152" y="81"/>
                </a:cxn>
                <a:cxn ang="0">
                  <a:pos x="159" y="98"/>
                </a:cxn>
                <a:cxn ang="0">
                  <a:pos x="155" y="101"/>
                </a:cxn>
                <a:cxn ang="0">
                  <a:pos x="150" y="100"/>
                </a:cxn>
                <a:cxn ang="0">
                  <a:pos x="143" y="102"/>
                </a:cxn>
                <a:cxn ang="0">
                  <a:pos x="140" y="102"/>
                </a:cxn>
                <a:cxn ang="0">
                  <a:pos x="136" y="106"/>
                </a:cxn>
                <a:cxn ang="0">
                  <a:pos x="140" y="113"/>
                </a:cxn>
                <a:cxn ang="0">
                  <a:pos x="139" y="118"/>
                </a:cxn>
                <a:cxn ang="0">
                  <a:pos x="131" y="113"/>
                </a:cxn>
                <a:cxn ang="0">
                  <a:pos x="125" y="120"/>
                </a:cxn>
                <a:cxn ang="0">
                  <a:pos x="115" y="136"/>
                </a:cxn>
                <a:cxn ang="0">
                  <a:pos x="115" y="144"/>
                </a:cxn>
                <a:cxn ang="0">
                  <a:pos x="119" y="155"/>
                </a:cxn>
                <a:cxn ang="0">
                  <a:pos x="111" y="156"/>
                </a:cxn>
                <a:cxn ang="0">
                  <a:pos x="96" y="148"/>
                </a:cxn>
                <a:cxn ang="0">
                  <a:pos x="88" y="142"/>
                </a:cxn>
                <a:cxn ang="0">
                  <a:pos x="82" y="138"/>
                </a:cxn>
                <a:cxn ang="0">
                  <a:pos x="80" y="138"/>
                </a:cxn>
                <a:cxn ang="0">
                  <a:pos x="79" y="130"/>
                </a:cxn>
                <a:cxn ang="0">
                  <a:pos x="71" y="122"/>
                </a:cxn>
                <a:cxn ang="0">
                  <a:pos x="66" y="113"/>
                </a:cxn>
                <a:cxn ang="0">
                  <a:pos x="56" y="104"/>
                </a:cxn>
                <a:cxn ang="0">
                  <a:pos x="42" y="88"/>
                </a:cxn>
                <a:cxn ang="0">
                  <a:pos x="36" y="80"/>
                </a:cxn>
                <a:cxn ang="0">
                  <a:pos x="28" y="73"/>
                </a:cxn>
                <a:cxn ang="0">
                  <a:pos x="24" y="67"/>
                </a:cxn>
                <a:cxn ang="0">
                  <a:pos x="21" y="57"/>
                </a:cxn>
                <a:cxn ang="0">
                  <a:pos x="19" y="51"/>
                </a:cxn>
                <a:cxn ang="0">
                  <a:pos x="15" y="45"/>
                </a:cxn>
                <a:cxn ang="0">
                  <a:pos x="13" y="39"/>
                </a:cxn>
                <a:cxn ang="0">
                  <a:pos x="9" y="34"/>
                </a:cxn>
                <a:cxn ang="0">
                  <a:pos x="4" y="34"/>
                </a:cxn>
                <a:cxn ang="0">
                  <a:pos x="1" y="25"/>
                </a:cxn>
                <a:cxn ang="0">
                  <a:pos x="1" y="18"/>
                </a:cxn>
                <a:cxn ang="0">
                  <a:pos x="3" y="6"/>
                </a:cxn>
                <a:cxn ang="0">
                  <a:pos x="15" y="7"/>
                </a:cxn>
                <a:cxn ang="0">
                  <a:pos x="24" y="16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8" y="3"/>
                </a:cxn>
                <a:cxn ang="0">
                  <a:pos x="51" y="0"/>
                </a:cxn>
              </a:cxnLst>
              <a:rect l="0" t="0" r="r" b="b"/>
              <a:pathLst>
                <a:path w="165" h="159">
                  <a:moveTo>
                    <a:pt x="51" y="0"/>
                  </a:moveTo>
                  <a:lnTo>
                    <a:pt x="51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5" y="8"/>
                  </a:lnTo>
                  <a:lnTo>
                    <a:pt x="74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3" y="13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9" y="19"/>
                  </a:lnTo>
                  <a:lnTo>
                    <a:pt x="129" y="21"/>
                  </a:lnTo>
                  <a:lnTo>
                    <a:pt x="133" y="25"/>
                  </a:lnTo>
                  <a:lnTo>
                    <a:pt x="140" y="25"/>
                  </a:lnTo>
                  <a:lnTo>
                    <a:pt x="141" y="24"/>
                  </a:lnTo>
                  <a:lnTo>
                    <a:pt x="142" y="24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2" y="21"/>
                  </a:lnTo>
                  <a:lnTo>
                    <a:pt x="153" y="22"/>
                  </a:lnTo>
                  <a:lnTo>
                    <a:pt x="154" y="22"/>
                  </a:lnTo>
                  <a:lnTo>
                    <a:pt x="154" y="25"/>
                  </a:lnTo>
                  <a:lnTo>
                    <a:pt x="153" y="32"/>
                  </a:lnTo>
                  <a:lnTo>
                    <a:pt x="152" y="33"/>
                  </a:lnTo>
                  <a:lnTo>
                    <a:pt x="152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4"/>
                  </a:lnTo>
                  <a:lnTo>
                    <a:pt x="146" y="44"/>
                  </a:lnTo>
                  <a:lnTo>
                    <a:pt x="146" y="45"/>
                  </a:lnTo>
                  <a:lnTo>
                    <a:pt x="144" y="45"/>
                  </a:lnTo>
                  <a:lnTo>
                    <a:pt x="144" y="51"/>
                  </a:lnTo>
                  <a:lnTo>
                    <a:pt x="143" y="52"/>
                  </a:lnTo>
                  <a:lnTo>
                    <a:pt x="143" y="56"/>
                  </a:lnTo>
                  <a:lnTo>
                    <a:pt x="146" y="58"/>
                  </a:lnTo>
                  <a:lnTo>
                    <a:pt x="148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59" y="69"/>
                  </a:lnTo>
                  <a:lnTo>
                    <a:pt x="160" y="69"/>
                  </a:lnTo>
                  <a:lnTo>
                    <a:pt x="160" y="70"/>
                  </a:lnTo>
                  <a:lnTo>
                    <a:pt x="161" y="70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4" y="73"/>
                  </a:lnTo>
                  <a:lnTo>
                    <a:pt x="164" y="71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1" y="77"/>
                  </a:lnTo>
                  <a:lnTo>
                    <a:pt x="160" y="77"/>
                  </a:lnTo>
                  <a:lnTo>
                    <a:pt x="158" y="76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2" y="75"/>
                  </a:lnTo>
                  <a:lnTo>
                    <a:pt x="149" y="75"/>
                  </a:lnTo>
                  <a:lnTo>
                    <a:pt x="148" y="76"/>
                  </a:lnTo>
                  <a:lnTo>
                    <a:pt x="149" y="77"/>
                  </a:lnTo>
                  <a:lnTo>
                    <a:pt x="148" y="79"/>
                  </a:lnTo>
                  <a:lnTo>
                    <a:pt x="149" y="79"/>
                  </a:lnTo>
                  <a:lnTo>
                    <a:pt x="152" y="81"/>
                  </a:lnTo>
                  <a:lnTo>
                    <a:pt x="154" y="84"/>
                  </a:lnTo>
                  <a:lnTo>
                    <a:pt x="158" y="89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8" y="100"/>
                  </a:lnTo>
                  <a:lnTo>
                    <a:pt x="156" y="100"/>
                  </a:lnTo>
                  <a:lnTo>
                    <a:pt x="156" y="102"/>
                  </a:lnTo>
                  <a:lnTo>
                    <a:pt x="155" y="101"/>
                  </a:lnTo>
                  <a:lnTo>
                    <a:pt x="155" y="100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49" y="99"/>
                  </a:lnTo>
                  <a:lnTo>
                    <a:pt x="149" y="100"/>
                  </a:lnTo>
                  <a:lnTo>
                    <a:pt x="148" y="101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6" y="104"/>
                  </a:lnTo>
                  <a:lnTo>
                    <a:pt x="135" y="104"/>
                  </a:lnTo>
                  <a:lnTo>
                    <a:pt x="135" y="106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7" y="107"/>
                  </a:lnTo>
                  <a:lnTo>
                    <a:pt x="137" y="108"/>
                  </a:lnTo>
                  <a:lnTo>
                    <a:pt x="139" y="110"/>
                  </a:lnTo>
                  <a:lnTo>
                    <a:pt x="140" y="113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7"/>
                  </a:lnTo>
                  <a:lnTo>
                    <a:pt x="139" y="117"/>
                  </a:lnTo>
                  <a:lnTo>
                    <a:pt x="139" y="118"/>
                  </a:lnTo>
                  <a:lnTo>
                    <a:pt x="137" y="117"/>
                  </a:lnTo>
                  <a:lnTo>
                    <a:pt x="137" y="114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1" y="113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5" y="119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3" y="123"/>
                  </a:lnTo>
                  <a:lnTo>
                    <a:pt x="123" y="132"/>
                  </a:lnTo>
                  <a:lnTo>
                    <a:pt x="117" y="132"/>
                  </a:lnTo>
                  <a:lnTo>
                    <a:pt x="116" y="133"/>
                  </a:lnTo>
                  <a:lnTo>
                    <a:pt x="115" y="136"/>
                  </a:lnTo>
                  <a:lnTo>
                    <a:pt x="115" y="138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5" y="143"/>
                  </a:lnTo>
                  <a:lnTo>
                    <a:pt x="115" y="144"/>
                  </a:lnTo>
                  <a:lnTo>
                    <a:pt x="116" y="145"/>
                  </a:lnTo>
                  <a:lnTo>
                    <a:pt x="116" y="147"/>
                  </a:lnTo>
                  <a:lnTo>
                    <a:pt x="117" y="149"/>
                  </a:lnTo>
                  <a:lnTo>
                    <a:pt x="119" y="151"/>
                  </a:lnTo>
                  <a:lnTo>
                    <a:pt x="119" y="155"/>
                  </a:lnTo>
                  <a:lnTo>
                    <a:pt x="117" y="157"/>
                  </a:lnTo>
                  <a:lnTo>
                    <a:pt x="117" y="159"/>
                  </a:lnTo>
                  <a:lnTo>
                    <a:pt x="112" y="159"/>
                  </a:lnTo>
                  <a:lnTo>
                    <a:pt x="111" y="157"/>
                  </a:lnTo>
                  <a:lnTo>
                    <a:pt x="111" y="156"/>
                  </a:lnTo>
                  <a:lnTo>
                    <a:pt x="108" y="156"/>
                  </a:lnTo>
                  <a:lnTo>
                    <a:pt x="106" y="155"/>
                  </a:lnTo>
                  <a:lnTo>
                    <a:pt x="98" y="150"/>
                  </a:lnTo>
                  <a:lnTo>
                    <a:pt x="96" y="149"/>
                  </a:lnTo>
                  <a:lnTo>
                    <a:pt x="96" y="148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1" y="144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5" y="138"/>
                  </a:lnTo>
                  <a:lnTo>
                    <a:pt x="82" y="138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78" y="137"/>
                  </a:lnTo>
                  <a:lnTo>
                    <a:pt x="79" y="137"/>
                  </a:lnTo>
                  <a:lnTo>
                    <a:pt x="80" y="138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2" y="136"/>
                  </a:lnTo>
                  <a:lnTo>
                    <a:pt x="82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3" y="125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1" y="122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8" y="119"/>
                  </a:lnTo>
                  <a:lnTo>
                    <a:pt x="67" y="116"/>
                  </a:lnTo>
                  <a:lnTo>
                    <a:pt x="66" y="113"/>
                  </a:lnTo>
                  <a:lnTo>
                    <a:pt x="66" y="107"/>
                  </a:lnTo>
                  <a:lnTo>
                    <a:pt x="65" y="106"/>
                  </a:lnTo>
                  <a:lnTo>
                    <a:pt x="60" y="105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54" y="100"/>
                  </a:lnTo>
                  <a:lnTo>
                    <a:pt x="47" y="93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38" y="83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5" y="77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6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3">
              <a:extLst>
                <a:ext uri="{FF2B5EF4-FFF2-40B4-BE49-F238E27FC236}">
                  <a16:creationId xmlns="" xmlns:a16="http://schemas.microsoft.com/office/drawing/2014/main" id="{D5FDBA3F-CDAE-4815-BAD2-6A45FE3F9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502" y="4130667"/>
              <a:ext cx="257175" cy="211137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5"/>
                </a:cxn>
                <a:cxn ang="0">
                  <a:pos x="103" y="5"/>
                </a:cxn>
                <a:cxn ang="0">
                  <a:pos x="107" y="3"/>
                </a:cxn>
                <a:cxn ang="0">
                  <a:pos x="109" y="13"/>
                </a:cxn>
                <a:cxn ang="0">
                  <a:pos x="120" y="17"/>
                </a:cxn>
                <a:cxn ang="0">
                  <a:pos x="127" y="19"/>
                </a:cxn>
                <a:cxn ang="0">
                  <a:pos x="137" y="23"/>
                </a:cxn>
                <a:cxn ang="0">
                  <a:pos x="137" y="30"/>
                </a:cxn>
                <a:cxn ang="0">
                  <a:pos x="134" y="39"/>
                </a:cxn>
                <a:cxn ang="0">
                  <a:pos x="132" y="47"/>
                </a:cxn>
                <a:cxn ang="0">
                  <a:pos x="137" y="51"/>
                </a:cxn>
                <a:cxn ang="0">
                  <a:pos x="153" y="58"/>
                </a:cxn>
                <a:cxn ang="0">
                  <a:pos x="153" y="64"/>
                </a:cxn>
                <a:cxn ang="0">
                  <a:pos x="155" y="68"/>
                </a:cxn>
                <a:cxn ang="0">
                  <a:pos x="159" y="70"/>
                </a:cxn>
                <a:cxn ang="0">
                  <a:pos x="158" y="80"/>
                </a:cxn>
                <a:cxn ang="0">
                  <a:pos x="152" y="85"/>
                </a:cxn>
                <a:cxn ang="0">
                  <a:pos x="151" y="92"/>
                </a:cxn>
                <a:cxn ang="0">
                  <a:pos x="144" y="89"/>
                </a:cxn>
                <a:cxn ang="0">
                  <a:pos x="140" y="96"/>
                </a:cxn>
                <a:cxn ang="0">
                  <a:pos x="136" y="103"/>
                </a:cxn>
                <a:cxn ang="0">
                  <a:pos x="134" y="110"/>
                </a:cxn>
                <a:cxn ang="0">
                  <a:pos x="137" y="115"/>
                </a:cxn>
                <a:cxn ang="0">
                  <a:pos x="139" y="121"/>
                </a:cxn>
                <a:cxn ang="0">
                  <a:pos x="140" y="126"/>
                </a:cxn>
                <a:cxn ang="0">
                  <a:pos x="136" y="129"/>
                </a:cxn>
                <a:cxn ang="0">
                  <a:pos x="130" y="131"/>
                </a:cxn>
                <a:cxn ang="0">
                  <a:pos x="122" y="132"/>
                </a:cxn>
                <a:cxn ang="0">
                  <a:pos x="119" y="125"/>
                </a:cxn>
                <a:cxn ang="0">
                  <a:pos x="115" y="121"/>
                </a:cxn>
                <a:cxn ang="0">
                  <a:pos x="110" y="120"/>
                </a:cxn>
                <a:cxn ang="0">
                  <a:pos x="103" y="114"/>
                </a:cxn>
                <a:cxn ang="0">
                  <a:pos x="97" y="104"/>
                </a:cxn>
                <a:cxn ang="0">
                  <a:pos x="97" y="95"/>
                </a:cxn>
                <a:cxn ang="0">
                  <a:pos x="95" y="90"/>
                </a:cxn>
                <a:cxn ang="0">
                  <a:pos x="80" y="104"/>
                </a:cxn>
                <a:cxn ang="0">
                  <a:pos x="69" y="97"/>
                </a:cxn>
                <a:cxn ang="0">
                  <a:pos x="69" y="92"/>
                </a:cxn>
                <a:cxn ang="0">
                  <a:pos x="69" y="85"/>
                </a:cxn>
                <a:cxn ang="0">
                  <a:pos x="66" y="83"/>
                </a:cxn>
                <a:cxn ang="0">
                  <a:pos x="58" y="79"/>
                </a:cxn>
                <a:cxn ang="0">
                  <a:pos x="51" y="77"/>
                </a:cxn>
                <a:cxn ang="0">
                  <a:pos x="47" y="79"/>
                </a:cxn>
                <a:cxn ang="0">
                  <a:pos x="40" y="68"/>
                </a:cxn>
                <a:cxn ang="0">
                  <a:pos x="34" y="68"/>
                </a:cxn>
                <a:cxn ang="0">
                  <a:pos x="31" y="62"/>
                </a:cxn>
                <a:cxn ang="0">
                  <a:pos x="27" y="52"/>
                </a:cxn>
                <a:cxn ang="0">
                  <a:pos x="19" y="51"/>
                </a:cxn>
                <a:cxn ang="0">
                  <a:pos x="10" y="53"/>
                </a:cxn>
                <a:cxn ang="0">
                  <a:pos x="6" y="47"/>
                </a:cxn>
                <a:cxn ang="0">
                  <a:pos x="2" y="45"/>
                </a:cxn>
                <a:cxn ang="0">
                  <a:pos x="1" y="33"/>
                </a:cxn>
                <a:cxn ang="0">
                  <a:pos x="25" y="11"/>
                </a:cxn>
                <a:cxn ang="0">
                  <a:pos x="41" y="17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71" y="9"/>
                </a:cxn>
                <a:cxn ang="0">
                  <a:pos x="72" y="9"/>
                </a:cxn>
                <a:cxn ang="0">
                  <a:pos x="78" y="6"/>
                </a:cxn>
                <a:cxn ang="0">
                  <a:pos x="84" y="5"/>
                </a:cxn>
                <a:cxn ang="0">
                  <a:pos x="94" y="0"/>
                </a:cxn>
              </a:cxnLst>
              <a:rect l="0" t="0" r="r" b="b"/>
              <a:pathLst>
                <a:path w="162" h="133">
                  <a:moveTo>
                    <a:pt x="75" y="13"/>
                  </a:moveTo>
                  <a:lnTo>
                    <a:pt x="75" y="15"/>
                  </a:lnTo>
                  <a:lnTo>
                    <a:pt x="76" y="13"/>
                  </a:lnTo>
                  <a:lnTo>
                    <a:pt x="75" y="13"/>
                  </a:lnTo>
                  <a:close/>
                  <a:moveTo>
                    <a:pt x="94" y="0"/>
                  </a:moveTo>
                  <a:lnTo>
                    <a:pt x="95" y="0"/>
                  </a:lnTo>
                  <a:lnTo>
                    <a:pt x="96" y="2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4" y="6"/>
                  </a:lnTo>
                  <a:lnTo>
                    <a:pt x="99" y="6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3" y="5"/>
                  </a:lnTo>
                  <a:lnTo>
                    <a:pt x="103" y="4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7" y="3"/>
                  </a:lnTo>
                  <a:lnTo>
                    <a:pt x="107" y="9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9" y="12"/>
                  </a:lnTo>
                  <a:lnTo>
                    <a:pt x="109" y="13"/>
                  </a:lnTo>
                  <a:lnTo>
                    <a:pt x="113" y="13"/>
                  </a:lnTo>
                  <a:lnTo>
                    <a:pt x="113" y="16"/>
                  </a:lnTo>
                  <a:lnTo>
                    <a:pt x="114" y="17"/>
                  </a:lnTo>
                  <a:lnTo>
                    <a:pt x="115" y="16"/>
                  </a:lnTo>
                  <a:lnTo>
                    <a:pt x="120" y="17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1" y="22"/>
                  </a:lnTo>
                  <a:lnTo>
                    <a:pt x="136" y="22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8"/>
                  </a:lnTo>
                  <a:lnTo>
                    <a:pt x="138" y="28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3"/>
                  </a:lnTo>
                  <a:lnTo>
                    <a:pt x="136" y="34"/>
                  </a:lnTo>
                  <a:lnTo>
                    <a:pt x="134" y="36"/>
                  </a:lnTo>
                  <a:lnTo>
                    <a:pt x="137" y="36"/>
                  </a:lnTo>
                  <a:lnTo>
                    <a:pt x="134" y="39"/>
                  </a:lnTo>
                  <a:lnTo>
                    <a:pt x="134" y="40"/>
                  </a:lnTo>
                  <a:lnTo>
                    <a:pt x="133" y="40"/>
                  </a:lnTo>
                  <a:lnTo>
                    <a:pt x="130" y="43"/>
                  </a:lnTo>
                  <a:lnTo>
                    <a:pt x="131" y="46"/>
                  </a:lnTo>
                  <a:lnTo>
                    <a:pt x="132" y="47"/>
                  </a:lnTo>
                  <a:lnTo>
                    <a:pt x="133" y="47"/>
                  </a:lnTo>
                  <a:lnTo>
                    <a:pt x="133" y="51"/>
                  </a:lnTo>
                  <a:lnTo>
                    <a:pt x="134" y="51"/>
                  </a:lnTo>
                  <a:lnTo>
                    <a:pt x="136" y="49"/>
                  </a:lnTo>
                  <a:lnTo>
                    <a:pt x="137" y="51"/>
                  </a:lnTo>
                  <a:lnTo>
                    <a:pt x="146" y="51"/>
                  </a:lnTo>
                  <a:lnTo>
                    <a:pt x="146" y="53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3" y="58"/>
                  </a:lnTo>
                  <a:lnTo>
                    <a:pt x="152" y="58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5" y="66"/>
                  </a:lnTo>
                  <a:lnTo>
                    <a:pt x="153" y="67"/>
                  </a:lnTo>
                  <a:lnTo>
                    <a:pt x="155" y="67"/>
                  </a:lnTo>
                  <a:lnTo>
                    <a:pt x="155" y="68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61" y="71"/>
                  </a:lnTo>
                  <a:lnTo>
                    <a:pt x="161" y="76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58" y="80"/>
                  </a:lnTo>
                  <a:lnTo>
                    <a:pt x="157" y="82"/>
                  </a:lnTo>
                  <a:lnTo>
                    <a:pt x="157" y="83"/>
                  </a:lnTo>
                  <a:lnTo>
                    <a:pt x="155" y="84"/>
                  </a:lnTo>
                  <a:lnTo>
                    <a:pt x="153" y="85"/>
                  </a:lnTo>
                  <a:lnTo>
                    <a:pt x="152" y="85"/>
                  </a:lnTo>
                  <a:lnTo>
                    <a:pt x="152" y="86"/>
                  </a:lnTo>
                  <a:lnTo>
                    <a:pt x="153" y="86"/>
                  </a:lnTo>
                  <a:lnTo>
                    <a:pt x="153" y="89"/>
                  </a:lnTo>
                  <a:lnTo>
                    <a:pt x="151" y="89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6" y="90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8" y="103"/>
                  </a:lnTo>
                  <a:lnTo>
                    <a:pt x="136" y="103"/>
                  </a:lnTo>
                  <a:lnTo>
                    <a:pt x="136" y="104"/>
                  </a:lnTo>
                  <a:lnTo>
                    <a:pt x="134" y="108"/>
                  </a:lnTo>
                  <a:lnTo>
                    <a:pt x="136" y="109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4" y="111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37" y="115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1" y="125"/>
                  </a:lnTo>
                  <a:lnTo>
                    <a:pt x="140" y="125"/>
                  </a:lnTo>
                  <a:lnTo>
                    <a:pt x="140" y="126"/>
                  </a:lnTo>
                  <a:lnTo>
                    <a:pt x="139" y="127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7" y="131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2" y="131"/>
                  </a:lnTo>
                  <a:lnTo>
                    <a:pt x="131" y="129"/>
                  </a:lnTo>
                  <a:lnTo>
                    <a:pt x="130" y="131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5" y="133"/>
                  </a:lnTo>
                  <a:lnTo>
                    <a:pt x="124" y="133"/>
                  </a:lnTo>
                  <a:lnTo>
                    <a:pt x="122" y="132"/>
                  </a:lnTo>
                  <a:lnTo>
                    <a:pt x="124" y="131"/>
                  </a:lnTo>
                  <a:lnTo>
                    <a:pt x="122" y="129"/>
                  </a:lnTo>
                  <a:lnTo>
                    <a:pt x="121" y="126"/>
                  </a:lnTo>
                  <a:lnTo>
                    <a:pt x="120" y="126"/>
                  </a:lnTo>
                  <a:lnTo>
                    <a:pt x="119" y="125"/>
                  </a:lnTo>
                  <a:lnTo>
                    <a:pt x="118" y="125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6" y="122"/>
                  </a:lnTo>
                  <a:lnTo>
                    <a:pt x="115" y="121"/>
                  </a:lnTo>
                  <a:lnTo>
                    <a:pt x="115" y="120"/>
                  </a:lnTo>
                  <a:lnTo>
                    <a:pt x="114" y="120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108" y="117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3" y="114"/>
                  </a:lnTo>
                  <a:lnTo>
                    <a:pt x="97" y="114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99" y="105"/>
                  </a:lnTo>
                  <a:lnTo>
                    <a:pt x="97" y="104"/>
                  </a:lnTo>
                  <a:lnTo>
                    <a:pt x="95" y="104"/>
                  </a:lnTo>
                  <a:lnTo>
                    <a:pt x="95" y="102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0"/>
                  </a:lnTo>
                  <a:lnTo>
                    <a:pt x="96" y="91"/>
                  </a:lnTo>
                  <a:lnTo>
                    <a:pt x="96" y="90"/>
                  </a:lnTo>
                  <a:lnTo>
                    <a:pt x="95" y="90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89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4" y="103"/>
                  </a:lnTo>
                  <a:lnTo>
                    <a:pt x="70" y="103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71" y="96"/>
                  </a:lnTo>
                  <a:lnTo>
                    <a:pt x="70" y="95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70" y="85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5" y="80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58" y="79"/>
                  </a:lnTo>
                  <a:lnTo>
                    <a:pt x="57" y="79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7" y="79"/>
                  </a:lnTo>
                  <a:lnTo>
                    <a:pt x="47" y="73"/>
                  </a:lnTo>
                  <a:lnTo>
                    <a:pt x="46" y="71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7"/>
                  </a:lnTo>
                  <a:lnTo>
                    <a:pt x="35" y="67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6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6" y="51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8" y="23"/>
                  </a:lnTo>
                  <a:lnTo>
                    <a:pt x="25" y="11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6" y="15"/>
                  </a:lnTo>
                  <a:lnTo>
                    <a:pt x="51" y="16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6" y="16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5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4">
              <a:extLst>
                <a:ext uri="{FF2B5EF4-FFF2-40B4-BE49-F238E27FC236}">
                  <a16:creationId xmlns="" xmlns:a16="http://schemas.microsoft.com/office/drawing/2014/main" id="{81249261-C8DF-4973-98E2-1C6FA354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215" y="3602032"/>
              <a:ext cx="639763" cy="557212"/>
            </a:xfrm>
            <a:custGeom>
              <a:avLst/>
              <a:gdLst/>
              <a:ahLst/>
              <a:cxnLst>
                <a:cxn ang="0">
                  <a:pos x="230" y="7"/>
                </a:cxn>
                <a:cxn ang="0">
                  <a:pos x="255" y="13"/>
                </a:cxn>
                <a:cxn ang="0">
                  <a:pos x="260" y="26"/>
                </a:cxn>
                <a:cxn ang="0">
                  <a:pos x="282" y="24"/>
                </a:cxn>
                <a:cxn ang="0">
                  <a:pos x="307" y="30"/>
                </a:cxn>
                <a:cxn ang="0">
                  <a:pos x="326" y="43"/>
                </a:cxn>
                <a:cxn ang="0">
                  <a:pos x="323" y="67"/>
                </a:cxn>
                <a:cxn ang="0">
                  <a:pos x="326" y="87"/>
                </a:cxn>
                <a:cxn ang="0">
                  <a:pos x="319" y="100"/>
                </a:cxn>
                <a:cxn ang="0">
                  <a:pos x="334" y="121"/>
                </a:cxn>
                <a:cxn ang="0">
                  <a:pos x="343" y="141"/>
                </a:cxn>
                <a:cxn ang="0">
                  <a:pos x="365" y="155"/>
                </a:cxn>
                <a:cxn ang="0">
                  <a:pos x="379" y="174"/>
                </a:cxn>
                <a:cxn ang="0">
                  <a:pos x="390" y="189"/>
                </a:cxn>
                <a:cxn ang="0">
                  <a:pos x="403" y="198"/>
                </a:cxn>
                <a:cxn ang="0">
                  <a:pos x="392" y="210"/>
                </a:cxn>
                <a:cxn ang="0">
                  <a:pos x="377" y="225"/>
                </a:cxn>
                <a:cxn ang="0">
                  <a:pos x="354" y="215"/>
                </a:cxn>
                <a:cxn ang="0">
                  <a:pos x="349" y="240"/>
                </a:cxn>
                <a:cxn ang="0">
                  <a:pos x="356" y="260"/>
                </a:cxn>
                <a:cxn ang="0">
                  <a:pos x="354" y="277"/>
                </a:cxn>
                <a:cxn ang="0">
                  <a:pos x="343" y="293"/>
                </a:cxn>
                <a:cxn ang="0">
                  <a:pos x="326" y="299"/>
                </a:cxn>
                <a:cxn ang="0">
                  <a:pos x="317" y="308"/>
                </a:cxn>
                <a:cxn ang="0">
                  <a:pos x="312" y="323"/>
                </a:cxn>
                <a:cxn ang="0">
                  <a:pos x="311" y="332"/>
                </a:cxn>
                <a:cxn ang="0">
                  <a:pos x="312" y="346"/>
                </a:cxn>
                <a:cxn ang="0">
                  <a:pos x="301" y="344"/>
                </a:cxn>
                <a:cxn ang="0">
                  <a:pos x="281" y="338"/>
                </a:cxn>
                <a:cxn ang="0">
                  <a:pos x="267" y="337"/>
                </a:cxn>
                <a:cxn ang="0">
                  <a:pos x="255" y="336"/>
                </a:cxn>
                <a:cxn ang="0">
                  <a:pos x="244" y="329"/>
                </a:cxn>
                <a:cxn ang="0">
                  <a:pos x="231" y="337"/>
                </a:cxn>
                <a:cxn ang="0">
                  <a:pos x="216" y="327"/>
                </a:cxn>
                <a:cxn ang="0">
                  <a:pos x="201" y="329"/>
                </a:cxn>
                <a:cxn ang="0">
                  <a:pos x="189" y="333"/>
                </a:cxn>
                <a:cxn ang="0">
                  <a:pos x="173" y="327"/>
                </a:cxn>
                <a:cxn ang="0">
                  <a:pos x="146" y="313"/>
                </a:cxn>
                <a:cxn ang="0">
                  <a:pos x="82" y="302"/>
                </a:cxn>
                <a:cxn ang="0">
                  <a:pos x="33" y="327"/>
                </a:cxn>
                <a:cxn ang="0">
                  <a:pos x="17" y="331"/>
                </a:cxn>
                <a:cxn ang="0">
                  <a:pos x="19" y="312"/>
                </a:cxn>
                <a:cxn ang="0">
                  <a:pos x="20" y="296"/>
                </a:cxn>
                <a:cxn ang="0">
                  <a:pos x="8" y="286"/>
                </a:cxn>
                <a:cxn ang="0">
                  <a:pos x="13" y="260"/>
                </a:cxn>
                <a:cxn ang="0">
                  <a:pos x="27" y="214"/>
                </a:cxn>
                <a:cxn ang="0">
                  <a:pos x="13" y="167"/>
                </a:cxn>
                <a:cxn ang="0">
                  <a:pos x="31" y="163"/>
                </a:cxn>
                <a:cxn ang="0">
                  <a:pos x="52" y="166"/>
                </a:cxn>
                <a:cxn ang="0">
                  <a:pos x="69" y="151"/>
                </a:cxn>
                <a:cxn ang="0">
                  <a:pos x="89" y="141"/>
                </a:cxn>
                <a:cxn ang="0">
                  <a:pos x="98" y="146"/>
                </a:cxn>
                <a:cxn ang="0">
                  <a:pos x="106" y="137"/>
                </a:cxn>
                <a:cxn ang="0">
                  <a:pos x="104" y="122"/>
                </a:cxn>
                <a:cxn ang="0">
                  <a:pos x="111" y="94"/>
                </a:cxn>
                <a:cxn ang="0">
                  <a:pos x="126" y="86"/>
                </a:cxn>
                <a:cxn ang="0">
                  <a:pos x="145" y="77"/>
                </a:cxn>
                <a:cxn ang="0">
                  <a:pos x="144" y="63"/>
                </a:cxn>
                <a:cxn ang="0">
                  <a:pos x="145" y="35"/>
                </a:cxn>
                <a:cxn ang="0">
                  <a:pos x="172" y="28"/>
                </a:cxn>
                <a:cxn ang="0">
                  <a:pos x="194" y="12"/>
                </a:cxn>
              </a:cxnLst>
              <a:rect l="0" t="0" r="r" b="b"/>
              <a:pathLst>
                <a:path w="403" h="351">
                  <a:moveTo>
                    <a:pt x="206" y="0"/>
                  </a:moveTo>
                  <a:lnTo>
                    <a:pt x="208" y="0"/>
                  </a:lnTo>
                  <a:lnTo>
                    <a:pt x="211" y="3"/>
                  </a:lnTo>
                  <a:lnTo>
                    <a:pt x="213" y="6"/>
                  </a:lnTo>
                  <a:lnTo>
                    <a:pt x="216" y="8"/>
                  </a:lnTo>
                  <a:lnTo>
                    <a:pt x="217" y="8"/>
                  </a:lnTo>
                  <a:lnTo>
                    <a:pt x="219" y="6"/>
                  </a:lnTo>
                  <a:lnTo>
                    <a:pt x="219" y="5"/>
                  </a:lnTo>
                  <a:lnTo>
                    <a:pt x="229" y="5"/>
                  </a:lnTo>
                  <a:lnTo>
                    <a:pt x="230" y="6"/>
                  </a:lnTo>
                  <a:lnTo>
                    <a:pt x="230" y="7"/>
                  </a:lnTo>
                  <a:lnTo>
                    <a:pt x="232" y="10"/>
                  </a:lnTo>
                  <a:lnTo>
                    <a:pt x="232" y="13"/>
                  </a:lnTo>
                  <a:lnTo>
                    <a:pt x="235" y="16"/>
                  </a:lnTo>
                  <a:lnTo>
                    <a:pt x="237" y="17"/>
                  </a:lnTo>
                  <a:lnTo>
                    <a:pt x="238" y="17"/>
                  </a:lnTo>
                  <a:lnTo>
                    <a:pt x="238" y="14"/>
                  </a:lnTo>
                  <a:lnTo>
                    <a:pt x="239" y="13"/>
                  </a:lnTo>
                  <a:lnTo>
                    <a:pt x="247" y="10"/>
                  </a:lnTo>
                  <a:lnTo>
                    <a:pt x="249" y="10"/>
                  </a:lnTo>
                  <a:lnTo>
                    <a:pt x="254" y="12"/>
                  </a:lnTo>
                  <a:lnTo>
                    <a:pt x="255" y="13"/>
                  </a:lnTo>
                  <a:lnTo>
                    <a:pt x="261" y="16"/>
                  </a:lnTo>
                  <a:lnTo>
                    <a:pt x="262" y="16"/>
                  </a:lnTo>
                  <a:lnTo>
                    <a:pt x="263" y="17"/>
                  </a:lnTo>
                  <a:lnTo>
                    <a:pt x="263" y="18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2" y="19"/>
                  </a:lnTo>
                  <a:lnTo>
                    <a:pt x="262" y="22"/>
                  </a:lnTo>
                  <a:lnTo>
                    <a:pt x="261" y="23"/>
                  </a:lnTo>
                  <a:lnTo>
                    <a:pt x="261" y="24"/>
                  </a:lnTo>
                  <a:lnTo>
                    <a:pt x="260" y="26"/>
                  </a:lnTo>
                  <a:lnTo>
                    <a:pt x="260" y="29"/>
                  </a:lnTo>
                  <a:lnTo>
                    <a:pt x="263" y="32"/>
                  </a:lnTo>
                  <a:lnTo>
                    <a:pt x="264" y="35"/>
                  </a:lnTo>
                  <a:lnTo>
                    <a:pt x="266" y="36"/>
                  </a:lnTo>
                  <a:lnTo>
                    <a:pt x="267" y="36"/>
                  </a:lnTo>
                  <a:lnTo>
                    <a:pt x="270" y="31"/>
                  </a:lnTo>
                  <a:lnTo>
                    <a:pt x="274" y="29"/>
                  </a:lnTo>
                  <a:lnTo>
                    <a:pt x="275" y="29"/>
                  </a:lnTo>
                  <a:lnTo>
                    <a:pt x="279" y="30"/>
                  </a:lnTo>
                  <a:lnTo>
                    <a:pt x="280" y="29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6" y="23"/>
                  </a:lnTo>
                  <a:lnTo>
                    <a:pt x="287" y="23"/>
                  </a:lnTo>
                  <a:lnTo>
                    <a:pt x="292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7" y="23"/>
                  </a:lnTo>
                  <a:lnTo>
                    <a:pt x="298" y="24"/>
                  </a:lnTo>
                  <a:lnTo>
                    <a:pt x="299" y="24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12" y="32"/>
                  </a:lnTo>
                  <a:lnTo>
                    <a:pt x="312" y="36"/>
                  </a:lnTo>
                  <a:lnTo>
                    <a:pt x="313" y="37"/>
                  </a:lnTo>
                  <a:lnTo>
                    <a:pt x="317" y="37"/>
                  </a:lnTo>
                  <a:lnTo>
                    <a:pt x="317" y="38"/>
                  </a:lnTo>
                  <a:lnTo>
                    <a:pt x="318" y="40"/>
                  </a:lnTo>
                  <a:lnTo>
                    <a:pt x="319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5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5" y="49"/>
                  </a:lnTo>
                  <a:lnTo>
                    <a:pt x="326" y="50"/>
                  </a:lnTo>
                  <a:lnTo>
                    <a:pt x="325" y="51"/>
                  </a:lnTo>
                  <a:lnTo>
                    <a:pt x="325" y="55"/>
                  </a:lnTo>
                  <a:lnTo>
                    <a:pt x="326" y="56"/>
                  </a:lnTo>
                  <a:lnTo>
                    <a:pt x="326" y="59"/>
                  </a:lnTo>
                  <a:lnTo>
                    <a:pt x="323" y="60"/>
                  </a:lnTo>
                  <a:lnTo>
                    <a:pt x="322" y="62"/>
                  </a:lnTo>
                  <a:lnTo>
                    <a:pt x="322" y="66"/>
                  </a:lnTo>
                  <a:lnTo>
                    <a:pt x="323" y="67"/>
                  </a:lnTo>
                  <a:lnTo>
                    <a:pt x="324" y="67"/>
                  </a:lnTo>
                  <a:lnTo>
                    <a:pt x="324" y="68"/>
                  </a:lnTo>
                  <a:lnTo>
                    <a:pt x="325" y="72"/>
                  </a:lnTo>
                  <a:lnTo>
                    <a:pt x="328" y="74"/>
                  </a:lnTo>
                  <a:lnTo>
                    <a:pt x="328" y="75"/>
                  </a:lnTo>
                  <a:lnTo>
                    <a:pt x="329" y="75"/>
                  </a:lnTo>
                  <a:lnTo>
                    <a:pt x="329" y="80"/>
                  </a:lnTo>
                  <a:lnTo>
                    <a:pt x="330" y="81"/>
                  </a:lnTo>
                  <a:lnTo>
                    <a:pt x="330" y="85"/>
                  </a:lnTo>
                  <a:lnTo>
                    <a:pt x="326" y="85"/>
                  </a:lnTo>
                  <a:lnTo>
                    <a:pt x="326" y="87"/>
                  </a:lnTo>
                  <a:lnTo>
                    <a:pt x="328" y="89"/>
                  </a:lnTo>
                  <a:lnTo>
                    <a:pt x="326" y="90"/>
                  </a:lnTo>
                  <a:lnTo>
                    <a:pt x="325" y="90"/>
                  </a:lnTo>
                  <a:lnTo>
                    <a:pt x="323" y="91"/>
                  </a:lnTo>
                  <a:lnTo>
                    <a:pt x="322" y="92"/>
                  </a:lnTo>
                  <a:lnTo>
                    <a:pt x="323" y="93"/>
                  </a:lnTo>
                  <a:lnTo>
                    <a:pt x="323" y="96"/>
                  </a:lnTo>
                  <a:lnTo>
                    <a:pt x="322" y="97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19" y="100"/>
                  </a:lnTo>
                  <a:lnTo>
                    <a:pt x="321" y="102"/>
                  </a:lnTo>
                  <a:lnTo>
                    <a:pt x="321" y="103"/>
                  </a:lnTo>
                  <a:lnTo>
                    <a:pt x="323" y="103"/>
                  </a:lnTo>
                  <a:lnTo>
                    <a:pt x="329" y="108"/>
                  </a:lnTo>
                  <a:lnTo>
                    <a:pt x="330" y="109"/>
                  </a:lnTo>
                  <a:lnTo>
                    <a:pt x="330" y="110"/>
                  </a:lnTo>
                  <a:lnTo>
                    <a:pt x="335" y="110"/>
                  </a:lnTo>
                  <a:lnTo>
                    <a:pt x="335" y="112"/>
                  </a:lnTo>
                  <a:lnTo>
                    <a:pt x="337" y="114"/>
                  </a:lnTo>
                  <a:lnTo>
                    <a:pt x="336" y="117"/>
                  </a:lnTo>
                  <a:lnTo>
                    <a:pt x="334" y="121"/>
                  </a:lnTo>
                  <a:lnTo>
                    <a:pt x="332" y="123"/>
                  </a:lnTo>
                  <a:lnTo>
                    <a:pt x="334" y="124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8" y="127"/>
                  </a:lnTo>
                  <a:lnTo>
                    <a:pt x="340" y="128"/>
                  </a:lnTo>
                  <a:lnTo>
                    <a:pt x="341" y="132"/>
                  </a:lnTo>
                  <a:lnTo>
                    <a:pt x="341" y="133"/>
                  </a:lnTo>
                  <a:lnTo>
                    <a:pt x="342" y="133"/>
                  </a:lnTo>
                  <a:lnTo>
                    <a:pt x="342" y="140"/>
                  </a:lnTo>
                  <a:lnTo>
                    <a:pt x="343" y="141"/>
                  </a:lnTo>
                  <a:lnTo>
                    <a:pt x="343" y="142"/>
                  </a:lnTo>
                  <a:lnTo>
                    <a:pt x="350" y="148"/>
                  </a:lnTo>
                  <a:lnTo>
                    <a:pt x="352" y="148"/>
                  </a:lnTo>
                  <a:lnTo>
                    <a:pt x="353" y="149"/>
                  </a:lnTo>
                  <a:lnTo>
                    <a:pt x="354" y="149"/>
                  </a:lnTo>
                  <a:lnTo>
                    <a:pt x="357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2" y="153"/>
                  </a:lnTo>
                  <a:lnTo>
                    <a:pt x="362" y="155"/>
                  </a:lnTo>
                  <a:lnTo>
                    <a:pt x="365" y="155"/>
                  </a:lnTo>
                  <a:lnTo>
                    <a:pt x="366" y="159"/>
                  </a:lnTo>
                  <a:lnTo>
                    <a:pt x="366" y="161"/>
                  </a:lnTo>
                  <a:lnTo>
                    <a:pt x="365" y="161"/>
                  </a:lnTo>
                  <a:lnTo>
                    <a:pt x="365" y="167"/>
                  </a:lnTo>
                  <a:lnTo>
                    <a:pt x="362" y="172"/>
                  </a:lnTo>
                  <a:lnTo>
                    <a:pt x="361" y="173"/>
                  </a:lnTo>
                  <a:lnTo>
                    <a:pt x="363" y="173"/>
                  </a:lnTo>
                  <a:lnTo>
                    <a:pt x="367" y="174"/>
                  </a:lnTo>
                  <a:lnTo>
                    <a:pt x="375" y="172"/>
                  </a:lnTo>
                  <a:lnTo>
                    <a:pt x="377" y="173"/>
                  </a:lnTo>
                  <a:lnTo>
                    <a:pt x="379" y="174"/>
                  </a:lnTo>
                  <a:lnTo>
                    <a:pt x="385" y="176"/>
                  </a:lnTo>
                  <a:lnTo>
                    <a:pt x="386" y="177"/>
                  </a:lnTo>
                  <a:lnTo>
                    <a:pt x="387" y="179"/>
                  </a:lnTo>
                  <a:lnTo>
                    <a:pt x="391" y="179"/>
                  </a:lnTo>
                  <a:lnTo>
                    <a:pt x="393" y="182"/>
                  </a:lnTo>
                  <a:lnTo>
                    <a:pt x="393" y="183"/>
                  </a:lnTo>
                  <a:lnTo>
                    <a:pt x="392" y="183"/>
                  </a:lnTo>
                  <a:lnTo>
                    <a:pt x="390" y="185"/>
                  </a:lnTo>
                  <a:lnTo>
                    <a:pt x="388" y="185"/>
                  </a:lnTo>
                  <a:lnTo>
                    <a:pt x="388" y="186"/>
                  </a:lnTo>
                  <a:lnTo>
                    <a:pt x="390" y="189"/>
                  </a:lnTo>
                  <a:lnTo>
                    <a:pt x="390" y="190"/>
                  </a:lnTo>
                  <a:lnTo>
                    <a:pt x="392" y="192"/>
                  </a:lnTo>
                  <a:lnTo>
                    <a:pt x="394" y="194"/>
                  </a:lnTo>
                  <a:lnTo>
                    <a:pt x="396" y="194"/>
                  </a:lnTo>
                  <a:lnTo>
                    <a:pt x="396" y="195"/>
                  </a:lnTo>
                  <a:lnTo>
                    <a:pt x="397" y="196"/>
                  </a:lnTo>
                  <a:lnTo>
                    <a:pt x="397" y="195"/>
                  </a:lnTo>
                  <a:lnTo>
                    <a:pt x="399" y="195"/>
                  </a:lnTo>
                  <a:lnTo>
                    <a:pt x="399" y="197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0"/>
                  </a:lnTo>
                  <a:lnTo>
                    <a:pt x="402" y="204"/>
                  </a:lnTo>
                  <a:lnTo>
                    <a:pt x="403" y="207"/>
                  </a:lnTo>
                  <a:lnTo>
                    <a:pt x="397" y="207"/>
                  </a:lnTo>
                  <a:lnTo>
                    <a:pt x="397" y="208"/>
                  </a:lnTo>
                  <a:lnTo>
                    <a:pt x="396" y="209"/>
                  </a:lnTo>
                  <a:lnTo>
                    <a:pt x="393" y="209"/>
                  </a:lnTo>
                  <a:lnTo>
                    <a:pt x="392" y="208"/>
                  </a:lnTo>
                  <a:lnTo>
                    <a:pt x="391" y="209"/>
                  </a:lnTo>
                  <a:lnTo>
                    <a:pt x="391" y="210"/>
                  </a:lnTo>
                  <a:lnTo>
                    <a:pt x="392" y="210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0" y="215"/>
                  </a:lnTo>
                  <a:lnTo>
                    <a:pt x="390" y="216"/>
                  </a:lnTo>
                  <a:lnTo>
                    <a:pt x="388" y="216"/>
                  </a:lnTo>
                  <a:lnTo>
                    <a:pt x="384" y="221"/>
                  </a:lnTo>
                  <a:lnTo>
                    <a:pt x="381" y="221"/>
                  </a:lnTo>
                  <a:lnTo>
                    <a:pt x="381" y="222"/>
                  </a:lnTo>
                  <a:lnTo>
                    <a:pt x="380" y="223"/>
                  </a:lnTo>
                  <a:lnTo>
                    <a:pt x="378" y="223"/>
                  </a:lnTo>
                  <a:lnTo>
                    <a:pt x="377" y="225"/>
                  </a:lnTo>
                  <a:lnTo>
                    <a:pt x="375" y="225"/>
                  </a:lnTo>
                  <a:lnTo>
                    <a:pt x="373" y="222"/>
                  </a:lnTo>
                  <a:lnTo>
                    <a:pt x="372" y="223"/>
                  </a:lnTo>
                  <a:lnTo>
                    <a:pt x="368" y="223"/>
                  </a:lnTo>
                  <a:lnTo>
                    <a:pt x="366" y="222"/>
                  </a:lnTo>
                  <a:lnTo>
                    <a:pt x="363" y="222"/>
                  </a:lnTo>
                  <a:lnTo>
                    <a:pt x="362" y="221"/>
                  </a:lnTo>
                  <a:lnTo>
                    <a:pt x="362" y="216"/>
                  </a:lnTo>
                  <a:lnTo>
                    <a:pt x="359" y="216"/>
                  </a:lnTo>
                  <a:lnTo>
                    <a:pt x="356" y="215"/>
                  </a:lnTo>
                  <a:lnTo>
                    <a:pt x="354" y="215"/>
                  </a:lnTo>
                  <a:lnTo>
                    <a:pt x="353" y="216"/>
                  </a:lnTo>
                  <a:lnTo>
                    <a:pt x="348" y="216"/>
                  </a:lnTo>
                  <a:lnTo>
                    <a:pt x="346" y="217"/>
                  </a:lnTo>
                  <a:lnTo>
                    <a:pt x="346" y="223"/>
                  </a:lnTo>
                  <a:lnTo>
                    <a:pt x="344" y="225"/>
                  </a:lnTo>
                  <a:lnTo>
                    <a:pt x="343" y="225"/>
                  </a:lnTo>
                  <a:lnTo>
                    <a:pt x="341" y="228"/>
                  </a:lnTo>
                  <a:lnTo>
                    <a:pt x="343" y="232"/>
                  </a:lnTo>
                  <a:lnTo>
                    <a:pt x="344" y="233"/>
                  </a:lnTo>
                  <a:lnTo>
                    <a:pt x="346" y="237"/>
                  </a:lnTo>
                  <a:lnTo>
                    <a:pt x="349" y="240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4" y="245"/>
                  </a:lnTo>
                  <a:lnTo>
                    <a:pt x="354" y="249"/>
                  </a:lnTo>
                  <a:lnTo>
                    <a:pt x="353" y="251"/>
                  </a:lnTo>
                  <a:lnTo>
                    <a:pt x="350" y="252"/>
                  </a:lnTo>
                  <a:lnTo>
                    <a:pt x="350" y="253"/>
                  </a:lnTo>
                  <a:lnTo>
                    <a:pt x="353" y="256"/>
                  </a:lnTo>
                  <a:lnTo>
                    <a:pt x="354" y="258"/>
                  </a:lnTo>
                  <a:lnTo>
                    <a:pt x="354" y="259"/>
                  </a:lnTo>
                  <a:lnTo>
                    <a:pt x="356" y="260"/>
                  </a:lnTo>
                  <a:lnTo>
                    <a:pt x="356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3" y="264"/>
                  </a:lnTo>
                  <a:lnTo>
                    <a:pt x="355" y="266"/>
                  </a:lnTo>
                  <a:lnTo>
                    <a:pt x="355" y="268"/>
                  </a:lnTo>
                  <a:lnTo>
                    <a:pt x="354" y="270"/>
                  </a:lnTo>
                  <a:lnTo>
                    <a:pt x="354" y="271"/>
                  </a:lnTo>
                  <a:lnTo>
                    <a:pt x="355" y="272"/>
                  </a:lnTo>
                  <a:lnTo>
                    <a:pt x="355" y="276"/>
                  </a:lnTo>
                  <a:lnTo>
                    <a:pt x="354" y="277"/>
                  </a:lnTo>
                  <a:lnTo>
                    <a:pt x="355" y="280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59" y="282"/>
                  </a:lnTo>
                  <a:lnTo>
                    <a:pt x="359" y="286"/>
                  </a:lnTo>
                  <a:lnTo>
                    <a:pt x="362" y="289"/>
                  </a:lnTo>
                  <a:lnTo>
                    <a:pt x="362" y="293"/>
                  </a:lnTo>
                  <a:lnTo>
                    <a:pt x="357" y="293"/>
                  </a:lnTo>
                  <a:lnTo>
                    <a:pt x="350" y="292"/>
                  </a:lnTo>
                  <a:lnTo>
                    <a:pt x="346" y="292"/>
                  </a:lnTo>
                  <a:lnTo>
                    <a:pt x="343" y="293"/>
                  </a:lnTo>
                  <a:lnTo>
                    <a:pt x="341" y="295"/>
                  </a:lnTo>
                  <a:lnTo>
                    <a:pt x="341" y="296"/>
                  </a:lnTo>
                  <a:lnTo>
                    <a:pt x="338" y="296"/>
                  </a:lnTo>
                  <a:lnTo>
                    <a:pt x="336" y="294"/>
                  </a:lnTo>
                  <a:lnTo>
                    <a:pt x="328" y="294"/>
                  </a:lnTo>
                  <a:lnTo>
                    <a:pt x="326" y="295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28" y="300"/>
                  </a:lnTo>
                  <a:lnTo>
                    <a:pt x="326" y="300"/>
                  </a:lnTo>
                  <a:lnTo>
                    <a:pt x="326" y="299"/>
                  </a:lnTo>
                  <a:lnTo>
                    <a:pt x="325" y="299"/>
                  </a:lnTo>
                  <a:lnTo>
                    <a:pt x="325" y="301"/>
                  </a:lnTo>
                  <a:lnTo>
                    <a:pt x="324" y="301"/>
                  </a:lnTo>
                  <a:lnTo>
                    <a:pt x="324" y="302"/>
                  </a:lnTo>
                  <a:lnTo>
                    <a:pt x="323" y="302"/>
                  </a:lnTo>
                  <a:lnTo>
                    <a:pt x="322" y="303"/>
                  </a:lnTo>
                  <a:lnTo>
                    <a:pt x="322" y="306"/>
                  </a:lnTo>
                  <a:lnTo>
                    <a:pt x="319" y="306"/>
                  </a:lnTo>
                  <a:lnTo>
                    <a:pt x="319" y="307"/>
                  </a:lnTo>
                  <a:lnTo>
                    <a:pt x="318" y="308"/>
                  </a:lnTo>
                  <a:lnTo>
                    <a:pt x="317" y="308"/>
                  </a:lnTo>
                  <a:lnTo>
                    <a:pt x="317" y="309"/>
                  </a:lnTo>
                  <a:lnTo>
                    <a:pt x="316" y="311"/>
                  </a:lnTo>
                  <a:lnTo>
                    <a:pt x="316" y="314"/>
                  </a:lnTo>
                  <a:lnTo>
                    <a:pt x="315" y="314"/>
                  </a:lnTo>
                  <a:lnTo>
                    <a:pt x="313" y="315"/>
                  </a:lnTo>
                  <a:lnTo>
                    <a:pt x="315" y="315"/>
                  </a:lnTo>
                  <a:lnTo>
                    <a:pt x="315" y="319"/>
                  </a:lnTo>
                  <a:lnTo>
                    <a:pt x="312" y="319"/>
                  </a:lnTo>
                  <a:lnTo>
                    <a:pt x="312" y="320"/>
                  </a:lnTo>
                  <a:lnTo>
                    <a:pt x="311" y="321"/>
                  </a:lnTo>
                  <a:lnTo>
                    <a:pt x="312" y="323"/>
                  </a:lnTo>
                  <a:lnTo>
                    <a:pt x="311" y="323"/>
                  </a:lnTo>
                  <a:lnTo>
                    <a:pt x="311" y="325"/>
                  </a:lnTo>
                  <a:lnTo>
                    <a:pt x="310" y="326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1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12" y="330"/>
                  </a:lnTo>
                  <a:lnTo>
                    <a:pt x="312" y="331"/>
                  </a:lnTo>
                  <a:lnTo>
                    <a:pt x="311" y="332"/>
                  </a:lnTo>
                  <a:lnTo>
                    <a:pt x="312" y="332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3" y="336"/>
                  </a:lnTo>
                  <a:lnTo>
                    <a:pt x="312" y="336"/>
                  </a:lnTo>
                  <a:lnTo>
                    <a:pt x="312" y="338"/>
                  </a:lnTo>
                  <a:lnTo>
                    <a:pt x="313" y="338"/>
                  </a:lnTo>
                  <a:lnTo>
                    <a:pt x="313" y="339"/>
                  </a:lnTo>
                  <a:lnTo>
                    <a:pt x="315" y="341"/>
                  </a:lnTo>
                  <a:lnTo>
                    <a:pt x="315" y="344"/>
                  </a:lnTo>
                  <a:lnTo>
                    <a:pt x="312" y="346"/>
                  </a:lnTo>
                  <a:lnTo>
                    <a:pt x="312" y="348"/>
                  </a:lnTo>
                  <a:lnTo>
                    <a:pt x="311" y="349"/>
                  </a:lnTo>
                  <a:lnTo>
                    <a:pt x="311" y="351"/>
                  </a:lnTo>
                  <a:lnTo>
                    <a:pt x="310" y="350"/>
                  </a:lnTo>
                  <a:lnTo>
                    <a:pt x="309" y="350"/>
                  </a:lnTo>
                  <a:lnTo>
                    <a:pt x="309" y="349"/>
                  </a:lnTo>
                  <a:lnTo>
                    <a:pt x="307" y="349"/>
                  </a:lnTo>
                  <a:lnTo>
                    <a:pt x="306" y="348"/>
                  </a:lnTo>
                  <a:lnTo>
                    <a:pt x="304" y="348"/>
                  </a:lnTo>
                  <a:lnTo>
                    <a:pt x="303" y="346"/>
                  </a:lnTo>
                  <a:lnTo>
                    <a:pt x="301" y="344"/>
                  </a:lnTo>
                  <a:lnTo>
                    <a:pt x="301" y="339"/>
                  </a:lnTo>
                  <a:lnTo>
                    <a:pt x="300" y="339"/>
                  </a:lnTo>
                  <a:lnTo>
                    <a:pt x="299" y="338"/>
                  </a:lnTo>
                  <a:lnTo>
                    <a:pt x="298" y="338"/>
                  </a:lnTo>
                  <a:lnTo>
                    <a:pt x="297" y="336"/>
                  </a:lnTo>
                  <a:lnTo>
                    <a:pt x="295" y="335"/>
                  </a:lnTo>
                  <a:lnTo>
                    <a:pt x="287" y="335"/>
                  </a:lnTo>
                  <a:lnTo>
                    <a:pt x="285" y="336"/>
                  </a:lnTo>
                  <a:lnTo>
                    <a:pt x="282" y="336"/>
                  </a:lnTo>
                  <a:lnTo>
                    <a:pt x="281" y="337"/>
                  </a:lnTo>
                  <a:lnTo>
                    <a:pt x="281" y="338"/>
                  </a:lnTo>
                  <a:lnTo>
                    <a:pt x="280" y="338"/>
                  </a:lnTo>
                  <a:lnTo>
                    <a:pt x="276" y="337"/>
                  </a:lnTo>
                  <a:lnTo>
                    <a:pt x="275" y="336"/>
                  </a:lnTo>
                  <a:lnTo>
                    <a:pt x="275" y="335"/>
                  </a:lnTo>
                  <a:lnTo>
                    <a:pt x="274" y="333"/>
                  </a:lnTo>
                  <a:lnTo>
                    <a:pt x="273" y="333"/>
                  </a:lnTo>
                  <a:lnTo>
                    <a:pt x="272" y="335"/>
                  </a:lnTo>
                  <a:lnTo>
                    <a:pt x="270" y="335"/>
                  </a:lnTo>
                  <a:lnTo>
                    <a:pt x="270" y="336"/>
                  </a:lnTo>
                  <a:lnTo>
                    <a:pt x="269" y="337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6" y="341"/>
                  </a:lnTo>
                  <a:lnTo>
                    <a:pt x="261" y="341"/>
                  </a:lnTo>
                  <a:lnTo>
                    <a:pt x="261" y="342"/>
                  </a:lnTo>
                  <a:lnTo>
                    <a:pt x="259" y="342"/>
                  </a:lnTo>
                  <a:lnTo>
                    <a:pt x="257" y="341"/>
                  </a:lnTo>
                  <a:lnTo>
                    <a:pt x="257" y="339"/>
                  </a:lnTo>
                  <a:lnTo>
                    <a:pt x="256" y="338"/>
                  </a:lnTo>
                  <a:lnTo>
                    <a:pt x="256" y="337"/>
                  </a:lnTo>
                  <a:lnTo>
                    <a:pt x="255" y="336"/>
                  </a:lnTo>
                  <a:lnTo>
                    <a:pt x="255" y="331"/>
                  </a:lnTo>
                  <a:lnTo>
                    <a:pt x="253" y="329"/>
                  </a:lnTo>
                  <a:lnTo>
                    <a:pt x="253" y="326"/>
                  </a:lnTo>
                  <a:lnTo>
                    <a:pt x="251" y="325"/>
                  </a:lnTo>
                  <a:lnTo>
                    <a:pt x="250" y="325"/>
                  </a:lnTo>
                  <a:lnTo>
                    <a:pt x="249" y="324"/>
                  </a:lnTo>
                  <a:lnTo>
                    <a:pt x="248" y="324"/>
                  </a:lnTo>
                  <a:lnTo>
                    <a:pt x="248" y="325"/>
                  </a:lnTo>
                  <a:lnTo>
                    <a:pt x="247" y="325"/>
                  </a:lnTo>
                  <a:lnTo>
                    <a:pt x="245" y="327"/>
                  </a:lnTo>
                  <a:lnTo>
                    <a:pt x="244" y="329"/>
                  </a:lnTo>
                  <a:lnTo>
                    <a:pt x="241" y="329"/>
                  </a:lnTo>
                  <a:lnTo>
                    <a:pt x="239" y="330"/>
                  </a:lnTo>
                  <a:lnTo>
                    <a:pt x="238" y="330"/>
                  </a:lnTo>
                  <a:lnTo>
                    <a:pt x="236" y="332"/>
                  </a:lnTo>
                  <a:lnTo>
                    <a:pt x="235" y="335"/>
                  </a:lnTo>
                  <a:lnTo>
                    <a:pt x="235" y="339"/>
                  </a:lnTo>
                  <a:lnTo>
                    <a:pt x="234" y="339"/>
                  </a:lnTo>
                  <a:lnTo>
                    <a:pt x="234" y="337"/>
                  </a:lnTo>
                  <a:lnTo>
                    <a:pt x="232" y="337"/>
                  </a:lnTo>
                  <a:lnTo>
                    <a:pt x="231" y="338"/>
                  </a:lnTo>
                  <a:lnTo>
                    <a:pt x="231" y="337"/>
                  </a:lnTo>
                  <a:lnTo>
                    <a:pt x="230" y="337"/>
                  </a:lnTo>
                  <a:lnTo>
                    <a:pt x="230" y="336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9" y="330"/>
                  </a:lnTo>
                  <a:lnTo>
                    <a:pt x="218" y="331"/>
                  </a:lnTo>
                  <a:lnTo>
                    <a:pt x="217" y="331"/>
                  </a:lnTo>
                  <a:lnTo>
                    <a:pt x="217" y="329"/>
                  </a:lnTo>
                  <a:lnTo>
                    <a:pt x="216" y="327"/>
                  </a:lnTo>
                  <a:lnTo>
                    <a:pt x="214" y="327"/>
                  </a:lnTo>
                  <a:lnTo>
                    <a:pt x="214" y="326"/>
                  </a:lnTo>
                  <a:lnTo>
                    <a:pt x="213" y="325"/>
                  </a:lnTo>
                  <a:lnTo>
                    <a:pt x="213" y="323"/>
                  </a:lnTo>
                  <a:lnTo>
                    <a:pt x="212" y="323"/>
                  </a:lnTo>
                  <a:lnTo>
                    <a:pt x="210" y="325"/>
                  </a:lnTo>
                  <a:lnTo>
                    <a:pt x="208" y="329"/>
                  </a:lnTo>
                  <a:lnTo>
                    <a:pt x="207" y="329"/>
                  </a:lnTo>
                  <a:lnTo>
                    <a:pt x="206" y="330"/>
                  </a:lnTo>
                  <a:lnTo>
                    <a:pt x="203" y="330"/>
                  </a:lnTo>
                  <a:lnTo>
                    <a:pt x="201" y="329"/>
                  </a:lnTo>
                  <a:lnTo>
                    <a:pt x="200" y="329"/>
                  </a:lnTo>
                  <a:lnTo>
                    <a:pt x="197" y="325"/>
                  </a:lnTo>
                  <a:lnTo>
                    <a:pt x="195" y="326"/>
                  </a:lnTo>
                  <a:lnTo>
                    <a:pt x="195" y="327"/>
                  </a:lnTo>
                  <a:lnTo>
                    <a:pt x="194" y="329"/>
                  </a:lnTo>
                  <a:lnTo>
                    <a:pt x="194" y="332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1" y="336"/>
                  </a:lnTo>
                  <a:lnTo>
                    <a:pt x="189" y="335"/>
                  </a:lnTo>
                  <a:lnTo>
                    <a:pt x="189" y="333"/>
                  </a:lnTo>
                  <a:lnTo>
                    <a:pt x="191" y="330"/>
                  </a:lnTo>
                  <a:lnTo>
                    <a:pt x="191" y="327"/>
                  </a:lnTo>
                  <a:lnTo>
                    <a:pt x="189" y="326"/>
                  </a:lnTo>
                  <a:lnTo>
                    <a:pt x="187" y="326"/>
                  </a:lnTo>
                  <a:lnTo>
                    <a:pt x="182" y="325"/>
                  </a:lnTo>
                  <a:lnTo>
                    <a:pt x="180" y="325"/>
                  </a:lnTo>
                  <a:lnTo>
                    <a:pt x="179" y="326"/>
                  </a:lnTo>
                  <a:lnTo>
                    <a:pt x="179" y="327"/>
                  </a:lnTo>
                  <a:lnTo>
                    <a:pt x="177" y="327"/>
                  </a:lnTo>
                  <a:lnTo>
                    <a:pt x="175" y="326"/>
                  </a:lnTo>
                  <a:lnTo>
                    <a:pt x="173" y="327"/>
                  </a:lnTo>
                  <a:lnTo>
                    <a:pt x="172" y="326"/>
                  </a:lnTo>
                  <a:lnTo>
                    <a:pt x="172" y="325"/>
                  </a:lnTo>
                  <a:lnTo>
                    <a:pt x="173" y="324"/>
                  </a:lnTo>
                  <a:lnTo>
                    <a:pt x="173" y="323"/>
                  </a:lnTo>
                  <a:lnTo>
                    <a:pt x="169" y="323"/>
                  </a:lnTo>
                  <a:lnTo>
                    <a:pt x="169" y="317"/>
                  </a:lnTo>
                  <a:lnTo>
                    <a:pt x="168" y="315"/>
                  </a:lnTo>
                  <a:lnTo>
                    <a:pt x="162" y="315"/>
                  </a:lnTo>
                  <a:lnTo>
                    <a:pt x="157" y="317"/>
                  </a:lnTo>
                  <a:lnTo>
                    <a:pt x="155" y="317"/>
                  </a:lnTo>
                  <a:lnTo>
                    <a:pt x="146" y="313"/>
                  </a:lnTo>
                  <a:lnTo>
                    <a:pt x="138" y="312"/>
                  </a:lnTo>
                  <a:lnTo>
                    <a:pt x="137" y="312"/>
                  </a:lnTo>
                  <a:lnTo>
                    <a:pt x="137" y="309"/>
                  </a:lnTo>
                  <a:lnTo>
                    <a:pt x="126" y="309"/>
                  </a:lnTo>
                  <a:lnTo>
                    <a:pt x="123" y="306"/>
                  </a:lnTo>
                  <a:lnTo>
                    <a:pt x="118" y="306"/>
                  </a:lnTo>
                  <a:lnTo>
                    <a:pt x="110" y="303"/>
                  </a:lnTo>
                  <a:lnTo>
                    <a:pt x="106" y="305"/>
                  </a:lnTo>
                  <a:lnTo>
                    <a:pt x="92" y="305"/>
                  </a:lnTo>
                  <a:lnTo>
                    <a:pt x="85" y="302"/>
                  </a:lnTo>
                  <a:lnTo>
                    <a:pt x="82" y="302"/>
                  </a:lnTo>
                  <a:lnTo>
                    <a:pt x="81" y="303"/>
                  </a:lnTo>
                  <a:lnTo>
                    <a:pt x="77" y="305"/>
                  </a:lnTo>
                  <a:lnTo>
                    <a:pt x="65" y="307"/>
                  </a:lnTo>
                  <a:lnTo>
                    <a:pt x="50" y="307"/>
                  </a:lnTo>
                  <a:lnTo>
                    <a:pt x="49" y="308"/>
                  </a:lnTo>
                  <a:lnTo>
                    <a:pt x="48" y="311"/>
                  </a:lnTo>
                  <a:lnTo>
                    <a:pt x="48" y="312"/>
                  </a:lnTo>
                  <a:lnTo>
                    <a:pt x="46" y="317"/>
                  </a:lnTo>
                  <a:lnTo>
                    <a:pt x="45" y="318"/>
                  </a:lnTo>
                  <a:lnTo>
                    <a:pt x="40" y="321"/>
                  </a:lnTo>
                  <a:lnTo>
                    <a:pt x="33" y="327"/>
                  </a:lnTo>
                  <a:lnTo>
                    <a:pt x="32" y="327"/>
                  </a:lnTo>
                  <a:lnTo>
                    <a:pt x="29" y="324"/>
                  </a:lnTo>
                  <a:lnTo>
                    <a:pt x="23" y="324"/>
                  </a:lnTo>
                  <a:lnTo>
                    <a:pt x="19" y="325"/>
                  </a:lnTo>
                  <a:lnTo>
                    <a:pt x="18" y="325"/>
                  </a:lnTo>
                  <a:lnTo>
                    <a:pt x="18" y="327"/>
                  </a:lnTo>
                  <a:lnTo>
                    <a:pt x="19" y="331"/>
                  </a:lnTo>
                  <a:lnTo>
                    <a:pt x="19" y="332"/>
                  </a:lnTo>
                  <a:lnTo>
                    <a:pt x="18" y="332"/>
                  </a:lnTo>
                  <a:lnTo>
                    <a:pt x="18" y="331"/>
                  </a:lnTo>
                  <a:lnTo>
                    <a:pt x="17" y="331"/>
                  </a:lnTo>
                  <a:lnTo>
                    <a:pt x="15" y="330"/>
                  </a:lnTo>
                  <a:lnTo>
                    <a:pt x="17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4" y="323"/>
                  </a:lnTo>
                  <a:lnTo>
                    <a:pt x="15" y="323"/>
                  </a:lnTo>
                  <a:lnTo>
                    <a:pt x="15" y="315"/>
                  </a:lnTo>
                  <a:lnTo>
                    <a:pt x="17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9" y="312"/>
                  </a:lnTo>
                  <a:lnTo>
                    <a:pt x="18" y="311"/>
                  </a:lnTo>
                  <a:lnTo>
                    <a:pt x="18" y="308"/>
                  </a:lnTo>
                  <a:lnTo>
                    <a:pt x="19" y="307"/>
                  </a:lnTo>
                  <a:lnTo>
                    <a:pt x="18" y="307"/>
                  </a:lnTo>
                  <a:lnTo>
                    <a:pt x="19" y="306"/>
                  </a:lnTo>
                  <a:lnTo>
                    <a:pt x="19" y="302"/>
                  </a:lnTo>
                  <a:lnTo>
                    <a:pt x="20" y="301"/>
                  </a:lnTo>
                  <a:lnTo>
                    <a:pt x="20" y="300"/>
                  </a:lnTo>
                  <a:lnTo>
                    <a:pt x="21" y="300"/>
                  </a:lnTo>
                  <a:lnTo>
                    <a:pt x="20" y="299"/>
                  </a:lnTo>
                  <a:lnTo>
                    <a:pt x="20" y="296"/>
                  </a:lnTo>
                  <a:lnTo>
                    <a:pt x="19" y="295"/>
                  </a:lnTo>
                  <a:lnTo>
                    <a:pt x="19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7" y="290"/>
                  </a:lnTo>
                  <a:lnTo>
                    <a:pt x="14" y="290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8" y="287"/>
                  </a:lnTo>
                  <a:lnTo>
                    <a:pt x="9" y="286"/>
                  </a:lnTo>
                  <a:lnTo>
                    <a:pt x="8" y="286"/>
                  </a:lnTo>
                  <a:lnTo>
                    <a:pt x="6" y="284"/>
                  </a:lnTo>
                  <a:lnTo>
                    <a:pt x="5" y="283"/>
                  </a:lnTo>
                  <a:lnTo>
                    <a:pt x="5" y="284"/>
                  </a:lnTo>
                  <a:lnTo>
                    <a:pt x="1" y="283"/>
                  </a:lnTo>
                  <a:lnTo>
                    <a:pt x="0" y="283"/>
                  </a:lnTo>
                  <a:lnTo>
                    <a:pt x="1" y="281"/>
                  </a:lnTo>
                  <a:lnTo>
                    <a:pt x="0" y="280"/>
                  </a:lnTo>
                  <a:lnTo>
                    <a:pt x="1" y="275"/>
                  </a:lnTo>
                  <a:lnTo>
                    <a:pt x="3" y="272"/>
                  </a:lnTo>
                  <a:lnTo>
                    <a:pt x="9" y="264"/>
                  </a:lnTo>
                  <a:lnTo>
                    <a:pt x="13" y="260"/>
                  </a:lnTo>
                  <a:lnTo>
                    <a:pt x="24" y="257"/>
                  </a:lnTo>
                  <a:lnTo>
                    <a:pt x="29" y="253"/>
                  </a:lnTo>
                  <a:lnTo>
                    <a:pt x="31" y="251"/>
                  </a:lnTo>
                  <a:lnTo>
                    <a:pt x="31" y="229"/>
                  </a:lnTo>
                  <a:lnTo>
                    <a:pt x="30" y="228"/>
                  </a:lnTo>
                  <a:lnTo>
                    <a:pt x="29" y="226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30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3"/>
                  </a:lnTo>
                  <a:lnTo>
                    <a:pt x="25" y="210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1" y="197"/>
                  </a:lnTo>
                  <a:lnTo>
                    <a:pt x="18" y="186"/>
                  </a:lnTo>
                  <a:lnTo>
                    <a:pt x="17" y="182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3" y="167"/>
                  </a:lnTo>
                  <a:lnTo>
                    <a:pt x="13" y="164"/>
                  </a:lnTo>
                  <a:lnTo>
                    <a:pt x="14" y="164"/>
                  </a:lnTo>
                  <a:lnTo>
                    <a:pt x="18" y="166"/>
                  </a:lnTo>
                  <a:lnTo>
                    <a:pt x="19" y="166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5" y="164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7" y="165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3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2" y="161"/>
                  </a:lnTo>
                  <a:lnTo>
                    <a:pt x="44" y="164"/>
                  </a:lnTo>
                  <a:lnTo>
                    <a:pt x="45" y="166"/>
                  </a:lnTo>
                  <a:lnTo>
                    <a:pt x="48" y="166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6"/>
                  </a:lnTo>
                  <a:lnTo>
                    <a:pt x="57" y="161"/>
                  </a:lnTo>
                  <a:lnTo>
                    <a:pt x="59" y="160"/>
                  </a:lnTo>
                  <a:lnTo>
                    <a:pt x="62" y="160"/>
                  </a:lnTo>
                  <a:lnTo>
                    <a:pt x="63" y="159"/>
                  </a:lnTo>
                  <a:lnTo>
                    <a:pt x="64" y="161"/>
                  </a:lnTo>
                  <a:lnTo>
                    <a:pt x="68" y="161"/>
                  </a:lnTo>
                  <a:lnTo>
                    <a:pt x="69" y="160"/>
                  </a:lnTo>
                  <a:lnTo>
                    <a:pt x="69" y="157"/>
                  </a:lnTo>
                  <a:lnTo>
                    <a:pt x="68" y="155"/>
                  </a:lnTo>
                  <a:lnTo>
                    <a:pt x="68" y="152"/>
                  </a:lnTo>
                  <a:lnTo>
                    <a:pt x="69" y="151"/>
                  </a:lnTo>
                  <a:lnTo>
                    <a:pt x="69" y="149"/>
                  </a:lnTo>
                  <a:lnTo>
                    <a:pt x="70" y="148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2" y="148"/>
                  </a:lnTo>
                  <a:lnTo>
                    <a:pt x="83" y="146"/>
                  </a:lnTo>
                  <a:lnTo>
                    <a:pt x="85" y="145"/>
                  </a:lnTo>
                  <a:lnTo>
                    <a:pt x="85" y="141"/>
                  </a:lnTo>
                  <a:lnTo>
                    <a:pt x="86" y="140"/>
                  </a:lnTo>
                  <a:lnTo>
                    <a:pt x="89" y="141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8" y="139"/>
                  </a:lnTo>
                  <a:lnTo>
                    <a:pt x="100" y="142"/>
                  </a:lnTo>
                  <a:lnTo>
                    <a:pt x="99" y="142"/>
                  </a:lnTo>
                  <a:lnTo>
                    <a:pt x="98" y="143"/>
                  </a:lnTo>
                  <a:lnTo>
                    <a:pt x="99" y="145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8" y="147"/>
                  </a:lnTo>
                  <a:lnTo>
                    <a:pt x="100" y="149"/>
                  </a:lnTo>
                  <a:lnTo>
                    <a:pt x="105" y="149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10" y="147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8" y="139"/>
                  </a:lnTo>
                  <a:lnTo>
                    <a:pt x="107" y="139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5" y="135"/>
                  </a:lnTo>
                  <a:lnTo>
                    <a:pt x="102" y="137"/>
                  </a:lnTo>
                  <a:lnTo>
                    <a:pt x="100" y="137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28"/>
                  </a:lnTo>
                  <a:lnTo>
                    <a:pt x="102" y="123"/>
                  </a:lnTo>
                  <a:lnTo>
                    <a:pt x="104" y="122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7" y="120"/>
                  </a:lnTo>
                  <a:lnTo>
                    <a:pt x="108" y="118"/>
                  </a:lnTo>
                  <a:lnTo>
                    <a:pt x="108" y="115"/>
                  </a:lnTo>
                  <a:lnTo>
                    <a:pt x="107" y="112"/>
                  </a:lnTo>
                  <a:lnTo>
                    <a:pt x="107" y="102"/>
                  </a:lnTo>
                  <a:lnTo>
                    <a:pt x="108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1" y="94"/>
                  </a:lnTo>
                  <a:lnTo>
                    <a:pt x="112" y="94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3" y="91"/>
                  </a:lnTo>
                  <a:lnTo>
                    <a:pt x="116" y="90"/>
                  </a:lnTo>
                  <a:lnTo>
                    <a:pt x="118" y="91"/>
                  </a:lnTo>
                  <a:lnTo>
                    <a:pt x="123" y="90"/>
                  </a:lnTo>
                  <a:lnTo>
                    <a:pt x="125" y="89"/>
                  </a:lnTo>
                  <a:lnTo>
                    <a:pt x="125" y="87"/>
                  </a:lnTo>
                  <a:lnTo>
                    <a:pt x="126" y="87"/>
                  </a:lnTo>
                  <a:lnTo>
                    <a:pt x="126" y="86"/>
                  </a:lnTo>
                  <a:lnTo>
                    <a:pt x="129" y="83"/>
                  </a:lnTo>
                  <a:lnTo>
                    <a:pt x="129" y="78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7" y="77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9" y="75"/>
                  </a:lnTo>
                  <a:lnTo>
                    <a:pt x="143" y="78"/>
                  </a:lnTo>
                  <a:lnTo>
                    <a:pt x="144" y="78"/>
                  </a:lnTo>
                  <a:lnTo>
                    <a:pt x="145" y="77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6" y="71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50" y="68"/>
                  </a:lnTo>
                  <a:lnTo>
                    <a:pt x="151" y="68"/>
                  </a:lnTo>
                  <a:lnTo>
                    <a:pt x="152" y="67"/>
                  </a:lnTo>
                  <a:lnTo>
                    <a:pt x="152" y="65"/>
                  </a:lnTo>
                  <a:lnTo>
                    <a:pt x="151" y="65"/>
                  </a:lnTo>
                  <a:lnTo>
                    <a:pt x="144" y="63"/>
                  </a:lnTo>
                  <a:lnTo>
                    <a:pt x="141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39" y="59"/>
                  </a:lnTo>
                  <a:lnTo>
                    <a:pt x="139" y="57"/>
                  </a:lnTo>
                  <a:lnTo>
                    <a:pt x="141" y="54"/>
                  </a:lnTo>
                  <a:lnTo>
                    <a:pt x="142" y="53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4" y="37"/>
                  </a:lnTo>
                  <a:lnTo>
                    <a:pt x="145" y="35"/>
                  </a:lnTo>
                  <a:lnTo>
                    <a:pt x="146" y="35"/>
                  </a:lnTo>
                  <a:lnTo>
                    <a:pt x="149" y="36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5" y="3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68" y="25"/>
                  </a:lnTo>
                  <a:lnTo>
                    <a:pt x="172" y="28"/>
                  </a:lnTo>
                  <a:lnTo>
                    <a:pt x="173" y="28"/>
                  </a:lnTo>
                  <a:lnTo>
                    <a:pt x="176" y="24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6" y="28"/>
                  </a:lnTo>
                  <a:lnTo>
                    <a:pt x="187" y="26"/>
                  </a:lnTo>
                  <a:lnTo>
                    <a:pt x="187" y="20"/>
                  </a:lnTo>
                  <a:lnTo>
                    <a:pt x="188" y="18"/>
                  </a:lnTo>
                  <a:lnTo>
                    <a:pt x="193" y="14"/>
                  </a:lnTo>
                  <a:lnTo>
                    <a:pt x="194" y="12"/>
                  </a:lnTo>
                  <a:lnTo>
                    <a:pt x="194" y="11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>
              <a:extLst>
                <a:ext uri="{FF2B5EF4-FFF2-40B4-BE49-F238E27FC236}">
                  <a16:creationId xmlns="" xmlns:a16="http://schemas.microsoft.com/office/drawing/2014/main" id="{D764574C-D76A-4750-BB1C-4A93E02ED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839" y="5072052"/>
              <a:ext cx="393700" cy="306388"/>
            </a:xfrm>
            <a:custGeom>
              <a:avLst/>
              <a:gdLst/>
              <a:ahLst/>
              <a:cxnLst>
                <a:cxn ang="0">
                  <a:pos x="17" y="124"/>
                </a:cxn>
                <a:cxn ang="0">
                  <a:pos x="28" y="134"/>
                </a:cxn>
                <a:cxn ang="0">
                  <a:pos x="43" y="138"/>
                </a:cxn>
                <a:cxn ang="0">
                  <a:pos x="52" y="145"/>
                </a:cxn>
                <a:cxn ang="0">
                  <a:pos x="55" y="167"/>
                </a:cxn>
                <a:cxn ang="0">
                  <a:pos x="27" y="154"/>
                </a:cxn>
                <a:cxn ang="0">
                  <a:pos x="16" y="144"/>
                </a:cxn>
                <a:cxn ang="0">
                  <a:pos x="9" y="136"/>
                </a:cxn>
                <a:cxn ang="0">
                  <a:pos x="2" y="123"/>
                </a:cxn>
                <a:cxn ang="0">
                  <a:pos x="248" y="88"/>
                </a:cxn>
                <a:cxn ang="0">
                  <a:pos x="238" y="81"/>
                </a:cxn>
                <a:cxn ang="0">
                  <a:pos x="34" y="71"/>
                </a:cxn>
                <a:cxn ang="0">
                  <a:pos x="11" y="46"/>
                </a:cxn>
                <a:cxn ang="0">
                  <a:pos x="76" y="1"/>
                </a:cxn>
                <a:cxn ang="0">
                  <a:pos x="87" y="9"/>
                </a:cxn>
                <a:cxn ang="0">
                  <a:pos x="98" y="18"/>
                </a:cxn>
                <a:cxn ang="0">
                  <a:pos x="107" y="33"/>
                </a:cxn>
                <a:cxn ang="0">
                  <a:pos x="126" y="39"/>
                </a:cxn>
                <a:cxn ang="0">
                  <a:pos x="136" y="31"/>
                </a:cxn>
                <a:cxn ang="0">
                  <a:pos x="154" y="16"/>
                </a:cxn>
                <a:cxn ang="0">
                  <a:pos x="171" y="14"/>
                </a:cxn>
                <a:cxn ang="0">
                  <a:pos x="185" y="34"/>
                </a:cxn>
                <a:cxn ang="0">
                  <a:pos x="196" y="58"/>
                </a:cxn>
                <a:cxn ang="0">
                  <a:pos x="202" y="69"/>
                </a:cxn>
                <a:cxn ang="0">
                  <a:pos x="226" y="75"/>
                </a:cxn>
                <a:cxn ang="0">
                  <a:pos x="235" y="82"/>
                </a:cxn>
                <a:cxn ang="0">
                  <a:pos x="232" y="87"/>
                </a:cxn>
                <a:cxn ang="0">
                  <a:pos x="215" y="88"/>
                </a:cxn>
                <a:cxn ang="0">
                  <a:pos x="200" y="98"/>
                </a:cxn>
                <a:cxn ang="0">
                  <a:pos x="197" y="107"/>
                </a:cxn>
                <a:cxn ang="0">
                  <a:pos x="197" y="122"/>
                </a:cxn>
                <a:cxn ang="0">
                  <a:pos x="196" y="142"/>
                </a:cxn>
                <a:cxn ang="0">
                  <a:pos x="183" y="162"/>
                </a:cxn>
                <a:cxn ang="0">
                  <a:pos x="178" y="151"/>
                </a:cxn>
                <a:cxn ang="0">
                  <a:pos x="173" y="181"/>
                </a:cxn>
                <a:cxn ang="0">
                  <a:pos x="160" y="188"/>
                </a:cxn>
                <a:cxn ang="0">
                  <a:pos x="147" y="175"/>
                </a:cxn>
                <a:cxn ang="0">
                  <a:pos x="147" y="161"/>
                </a:cxn>
                <a:cxn ang="0">
                  <a:pos x="147" y="142"/>
                </a:cxn>
                <a:cxn ang="0">
                  <a:pos x="134" y="123"/>
                </a:cxn>
                <a:cxn ang="0">
                  <a:pos x="110" y="135"/>
                </a:cxn>
                <a:cxn ang="0">
                  <a:pos x="97" y="149"/>
                </a:cxn>
                <a:cxn ang="0">
                  <a:pos x="86" y="154"/>
                </a:cxn>
                <a:cxn ang="0">
                  <a:pos x="78" y="163"/>
                </a:cxn>
                <a:cxn ang="0">
                  <a:pos x="70" y="149"/>
                </a:cxn>
                <a:cxn ang="0">
                  <a:pos x="74" y="143"/>
                </a:cxn>
                <a:cxn ang="0">
                  <a:pos x="74" y="129"/>
                </a:cxn>
                <a:cxn ang="0">
                  <a:pos x="54" y="123"/>
                </a:cxn>
                <a:cxn ang="0">
                  <a:pos x="42" y="108"/>
                </a:cxn>
                <a:cxn ang="0">
                  <a:pos x="49" y="101"/>
                </a:cxn>
                <a:cxn ang="0">
                  <a:pos x="33" y="81"/>
                </a:cxn>
                <a:cxn ang="0">
                  <a:pos x="27" y="68"/>
                </a:cxn>
                <a:cxn ang="0">
                  <a:pos x="33" y="56"/>
                </a:cxn>
                <a:cxn ang="0">
                  <a:pos x="20" y="49"/>
                </a:cxn>
                <a:cxn ang="0">
                  <a:pos x="20" y="42"/>
                </a:cxn>
                <a:cxn ang="0">
                  <a:pos x="24" y="25"/>
                </a:cxn>
                <a:cxn ang="0">
                  <a:pos x="41" y="36"/>
                </a:cxn>
                <a:cxn ang="0">
                  <a:pos x="70" y="45"/>
                </a:cxn>
                <a:cxn ang="0">
                  <a:pos x="80" y="38"/>
                </a:cxn>
                <a:cxn ang="0">
                  <a:pos x="70" y="25"/>
                </a:cxn>
                <a:cxn ang="0">
                  <a:pos x="60" y="13"/>
                </a:cxn>
              </a:cxnLst>
              <a:rect l="0" t="0" r="r" b="b"/>
              <a:pathLst>
                <a:path w="248" h="193">
                  <a:moveTo>
                    <a:pt x="195" y="143"/>
                  </a:moveTo>
                  <a:lnTo>
                    <a:pt x="196" y="143"/>
                  </a:lnTo>
                  <a:lnTo>
                    <a:pt x="196" y="144"/>
                  </a:lnTo>
                  <a:lnTo>
                    <a:pt x="195" y="143"/>
                  </a:lnTo>
                  <a:close/>
                  <a:moveTo>
                    <a:pt x="10" y="118"/>
                  </a:moveTo>
                  <a:lnTo>
                    <a:pt x="12" y="118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4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21" y="128"/>
                  </a:lnTo>
                  <a:lnTo>
                    <a:pt x="22" y="128"/>
                  </a:lnTo>
                  <a:lnTo>
                    <a:pt x="23" y="129"/>
                  </a:lnTo>
                  <a:lnTo>
                    <a:pt x="23" y="130"/>
                  </a:lnTo>
                  <a:lnTo>
                    <a:pt x="24" y="131"/>
                  </a:lnTo>
                  <a:lnTo>
                    <a:pt x="27" y="131"/>
                  </a:lnTo>
                  <a:lnTo>
                    <a:pt x="28" y="134"/>
                  </a:lnTo>
                  <a:lnTo>
                    <a:pt x="30" y="134"/>
                  </a:lnTo>
                  <a:lnTo>
                    <a:pt x="30" y="132"/>
                  </a:lnTo>
                  <a:lnTo>
                    <a:pt x="34" y="131"/>
                  </a:lnTo>
                  <a:lnTo>
                    <a:pt x="35" y="130"/>
                  </a:lnTo>
                  <a:lnTo>
                    <a:pt x="41" y="129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5" y="136"/>
                  </a:lnTo>
                  <a:lnTo>
                    <a:pt x="43" y="138"/>
                  </a:lnTo>
                  <a:lnTo>
                    <a:pt x="42" y="140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6" y="142"/>
                  </a:lnTo>
                  <a:lnTo>
                    <a:pt x="47" y="143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2" y="148"/>
                  </a:lnTo>
                  <a:lnTo>
                    <a:pt x="51" y="149"/>
                  </a:lnTo>
                  <a:lnTo>
                    <a:pt x="51" y="151"/>
                  </a:lnTo>
                  <a:lnTo>
                    <a:pt x="52" y="153"/>
                  </a:lnTo>
                  <a:lnTo>
                    <a:pt x="53" y="155"/>
                  </a:lnTo>
                  <a:lnTo>
                    <a:pt x="54" y="156"/>
                  </a:lnTo>
                  <a:lnTo>
                    <a:pt x="57" y="162"/>
                  </a:lnTo>
                  <a:lnTo>
                    <a:pt x="59" y="167"/>
                  </a:lnTo>
                  <a:lnTo>
                    <a:pt x="55" y="167"/>
                  </a:lnTo>
                  <a:lnTo>
                    <a:pt x="53" y="166"/>
                  </a:lnTo>
                  <a:lnTo>
                    <a:pt x="43" y="163"/>
                  </a:lnTo>
                  <a:lnTo>
                    <a:pt x="41" y="162"/>
                  </a:lnTo>
                  <a:lnTo>
                    <a:pt x="33" y="162"/>
                  </a:lnTo>
                  <a:lnTo>
                    <a:pt x="30" y="160"/>
                  </a:lnTo>
                  <a:lnTo>
                    <a:pt x="29" y="160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6" y="154"/>
                  </a:lnTo>
                  <a:lnTo>
                    <a:pt x="26" y="151"/>
                  </a:lnTo>
                  <a:lnTo>
                    <a:pt x="24" y="150"/>
                  </a:lnTo>
                  <a:lnTo>
                    <a:pt x="23" y="150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18" y="148"/>
                  </a:lnTo>
                  <a:lnTo>
                    <a:pt x="17" y="148"/>
                  </a:lnTo>
                  <a:lnTo>
                    <a:pt x="16" y="144"/>
                  </a:lnTo>
                  <a:lnTo>
                    <a:pt x="15" y="143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9" y="135"/>
                  </a:lnTo>
                  <a:lnTo>
                    <a:pt x="8" y="135"/>
                  </a:lnTo>
                  <a:lnTo>
                    <a:pt x="8" y="134"/>
                  </a:lnTo>
                  <a:lnTo>
                    <a:pt x="6" y="128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2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4" y="120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10" y="118"/>
                  </a:lnTo>
                  <a:close/>
                  <a:moveTo>
                    <a:pt x="245" y="87"/>
                  </a:moveTo>
                  <a:lnTo>
                    <a:pt x="247" y="87"/>
                  </a:lnTo>
                  <a:lnTo>
                    <a:pt x="248" y="88"/>
                  </a:lnTo>
                  <a:lnTo>
                    <a:pt x="247" y="89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6" y="88"/>
                  </a:lnTo>
                  <a:lnTo>
                    <a:pt x="245" y="87"/>
                  </a:lnTo>
                  <a:close/>
                  <a:moveTo>
                    <a:pt x="235" y="79"/>
                  </a:moveTo>
                  <a:lnTo>
                    <a:pt x="236" y="79"/>
                  </a:lnTo>
                  <a:lnTo>
                    <a:pt x="236" y="80"/>
                  </a:lnTo>
                  <a:lnTo>
                    <a:pt x="238" y="81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6" y="82"/>
                  </a:lnTo>
                  <a:lnTo>
                    <a:pt x="235" y="80"/>
                  </a:lnTo>
                  <a:lnTo>
                    <a:pt x="235" y="79"/>
                  </a:lnTo>
                  <a:close/>
                  <a:moveTo>
                    <a:pt x="30" y="69"/>
                  </a:moveTo>
                  <a:lnTo>
                    <a:pt x="30" y="71"/>
                  </a:lnTo>
                  <a:lnTo>
                    <a:pt x="33" y="73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0" y="69"/>
                  </a:lnTo>
                  <a:close/>
                  <a:moveTo>
                    <a:pt x="18" y="50"/>
                  </a:moveTo>
                  <a:lnTo>
                    <a:pt x="20" y="51"/>
                  </a:lnTo>
                  <a:lnTo>
                    <a:pt x="20" y="52"/>
                  </a:lnTo>
                  <a:lnTo>
                    <a:pt x="18" y="51"/>
                  </a:lnTo>
                  <a:lnTo>
                    <a:pt x="18" y="50"/>
                  </a:lnTo>
                  <a:close/>
                  <a:moveTo>
                    <a:pt x="10" y="45"/>
                  </a:moveTo>
                  <a:lnTo>
                    <a:pt x="11" y="46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5"/>
                  </a:lnTo>
                  <a:close/>
                  <a:moveTo>
                    <a:pt x="71" y="0"/>
                  </a:moveTo>
                  <a:lnTo>
                    <a:pt x="73" y="0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3"/>
                  </a:lnTo>
                  <a:lnTo>
                    <a:pt x="83" y="3"/>
                  </a:lnTo>
                  <a:lnTo>
                    <a:pt x="84" y="2"/>
                  </a:lnTo>
                  <a:lnTo>
                    <a:pt x="84" y="3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3" y="14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8" y="18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2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5" y="32"/>
                  </a:lnTo>
                  <a:lnTo>
                    <a:pt x="107" y="33"/>
                  </a:lnTo>
                  <a:lnTo>
                    <a:pt x="109" y="34"/>
                  </a:lnTo>
                  <a:lnTo>
                    <a:pt x="110" y="36"/>
                  </a:lnTo>
                  <a:lnTo>
                    <a:pt x="115" y="36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4" y="38"/>
                  </a:lnTo>
                  <a:lnTo>
                    <a:pt x="126" y="39"/>
                  </a:lnTo>
                  <a:lnTo>
                    <a:pt x="130" y="39"/>
                  </a:lnTo>
                  <a:lnTo>
                    <a:pt x="132" y="38"/>
                  </a:lnTo>
                  <a:lnTo>
                    <a:pt x="133" y="38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2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1"/>
                  </a:lnTo>
                  <a:lnTo>
                    <a:pt x="138" y="30"/>
                  </a:lnTo>
                  <a:lnTo>
                    <a:pt x="139" y="26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6" y="22"/>
                  </a:lnTo>
                  <a:lnTo>
                    <a:pt x="147" y="21"/>
                  </a:lnTo>
                  <a:lnTo>
                    <a:pt x="149" y="20"/>
                  </a:lnTo>
                  <a:lnTo>
                    <a:pt x="153" y="18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7" y="9"/>
                  </a:lnTo>
                  <a:lnTo>
                    <a:pt x="161" y="2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5" y="5"/>
                  </a:lnTo>
                  <a:lnTo>
                    <a:pt x="169" y="11"/>
                  </a:lnTo>
                  <a:lnTo>
                    <a:pt x="171" y="13"/>
                  </a:lnTo>
                  <a:lnTo>
                    <a:pt x="171" y="14"/>
                  </a:lnTo>
                  <a:lnTo>
                    <a:pt x="173" y="18"/>
                  </a:lnTo>
                  <a:lnTo>
                    <a:pt x="176" y="20"/>
                  </a:lnTo>
                  <a:lnTo>
                    <a:pt x="176" y="21"/>
                  </a:lnTo>
                  <a:lnTo>
                    <a:pt x="177" y="21"/>
                  </a:lnTo>
                  <a:lnTo>
                    <a:pt x="177" y="22"/>
                  </a:lnTo>
                  <a:lnTo>
                    <a:pt x="182" y="27"/>
                  </a:lnTo>
                  <a:lnTo>
                    <a:pt x="183" y="30"/>
                  </a:lnTo>
                  <a:lnTo>
                    <a:pt x="184" y="33"/>
                  </a:lnTo>
                  <a:lnTo>
                    <a:pt x="185" y="34"/>
                  </a:lnTo>
                  <a:lnTo>
                    <a:pt x="185" y="40"/>
                  </a:lnTo>
                  <a:lnTo>
                    <a:pt x="186" y="42"/>
                  </a:lnTo>
                  <a:lnTo>
                    <a:pt x="186" y="43"/>
                  </a:lnTo>
                  <a:lnTo>
                    <a:pt x="188" y="46"/>
                  </a:lnTo>
                  <a:lnTo>
                    <a:pt x="190" y="50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6" y="57"/>
                  </a:lnTo>
                  <a:lnTo>
                    <a:pt x="196" y="58"/>
                  </a:lnTo>
                  <a:lnTo>
                    <a:pt x="198" y="59"/>
                  </a:lnTo>
                  <a:lnTo>
                    <a:pt x="200" y="59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2" y="63"/>
                  </a:lnTo>
                  <a:lnTo>
                    <a:pt x="201" y="65"/>
                  </a:lnTo>
                  <a:lnTo>
                    <a:pt x="201" y="68"/>
                  </a:lnTo>
                  <a:lnTo>
                    <a:pt x="202" y="68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8" y="71"/>
                  </a:lnTo>
                  <a:lnTo>
                    <a:pt x="210" y="74"/>
                  </a:lnTo>
                  <a:lnTo>
                    <a:pt x="215" y="74"/>
                  </a:lnTo>
                  <a:lnTo>
                    <a:pt x="217" y="73"/>
                  </a:lnTo>
                  <a:lnTo>
                    <a:pt x="223" y="73"/>
                  </a:lnTo>
                  <a:lnTo>
                    <a:pt x="225" y="74"/>
                  </a:lnTo>
                  <a:lnTo>
                    <a:pt x="225" y="75"/>
                  </a:lnTo>
                  <a:lnTo>
                    <a:pt x="226" y="75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31" y="77"/>
                  </a:lnTo>
                  <a:lnTo>
                    <a:pt x="232" y="77"/>
                  </a:lnTo>
                  <a:lnTo>
                    <a:pt x="232" y="79"/>
                  </a:lnTo>
                  <a:lnTo>
                    <a:pt x="233" y="80"/>
                  </a:lnTo>
                  <a:lnTo>
                    <a:pt x="233" y="81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5" y="83"/>
                  </a:lnTo>
                  <a:lnTo>
                    <a:pt x="236" y="85"/>
                  </a:lnTo>
                  <a:lnTo>
                    <a:pt x="236" y="86"/>
                  </a:lnTo>
                  <a:lnTo>
                    <a:pt x="238" y="89"/>
                  </a:lnTo>
                  <a:lnTo>
                    <a:pt x="238" y="93"/>
                  </a:lnTo>
                  <a:lnTo>
                    <a:pt x="236" y="92"/>
                  </a:lnTo>
                  <a:lnTo>
                    <a:pt x="236" y="91"/>
                  </a:lnTo>
                  <a:lnTo>
                    <a:pt x="233" y="87"/>
                  </a:lnTo>
                  <a:lnTo>
                    <a:pt x="232" y="87"/>
                  </a:lnTo>
                  <a:lnTo>
                    <a:pt x="229" y="86"/>
                  </a:lnTo>
                  <a:lnTo>
                    <a:pt x="223" y="86"/>
                  </a:lnTo>
                  <a:lnTo>
                    <a:pt x="222" y="87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19" y="86"/>
                  </a:lnTo>
                  <a:lnTo>
                    <a:pt x="217" y="85"/>
                  </a:lnTo>
                  <a:lnTo>
                    <a:pt x="215" y="87"/>
                  </a:lnTo>
                  <a:lnTo>
                    <a:pt x="215" y="88"/>
                  </a:lnTo>
                  <a:lnTo>
                    <a:pt x="213" y="91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3" y="93"/>
                  </a:lnTo>
                  <a:lnTo>
                    <a:pt x="203" y="94"/>
                  </a:lnTo>
                  <a:lnTo>
                    <a:pt x="201" y="95"/>
                  </a:lnTo>
                  <a:lnTo>
                    <a:pt x="201" y="97"/>
                  </a:lnTo>
                  <a:lnTo>
                    <a:pt x="200" y="97"/>
                  </a:lnTo>
                  <a:lnTo>
                    <a:pt x="200" y="98"/>
                  </a:lnTo>
                  <a:lnTo>
                    <a:pt x="201" y="100"/>
                  </a:lnTo>
                  <a:lnTo>
                    <a:pt x="198" y="101"/>
                  </a:lnTo>
                  <a:lnTo>
                    <a:pt x="197" y="102"/>
                  </a:lnTo>
                  <a:lnTo>
                    <a:pt x="198" y="104"/>
                  </a:lnTo>
                  <a:lnTo>
                    <a:pt x="198" y="105"/>
                  </a:lnTo>
                  <a:lnTo>
                    <a:pt x="200" y="105"/>
                  </a:lnTo>
                  <a:lnTo>
                    <a:pt x="200" y="106"/>
                  </a:lnTo>
                  <a:lnTo>
                    <a:pt x="198" y="107"/>
                  </a:lnTo>
                  <a:lnTo>
                    <a:pt x="197" y="107"/>
                  </a:lnTo>
                  <a:lnTo>
                    <a:pt x="197" y="111"/>
                  </a:lnTo>
                  <a:lnTo>
                    <a:pt x="198" y="112"/>
                  </a:lnTo>
                  <a:lnTo>
                    <a:pt x="198" y="113"/>
                  </a:lnTo>
                  <a:lnTo>
                    <a:pt x="197" y="113"/>
                  </a:lnTo>
                  <a:lnTo>
                    <a:pt x="197" y="116"/>
                  </a:lnTo>
                  <a:lnTo>
                    <a:pt x="196" y="117"/>
                  </a:lnTo>
                  <a:lnTo>
                    <a:pt x="196" y="119"/>
                  </a:lnTo>
                  <a:lnTo>
                    <a:pt x="197" y="120"/>
                  </a:lnTo>
                  <a:lnTo>
                    <a:pt x="197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1" y="134"/>
                  </a:lnTo>
                  <a:lnTo>
                    <a:pt x="196" y="137"/>
                  </a:lnTo>
                  <a:lnTo>
                    <a:pt x="196" y="138"/>
                  </a:lnTo>
                  <a:lnTo>
                    <a:pt x="197" y="140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3"/>
                  </a:lnTo>
                  <a:lnTo>
                    <a:pt x="192" y="141"/>
                  </a:lnTo>
                  <a:lnTo>
                    <a:pt x="189" y="144"/>
                  </a:lnTo>
                  <a:lnTo>
                    <a:pt x="189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4" y="161"/>
                  </a:lnTo>
                  <a:lnTo>
                    <a:pt x="183" y="162"/>
                  </a:lnTo>
                  <a:lnTo>
                    <a:pt x="182" y="161"/>
                  </a:lnTo>
                  <a:lnTo>
                    <a:pt x="182" y="159"/>
                  </a:lnTo>
                  <a:lnTo>
                    <a:pt x="184" y="159"/>
                  </a:lnTo>
                  <a:lnTo>
                    <a:pt x="185" y="157"/>
                  </a:lnTo>
                  <a:lnTo>
                    <a:pt x="185" y="154"/>
                  </a:lnTo>
                  <a:lnTo>
                    <a:pt x="182" y="154"/>
                  </a:lnTo>
                  <a:lnTo>
                    <a:pt x="182" y="150"/>
                  </a:lnTo>
                  <a:lnTo>
                    <a:pt x="178" y="150"/>
                  </a:lnTo>
                  <a:lnTo>
                    <a:pt x="178" y="151"/>
                  </a:lnTo>
                  <a:lnTo>
                    <a:pt x="177" y="151"/>
                  </a:lnTo>
                  <a:lnTo>
                    <a:pt x="177" y="160"/>
                  </a:lnTo>
                  <a:lnTo>
                    <a:pt x="176" y="163"/>
                  </a:lnTo>
                  <a:lnTo>
                    <a:pt x="174" y="166"/>
                  </a:lnTo>
                  <a:lnTo>
                    <a:pt x="173" y="167"/>
                  </a:lnTo>
                  <a:lnTo>
                    <a:pt x="172" y="167"/>
                  </a:lnTo>
                  <a:lnTo>
                    <a:pt x="172" y="171"/>
                  </a:lnTo>
                  <a:lnTo>
                    <a:pt x="173" y="173"/>
                  </a:lnTo>
                  <a:lnTo>
                    <a:pt x="173" y="181"/>
                  </a:lnTo>
                  <a:lnTo>
                    <a:pt x="174" y="191"/>
                  </a:lnTo>
                  <a:lnTo>
                    <a:pt x="171" y="190"/>
                  </a:lnTo>
                  <a:lnTo>
                    <a:pt x="170" y="190"/>
                  </a:lnTo>
                  <a:lnTo>
                    <a:pt x="167" y="192"/>
                  </a:lnTo>
                  <a:lnTo>
                    <a:pt x="166" y="192"/>
                  </a:lnTo>
                  <a:lnTo>
                    <a:pt x="165" y="193"/>
                  </a:lnTo>
                  <a:lnTo>
                    <a:pt x="163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55" y="184"/>
                  </a:lnTo>
                  <a:lnTo>
                    <a:pt x="155" y="181"/>
                  </a:lnTo>
                  <a:lnTo>
                    <a:pt x="154" y="180"/>
                  </a:lnTo>
                  <a:lnTo>
                    <a:pt x="153" y="180"/>
                  </a:lnTo>
                  <a:lnTo>
                    <a:pt x="152" y="181"/>
                  </a:lnTo>
                  <a:lnTo>
                    <a:pt x="149" y="181"/>
                  </a:lnTo>
                  <a:lnTo>
                    <a:pt x="148" y="180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6" y="174"/>
                  </a:lnTo>
                  <a:lnTo>
                    <a:pt x="140" y="172"/>
                  </a:lnTo>
                  <a:lnTo>
                    <a:pt x="136" y="168"/>
                  </a:lnTo>
                  <a:lnTo>
                    <a:pt x="136" y="166"/>
                  </a:lnTo>
                  <a:lnTo>
                    <a:pt x="138" y="166"/>
                  </a:lnTo>
                  <a:lnTo>
                    <a:pt x="139" y="163"/>
                  </a:lnTo>
                  <a:lnTo>
                    <a:pt x="140" y="163"/>
                  </a:lnTo>
                  <a:lnTo>
                    <a:pt x="140" y="162"/>
                  </a:lnTo>
                  <a:lnTo>
                    <a:pt x="147" y="161"/>
                  </a:lnTo>
                  <a:lnTo>
                    <a:pt x="149" y="160"/>
                  </a:lnTo>
                  <a:lnTo>
                    <a:pt x="149" y="156"/>
                  </a:lnTo>
                  <a:lnTo>
                    <a:pt x="148" y="154"/>
                  </a:lnTo>
                  <a:lnTo>
                    <a:pt x="146" y="153"/>
                  </a:lnTo>
                  <a:lnTo>
                    <a:pt x="142" y="149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5" y="142"/>
                  </a:lnTo>
                  <a:lnTo>
                    <a:pt x="147" y="142"/>
                  </a:lnTo>
                  <a:lnTo>
                    <a:pt x="149" y="140"/>
                  </a:lnTo>
                  <a:lnTo>
                    <a:pt x="152" y="140"/>
                  </a:lnTo>
                  <a:lnTo>
                    <a:pt x="151" y="137"/>
                  </a:lnTo>
                  <a:lnTo>
                    <a:pt x="149" y="136"/>
                  </a:lnTo>
                  <a:lnTo>
                    <a:pt x="146" y="134"/>
                  </a:lnTo>
                  <a:lnTo>
                    <a:pt x="139" y="124"/>
                  </a:lnTo>
                  <a:lnTo>
                    <a:pt x="136" y="122"/>
                  </a:lnTo>
                  <a:lnTo>
                    <a:pt x="135" y="122"/>
                  </a:lnTo>
                  <a:lnTo>
                    <a:pt x="134" y="123"/>
                  </a:lnTo>
                  <a:lnTo>
                    <a:pt x="129" y="123"/>
                  </a:lnTo>
                  <a:lnTo>
                    <a:pt x="129" y="124"/>
                  </a:lnTo>
                  <a:lnTo>
                    <a:pt x="128" y="124"/>
                  </a:lnTo>
                  <a:lnTo>
                    <a:pt x="127" y="126"/>
                  </a:lnTo>
                  <a:lnTo>
                    <a:pt x="121" y="129"/>
                  </a:lnTo>
                  <a:lnTo>
                    <a:pt x="117" y="132"/>
                  </a:lnTo>
                  <a:lnTo>
                    <a:pt x="114" y="134"/>
                  </a:lnTo>
                  <a:lnTo>
                    <a:pt x="113" y="134"/>
                  </a:lnTo>
                  <a:lnTo>
                    <a:pt x="110" y="135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5" y="141"/>
                  </a:lnTo>
                  <a:lnTo>
                    <a:pt x="102" y="142"/>
                  </a:lnTo>
                  <a:lnTo>
                    <a:pt x="99" y="143"/>
                  </a:lnTo>
                  <a:lnTo>
                    <a:pt x="98" y="144"/>
                  </a:lnTo>
                  <a:lnTo>
                    <a:pt x="97" y="147"/>
                  </a:lnTo>
                  <a:lnTo>
                    <a:pt x="97" y="149"/>
                  </a:lnTo>
                  <a:lnTo>
                    <a:pt x="96" y="149"/>
                  </a:lnTo>
                  <a:lnTo>
                    <a:pt x="96" y="150"/>
                  </a:lnTo>
                  <a:lnTo>
                    <a:pt x="93" y="151"/>
                  </a:lnTo>
                  <a:lnTo>
                    <a:pt x="92" y="151"/>
                  </a:lnTo>
                  <a:lnTo>
                    <a:pt x="91" y="150"/>
                  </a:lnTo>
                  <a:lnTo>
                    <a:pt x="90" y="150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5" y="155"/>
                  </a:lnTo>
                  <a:lnTo>
                    <a:pt x="85" y="156"/>
                  </a:lnTo>
                  <a:lnTo>
                    <a:pt x="84" y="157"/>
                  </a:lnTo>
                  <a:lnTo>
                    <a:pt x="84" y="159"/>
                  </a:lnTo>
                  <a:lnTo>
                    <a:pt x="82" y="160"/>
                  </a:lnTo>
                  <a:lnTo>
                    <a:pt x="80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8" y="165"/>
                  </a:lnTo>
                  <a:lnTo>
                    <a:pt x="77" y="166"/>
                  </a:lnTo>
                  <a:lnTo>
                    <a:pt x="74" y="166"/>
                  </a:lnTo>
                  <a:lnTo>
                    <a:pt x="73" y="163"/>
                  </a:lnTo>
                  <a:lnTo>
                    <a:pt x="73" y="154"/>
                  </a:lnTo>
                  <a:lnTo>
                    <a:pt x="72" y="153"/>
                  </a:lnTo>
                  <a:lnTo>
                    <a:pt x="71" y="153"/>
                  </a:lnTo>
                  <a:lnTo>
                    <a:pt x="70" y="151"/>
                  </a:lnTo>
                  <a:lnTo>
                    <a:pt x="70" y="149"/>
                  </a:lnTo>
                  <a:lnTo>
                    <a:pt x="71" y="148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49"/>
                  </a:lnTo>
                  <a:lnTo>
                    <a:pt x="78" y="148"/>
                  </a:lnTo>
                  <a:lnTo>
                    <a:pt x="78" y="147"/>
                  </a:lnTo>
                  <a:lnTo>
                    <a:pt x="76" y="145"/>
                  </a:lnTo>
                  <a:lnTo>
                    <a:pt x="74" y="144"/>
                  </a:lnTo>
                  <a:lnTo>
                    <a:pt x="74" y="143"/>
                  </a:lnTo>
                  <a:lnTo>
                    <a:pt x="73" y="142"/>
                  </a:lnTo>
                  <a:lnTo>
                    <a:pt x="70" y="141"/>
                  </a:lnTo>
                  <a:lnTo>
                    <a:pt x="68" y="140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4" y="129"/>
                  </a:lnTo>
                  <a:lnTo>
                    <a:pt x="70" y="129"/>
                  </a:lnTo>
                  <a:lnTo>
                    <a:pt x="67" y="126"/>
                  </a:lnTo>
                  <a:lnTo>
                    <a:pt x="66" y="126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9" y="125"/>
                  </a:lnTo>
                  <a:lnTo>
                    <a:pt x="58" y="124"/>
                  </a:lnTo>
                  <a:lnTo>
                    <a:pt x="57" y="124"/>
                  </a:lnTo>
                  <a:lnTo>
                    <a:pt x="54" y="123"/>
                  </a:lnTo>
                  <a:lnTo>
                    <a:pt x="53" y="119"/>
                  </a:lnTo>
                  <a:lnTo>
                    <a:pt x="52" y="118"/>
                  </a:lnTo>
                  <a:lnTo>
                    <a:pt x="49" y="117"/>
                  </a:lnTo>
                  <a:lnTo>
                    <a:pt x="48" y="117"/>
                  </a:lnTo>
                  <a:lnTo>
                    <a:pt x="47" y="116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1" y="108"/>
                  </a:lnTo>
                  <a:lnTo>
                    <a:pt x="36" y="107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7" y="104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1" y="92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5" y="89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0" y="77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7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35" y="61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2" y="50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9" y="31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6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5" y="38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62" y="39"/>
                  </a:lnTo>
                  <a:lnTo>
                    <a:pt x="67" y="44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2" y="48"/>
                  </a:lnTo>
                  <a:lnTo>
                    <a:pt x="73" y="48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2" y="34"/>
                  </a:lnTo>
                  <a:lnTo>
                    <a:pt x="80" y="32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0" y="25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1" y="15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2" y="7"/>
                  </a:lnTo>
                  <a:lnTo>
                    <a:pt x="65" y="8"/>
                  </a:lnTo>
                  <a:lnTo>
                    <a:pt x="70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6">
              <a:extLst>
                <a:ext uri="{FF2B5EF4-FFF2-40B4-BE49-F238E27FC236}">
                  <a16:creationId xmlns="" xmlns:a16="http://schemas.microsoft.com/office/drawing/2014/main" id="{B80318AD-E92E-4762-A38D-D5756410D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4815" y="4391016"/>
              <a:ext cx="509588" cy="261938"/>
            </a:xfrm>
            <a:custGeom>
              <a:avLst/>
              <a:gdLst/>
              <a:ahLst/>
              <a:cxnLst>
                <a:cxn ang="0">
                  <a:pos x="113" y="82"/>
                </a:cxn>
                <a:cxn ang="0">
                  <a:pos x="231" y="0"/>
                </a:cxn>
                <a:cxn ang="0">
                  <a:pos x="246" y="2"/>
                </a:cxn>
                <a:cxn ang="0">
                  <a:pos x="264" y="10"/>
                </a:cxn>
                <a:cxn ang="0">
                  <a:pos x="287" y="18"/>
                </a:cxn>
                <a:cxn ang="0">
                  <a:pos x="299" y="16"/>
                </a:cxn>
                <a:cxn ang="0">
                  <a:pos x="312" y="26"/>
                </a:cxn>
                <a:cxn ang="0">
                  <a:pos x="310" y="43"/>
                </a:cxn>
                <a:cxn ang="0">
                  <a:pos x="317" y="57"/>
                </a:cxn>
                <a:cxn ang="0">
                  <a:pos x="318" y="67"/>
                </a:cxn>
                <a:cxn ang="0">
                  <a:pos x="316" y="75"/>
                </a:cxn>
                <a:cxn ang="0">
                  <a:pos x="308" y="84"/>
                </a:cxn>
                <a:cxn ang="0">
                  <a:pos x="295" y="81"/>
                </a:cxn>
                <a:cxn ang="0">
                  <a:pos x="295" y="87"/>
                </a:cxn>
                <a:cxn ang="0">
                  <a:pos x="301" y="99"/>
                </a:cxn>
                <a:cxn ang="0">
                  <a:pos x="291" y="112"/>
                </a:cxn>
                <a:cxn ang="0">
                  <a:pos x="292" y="121"/>
                </a:cxn>
                <a:cxn ang="0">
                  <a:pos x="290" y="127"/>
                </a:cxn>
                <a:cxn ang="0">
                  <a:pos x="278" y="135"/>
                </a:cxn>
                <a:cxn ang="0">
                  <a:pos x="271" y="146"/>
                </a:cxn>
                <a:cxn ang="0">
                  <a:pos x="253" y="148"/>
                </a:cxn>
                <a:cxn ang="0">
                  <a:pos x="228" y="150"/>
                </a:cxn>
                <a:cxn ang="0">
                  <a:pos x="220" y="159"/>
                </a:cxn>
                <a:cxn ang="0">
                  <a:pos x="211" y="165"/>
                </a:cxn>
                <a:cxn ang="0">
                  <a:pos x="192" y="159"/>
                </a:cxn>
                <a:cxn ang="0">
                  <a:pos x="167" y="155"/>
                </a:cxn>
                <a:cxn ang="0">
                  <a:pos x="137" y="149"/>
                </a:cxn>
                <a:cxn ang="0">
                  <a:pos x="118" y="142"/>
                </a:cxn>
                <a:cxn ang="0">
                  <a:pos x="110" y="129"/>
                </a:cxn>
                <a:cxn ang="0">
                  <a:pos x="98" y="127"/>
                </a:cxn>
                <a:cxn ang="0">
                  <a:pos x="85" y="128"/>
                </a:cxn>
                <a:cxn ang="0">
                  <a:pos x="69" y="129"/>
                </a:cxn>
                <a:cxn ang="0">
                  <a:pos x="56" y="142"/>
                </a:cxn>
                <a:cxn ang="0">
                  <a:pos x="47" y="136"/>
                </a:cxn>
                <a:cxn ang="0">
                  <a:pos x="32" y="131"/>
                </a:cxn>
                <a:cxn ang="0">
                  <a:pos x="15" y="127"/>
                </a:cxn>
                <a:cxn ang="0">
                  <a:pos x="3" y="117"/>
                </a:cxn>
                <a:cxn ang="0">
                  <a:pos x="0" y="94"/>
                </a:cxn>
                <a:cxn ang="0">
                  <a:pos x="17" y="94"/>
                </a:cxn>
                <a:cxn ang="0">
                  <a:pos x="22" y="102"/>
                </a:cxn>
                <a:cxn ang="0">
                  <a:pos x="26" y="109"/>
                </a:cxn>
                <a:cxn ang="0">
                  <a:pos x="37" y="97"/>
                </a:cxn>
                <a:cxn ang="0">
                  <a:pos x="51" y="94"/>
                </a:cxn>
                <a:cxn ang="0">
                  <a:pos x="61" y="100"/>
                </a:cxn>
                <a:cxn ang="0">
                  <a:pos x="74" y="102"/>
                </a:cxn>
                <a:cxn ang="0">
                  <a:pos x="86" y="94"/>
                </a:cxn>
                <a:cxn ang="0">
                  <a:pos x="116" y="85"/>
                </a:cxn>
                <a:cxn ang="0">
                  <a:pos x="127" y="88"/>
                </a:cxn>
                <a:cxn ang="0">
                  <a:pos x="137" y="93"/>
                </a:cxn>
                <a:cxn ang="0">
                  <a:pos x="149" y="85"/>
                </a:cxn>
                <a:cxn ang="0">
                  <a:pos x="144" y="73"/>
                </a:cxn>
                <a:cxn ang="0">
                  <a:pos x="136" y="57"/>
                </a:cxn>
                <a:cxn ang="0">
                  <a:pos x="160" y="44"/>
                </a:cxn>
                <a:cxn ang="0">
                  <a:pos x="168" y="27"/>
                </a:cxn>
                <a:cxn ang="0">
                  <a:pos x="180" y="26"/>
                </a:cxn>
                <a:cxn ang="0">
                  <a:pos x="184" y="18"/>
                </a:cxn>
                <a:cxn ang="0">
                  <a:pos x="190" y="25"/>
                </a:cxn>
                <a:cxn ang="0">
                  <a:pos x="206" y="27"/>
                </a:cxn>
                <a:cxn ang="0">
                  <a:pos x="218" y="27"/>
                </a:cxn>
                <a:cxn ang="0">
                  <a:pos x="228" y="13"/>
                </a:cxn>
              </a:cxnLst>
              <a:rect l="0" t="0" r="r" b="b"/>
              <a:pathLst>
                <a:path w="321" h="165">
                  <a:moveTo>
                    <a:pt x="38" y="91"/>
                  </a:moveTo>
                  <a:lnTo>
                    <a:pt x="40" y="91"/>
                  </a:lnTo>
                  <a:lnTo>
                    <a:pt x="40" y="92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1"/>
                  </a:lnTo>
                  <a:close/>
                  <a:moveTo>
                    <a:pt x="112" y="82"/>
                  </a:moveTo>
                  <a:lnTo>
                    <a:pt x="113" y="82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2"/>
                  </a:lnTo>
                  <a:close/>
                  <a:moveTo>
                    <a:pt x="115" y="81"/>
                  </a:moveTo>
                  <a:lnTo>
                    <a:pt x="115" y="82"/>
                  </a:lnTo>
                  <a:lnTo>
                    <a:pt x="113" y="82"/>
                  </a:lnTo>
                  <a:lnTo>
                    <a:pt x="115" y="81"/>
                  </a:lnTo>
                  <a:close/>
                  <a:moveTo>
                    <a:pt x="230" y="0"/>
                  </a:moveTo>
                  <a:lnTo>
                    <a:pt x="231" y="0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2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1" y="4"/>
                  </a:lnTo>
                  <a:lnTo>
                    <a:pt x="242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48" y="4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3" y="7"/>
                  </a:lnTo>
                  <a:lnTo>
                    <a:pt x="254" y="7"/>
                  </a:lnTo>
                  <a:lnTo>
                    <a:pt x="256" y="8"/>
                  </a:lnTo>
                  <a:lnTo>
                    <a:pt x="260" y="11"/>
                  </a:lnTo>
                  <a:lnTo>
                    <a:pt x="262" y="11"/>
                  </a:lnTo>
                  <a:lnTo>
                    <a:pt x="264" y="10"/>
                  </a:lnTo>
                  <a:lnTo>
                    <a:pt x="266" y="10"/>
                  </a:lnTo>
                  <a:lnTo>
                    <a:pt x="266" y="11"/>
                  </a:lnTo>
                  <a:lnTo>
                    <a:pt x="268" y="11"/>
                  </a:lnTo>
                  <a:lnTo>
                    <a:pt x="267" y="12"/>
                  </a:lnTo>
                  <a:lnTo>
                    <a:pt x="270" y="12"/>
                  </a:lnTo>
                  <a:lnTo>
                    <a:pt x="270" y="13"/>
                  </a:lnTo>
                  <a:lnTo>
                    <a:pt x="274" y="17"/>
                  </a:lnTo>
                  <a:lnTo>
                    <a:pt x="277" y="18"/>
                  </a:lnTo>
                  <a:lnTo>
                    <a:pt x="287" y="18"/>
                  </a:lnTo>
                  <a:lnTo>
                    <a:pt x="289" y="19"/>
                  </a:lnTo>
                  <a:lnTo>
                    <a:pt x="289" y="18"/>
                  </a:lnTo>
                  <a:lnTo>
                    <a:pt x="291" y="14"/>
                  </a:lnTo>
                  <a:lnTo>
                    <a:pt x="293" y="14"/>
                  </a:lnTo>
                  <a:lnTo>
                    <a:pt x="295" y="13"/>
                  </a:lnTo>
                  <a:lnTo>
                    <a:pt x="296" y="13"/>
                  </a:lnTo>
                  <a:lnTo>
                    <a:pt x="296" y="14"/>
                  </a:lnTo>
                  <a:lnTo>
                    <a:pt x="298" y="14"/>
                  </a:lnTo>
                  <a:lnTo>
                    <a:pt x="299" y="16"/>
                  </a:lnTo>
                  <a:lnTo>
                    <a:pt x="301" y="16"/>
                  </a:lnTo>
                  <a:lnTo>
                    <a:pt x="301" y="18"/>
                  </a:lnTo>
                  <a:lnTo>
                    <a:pt x="304" y="18"/>
                  </a:lnTo>
                  <a:lnTo>
                    <a:pt x="307" y="20"/>
                  </a:lnTo>
                  <a:lnTo>
                    <a:pt x="308" y="19"/>
                  </a:lnTo>
                  <a:lnTo>
                    <a:pt x="310" y="19"/>
                  </a:lnTo>
                  <a:lnTo>
                    <a:pt x="311" y="20"/>
                  </a:lnTo>
                  <a:lnTo>
                    <a:pt x="311" y="25"/>
                  </a:lnTo>
                  <a:lnTo>
                    <a:pt x="312" y="26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1" y="32"/>
                  </a:lnTo>
                  <a:lnTo>
                    <a:pt x="311" y="33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310" y="42"/>
                  </a:lnTo>
                  <a:lnTo>
                    <a:pt x="310" y="43"/>
                  </a:lnTo>
                  <a:lnTo>
                    <a:pt x="311" y="43"/>
                  </a:lnTo>
                  <a:lnTo>
                    <a:pt x="311" y="47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4" y="54"/>
                  </a:lnTo>
                  <a:lnTo>
                    <a:pt x="316" y="56"/>
                  </a:lnTo>
                  <a:lnTo>
                    <a:pt x="317" y="56"/>
                  </a:lnTo>
                  <a:lnTo>
                    <a:pt x="317" y="57"/>
                  </a:lnTo>
                  <a:lnTo>
                    <a:pt x="318" y="59"/>
                  </a:lnTo>
                  <a:lnTo>
                    <a:pt x="318" y="60"/>
                  </a:lnTo>
                  <a:lnTo>
                    <a:pt x="317" y="61"/>
                  </a:lnTo>
                  <a:lnTo>
                    <a:pt x="318" y="61"/>
                  </a:lnTo>
                  <a:lnTo>
                    <a:pt x="318" y="62"/>
                  </a:lnTo>
                  <a:lnTo>
                    <a:pt x="320" y="63"/>
                  </a:lnTo>
                  <a:lnTo>
                    <a:pt x="321" y="63"/>
                  </a:lnTo>
                  <a:lnTo>
                    <a:pt x="321" y="64"/>
                  </a:lnTo>
                  <a:lnTo>
                    <a:pt x="318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18" y="72"/>
                  </a:lnTo>
                  <a:lnTo>
                    <a:pt x="317" y="73"/>
                  </a:lnTo>
                  <a:lnTo>
                    <a:pt x="315" y="73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16" y="75"/>
                  </a:lnTo>
                  <a:lnTo>
                    <a:pt x="317" y="75"/>
                  </a:lnTo>
                  <a:lnTo>
                    <a:pt x="317" y="82"/>
                  </a:lnTo>
                  <a:lnTo>
                    <a:pt x="318" y="82"/>
                  </a:lnTo>
                  <a:lnTo>
                    <a:pt x="318" y="84"/>
                  </a:lnTo>
                  <a:lnTo>
                    <a:pt x="315" y="84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2"/>
                  </a:lnTo>
                  <a:lnTo>
                    <a:pt x="308" y="84"/>
                  </a:lnTo>
                  <a:lnTo>
                    <a:pt x="308" y="85"/>
                  </a:lnTo>
                  <a:lnTo>
                    <a:pt x="304" y="85"/>
                  </a:lnTo>
                  <a:lnTo>
                    <a:pt x="303" y="84"/>
                  </a:lnTo>
                  <a:lnTo>
                    <a:pt x="303" y="82"/>
                  </a:lnTo>
                  <a:lnTo>
                    <a:pt x="302" y="81"/>
                  </a:lnTo>
                  <a:lnTo>
                    <a:pt x="298" y="80"/>
                  </a:lnTo>
                  <a:lnTo>
                    <a:pt x="297" y="80"/>
                  </a:lnTo>
                  <a:lnTo>
                    <a:pt x="296" y="81"/>
                  </a:lnTo>
                  <a:lnTo>
                    <a:pt x="295" y="81"/>
                  </a:lnTo>
                  <a:lnTo>
                    <a:pt x="296" y="82"/>
                  </a:lnTo>
                  <a:lnTo>
                    <a:pt x="295" y="82"/>
                  </a:lnTo>
                  <a:lnTo>
                    <a:pt x="295" y="84"/>
                  </a:lnTo>
                  <a:lnTo>
                    <a:pt x="293" y="84"/>
                  </a:lnTo>
                  <a:lnTo>
                    <a:pt x="292" y="85"/>
                  </a:lnTo>
                  <a:lnTo>
                    <a:pt x="291" y="84"/>
                  </a:lnTo>
                  <a:lnTo>
                    <a:pt x="291" y="86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7" y="88"/>
                  </a:lnTo>
                  <a:lnTo>
                    <a:pt x="299" y="88"/>
                  </a:lnTo>
                  <a:lnTo>
                    <a:pt x="301" y="90"/>
                  </a:lnTo>
                  <a:lnTo>
                    <a:pt x="301" y="92"/>
                  </a:lnTo>
                  <a:lnTo>
                    <a:pt x="302" y="93"/>
                  </a:lnTo>
                  <a:lnTo>
                    <a:pt x="302" y="96"/>
                  </a:lnTo>
                  <a:lnTo>
                    <a:pt x="301" y="96"/>
                  </a:lnTo>
                  <a:lnTo>
                    <a:pt x="299" y="97"/>
                  </a:lnTo>
                  <a:lnTo>
                    <a:pt x="301" y="99"/>
                  </a:lnTo>
                  <a:lnTo>
                    <a:pt x="299" y="99"/>
                  </a:lnTo>
                  <a:lnTo>
                    <a:pt x="298" y="100"/>
                  </a:lnTo>
                  <a:lnTo>
                    <a:pt x="293" y="103"/>
                  </a:lnTo>
                  <a:lnTo>
                    <a:pt x="292" y="102"/>
                  </a:lnTo>
                  <a:lnTo>
                    <a:pt x="291" y="103"/>
                  </a:lnTo>
                  <a:lnTo>
                    <a:pt x="291" y="106"/>
                  </a:lnTo>
                  <a:lnTo>
                    <a:pt x="292" y="109"/>
                  </a:lnTo>
                  <a:lnTo>
                    <a:pt x="293" y="110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0" y="115"/>
                  </a:lnTo>
                  <a:lnTo>
                    <a:pt x="290" y="116"/>
                  </a:lnTo>
                  <a:lnTo>
                    <a:pt x="291" y="116"/>
                  </a:lnTo>
                  <a:lnTo>
                    <a:pt x="291" y="118"/>
                  </a:lnTo>
                  <a:lnTo>
                    <a:pt x="295" y="118"/>
                  </a:lnTo>
                  <a:lnTo>
                    <a:pt x="295" y="119"/>
                  </a:lnTo>
                  <a:lnTo>
                    <a:pt x="293" y="121"/>
                  </a:lnTo>
                  <a:lnTo>
                    <a:pt x="292" y="121"/>
                  </a:lnTo>
                  <a:lnTo>
                    <a:pt x="292" y="123"/>
                  </a:lnTo>
                  <a:lnTo>
                    <a:pt x="293" y="123"/>
                  </a:lnTo>
                  <a:lnTo>
                    <a:pt x="293" y="124"/>
                  </a:lnTo>
                  <a:lnTo>
                    <a:pt x="291" y="125"/>
                  </a:lnTo>
                  <a:lnTo>
                    <a:pt x="292" y="125"/>
                  </a:lnTo>
                  <a:lnTo>
                    <a:pt x="293" y="127"/>
                  </a:lnTo>
                  <a:lnTo>
                    <a:pt x="292" y="128"/>
                  </a:lnTo>
                  <a:lnTo>
                    <a:pt x="290" y="128"/>
                  </a:lnTo>
                  <a:lnTo>
                    <a:pt x="290" y="127"/>
                  </a:lnTo>
                  <a:lnTo>
                    <a:pt x="285" y="127"/>
                  </a:lnTo>
                  <a:lnTo>
                    <a:pt x="284" y="128"/>
                  </a:lnTo>
                  <a:lnTo>
                    <a:pt x="284" y="129"/>
                  </a:lnTo>
                  <a:lnTo>
                    <a:pt x="283" y="129"/>
                  </a:lnTo>
                  <a:lnTo>
                    <a:pt x="283" y="131"/>
                  </a:lnTo>
                  <a:lnTo>
                    <a:pt x="282" y="131"/>
                  </a:lnTo>
                  <a:lnTo>
                    <a:pt x="280" y="133"/>
                  </a:lnTo>
                  <a:lnTo>
                    <a:pt x="279" y="133"/>
                  </a:lnTo>
                  <a:lnTo>
                    <a:pt x="278" y="135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44"/>
                  </a:lnTo>
                  <a:lnTo>
                    <a:pt x="273" y="144"/>
                  </a:lnTo>
                  <a:lnTo>
                    <a:pt x="273" y="147"/>
                  </a:lnTo>
                  <a:lnTo>
                    <a:pt x="272" y="146"/>
                  </a:lnTo>
                  <a:lnTo>
                    <a:pt x="271" y="146"/>
                  </a:lnTo>
                  <a:lnTo>
                    <a:pt x="268" y="144"/>
                  </a:lnTo>
                  <a:lnTo>
                    <a:pt x="264" y="144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7"/>
                  </a:lnTo>
                  <a:lnTo>
                    <a:pt x="254" y="147"/>
                  </a:lnTo>
                  <a:lnTo>
                    <a:pt x="253" y="148"/>
                  </a:lnTo>
                  <a:lnTo>
                    <a:pt x="253" y="150"/>
                  </a:lnTo>
                  <a:lnTo>
                    <a:pt x="249" y="150"/>
                  </a:lnTo>
                  <a:lnTo>
                    <a:pt x="248" y="149"/>
                  </a:lnTo>
                  <a:lnTo>
                    <a:pt x="234" y="149"/>
                  </a:lnTo>
                  <a:lnTo>
                    <a:pt x="234" y="148"/>
                  </a:lnTo>
                  <a:lnTo>
                    <a:pt x="231" y="149"/>
                  </a:lnTo>
                  <a:lnTo>
                    <a:pt x="229" y="152"/>
                  </a:lnTo>
                  <a:lnTo>
                    <a:pt x="229" y="150"/>
                  </a:lnTo>
                  <a:lnTo>
                    <a:pt x="228" y="150"/>
                  </a:lnTo>
                  <a:lnTo>
                    <a:pt x="227" y="152"/>
                  </a:lnTo>
                  <a:lnTo>
                    <a:pt x="224" y="152"/>
                  </a:lnTo>
                  <a:lnTo>
                    <a:pt x="224" y="153"/>
                  </a:lnTo>
                  <a:lnTo>
                    <a:pt x="223" y="154"/>
                  </a:lnTo>
                  <a:lnTo>
                    <a:pt x="223" y="155"/>
                  </a:lnTo>
                  <a:lnTo>
                    <a:pt x="222" y="156"/>
                  </a:lnTo>
                  <a:lnTo>
                    <a:pt x="222" y="158"/>
                  </a:lnTo>
                  <a:lnTo>
                    <a:pt x="221" y="158"/>
                  </a:lnTo>
                  <a:lnTo>
                    <a:pt x="220" y="159"/>
                  </a:lnTo>
                  <a:lnTo>
                    <a:pt x="220" y="158"/>
                  </a:lnTo>
                  <a:lnTo>
                    <a:pt x="217" y="160"/>
                  </a:lnTo>
                  <a:lnTo>
                    <a:pt x="216" y="160"/>
                  </a:lnTo>
                  <a:lnTo>
                    <a:pt x="216" y="161"/>
                  </a:lnTo>
                  <a:lnTo>
                    <a:pt x="214" y="161"/>
                  </a:lnTo>
                  <a:lnTo>
                    <a:pt x="214" y="162"/>
                  </a:lnTo>
                  <a:lnTo>
                    <a:pt x="212" y="162"/>
                  </a:lnTo>
                  <a:lnTo>
                    <a:pt x="212" y="165"/>
                  </a:lnTo>
                  <a:lnTo>
                    <a:pt x="211" y="165"/>
                  </a:lnTo>
                  <a:lnTo>
                    <a:pt x="210" y="164"/>
                  </a:lnTo>
                  <a:lnTo>
                    <a:pt x="210" y="162"/>
                  </a:lnTo>
                  <a:lnTo>
                    <a:pt x="209" y="164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06" y="162"/>
                  </a:lnTo>
                  <a:lnTo>
                    <a:pt x="205" y="161"/>
                  </a:lnTo>
                  <a:lnTo>
                    <a:pt x="195" y="161"/>
                  </a:lnTo>
                  <a:lnTo>
                    <a:pt x="192" y="159"/>
                  </a:lnTo>
                  <a:lnTo>
                    <a:pt x="187" y="159"/>
                  </a:lnTo>
                  <a:lnTo>
                    <a:pt x="184" y="158"/>
                  </a:lnTo>
                  <a:lnTo>
                    <a:pt x="183" y="156"/>
                  </a:lnTo>
                  <a:lnTo>
                    <a:pt x="180" y="158"/>
                  </a:lnTo>
                  <a:lnTo>
                    <a:pt x="179" y="158"/>
                  </a:lnTo>
                  <a:lnTo>
                    <a:pt x="177" y="156"/>
                  </a:lnTo>
                  <a:lnTo>
                    <a:pt x="174" y="156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7" y="154"/>
                  </a:lnTo>
                  <a:lnTo>
                    <a:pt x="162" y="154"/>
                  </a:lnTo>
                  <a:lnTo>
                    <a:pt x="158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3" y="153"/>
                  </a:lnTo>
                  <a:lnTo>
                    <a:pt x="149" y="152"/>
                  </a:lnTo>
                  <a:lnTo>
                    <a:pt x="140" y="152"/>
                  </a:lnTo>
                  <a:lnTo>
                    <a:pt x="137" y="149"/>
                  </a:lnTo>
                  <a:lnTo>
                    <a:pt x="134" y="149"/>
                  </a:lnTo>
                  <a:lnTo>
                    <a:pt x="133" y="148"/>
                  </a:lnTo>
                  <a:lnTo>
                    <a:pt x="127" y="148"/>
                  </a:lnTo>
                  <a:lnTo>
                    <a:pt x="125" y="147"/>
                  </a:lnTo>
                  <a:lnTo>
                    <a:pt x="123" y="147"/>
                  </a:lnTo>
                  <a:lnTo>
                    <a:pt x="122" y="146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2"/>
                  </a:lnTo>
                  <a:lnTo>
                    <a:pt x="118" y="141"/>
                  </a:lnTo>
                  <a:lnTo>
                    <a:pt x="116" y="141"/>
                  </a:lnTo>
                  <a:lnTo>
                    <a:pt x="116" y="135"/>
                  </a:lnTo>
                  <a:lnTo>
                    <a:pt x="112" y="135"/>
                  </a:lnTo>
                  <a:lnTo>
                    <a:pt x="112" y="134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29"/>
                  </a:lnTo>
                  <a:lnTo>
                    <a:pt x="109" y="128"/>
                  </a:lnTo>
                  <a:lnTo>
                    <a:pt x="110" y="127"/>
                  </a:lnTo>
                  <a:lnTo>
                    <a:pt x="112" y="125"/>
                  </a:lnTo>
                  <a:lnTo>
                    <a:pt x="112" y="122"/>
                  </a:lnTo>
                  <a:lnTo>
                    <a:pt x="109" y="122"/>
                  </a:lnTo>
                  <a:lnTo>
                    <a:pt x="105" y="124"/>
                  </a:lnTo>
                  <a:lnTo>
                    <a:pt x="102" y="124"/>
                  </a:lnTo>
                  <a:lnTo>
                    <a:pt x="100" y="125"/>
                  </a:lnTo>
                  <a:lnTo>
                    <a:pt x="98" y="127"/>
                  </a:lnTo>
                  <a:lnTo>
                    <a:pt x="97" y="128"/>
                  </a:lnTo>
                  <a:lnTo>
                    <a:pt x="94" y="128"/>
                  </a:lnTo>
                  <a:lnTo>
                    <a:pt x="93" y="129"/>
                  </a:lnTo>
                  <a:lnTo>
                    <a:pt x="92" y="129"/>
                  </a:lnTo>
                  <a:lnTo>
                    <a:pt x="91" y="128"/>
                  </a:lnTo>
                  <a:lnTo>
                    <a:pt x="90" y="128"/>
                  </a:lnTo>
                  <a:lnTo>
                    <a:pt x="87" y="127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2" y="127"/>
                  </a:lnTo>
                  <a:lnTo>
                    <a:pt x="81" y="127"/>
                  </a:lnTo>
                  <a:lnTo>
                    <a:pt x="81" y="128"/>
                  </a:lnTo>
                  <a:lnTo>
                    <a:pt x="79" y="129"/>
                  </a:lnTo>
                  <a:lnTo>
                    <a:pt x="78" y="129"/>
                  </a:lnTo>
                  <a:lnTo>
                    <a:pt x="77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6" y="133"/>
                  </a:lnTo>
                  <a:lnTo>
                    <a:pt x="66" y="134"/>
                  </a:lnTo>
                  <a:lnTo>
                    <a:pt x="65" y="135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2" y="141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6" y="142"/>
                  </a:lnTo>
                  <a:lnTo>
                    <a:pt x="56" y="141"/>
                  </a:lnTo>
                  <a:lnTo>
                    <a:pt x="54" y="141"/>
                  </a:lnTo>
                  <a:lnTo>
                    <a:pt x="53" y="140"/>
                  </a:lnTo>
                  <a:lnTo>
                    <a:pt x="50" y="140"/>
                  </a:lnTo>
                  <a:lnTo>
                    <a:pt x="51" y="139"/>
                  </a:lnTo>
                  <a:lnTo>
                    <a:pt x="51" y="137"/>
                  </a:lnTo>
                  <a:lnTo>
                    <a:pt x="48" y="136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2" y="137"/>
                  </a:lnTo>
                  <a:lnTo>
                    <a:pt x="38" y="134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4" y="129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0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6" y="136"/>
                  </a:lnTo>
                  <a:lnTo>
                    <a:pt x="23" y="136"/>
                  </a:lnTo>
                  <a:lnTo>
                    <a:pt x="20" y="134"/>
                  </a:lnTo>
                  <a:lnTo>
                    <a:pt x="16" y="133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6" y="124"/>
                  </a:lnTo>
                  <a:lnTo>
                    <a:pt x="5" y="123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7"/>
                  </a:lnTo>
                  <a:lnTo>
                    <a:pt x="1" y="117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5" y="103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12" y="93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9" y="97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9" y="104"/>
                  </a:lnTo>
                  <a:lnTo>
                    <a:pt x="29" y="105"/>
                  </a:lnTo>
                  <a:lnTo>
                    <a:pt x="28" y="107"/>
                  </a:lnTo>
                  <a:lnTo>
                    <a:pt x="28" y="109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31" y="110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6" y="104"/>
                  </a:lnTo>
                  <a:lnTo>
                    <a:pt x="37" y="104"/>
                  </a:lnTo>
                  <a:lnTo>
                    <a:pt x="38" y="103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51" y="94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7" y="96"/>
                  </a:lnTo>
                  <a:lnTo>
                    <a:pt x="56" y="97"/>
                  </a:lnTo>
                  <a:lnTo>
                    <a:pt x="59" y="98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0" y="102"/>
                  </a:lnTo>
                  <a:lnTo>
                    <a:pt x="61" y="103"/>
                  </a:lnTo>
                  <a:lnTo>
                    <a:pt x="67" y="103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99"/>
                  </a:lnTo>
                  <a:lnTo>
                    <a:pt x="79" y="99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9" y="96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7" y="92"/>
                  </a:lnTo>
                  <a:lnTo>
                    <a:pt x="88" y="91"/>
                  </a:lnTo>
                  <a:lnTo>
                    <a:pt x="97" y="91"/>
                  </a:lnTo>
                  <a:lnTo>
                    <a:pt x="98" y="90"/>
                  </a:lnTo>
                  <a:lnTo>
                    <a:pt x="111" y="90"/>
                  </a:lnTo>
                  <a:lnTo>
                    <a:pt x="113" y="87"/>
                  </a:lnTo>
                  <a:lnTo>
                    <a:pt x="113" y="85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22" y="84"/>
                  </a:lnTo>
                  <a:lnTo>
                    <a:pt x="122" y="85"/>
                  </a:lnTo>
                  <a:lnTo>
                    <a:pt x="123" y="86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  <a:lnTo>
                    <a:pt x="130" y="86"/>
                  </a:lnTo>
                  <a:lnTo>
                    <a:pt x="131" y="85"/>
                  </a:lnTo>
                  <a:lnTo>
                    <a:pt x="134" y="85"/>
                  </a:lnTo>
                  <a:lnTo>
                    <a:pt x="136" y="86"/>
                  </a:lnTo>
                  <a:lnTo>
                    <a:pt x="136" y="87"/>
                  </a:lnTo>
                  <a:lnTo>
                    <a:pt x="138" y="90"/>
                  </a:lnTo>
                  <a:lnTo>
                    <a:pt x="137" y="90"/>
                  </a:lnTo>
                  <a:lnTo>
                    <a:pt x="137" y="93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48" y="97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5"/>
                  </a:lnTo>
                  <a:lnTo>
                    <a:pt x="147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3" y="80"/>
                  </a:lnTo>
                  <a:lnTo>
                    <a:pt x="143" y="79"/>
                  </a:lnTo>
                  <a:lnTo>
                    <a:pt x="146" y="74"/>
                  </a:lnTo>
                  <a:lnTo>
                    <a:pt x="144" y="73"/>
                  </a:lnTo>
                  <a:lnTo>
                    <a:pt x="143" y="69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40" y="63"/>
                  </a:lnTo>
                  <a:lnTo>
                    <a:pt x="136" y="61"/>
                  </a:lnTo>
                  <a:lnTo>
                    <a:pt x="136" y="60"/>
                  </a:lnTo>
                  <a:lnTo>
                    <a:pt x="135" y="59"/>
                  </a:lnTo>
                  <a:lnTo>
                    <a:pt x="135" y="57"/>
                  </a:lnTo>
                  <a:lnTo>
                    <a:pt x="136" y="57"/>
                  </a:lnTo>
                  <a:lnTo>
                    <a:pt x="140" y="54"/>
                  </a:lnTo>
                  <a:lnTo>
                    <a:pt x="140" y="53"/>
                  </a:lnTo>
                  <a:lnTo>
                    <a:pt x="141" y="53"/>
                  </a:lnTo>
                  <a:lnTo>
                    <a:pt x="143" y="51"/>
                  </a:lnTo>
                  <a:lnTo>
                    <a:pt x="144" y="51"/>
                  </a:lnTo>
                  <a:lnTo>
                    <a:pt x="148" y="48"/>
                  </a:lnTo>
                  <a:lnTo>
                    <a:pt x="152" y="47"/>
                  </a:lnTo>
                  <a:lnTo>
                    <a:pt x="158" y="45"/>
                  </a:lnTo>
                  <a:lnTo>
                    <a:pt x="160" y="44"/>
                  </a:lnTo>
                  <a:lnTo>
                    <a:pt x="165" y="39"/>
                  </a:lnTo>
                  <a:lnTo>
                    <a:pt x="165" y="33"/>
                  </a:lnTo>
                  <a:lnTo>
                    <a:pt x="166" y="32"/>
                  </a:lnTo>
                  <a:lnTo>
                    <a:pt x="166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9"/>
                  </a:lnTo>
                  <a:lnTo>
                    <a:pt x="167" y="27"/>
                  </a:lnTo>
                  <a:lnTo>
                    <a:pt x="168" y="27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4" y="30"/>
                  </a:lnTo>
                  <a:lnTo>
                    <a:pt x="174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8" y="29"/>
                  </a:lnTo>
                  <a:lnTo>
                    <a:pt x="179" y="29"/>
                  </a:lnTo>
                  <a:lnTo>
                    <a:pt x="180" y="26"/>
                  </a:lnTo>
                  <a:lnTo>
                    <a:pt x="180" y="21"/>
                  </a:lnTo>
                  <a:lnTo>
                    <a:pt x="181" y="20"/>
                  </a:lnTo>
                  <a:lnTo>
                    <a:pt x="180" y="20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81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0" y="24"/>
                  </a:lnTo>
                  <a:lnTo>
                    <a:pt x="189" y="24"/>
                  </a:lnTo>
                  <a:lnTo>
                    <a:pt x="189" y="25"/>
                  </a:lnTo>
                  <a:lnTo>
                    <a:pt x="190" y="25"/>
                  </a:lnTo>
                  <a:lnTo>
                    <a:pt x="190" y="26"/>
                  </a:lnTo>
                  <a:lnTo>
                    <a:pt x="192" y="27"/>
                  </a:lnTo>
                  <a:lnTo>
                    <a:pt x="198" y="27"/>
                  </a:lnTo>
                  <a:lnTo>
                    <a:pt x="202" y="30"/>
                  </a:lnTo>
                  <a:lnTo>
                    <a:pt x="203" y="30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5" y="27"/>
                  </a:lnTo>
                  <a:lnTo>
                    <a:pt x="206" y="27"/>
                  </a:lnTo>
                  <a:lnTo>
                    <a:pt x="208" y="24"/>
                  </a:lnTo>
                  <a:lnTo>
                    <a:pt x="209" y="25"/>
                  </a:lnTo>
                  <a:lnTo>
                    <a:pt x="211" y="26"/>
                  </a:lnTo>
                  <a:lnTo>
                    <a:pt x="214" y="25"/>
                  </a:lnTo>
                  <a:lnTo>
                    <a:pt x="214" y="26"/>
                  </a:lnTo>
                  <a:lnTo>
                    <a:pt x="216" y="26"/>
                  </a:lnTo>
                  <a:lnTo>
                    <a:pt x="216" y="29"/>
                  </a:lnTo>
                  <a:lnTo>
                    <a:pt x="217" y="29"/>
                  </a:lnTo>
                  <a:lnTo>
                    <a:pt x="218" y="27"/>
                  </a:lnTo>
                  <a:lnTo>
                    <a:pt x="218" y="21"/>
                  </a:lnTo>
                  <a:lnTo>
                    <a:pt x="220" y="20"/>
                  </a:lnTo>
                  <a:lnTo>
                    <a:pt x="222" y="19"/>
                  </a:lnTo>
                  <a:lnTo>
                    <a:pt x="222" y="16"/>
                  </a:lnTo>
                  <a:lnTo>
                    <a:pt x="225" y="16"/>
                  </a:lnTo>
                  <a:lnTo>
                    <a:pt x="228" y="17"/>
                  </a:lnTo>
                  <a:lnTo>
                    <a:pt x="229" y="16"/>
                  </a:lnTo>
                  <a:lnTo>
                    <a:pt x="228" y="14"/>
                  </a:lnTo>
                  <a:lnTo>
                    <a:pt x="228" y="13"/>
                  </a:lnTo>
                  <a:lnTo>
                    <a:pt x="229" y="12"/>
                  </a:lnTo>
                  <a:lnTo>
                    <a:pt x="229" y="2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">
              <a:extLst>
                <a:ext uri="{FF2B5EF4-FFF2-40B4-BE49-F238E27FC236}">
                  <a16:creationId xmlns="" xmlns:a16="http://schemas.microsoft.com/office/drawing/2014/main" id="{600DE062-5905-45CD-A4F3-0279BF01E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4939" y="5124443"/>
              <a:ext cx="212725" cy="212724"/>
            </a:xfrm>
            <a:custGeom>
              <a:avLst/>
              <a:gdLst/>
              <a:ahLst/>
              <a:cxnLst>
                <a:cxn ang="0">
                  <a:pos x="86" y="38"/>
                </a:cxn>
                <a:cxn ang="0">
                  <a:pos x="76" y="18"/>
                </a:cxn>
                <a:cxn ang="0">
                  <a:pos x="66" y="16"/>
                </a:cxn>
                <a:cxn ang="0">
                  <a:pos x="68" y="4"/>
                </a:cxn>
                <a:cxn ang="0">
                  <a:pos x="76" y="9"/>
                </a:cxn>
                <a:cxn ang="0">
                  <a:pos x="71" y="15"/>
                </a:cxn>
                <a:cxn ang="0">
                  <a:pos x="78" y="17"/>
                </a:cxn>
                <a:cxn ang="0">
                  <a:pos x="85" y="19"/>
                </a:cxn>
                <a:cxn ang="0">
                  <a:pos x="92" y="24"/>
                </a:cxn>
                <a:cxn ang="0">
                  <a:pos x="85" y="31"/>
                </a:cxn>
                <a:cxn ang="0">
                  <a:pos x="85" y="40"/>
                </a:cxn>
                <a:cxn ang="0">
                  <a:pos x="87" y="46"/>
                </a:cxn>
                <a:cxn ang="0">
                  <a:pos x="107" y="58"/>
                </a:cxn>
                <a:cxn ang="0">
                  <a:pos x="105" y="68"/>
                </a:cxn>
                <a:cxn ang="0">
                  <a:pos x="91" y="73"/>
                </a:cxn>
                <a:cxn ang="0">
                  <a:pos x="98" y="77"/>
                </a:cxn>
                <a:cxn ang="0">
                  <a:pos x="105" y="84"/>
                </a:cxn>
                <a:cxn ang="0">
                  <a:pos x="114" y="91"/>
                </a:cxn>
                <a:cxn ang="0">
                  <a:pos x="123" y="93"/>
                </a:cxn>
                <a:cxn ang="0">
                  <a:pos x="129" y="102"/>
                </a:cxn>
                <a:cxn ang="0">
                  <a:pos x="129" y="109"/>
                </a:cxn>
                <a:cxn ang="0">
                  <a:pos x="134" y="115"/>
                </a:cxn>
                <a:cxn ang="0">
                  <a:pos x="126" y="116"/>
                </a:cxn>
                <a:cxn ang="0">
                  <a:pos x="129" y="130"/>
                </a:cxn>
                <a:cxn ang="0">
                  <a:pos x="118" y="134"/>
                </a:cxn>
                <a:cxn ang="0">
                  <a:pos x="108" y="120"/>
                </a:cxn>
                <a:cxn ang="0">
                  <a:pos x="107" y="112"/>
                </a:cxn>
                <a:cxn ang="0">
                  <a:pos x="99" y="108"/>
                </a:cxn>
                <a:cxn ang="0">
                  <a:pos x="101" y="98"/>
                </a:cxn>
                <a:cxn ang="0">
                  <a:pos x="86" y="99"/>
                </a:cxn>
                <a:cxn ang="0">
                  <a:pos x="79" y="97"/>
                </a:cxn>
                <a:cxn ang="0">
                  <a:pos x="73" y="96"/>
                </a:cxn>
                <a:cxn ang="0">
                  <a:pos x="66" y="85"/>
                </a:cxn>
                <a:cxn ang="0">
                  <a:pos x="56" y="89"/>
                </a:cxn>
                <a:cxn ang="0">
                  <a:pos x="49" y="81"/>
                </a:cxn>
                <a:cxn ang="0">
                  <a:pos x="47" y="75"/>
                </a:cxn>
                <a:cxn ang="0">
                  <a:pos x="33" y="71"/>
                </a:cxn>
                <a:cxn ang="0">
                  <a:pos x="16" y="68"/>
                </a:cxn>
                <a:cxn ang="0">
                  <a:pos x="12" y="62"/>
                </a:cxn>
                <a:cxn ang="0">
                  <a:pos x="8" y="52"/>
                </a:cxn>
                <a:cxn ang="0">
                  <a:pos x="8" y="44"/>
                </a:cxn>
                <a:cxn ang="0">
                  <a:pos x="11" y="37"/>
                </a:cxn>
                <a:cxn ang="0">
                  <a:pos x="6" y="18"/>
                </a:cxn>
                <a:cxn ang="0">
                  <a:pos x="2" y="11"/>
                </a:cxn>
                <a:cxn ang="0">
                  <a:pos x="17" y="9"/>
                </a:cxn>
                <a:cxn ang="0">
                  <a:pos x="29" y="7"/>
                </a:cxn>
                <a:cxn ang="0">
                  <a:pos x="35" y="6"/>
                </a:cxn>
                <a:cxn ang="0">
                  <a:pos x="42" y="7"/>
                </a:cxn>
                <a:cxn ang="0">
                  <a:pos x="47" y="6"/>
                </a:cxn>
                <a:cxn ang="0">
                  <a:pos x="49" y="5"/>
                </a:cxn>
                <a:cxn ang="0">
                  <a:pos x="59" y="1"/>
                </a:cxn>
                <a:cxn ang="0">
                  <a:pos x="67" y="0"/>
                </a:cxn>
              </a:cxnLst>
              <a:rect l="0" t="0" r="r" b="b"/>
              <a:pathLst>
                <a:path w="134" h="134">
                  <a:moveTo>
                    <a:pt x="86" y="36"/>
                  </a:moveTo>
                  <a:lnTo>
                    <a:pt x="90" y="36"/>
                  </a:lnTo>
                  <a:lnTo>
                    <a:pt x="90" y="38"/>
                  </a:lnTo>
                  <a:lnTo>
                    <a:pt x="89" y="40"/>
                  </a:lnTo>
                  <a:lnTo>
                    <a:pt x="86" y="38"/>
                  </a:lnTo>
                  <a:lnTo>
                    <a:pt x="86" y="36"/>
                  </a:lnTo>
                  <a:close/>
                  <a:moveTo>
                    <a:pt x="74" y="17"/>
                  </a:moveTo>
                  <a:lnTo>
                    <a:pt x="74" y="18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4" y="17"/>
                  </a:lnTo>
                  <a:close/>
                  <a:moveTo>
                    <a:pt x="66" y="12"/>
                  </a:moveTo>
                  <a:lnTo>
                    <a:pt x="65" y="13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6" y="12"/>
                  </a:lnTo>
                  <a:close/>
                  <a:moveTo>
                    <a:pt x="67" y="0"/>
                  </a:moveTo>
                  <a:lnTo>
                    <a:pt x="68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1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6" y="16"/>
                  </a:lnTo>
                  <a:lnTo>
                    <a:pt x="78" y="17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92" y="24"/>
                  </a:lnTo>
                  <a:lnTo>
                    <a:pt x="92" y="25"/>
                  </a:lnTo>
                  <a:lnTo>
                    <a:pt x="91" y="28"/>
                  </a:lnTo>
                  <a:lnTo>
                    <a:pt x="90" y="29"/>
                  </a:lnTo>
                  <a:lnTo>
                    <a:pt x="86" y="31"/>
                  </a:lnTo>
                  <a:lnTo>
                    <a:pt x="85" y="31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4" y="40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101" y="56"/>
                  </a:lnTo>
                  <a:lnTo>
                    <a:pt x="103" y="58"/>
                  </a:lnTo>
                  <a:lnTo>
                    <a:pt x="107" y="58"/>
                  </a:lnTo>
                  <a:lnTo>
                    <a:pt x="107" y="59"/>
                  </a:lnTo>
                  <a:lnTo>
                    <a:pt x="108" y="60"/>
                  </a:lnTo>
                  <a:lnTo>
                    <a:pt x="108" y="65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3" y="71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2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8" y="77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3" y="83"/>
                  </a:lnTo>
                  <a:lnTo>
                    <a:pt x="104" y="84"/>
                  </a:lnTo>
                  <a:lnTo>
                    <a:pt x="105" y="84"/>
                  </a:lnTo>
                  <a:lnTo>
                    <a:pt x="108" y="85"/>
                  </a:lnTo>
                  <a:lnTo>
                    <a:pt x="109" y="86"/>
                  </a:lnTo>
                  <a:lnTo>
                    <a:pt x="110" y="90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5" y="92"/>
                  </a:lnTo>
                  <a:lnTo>
                    <a:pt x="116" y="95"/>
                  </a:lnTo>
                  <a:lnTo>
                    <a:pt x="118" y="95"/>
                  </a:lnTo>
                  <a:lnTo>
                    <a:pt x="122" y="93"/>
                  </a:lnTo>
                  <a:lnTo>
                    <a:pt x="123" y="93"/>
                  </a:lnTo>
                  <a:lnTo>
                    <a:pt x="126" y="96"/>
                  </a:lnTo>
                  <a:lnTo>
                    <a:pt x="130" y="96"/>
                  </a:lnTo>
                  <a:lnTo>
                    <a:pt x="130" y="99"/>
                  </a:lnTo>
                  <a:lnTo>
                    <a:pt x="129" y="99"/>
                  </a:lnTo>
                  <a:lnTo>
                    <a:pt x="129" y="102"/>
                  </a:lnTo>
                  <a:lnTo>
                    <a:pt x="126" y="103"/>
                  </a:lnTo>
                  <a:lnTo>
                    <a:pt x="124" y="103"/>
                  </a:lnTo>
                  <a:lnTo>
                    <a:pt x="124" y="107"/>
                  </a:lnTo>
                  <a:lnTo>
                    <a:pt x="126" y="108"/>
                  </a:lnTo>
                  <a:lnTo>
                    <a:pt x="129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5"/>
                  </a:lnTo>
                  <a:lnTo>
                    <a:pt x="133" y="116"/>
                  </a:lnTo>
                  <a:lnTo>
                    <a:pt x="130" y="117"/>
                  </a:lnTo>
                  <a:lnTo>
                    <a:pt x="128" y="116"/>
                  </a:lnTo>
                  <a:lnTo>
                    <a:pt x="127" y="115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7" y="120"/>
                  </a:lnTo>
                  <a:lnTo>
                    <a:pt x="128" y="120"/>
                  </a:lnTo>
                  <a:lnTo>
                    <a:pt x="129" y="121"/>
                  </a:lnTo>
                  <a:lnTo>
                    <a:pt x="129" y="130"/>
                  </a:lnTo>
                  <a:lnTo>
                    <a:pt x="130" y="133"/>
                  </a:lnTo>
                  <a:lnTo>
                    <a:pt x="129" y="133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18" y="134"/>
                  </a:lnTo>
                  <a:lnTo>
                    <a:pt x="115" y="134"/>
                  </a:lnTo>
                  <a:lnTo>
                    <a:pt x="113" y="129"/>
                  </a:lnTo>
                  <a:lnTo>
                    <a:pt x="110" y="123"/>
                  </a:lnTo>
                  <a:lnTo>
                    <a:pt x="109" y="122"/>
                  </a:lnTo>
                  <a:lnTo>
                    <a:pt x="108" y="120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5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4" y="111"/>
                  </a:lnTo>
                  <a:lnTo>
                    <a:pt x="104" y="110"/>
                  </a:lnTo>
                  <a:lnTo>
                    <a:pt x="103" y="110"/>
                  </a:lnTo>
                  <a:lnTo>
                    <a:pt x="102" y="109"/>
                  </a:lnTo>
                  <a:lnTo>
                    <a:pt x="99" y="108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9" y="105"/>
                  </a:lnTo>
                  <a:lnTo>
                    <a:pt x="101" y="103"/>
                  </a:lnTo>
                  <a:lnTo>
                    <a:pt x="101" y="98"/>
                  </a:lnTo>
                  <a:lnTo>
                    <a:pt x="98" y="96"/>
                  </a:lnTo>
                  <a:lnTo>
                    <a:pt x="97" y="96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86" y="99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7"/>
                  </a:lnTo>
                  <a:lnTo>
                    <a:pt x="79" y="96"/>
                  </a:lnTo>
                  <a:lnTo>
                    <a:pt x="78" y="95"/>
                  </a:lnTo>
                  <a:lnTo>
                    <a:pt x="77" y="95"/>
                  </a:lnTo>
                  <a:lnTo>
                    <a:pt x="76" y="96"/>
                  </a:lnTo>
                  <a:lnTo>
                    <a:pt x="73" y="96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5"/>
                  </a:lnTo>
                  <a:lnTo>
                    <a:pt x="66" y="85"/>
                  </a:lnTo>
                  <a:lnTo>
                    <a:pt x="65" y="86"/>
                  </a:lnTo>
                  <a:lnTo>
                    <a:pt x="65" y="87"/>
                  </a:lnTo>
                  <a:lnTo>
                    <a:pt x="60" y="87"/>
                  </a:lnTo>
                  <a:lnTo>
                    <a:pt x="58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3" y="74"/>
                  </a:lnTo>
                  <a:lnTo>
                    <a:pt x="41" y="72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8" y="71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1" y="71"/>
                  </a:lnTo>
                  <a:lnTo>
                    <a:pt x="16" y="68"/>
                  </a:lnTo>
                  <a:lnTo>
                    <a:pt x="12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9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8">
              <a:extLst>
                <a:ext uri="{FF2B5EF4-FFF2-40B4-BE49-F238E27FC236}">
                  <a16:creationId xmlns="" xmlns:a16="http://schemas.microsoft.com/office/drawing/2014/main" id="{DD0A4B09-824E-410D-9D0D-945400F0B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303" y="5003792"/>
              <a:ext cx="23813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9">
              <a:extLst>
                <a:ext uri="{FF2B5EF4-FFF2-40B4-BE49-F238E27FC236}">
                  <a16:creationId xmlns="" xmlns:a16="http://schemas.microsoft.com/office/drawing/2014/main" id="{3F179A69-8B21-48A4-BD15-E569E4973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7278" y="5003800"/>
              <a:ext cx="117475" cy="266700"/>
            </a:xfrm>
            <a:custGeom>
              <a:avLst/>
              <a:gdLst/>
              <a:ahLst/>
              <a:cxnLst>
                <a:cxn ang="0">
                  <a:pos x="6" y="97"/>
                </a:cxn>
                <a:cxn ang="0">
                  <a:pos x="17" y="0"/>
                </a:cxn>
                <a:cxn ang="0">
                  <a:pos x="24" y="11"/>
                </a:cxn>
                <a:cxn ang="0">
                  <a:pos x="33" y="5"/>
                </a:cxn>
                <a:cxn ang="0">
                  <a:pos x="39" y="12"/>
                </a:cxn>
                <a:cxn ang="0">
                  <a:pos x="40" y="18"/>
                </a:cxn>
                <a:cxn ang="0">
                  <a:pos x="50" y="24"/>
                </a:cxn>
                <a:cxn ang="0">
                  <a:pos x="55" y="37"/>
                </a:cxn>
                <a:cxn ang="0">
                  <a:pos x="54" y="43"/>
                </a:cxn>
                <a:cxn ang="0">
                  <a:pos x="52" y="56"/>
                </a:cxn>
                <a:cxn ang="0">
                  <a:pos x="49" y="65"/>
                </a:cxn>
                <a:cxn ang="0">
                  <a:pos x="53" y="69"/>
                </a:cxn>
                <a:cxn ang="0">
                  <a:pos x="53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1" y="99"/>
                </a:cxn>
                <a:cxn ang="0">
                  <a:pos x="72" y="100"/>
                </a:cxn>
                <a:cxn ang="0">
                  <a:pos x="74" y="110"/>
                </a:cxn>
                <a:cxn ang="0">
                  <a:pos x="71" y="120"/>
                </a:cxn>
                <a:cxn ang="0">
                  <a:pos x="62" y="130"/>
                </a:cxn>
                <a:cxn ang="0">
                  <a:pos x="59" y="138"/>
                </a:cxn>
                <a:cxn ang="0">
                  <a:pos x="50" y="145"/>
                </a:cxn>
                <a:cxn ang="0">
                  <a:pos x="45" y="153"/>
                </a:cxn>
                <a:cxn ang="0">
                  <a:pos x="45" y="160"/>
                </a:cxn>
                <a:cxn ang="0">
                  <a:pos x="42" y="161"/>
                </a:cxn>
                <a:cxn ang="0">
                  <a:pos x="41" y="167"/>
                </a:cxn>
                <a:cxn ang="0">
                  <a:pos x="33" y="166"/>
                </a:cxn>
                <a:cxn ang="0">
                  <a:pos x="30" y="162"/>
                </a:cxn>
                <a:cxn ang="0">
                  <a:pos x="29" y="155"/>
                </a:cxn>
                <a:cxn ang="0">
                  <a:pos x="28" y="151"/>
                </a:cxn>
                <a:cxn ang="0">
                  <a:pos x="21" y="144"/>
                </a:cxn>
                <a:cxn ang="0">
                  <a:pos x="14" y="140"/>
                </a:cxn>
                <a:cxn ang="0">
                  <a:pos x="4" y="131"/>
                </a:cxn>
                <a:cxn ang="0">
                  <a:pos x="0" y="125"/>
                </a:cxn>
                <a:cxn ang="0">
                  <a:pos x="5" y="129"/>
                </a:cxn>
                <a:cxn ang="0">
                  <a:pos x="8" y="123"/>
                </a:cxn>
                <a:cxn ang="0">
                  <a:pos x="8" y="120"/>
                </a:cxn>
                <a:cxn ang="0">
                  <a:pos x="4" y="117"/>
                </a:cxn>
                <a:cxn ang="0">
                  <a:pos x="4" y="110"/>
                </a:cxn>
                <a:cxn ang="0">
                  <a:pos x="10" y="98"/>
                </a:cxn>
                <a:cxn ang="0">
                  <a:pos x="9" y="94"/>
                </a:cxn>
                <a:cxn ang="0">
                  <a:pos x="9" y="82"/>
                </a:cxn>
                <a:cxn ang="0">
                  <a:pos x="6" y="75"/>
                </a:cxn>
                <a:cxn ang="0">
                  <a:pos x="10" y="65"/>
                </a:cxn>
                <a:cxn ang="0">
                  <a:pos x="12" y="61"/>
                </a:cxn>
                <a:cxn ang="0">
                  <a:pos x="12" y="56"/>
                </a:cxn>
                <a:cxn ang="0">
                  <a:pos x="14" y="48"/>
                </a:cxn>
                <a:cxn ang="0">
                  <a:pos x="4" y="43"/>
                </a:cxn>
                <a:cxn ang="0">
                  <a:pos x="4" y="39"/>
                </a:cxn>
                <a:cxn ang="0">
                  <a:pos x="2" y="28"/>
                </a:cxn>
                <a:cxn ang="0">
                  <a:pos x="5" y="16"/>
                </a:cxn>
                <a:cxn ang="0">
                  <a:pos x="11" y="9"/>
                </a:cxn>
                <a:cxn ang="0">
                  <a:pos x="17" y="0"/>
                </a:cxn>
              </a:cxnLst>
              <a:rect l="0" t="0" r="r" b="b"/>
              <a:pathLst>
                <a:path w="74" h="168">
                  <a:moveTo>
                    <a:pt x="6" y="97"/>
                  </a:moveTo>
                  <a:lnTo>
                    <a:pt x="6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6" y="97"/>
                  </a:lnTo>
                  <a:close/>
                  <a:moveTo>
                    <a:pt x="9" y="95"/>
                  </a:moveTo>
                  <a:lnTo>
                    <a:pt x="8" y="98"/>
                  </a:lnTo>
                  <a:lnTo>
                    <a:pt x="8" y="97"/>
                  </a:lnTo>
                  <a:lnTo>
                    <a:pt x="9" y="95"/>
                  </a:lnTo>
                  <a:close/>
                  <a:moveTo>
                    <a:pt x="17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4" y="28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6" y="39"/>
                  </a:lnTo>
                  <a:lnTo>
                    <a:pt x="55" y="40"/>
                  </a:lnTo>
                  <a:lnTo>
                    <a:pt x="55" y="42"/>
                  </a:lnTo>
                  <a:lnTo>
                    <a:pt x="54" y="43"/>
                  </a:lnTo>
                  <a:lnTo>
                    <a:pt x="55" y="44"/>
                  </a:lnTo>
                  <a:lnTo>
                    <a:pt x="54" y="45"/>
                  </a:lnTo>
                  <a:lnTo>
                    <a:pt x="54" y="49"/>
                  </a:lnTo>
                  <a:lnTo>
                    <a:pt x="52" y="51"/>
                  </a:lnTo>
                  <a:lnTo>
                    <a:pt x="52" y="56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3" y="81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5" y="86"/>
                  </a:lnTo>
                  <a:lnTo>
                    <a:pt x="55" y="88"/>
                  </a:lnTo>
                  <a:lnTo>
                    <a:pt x="58" y="88"/>
                  </a:lnTo>
                  <a:lnTo>
                    <a:pt x="59" y="89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4" y="99"/>
                  </a:lnTo>
                  <a:lnTo>
                    <a:pt x="65" y="98"/>
                  </a:lnTo>
                  <a:lnTo>
                    <a:pt x="71" y="98"/>
                  </a:lnTo>
                  <a:lnTo>
                    <a:pt x="71" y="99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4" y="110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9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9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5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7" y="149"/>
                  </a:lnTo>
                  <a:lnTo>
                    <a:pt x="43" y="149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7" y="157"/>
                  </a:lnTo>
                  <a:lnTo>
                    <a:pt x="48" y="159"/>
                  </a:lnTo>
                  <a:lnTo>
                    <a:pt x="47" y="160"/>
                  </a:lnTo>
                  <a:lnTo>
                    <a:pt x="45" y="160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2" y="160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42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37" y="168"/>
                  </a:lnTo>
                  <a:lnTo>
                    <a:pt x="35" y="166"/>
                  </a:lnTo>
                  <a:lnTo>
                    <a:pt x="33" y="166"/>
                  </a:lnTo>
                  <a:lnTo>
                    <a:pt x="31" y="165"/>
                  </a:lnTo>
                  <a:lnTo>
                    <a:pt x="30" y="166"/>
                  </a:lnTo>
                  <a:lnTo>
                    <a:pt x="30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3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5" y="147"/>
                  </a:lnTo>
                  <a:lnTo>
                    <a:pt x="25" y="145"/>
                  </a:lnTo>
                  <a:lnTo>
                    <a:pt x="22" y="145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3"/>
                  </a:lnTo>
                  <a:lnTo>
                    <a:pt x="19" y="143"/>
                  </a:lnTo>
                  <a:lnTo>
                    <a:pt x="19" y="142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0" y="137"/>
                  </a:lnTo>
                  <a:lnTo>
                    <a:pt x="9" y="137"/>
                  </a:lnTo>
                  <a:lnTo>
                    <a:pt x="5" y="132"/>
                  </a:lnTo>
                  <a:lnTo>
                    <a:pt x="4" y="131"/>
                  </a:lnTo>
                  <a:lnTo>
                    <a:pt x="3" y="129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5" y="126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30"/>
                  </a:lnTo>
                  <a:lnTo>
                    <a:pt x="9" y="130"/>
                  </a:lnTo>
                  <a:lnTo>
                    <a:pt x="9" y="123"/>
                  </a:lnTo>
                  <a:lnTo>
                    <a:pt x="8" y="123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8" y="117"/>
                  </a:lnTo>
                  <a:lnTo>
                    <a:pt x="6" y="116"/>
                  </a:lnTo>
                  <a:lnTo>
                    <a:pt x="5" y="117"/>
                  </a:lnTo>
                  <a:lnTo>
                    <a:pt x="5" y="118"/>
                  </a:lnTo>
                  <a:lnTo>
                    <a:pt x="4" y="117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8" y="99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8" y="93"/>
                  </a:lnTo>
                  <a:lnTo>
                    <a:pt x="8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6" y="75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4" y="57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54B1A12-E905-41D0-9596-B073D43739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686" y="1578338"/>
            <a:ext cx="4679871" cy="23446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89D846F-6803-4451-BF06-EC4FF5156FA5}"/>
              </a:ext>
            </a:extLst>
          </p:cNvPr>
          <p:cNvGrpSpPr/>
          <p:nvPr/>
        </p:nvGrpSpPr>
        <p:grpSpPr>
          <a:xfrm>
            <a:off x="3896788" y="3800887"/>
            <a:ext cx="4201903" cy="627343"/>
            <a:chOff x="191284" y="4547394"/>
            <a:chExt cx="11869639" cy="1772134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DA121E89-0809-41B2-862A-DB303114D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284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1F0F1DF-6AF7-4E98-BA48-59F4933C2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76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31D0609-2100-46D8-AAB0-BFD427DD3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4235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1BDD43E-6F5C-4107-9F70-51CFDC27A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205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9F4956B6-51FE-473D-8622-0FC2C1602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016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0147D41-891D-4F3F-9EEF-8B9F8E11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9975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606C3D0-D102-4BD8-869B-C8F85EFF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79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033E979-8F0D-4FE6-A3F8-0E473487D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1756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884C922-4780-4962-9072-04F16829F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9578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45DFA94-75DC-4E44-9836-EFC849AC1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353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0E4DBCA-414D-4F54-BB04-B9C24B10B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7496" y="4551256"/>
              <a:ext cx="1023427" cy="656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8ED1DB7-4C9A-43C1-8A19-D150EA20B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285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6CAEAEAF-118D-4A51-ABE1-8EAFE459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335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035B7E13-5A2C-4BC0-91EB-BF93A80E6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7385" y="5661059"/>
              <a:ext cx="1023427" cy="656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B0A26326-483D-4BFC-A5B6-EB367CF3C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0435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1273D33-F522-4A2C-BB37-75A47CB16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7348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8BEF4F3-DD02-4057-B075-4B456C24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4261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751BDF14-BF2B-41EF-B2F4-153C4099A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17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03E2E205-33AE-4105-8358-25FFFE79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422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2A6563A7-A167-4255-B0FE-B3E86E62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727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2A9494AF-5426-470B-A488-63CE9DFA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0324" y="5657197"/>
              <a:ext cx="1022400" cy="6572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12802B9-BB72-4DD3-86FB-6B82FD01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2349" y="5657198"/>
              <a:ext cx="1022400" cy="6597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80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8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62227" y="-2376"/>
            <a:ext cx="9967724" cy="6860374"/>
            <a:chOff x="4962227" y="-2376"/>
            <a:chExt cx="9967724" cy="68603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6760" y="-1189"/>
              <a:ext cx="6363191" cy="6859187"/>
            </a:xfrm>
            <a:prstGeom prst="parallelogram">
              <a:avLst>
                <a:gd name="adj" fmla="val 38379"/>
              </a:avLst>
            </a:prstGeom>
            <a:ln w="76200">
              <a:solidFill>
                <a:schemeClr val="bg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227" y="-2376"/>
              <a:ext cx="6224675" cy="6859187"/>
            </a:xfrm>
            <a:prstGeom prst="parallelogram">
              <a:avLst>
                <a:gd name="adj" fmla="val 38424"/>
              </a:avLst>
            </a:prstGeom>
            <a:ln w="76200">
              <a:solidFill>
                <a:schemeClr val="bg1"/>
              </a:solidFill>
            </a:ln>
          </p:spPr>
        </p:pic>
      </p:grpSp>
      <p:sp>
        <p:nvSpPr>
          <p:cNvPr id="6" name="Rectangle 8"/>
          <p:cNvSpPr/>
          <p:nvPr/>
        </p:nvSpPr>
        <p:spPr>
          <a:xfrm>
            <a:off x="1362052" y="598876"/>
            <a:ext cx="4733947" cy="524572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Natural Science collections  - bio- &amp; geo-diversity</a:t>
            </a:r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endParaRPr lang="en-GB" sz="2000" dirty="0">
              <a:solidFill>
                <a:schemeClr val="tx2"/>
              </a:solidFill>
              <a:latin typeface="+mj-lt"/>
            </a:endParaRPr>
          </a:p>
          <a:p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Leading scientific facility</a:t>
            </a:r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r>
              <a:rPr lang="en-GB" sz="2800" b="1" dirty="0">
                <a:solidFill>
                  <a:schemeClr val="tx2"/>
                </a:solidFill>
                <a:latin typeface="+mj-lt"/>
              </a:rPr>
              <a:t>Discovering, describing and interpreting life on Earth</a:t>
            </a:r>
          </a:p>
          <a:p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r>
              <a:rPr lang="en-GB" sz="2800" b="1" dirty="0">
                <a:solidFill>
                  <a:schemeClr val="tx2"/>
                </a:solidFill>
                <a:latin typeface="+mj-lt"/>
              </a:rPr>
              <a:t>Tackling societal challenges</a:t>
            </a:r>
          </a:p>
          <a:p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r>
              <a:rPr lang="en-GB" sz="2800" b="1" dirty="0">
                <a:solidFill>
                  <a:schemeClr val="tx2"/>
                </a:solidFill>
                <a:latin typeface="+mj-lt"/>
              </a:rPr>
              <a:t>Sustainable future</a:t>
            </a:r>
          </a:p>
        </p:txBody>
      </p:sp>
      <p:pic>
        <p:nvPicPr>
          <p:cNvPr id="7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7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20F48FB-6A67-4D0C-8F1C-827788C91903}"/>
              </a:ext>
            </a:extLst>
          </p:cNvPr>
          <p:cNvSpPr>
            <a:spLocks/>
          </p:cNvSpPr>
          <p:nvPr/>
        </p:nvSpPr>
        <p:spPr bwMode="auto">
          <a:xfrm>
            <a:off x="1311608" y="-551112"/>
            <a:ext cx="10752054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4800"/>
              </a:lnSpc>
            </a:pPr>
            <a:r>
              <a:rPr lang="de-DE" sz="400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charset="0"/>
              </a:rPr>
              <a:t>Europe: the global leader</a:t>
            </a:r>
          </a:p>
          <a:p>
            <a:pPr>
              <a:lnSpc>
                <a:spcPts val="4800"/>
              </a:lnSpc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charset="0"/>
              </a:rPr>
              <a:t>55% of the world‘s assets with rich historical and global distribution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CA09DB5-0603-4286-ABA2-AF0BE2FAC2E3}"/>
              </a:ext>
            </a:extLst>
          </p:cNvPr>
          <p:cNvGrpSpPr/>
          <p:nvPr/>
        </p:nvGrpSpPr>
        <p:grpSpPr>
          <a:xfrm>
            <a:off x="1540208" y="1338482"/>
            <a:ext cx="6546517" cy="4266651"/>
            <a:chOff x="1311608" y="1463004"/>
            <a:chExt cx="7243994" cy="4721227"/>
          </a:xfrm>
        </p:grpSpPr>
        <p:pic>
          <p:nvPicPr>
            <p:cNvPr id="3" name="Picture 3">
              <a:extLst>
                <a:ext uri="{FF2B5EF4-FFF2-40B4-BE49-F238E27FC236}">
                  <a16:creationId xmlns="" xmlns:a16="http://schemas.microsoft.com/office/drawing/2014/main" id="{ACAE3D5F-C115-4631-927D-63061E657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608" y="1463004"/>
              <a:ext cx="7243994" cy="4721227"/>
            </a:xfrm>
            <a:prstGeom prst="roundRect">
              <a:avLst>
                <a:gd name="adj" fmla="val 296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3588DC39-41FA-48EF-B538-E7A5B27BE8FB}"/>
                </a:ext>
              </a:extLst>
            </p:cNvPr>
            <p:cNvSpPr/>
            <p:nvPr/>
          </p:nvSpPr>
          <p:spPr>
            <a:xfrm>
              <a:off x="4203032" y="2021305"/>
              <a:ext cx="1692442" cy="1291390"/>
            </a:xfrm>
            <a:prstGeom prst="ellipse">
              <a:avLst/>
            </a:prstGeom>
            <a:solidFill>
              <a:srgbClr val="1217E4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E725EAF-A750-4A52-B3A6-33A8BDAA1B5C}"/>
              </a:ext>
            </a:extLst>
          </p:cNvPr>
          <p:cNvSpPr/>
          <p:nvPr/>
        </p:nvSpPr>
        <p:spPr>
          <a:xfrm>
            <a:off x="8502316" y="1640536"/>
            <a:ext cx="356134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European Collection facilities: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&gt;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1.5 billion </a:t>
            </a:r>
            <a:r>
              <a:rPr lang="en-US" dirty="0">
                <a:latin typeface="+mj-lt"/>
              </a:rPr>
              <a:t>specimens </a:t>
            </a:r>
            <a:br>
              <a:rPr lang="en-US" dirty="0">
                <a:latin typeface="+mj-lt"/>
              </a:rPr>
            </a:br>
            <a:r>
              <a:rPr lang="en-US" dirty="0"/>
              <a:t>&gt;</a:t>
            </a:r>
            <a:r>
              <a:rPr lang="en-US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80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%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of world’s </a:t>
            </a:r>
            <a:r>
              <a:rPr lang="en-US" dirty="0" smtClean="0">
                <a:latin typeface="+mj-lt"/>
              </a:rPr>
              <a:t>species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&gt;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5,000</a:t>
            </a:r>
            <a:r>
              <a:rPr lang="en-US" sz="2400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scientists employed</a:t>
            </a:r>
          </a:p>
          <a:p>
            <a:r>
              <a:rPr lang="en-US" dirty="0">
                <a:latin typeface="+mj-lt"/>
              </a:rPr>
              <a:t>&gt;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16,000</a:t>
            </a:r>
            <a:r>
              <a:rPr lang="en-US" sz="2400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scientific visitors pa</a:t>
            </a:r>
          </a:p>
          <a:p>
            <a:r>
              <a:rPr lang="en-US" dirty="0">
                <a:latin typeface="+mj-lt"/>
              </a:rPr>
              <a:t>&gt;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10 million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public visitors pa</a:t>
            </a:r>
          </a:p>
          <a:p>
            <a:r>
              <a:rPr lang="en-US" dirty="0">
                <a:latin typeface="+mj-lt"/>
              </a:rPr>
              <a:t>&gt;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25 million</a:t>
            </a:r>
            <a:r>
              <a:rPr lang="en-US" sz="2400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web visitors 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56FB9AB-7C59-DF49-B445-65E88BC2C39C}"/>
              </a:ext>
            </a:extLst>
          </p:cNvPr>
          <p:cNvSpPr/>
          <p:nvPr/>
        </p:nvSpPr>
        <p:spPr>
          <a:xfrm>
            <a:off x="1323973" y="5838824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16,000 researchers travel every year to physically access scientific collections 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800k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objects are packed and shipped   (at an annual public cost of more than €70M)</a:t>
            </a:r>
          </a:p>
        </p:txBody>
      </p:sp>
      <p:pic>
        <p:nvPicPr>
          <p:cNvPr id="8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21705" y="568911"/>
            <a:ext cx="8267259" cy="6608501"/>
            <a:chOff x="721140" y="1142997"/>
            <a:chExt cx="6242050" cy="5092688"/>
          </a:xfrm>
          <a:solidFill>
            <a:schemeClr val="bg1">
              <a:lumMod val="65000"/>
            </a:schemeClr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4299364" y="4037004"/>
              <a:ext cx="1206500" cy="806448"/>
            </a:xfrm>
            <a:custGeom>
              <a:avLst/>
              <a:gdLst/>
              <a:ahLst/>
              <a:cxnLst>
                <a:cxn ang="0">
                  <a:pos x="472" y="405"/>
                </a:cxn>
                <a:cxn ang="0">
                  <a:pos x="555" y="395"/>
                </a:cxn>
                <a:cxn ang="0">
                  <a:pos x="405" y="334"/>
                </a:cxn>
                <a:cxn ang="0">
                  <a:pos x="492" y="1"/>
                </a:cxn>
                <a:cxn ang="0">
                  <a:pos x="518" y="43"/>
                </a:cxn>
                <a:cxn ang="0">
                  <a:pos x="535" y="81"/>
                </a:cxn>
                <a:cxn ang="0">
                  <a:pos x="558" y="102"/>
                </a:cxn>
                <a:cxn ang="0">
                  <a:pos x="591" y="132"/>
                </a:cxn>
                <a:cxn ang="0">
                  <a:pos x="652" y="147"/>
                </a:cxn>
                <a:cxn ang="0">
                  <a:pos x="701" y="167"/>
                </a:cxn>
                <a:cxn ang="0">
                  <a:pos x="746" y="190"/>
                </a:cxn>
                <a:cxn ang="0">
                  <a:pos x="740" y="227"/>
                </a:cxn>
                <a:cxn ang="0">
                  <a:pos x="738" y="250"/>
                </a:cxn>
                <a:cxn ang="0">
                  <a:pos x="745" y="295"/>
                </a:cxn>
                <a:cxn ang="0">
                  <a:pos x="680" y="326"/>
                </a:cxn>
                <a:cxn ang="0">
                  <a:pos x="640" y="358"/>
                </a:cxn>
                <a:cxn ang="0">
                  <a:pos x="597" y="372"/>
                </a:cxn>
                <a:cxn ang="0">
                  <a:pos x="555" y="391"/>
                </a:cxn>
                <a:cxn ang="0">
                  <a:pos x="544" y="431"/>
                </a:cxn>
                <a:cxn ang="0">
                  <a:pos x="598" y="444"/>
                </a:cxn>
                <a:cxn ang="0">
                  <a:pos x="595" y="471"/>
                </a:cxn>
                <a:cxn ang="0">
                  <a:pos x="546" y="483"/>
                </a:cxn>
                <a:cxn ang="0">
                  <a:pos x="494" y="507"/>
                </a:cxn>
                <a:cxn ang="0">
                  <a:pos x="483" y="470"/>
                </a:cxn>
                <a:cxn ang="0">
                  <a:pos x="443" y="440"/>
                </a:cxn>
                <a:cxn ang="0">
                  <a:pos x="487" y="420"/>
                </a:cxn>
                <a:cxn ang="0">
                  <a:pos x="467" y="402"/>
                </a:cxn>
                <a:cxn ang="0">
                  <a:pos x="428" y="400"/>
                </a:cxn>
                <a:cxn ang="0">
                  <a:pos x="401" y="383"/>
                </a:cxn>
                <a:cxn ang="0">
                  <a:pos x="422" y="377"/>
                </a:cxn>
                <a:cxn ang="0">
                  <a:pos x="412" y="360"/>
                </a:cxn>
                <a:cxn ang="0">
                  <a:pos x="392" y="363"/>
                </a:cxn>
                <a:cxn ang="0">
                  <a:pos x="365" y="384"/>
                </a:cxn>
                <a:cxn ang="0">
                  <a:pos x="330" y="425"/>
                </a:cxn>
                <a:cxn ang="0">
                  <a:pos x="314" y="438"/>
                </a:cxn>
                <a:cxn ang="0">
                  <a:pos x="318" y="457"/>
                </a:cxn>
                <a:cxn ang="0">
                  <a:pos x="281" y="457"/>
                </a:cxn>
                <a:cxn ang="0">
                  <a:pos x="268" y="433"/>
                </a:cxn>
                <a:cxn ang="0">
                  <a:pos x="291" y="400"/>
                </a:cxn>
                <a:cxn ang="0">
                  <a:pos x="317" y="385"/>
                </a:cxn>
                <a:cxn ang="0">
                  <a:pos x="330" y="367"/>
                </a:cxn>
                <a:cxn ang="0">
                  <a:pos x="314" y="334"/>
                </a:cxn>
                <a:cxn ang="0">
                  <a:pos x="298" y="305"/>
                </a:cxn>
                <a:cxn ang="0">
                  <a:pos x="279" y="279"/>
                </a:cxn>
                <a:cxn ang="0">
                  <a:pos x="251" y="273"/>
                </a:cxn>
                <a:cxn ang="0">
                  <a:pos x="205" y="265"/>
                </a:cxn>
                <a:cxn ang="0">
                  <a:pos x="171" y="285"/>
                </a:cxn>
                <a:cxn ang="0">
                  <a:pos x="88" y="295"/>
                </a:cxn>
                <a:cxn ang="0">
                  <a:pos x="36" y="289"/>
                </a:cxn>
                <a:cxn ang="0">
                  <a:pos x="9" y="272"/>
                </a:cxn>
                <a:cxn ang="0">
                  <a:pos x="18" y="218"/>
                </a:cxn>
                <a:cxn ang="0">
                  <a:pos x="32" y="174"/>
                </a:cxn>
                <a:cxn ang="0">
                  <a:pos x="80" y="108"/>
                </a:cxn>
                <a:cxn ang="0">
                  <a:pos x="63" y="70"/>
                </a:cxn>
                <a:cxn ang="0">
                  <a:pos x="121" y="31"/>
                </a:cxn>
                <a:cxn ang="0">
                  <a:pos x="223" y="53"/>
                </a:cxn>
                <a:cxn ang="0">
                  <a:pos x="257" y="51"/>
                </a:cxn>
                <a:cxn ang="0">
                  <a:pos x="291" y="51"/>
                </a:cxn>
                <a:cxn ang="0">
                  <a:pos x="319" y="61"/>
                </a:cxn>
                <a:cxn ang="0">
                  <a:pos x="359" y="70"/>
                </a:cxn>
                <a:cxn ang="0">
                  <a:pos x="357" y="41"/>
                </a:cxn>
                <a:cxn ang="0">
                  <a:pos x="387" y="19"/>
                </a:cxn>
                <a:cxn ang="0">
                  <a:pos x="447" y="8"/>
                </a:cxn>
              </a:cxnLst>
              <a:rect l="0" t="0" r="r" b="b"/>
              <a:pathLst>
                <a:path w="760" h="508">
                  <a:moveTo>
                    <a:pt x="337" y="422"/>
                  </a:moveTo>
                  <a:lnTo>
                    <a:pt x="328" y="432"/>
                  </a:lnTo>
                  <a:lnTo>
                    <a:pt x="324" y="434"/>
                  </a:lnTo>
                  <a:lnTo>
                    <a:pt x="320" y="436"/>
                  </a:lnTo>
                  <a:lnTo>
                    <a:pt x="323" y="434"/>
                  </a:lnTo>
                  <a:lnTo>
                    <a:pt x="324" y="433"/>
                  </a:lnTo>
                  <a:lnTo>
                    <a:pt x="325" y="433"/>
                  </a:lnTo>
                  <a:lnTo>
                    <a:pt x="325" y="432"/>
                  </a:lnTo>
                  <a:lnTo>
                    <a:pt x="326" y="432"/>
                  </a:lnTo>
                  <a:lnTo>
                    <a:pt x="335" y="424"/>
                  </a:lnTo>
                  <a:lnTo>
                    <a:pt x="337" y="422"/>
                  </a:lnTo>
                  <a:close/>
                  <a:moveTo>
                    <a:pt x="442" y="407"/>
                  </a:moveTo>
                  <a:lnTo>
                    <a:pt x="443" y="407"/>
                  </a:lnTo>
                  <a:lnTo>
                    <a:pt x="443" y="408"/>
                  </a:lnTo>
                  <a:lnTo>
                    <a:pt x="453" y="408"/>
                  </a:lnTo>
                  <a:lnTo>
                    <a:pt x="455" y="409"/>
                  </a:lnTo>
                  <a:lnTo>
                    <a:pt x="456" y="408"/>
                  </a:lnTo>
                  <a:lnTo>
                    <a:pt x="457" y="408"/>
                  </a:lnTo>
                  <a:lnTo>
                    <a:pt x="457" y="409"/>
                  </a:lnTo>
                  <a:lnTo>
                    <a:pt x="461" y="409"/>
                  </a:lnTo>
                  <a:lnTo>
                    <a:pt x="460" y="410"/>
                  </a:lnTo>
                  <a:lnTo>
                    <a:pt x="442" y="408"/>
                  </a:lnTo>
                  <a:lnTo>
                    <a:pt x="442" y="407"/>
                  </a:lnTo>
                  <a:close/>
                  <a:moveTo>
                    <a:pt x="472" y="405"/>
                  </a:moveTo>
                  <a:lnTo>
                    <a:pt x="472" y="406"/>
                  </a:lnTo>
                  <a:lnTo>
                    <a:pt x="471" y="406"/>
                  </a:lnTo>
                  <a:lnTo>
                    <a:pt x="472" y="405"/>
                  </a:lnTo>
                  <a:close/>
                  <a:moveTo>
                    <a:pt x="553" y="396"/>
                  </a:moveTo>
                  <a:lnTo>
                    <a:pt x="554" y="396"/>
                  </a:lnTo>
                  <a:lnTo>
                    <a:pt x="552" y="401"/>
                  </a:lnTo>
                  <a:lnTo>
                    <a:pt x="548" y="405"/>
                  </a:lnTo>
                  <a:lnTo>
                    <a:pt x="547" y="405"/>
                  </a:lnTo>
                  <a:lnTo>
                    <a:pt x="546" y="406"/>
                  </a:lnTo>
                  <a:lnTo>
                    <a:pt x="544" y="406"/>
                  </a:lnTo>
                  <a:lnTo>
                    <a:pt x="542" y="407"/>
                  </a:lnTo>
                  <a:lnTo>
                    <a:pt x="542" y="406"/>
                  </a:lnTo>
                  <a:lnTo>
                    <a:pt x="544" y="403"/>
                  </a:lnTo>
                  <a:lnTo>
                    <a:pt x="544" y="402"/>
                  </a:lnTo>
                  <a:lnTo>
                    <a:pt x="549" y="401"/>
                  </a:lnTo>
                  <a:lnTo>
                    <a:pt x="552" y="400"/>
                  </a:lnTo>
                  <a:lnTo>
                    <a:pt x="552" y="397"/>
                  </a:lnTo>
                  <a:lnTo>
                    <a:pt x="553" y="396"/>
                  </a:lnTo>
                  <a:close/>
                  <a:moveTo>
                    <a:pt x="398" y="395"/>
                  </a:moveTo>
                  <a:lnTo>
                    <a:pt x="400" y="395"/>
                  </a:lnTo>
                  <a:lnTo>
                    <a:pt x="413" y="399"/>
                  </a:lnTo>
                  <a:lnTo>
                    <a:pt x="419" y="400"/>
                  </a:lnTo>
                  <a:lnTo>
                    <a:pt x="423" y="402"/>
                  </a:lnTo>
                  <a:lnTo>
                    <a:pt x="422" y="402"/>
                  </a:lnTo>
                  <a:lnTo>
                    <a:pt x="421" y="401"/>
                  </a:lnTo>
                  <a:lnTo>
                    <a:pt x="405" y="397"/>
                  </a:lnTo>
                  <a:lnTo>
                    <a:pt x="398" y="395"/>
                  </a:lnTo>
                  <a:close/>
                  <a:moveTo>
                    <a:pt x="556" y="391"/>
                  </a:moveTo>
                  <a:lnTo>
                    <a:pt x="558" y="391"/>
                  </a:lnTo>
                  <a:lnTo>
                    <a:pt x="555" y="395"/>
                  </a:lnTo>
                  <a:lnTo>
                    <a:pt x="554" y="396"/>
                  </a:lnTo>
                  <a:lnTo>
                    <a:pt x="556" y="391"/>
                  </a:lnTo>
                  <a:close/>
                  <a:moveTo>
                    <a:pt x="396" y="389"/>
                  </a:moveTo>
                  <a:lnTo>
                    <a:pt x="397" y="391"/>
                  </a:lnTo>
                  <a:lnTo>
                    <a:pt x="397" y="394"/>
                  </a:lnTo>
                  <a:lnTo>
                    <a:pt x="398" y="395"/>
                  </a:lnTo>
                  <a:lnTo>
                    <a:pt x="396" y="393"/>
                  </a:lnTo>
                  <a:lnTo>
                    <a:pt x="396" y="389"/>
                  </a:lnTo>
                  <a:close/>
                  <a:moveTo>
                    <a:pt x="616" y="371"/>
                  </a:moveTo>
                  <a:lnTo>
                    <a:pt x="617" y="372"/>
                  </a:lnTo>
                  <a:lnTo>
                    <a:pt x="616" y="372"/>
                  </a:lnTo>
                  <a:lnTo>
                    <a:pt x="616" y="371"/>
                  </a:lnTo>
                  <a:close/>
                  <a:moveTo>
                    <a:pt x="409" y="341"/>
                  </a:moveTo>
                  <a:lnTo>
                    <a:pt x="409" y="342"/>
                  </a:lnTo>
                  <a:lnTo>
                    <a:pt x="411" y="345"/>
                  </a:lnTo>
                  <a:lnTo>
                    <a:pt x="410" y="346"/>
                  </a:lnTo>
                  <a:lnTo>
                    <a:pt x="410" y="347"/>
                  </a:lnTo>
                  <a:lnTo>
                    <a:pt x="409" y="350"/>
                  </a:lnTo>
                  <a:lnTo>
                    <a:pt x="411" y="350"/>
                  </a:lnTo>
                  <a:lnTo>
                    <a:pt x="410" y="348"/>
                  </a:lnTo>
                  <a:lnTo>
                    <a:pt x="411" y="346"/>
                  </a:lnTo>
                  <a:lnTo>
                    <a:pt x="412" y="345"/>
                  </a:lnTo>
                  <a:lnTo>
                    <a:pt x="411" y="342"/>
                  </a:lnTo>
                  <a:lnTo>
                    <a:pt x="410" y="342"/>
                  </a:lnTo>
                  <a:lnTo>
                    <a:pt x="410" y="341"/>
                  </a:lnTo>
                  <a:lnTo>
                    <a:pt x="409" y="341"/>
                  </a:lnTo>
                  <a:close/>
                  <a:moveTo>
                    <a:pt x="405" y="334"/>
                  </a:moveTo>
                  <a:lnTo>
                    <a:pt x="404" y="335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7" y="338"/>
                  </a:lnTo>
                  <a:lnTo>
                    <a:pt x="409" y="339"/>
                  </a:lnTo>
                  <a:lnTo>
                    <a:pt x="409" y="338"/>
                  </a:lnTo>
                  <a:lnTo>
                    <a:pt x="406" y="336"/>
                  </a:lnTo>
                  <a:lnTo>
                    <a:pt x="405" y="336"/>
                  </a:lnTo>
                  <a:lnTo>
                    <a:pt x="406" y="335"/>
                  </a:lnTo>
                  <a:lnTo>
                    <a:pt x="405" y="334"/>
                  </a:lnTo>
                  <a:close/>
                  <a:moveTo>
                    <a:pt x="22" y="213"/>
                  </a:moveTo>
                  <a:lnTo>
                    <a:pt x="24" y="213"/>
                  </a:lnTo>
                  <a:lnTo>
                    <a:pt x="24" y="215"/>
                  </a:lnTo>
                  <a:lnTo>
                    <a:pt x="22" y="213"/>
                  </a:lnTo>
                  <a:close/>
                  <a:moveTo>
                    <a:pt x="466" y="0"/>
                  </a:moveTo>
                  <a:lnTo>
                    <a:pt x="467" y="0"/>
                  </a:lnTo>
                  <a:lnTo>
                    <a:pt x="471" y="1"/>
                  </a:lnTo>
                  <a:lnTo>
                    <a:pt x="474" y="1"/>
                  </a:lnTo>
                  <a:lnTo>
                    <a:pt x="475" y="2"/>
                  </a:lnTo>
                  <a:lnTo>
                    <a:pt x="477" y="2"/>
                  </a:lnTo>
                  <a:lnTo>
                    <a:pt x="478" y="1"/>
                  </a:lnTo>
                  <a:lnTo>
                    <a:pt x="479" y="1"/>
                  </a:lnTo>
                  <a:lnTo>
                    <a:pt x="479" y="4"/>
                  </a:lnTo>
                  <a:lnTo>
                    <a:pt x="480" y="6"/>
                  </a:lnTo>
                  <a:lnTo>
                    <a:pt x="484" y="2"/>
                  </a:lnTo>
                  <a:lnTo>
                    <a:pt x="487" y="1"/>
                  </a:lnTo>
                  <a:lnTo>
                    <a:pt x="492" y="1"/>
                  </a:lnTo>
                  <a:lnTo>
                    <a:pt x="493" y="2"/>
                  </a:lnTo>
                  <a:lnTo>
                    <a:pt x="493" y="3"/>
                  </a:lnTo>
                  <a:lnTo>
                    <a:pt x="494" y="4"/>
                  </a:lnTo>
                  <a:lnTo>
                    <a:pt x="497" y="6"/>
                  </a:lnTo>
                  <a:lnTo>
                    <a:pt x="497" y="7"/>
                  </a:lnTo>
                  <a:lnTo>
                    <a:pt x="498" y="9"/>
                  </a:lnTo>
                  <a:lnTo>
                    <a:pt x="499" y="9"/>
                  </a:lnTo>
                  <a:lnTo>
                    <a:pt x="502" y="12"/>
                  </a:lnTo>
                  <a:lnTo>
                    <a:pt x="502" y="13"/>
                  </a:lnTo>
                  <a:lnTo>
                    <a:pt x="504" y="15"/>
                  </a:lnTo>
                  <a:lnTo>
                    <a:pt x="504" y="16"/>
                  </a:lnTo>
                  <a:lnTo>
                    <a:pt x="503" y="18"/>
                  </a:lnTo>
                  <a:lnTo>
                    <a:pt x="503" y="24"/>
                  </a:lnTo>
                  <a:lnTo>
                    <a:pt x="505" y="26"/>
                  </a:lnTo>
                  <a:lnTo>
                    <a:pt x="505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31"/>
                  </a:lnTo>
                  <a:lnTo>
                    <a:pt x="509" y="32"/>
                  </a:lnTo>
                  <a:lnTo>
                    <a:pt x="510" y="32"/>
                  </a:lnTo>
                  <a:lnTo>
                    <a:pt x="510" y="33"/>
                  </a:lnTo>
                  <a:lnTo>
                    <a:pt x="512" y="33"/>
                  </a:lnTo>
                  <a:lnTo>
                    <a:pt x="512" y="34"/>
                  </a:lnTo>
                  <a:lnTo>
                    <a:pt x="515" y="35"/>
                  </a:lnTo>
                  <a:lnTo>
                    <a:pt x="517" y="38"/>
                  </a:lnTo>
                  <a:lnTo>
                    <a:pt x="518" y="40"/>
                  </a:lnTo>
                  <a:lnTo>
                    <a:pt x="518" y="43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06" y="47"/>
                  </a:lnTo>
                  <a:lnTo>
                    <a:pt x="504" y="47"/>
                  </a:lnTo>
                  <a:lnTo>
                    <a:pt x="504" y="50"/>
                  </a:lnTo>
                  <a:lnTo>
                    <a:pt x="505" y="51"/>
                  </a:lnTo>
                  <a:lnTo>
                    <a:pt x="506" y="51"/>
                  </a:lnTo>
                  <a:lnTo>
                    <a:pt x="506" y="53"/>
                  </a:lnTo>
                  <a:lnTo>
                    <a:pt x="510" y="57"/>
                  </a:lnTo>
                  <a:lnTo>
                    <a:pt x="510" y="65"/>
                  </a:lnTo>
                  <a:lnTo>
                    <a:pt x="508" y="65"/>
                  </a:lnTo>
                  <a:lnTo>
                    <a:pt x="511" y="69"/>
                  </a:lnTo>
                  <a:lnTo>
                    <a:pt x="512" y="69"/>
                  </a:lnTo>
                  <a:lnTo>
                    <a:pt x="513" y="68"/>
                  </a:lnTo>
                  <a:lnTo>
                    <a:pt x="513" y="70"/>
                  </a:lnTo>
                  <a:lnTo>
                    <a:pt x="511" y="75"/>
                  </a:lnTo>
                  <a:lnTo>
                    <a:pt x="509" y="76"/>
                  </a:lnTo>
                  <a:lnTo>
                    <a:pt x="511" y="77"/>
                  </a:lnTo>
                  <a:lnTo>
                    <a:pt x="513" y="77"/>
                  </a:lnTo>
                  <a:lnTo>
                    <a:pt x="515" y="76"/>
                  </a:lnTo>
                  <a:lnTo>
                    <a:pt x="518" y="76"/>
                  </a:lnTo>
                  <a:lnTo>
                    <a:pt x="521" y="77"/>
                  </a:lnTo>
                  <a:lnTo>
                    <a:pt x="527" y="77"/>
                  </a:lnTo>
                  <a:lnTo>
                    <a:pt x="527" y="80"/>
                  </a:lnTo>
                  <a:lnTo>
                    <a:pt x="529" y="82"/>
                  </a:lnTo>
                  <a:lnTo>
                    <a:pt x="533" y="82"/>
                  </a:lnTo>
                  <a:lnTo>
                    <a:pt x="535" y="81"/>
                  </a:lnTo>
                  <a:lnTo>
                    <a:pt x="539" y="80"/>
                  </a:lnTo>
                  <a:lnTo>
                    <a:pt x="541" y="78"/>
                  </a:lnTo>
                  <a:lnTo>
                    <a:pt x="542" y="78"/>
                  </a:lnTo>
                  <a:lnTo>
                    <a:pt x="542" y="80"/>
                  </a:lnTo>
                  <a:lnTo>
                    <a:pt x="543" y="80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47" y="80"/>
                  </a:lnTo>
                  <a:lnTo>
                    <a:pt x="547" y="81"/>
                  </a:lnTo>
                  <a:lnTo>
                    <a:pt x="548" y="87"/>
                  </a:lnTo>
                  <a:lnTo>
                    <a:pt x="549" y="89"/>
                  </a:lnTo>
                  <a:lnTo>
                    <a:pt x="550" y="90"/>
                  </a:lnTo>
                  <a:lnTo>
                    <a:pt x="552" y="90"/>
                  </a:lnTo>
                  <a:lnTo>
                    <a:pt x="554" y="89"/>
                  </a:lnTo>
                  <a:lnTo>
                    <a:pt x="555" y="89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93"/>
                  </a:lnTo>
                  <a:lnTo>
                    <a:pt x="554" y="93"/>
                  </a:lnTo>
                  <a:lnTo>
                    <a:pt x="554" y="96"/>
                  </a:lnTo>
                  <a:lnTo>
                    <a:pt x="555" y="96"/>
                  </a:lnTo>
                  <a:lnTo>
                    <a:pt x="555" y="98"/>
                  </a:lnTo>
                  <a:lnTo>
                    <a:pt x="556" y="98"/>
                  </a:lnTo>
                  <a:lnTo>
                    <a:pt x="558" y="99"/>
                  </a:lnTo>
                  <a:lnTo>
                    <a:pt x="556" y="100"/>
                  </a:lnTo>
                  <a:lnTo>
                    <a:pt x="558" y="101"/>
                  </a:lnTo>
                  <a:lnTo>
                    <a:pt x="558" y="102"/>
                  </a:lnTo>
                  <a:lnTo>
                    <a:pt x="559" y="104"/>
                  </a:lnTo>
                  <a:lnTo>
                    <a:pt x="559" y="107"/>
                  </a:lnTo>
                  <a:lnTo>
                    <a:pt x="560" y="107"/>
                  </a:lnTo>
                  <a:lnTo>
                    <a:pt x="561" y="108"/>
                  </a:lnTo>
                  <a:lnTo>
                    <a:pt x="561" y="114"/>
                  </a:lnTo>
                  <a:lnTo>
                    <a:pt x="562" y="115"/>
                  </a:lnTo>
                  <a:lnTo>
                    <a:pt x="559" y="117"/>
                  </a:lnTo>
                  <a:lnTo>
                    <a:pt x="559" y="118"/>
                  </a:lnTo>
                  <a:lnTo>
                    <a:pt x="560" y="126"/>
                  </a:lnTo>
                  <a:lnTo>
                    <a:pt x="562" y="129"/>
                  </a:lnTo>
                  <a:lnTo>
                    <a:pt x="565" y="129"/>
                  </a:lnTo>
                  <a:lnTo>
                    <a:pt x="566" y="130"/>
                  </a:lnTo>
                  <a:lnTo>
                    <a:pt x="566" y="133"/>
                  </a:lnTo>
                  <a:lnTo>
                    <a:pt x="567" y="135"/>
                  </a:lnTo>
                  <a:lnTo>
                    <a:pt x="567" y="136"/>
                  </a:lnTo>
                  <a:lnTo>
                    <a:pt x="568" y="136"/>
                  </a:lnTo>
                  <a:lnTo>
                    <a:pt x="570" y="137"/>
                  </a:lnTo>
                  <a:lnTo>
                    <a:pt x="572" y="137"/>
                  </a:lnTo>
                  <a:lnTo>
                    <a:pt x="573" y="136"/>
                  </a:lnTo>
                  <a:lnTo>
                    <a:pt x="573" y="135"/>
                  </a:lnTo>
                  <a:lnTo>
                    <a:pt x="574" y="135"/>
                  </a:lnTo>
                  <a:lnTo>
                    <a:pt x="574" y="133"/>
                  </a:lnTo>
                  <a:lnTo>
                    <a:pt x="575" y="133"/>
                  </a:lnTo>
                  <a:lnTo>
                    <a:pt x="577" y="132"/>
                  </a:lnTo>
                  <a:lnTo>
                    <a:pt x="577" y="131"/>
                  </a:lnTo>
                  <a:lnTo>
                    <a:pt x="590" y="131"/>
                  </a:lnTo>
                  <a:lnTo>
                    <a:pt x="591" y="132"/>
                  </a:lnTo>
                  <a:lnTo>
                    <a:pt x="591" y="133"/>
                  </a:lnTo>
                  <a:lnTo>
                    <a:pt x="592" y="133"/>
                  </a:lnTo>
                  <a:lnTo>
                    <a:pt x="596" y="141"/>
                  </a:lnTo>
                  <a:lnTo>
                    <a:pt x="599" y="141"/>
                  </a:lnTo>
                  <a:lnTo>
                    <a:pt x="601" y="139"/>
                  </a:lnTo>
                  <a:lnTo>
                    <a:pt x="604" y="139"/>
                  </a:lnTo>
                  <a:lnTo>
                    <a:pt x="605" y="141"/>
                  </a:lnTo>
                  <a:lnTo>
                    <a:pt x="606" y="141"/>
                  </a:lnTo>
                  <a:lnTo>
                    <a:pt x="608" y="142"/>
                  </a:lnTo>
                  <a:lnTo>
                    <a:pt x="608" y="145"/>
                  </a:lnTo>
                  <a:lnTo>
                    <a:pt x="611" y="145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4" y="143"/>
                  </a:lnTo>
                  <a:lnTo>
                    <a:pt x="614" y="142"/>
                  </a:lnTo>
                  <a:lnTo>
                    <a:pt x="623" y="137"/>
                  </a:lnTo>
                  <a:lnTo>
                    <a:pt x="629" y="137"/>
                  </a:lnTo>
                  <a:lnTo>
                    <a:pt x="635" y="136"/>
                  </a:lnTo>
                  <a:lnTo>
                    <a:pt x="640" y="131"/>
                  </a:lnTo>
                  <a:lnTo>
                    <a:pt x="646" y="131"/>
                  </a:lnTo>
                  <a:lnTo>
                    <a:pt x="646" y="133"/>
                  </a:lnTo>
                  <a:lnTo>
                    <a:pt x="647" y="135"/>
                  </a:lnTo>
                  <a:lnTo>
                    <a:pt x="647" y="137"/>
                  </a:lnTo>
                  <a:lnTo>
                    <a:pt x="651" y="138"/>
                  </a:lnTo>
                  <a:lnTo>
                    <a:pt x="653" y="143"/>
                  </a:lnTo>
                  <a:lnTo>
                    <a:pt x="652" y="144"/>
                  </a:lnTo>
                  <a:lnTo>
                    <a:pt x="652" y="147"/>
                  </a:lnTo>
                  <a:lnTo>
                    <a:pt x="654" y="148"/>
                  </a:lnTo>
                  <a:lnTo>
                    <a:pt x="658" y="154"/>
                  </a:lnTo>
                  <a:lnTo>
                    <a:pt x="659" y="155"/>
                  </a:lnTo>
                  <a:lnTo>
                    <a:pt x="662" y="156"/>
                  </a:lnTo>
                  <a:lnTo>
                    <a:pt x="664" y="157"/>
                  </a:lnTo>
                  <a:lnTo>
                    <a:pt x="666" y="158"/>
                  </a:lnTo>
                  <a:lnTo>
                    <a:pt x="668" y="163"/>
                  </a:lnTo>
                  <a:lnTo>
                    <a:pt x="668" y="166"/>
                  </a:lnTo>
                  <a:lnTo>
                    <a:pt x="670" y="166"/>
                  </a:lnTo>
                  <a:lnTo>
                    <a:pt x="672" y="164"/>
                  </a:lnTo>
                  <a:lnTo>
                    <a:pt x="672" y="163"/>
                  </a:lnTo>
                  <a:lnTo>
                    <a:pt x="673" y="163"/>
                  </a:lnTo>
                  <a:lnTo>
                    <a:pt x="673" y="164"/>
                  </a:lnTo>
                  <a:lnTo>
                    <a:pt x="674" y="164"/>
                  </a:lnTo>
                  <a:lnTo>
                    <a:pt x="677" y="163"/>
                  </a:lnTo>
                  <a:lnTo>
                    <a:pt x="677" y="160"/>
                  </a:lnTo>
                  <a:lnTo>
                    <a:pt x="676" y="157"/>
                  </a:lnTo>
                  <a:lnTo>
                    <a:pt x="677" y="155"/>
                  </a:lnTo>
                  <a:lnTo>
                    <a:pt x="682" y="155"/>
                  </a:lnTo>
                  <a:lnTo>
                    <a:pt x="683" y="156"/>
                  </a:lnTo>
                  <a:lnTo>
                    <a:pt x="684" y="160"/>
                  </a:lnTo>
                  <a:lnTo>
                    <a:pt x="684" y="161"/>
                  </a:lnTo>
                  <a:lnTo>
                    <a:pt x="688" y="161"/>
                  </a:lnTo>
                  <a:lnTo>
                    <a:pt x="689" y="162"/>
                  </a:lnTo>
                  <a:lnTo>
                    <a:pt x="697" y="162"/>
                  </a:lnTo>
                  <a:lnTo>
                    <a:pt x="697" y="163"/>
                  </a:lnTo>
                  <a:lnTo>
                    <a:pt x="701" y="167"/>
                  </a:lnTo>
                  <a:lnTo>
                    <a:pt x="705" y="168"/>
                  </a:lnTo>
                  <a:lnTo>
                    <a:pt x="709" y="172"/>
                  </a:lnTo>
                  <a:lnTo>
                    <a:pt x="714" y="172"/>
                  </a:lnTo>
                  <a:lnTo>
                    <a:pt x="714" y="170"/>
                  </a:lnTo>
                  <a:lnTo>
                    <a:pt x="716" y="169"/>
                  </a:lnTo>
                  <a:lnTo>
                    <a:pt x="716" y="168"/>
                  </a:lnTo>
                  <a:lnTo>
                    <a:pt x="718" y="167"/>
                  </a:lnTo>
                  <a:lnTo>
                    <a:pt x="718" y="168"/>
                  </a:lnTo>
                  <a:lnTo>
                    <a:pt x="721" y="174"/>
                  </a:lnTo>
                  <a:lnTo>
                    <a:pt x="722" y="176"/>
                  </a:lnTo>
                  <a:lnTo>
                    <a:pt x="723" y="176"/>
                  </a:lnTo>
                  <a:lnTo>
                    <a:pt x="726" y="178"/>
                  </a:lnTo>
                  <a:lnTo>
                    <a:pt x="727" y="176"/>
                  </a:lnTo>
                  <a:lnTo>
                    <a:pt x="728" y="176"/>
                  </a:lnTo>
                  <a:lnTo>
                    <a:pt x="730" y="175"/>
                  </a:lnTo>
                  <a:lnTo>
                    <a:pt x="732" y="176"/>
                  </a:lnTo>
                  <a:lnTo>
                    <a:pt x="733" y="176"/>
                  </a:lnTo>
                  <a:lnTo>
                    <a:pt x="735" y="178"/>
                  </a:lnTo>
                  <a:lnTo>
                    <a:pt x="736" y="179"/>
                  </a:lnTo>
                  <a:lnTo>
                    <a:pt x="736" y="182"/>
                  </a:lnTo>
                  <a:lnTo>
                    <a:pt x="738" y="185"/>
                  </a:lnTo>
                  <a:lnTo>
                    <a:pt x="739" y="185"/>
                  </a:lnTo>
                  <a:lnTo>
                    <a:pt x="740" y="186"/>
                  </a:lnTo>
                  <a:lnTo>
                    <a:pt x="742" y="186"/>
                  </a:lnTo>
                  <a:lnTo>
                    <a:pt x="745" y="188"/>
                  </a:lnTo>
                  <a:lnTo>
                    <a:pt x="745" y="190"/>
                  </a:lnTo>
                  <a:lnTo>
                    <a:pt x="746" y="190"/>
                  </a:lnTo>
                  <a:lnTo>
                    <a:pt x="747" y="188"/>
                  </a:lnTo>
                  <a:lnTo>
                    <a:pt x="749" y="188"/>
                  </a:lnTo>
                  <a:lnTo>
                    <a:pt x="749" y="187"/>
                  </a:lnTo>
                  <a:lnTo>
                    <a:pt x="753" y="185"/>
                  </a:lnTo>
                  <a:lnTo>
                    <a:pt x="754" y="185"/>
                  </a:lnTo>
                  <a:lnTo>
                    <a:pt x="759" y="186"/>
                  </a:lnTo>
                  <a:lnTo>
                    <a:pt x="759" y="188"/>
                  </a:lnTo>
                  <a:lnTo>
                    <a:pt x="758" y="188"/>
                  </a:lnTo>
                  <a:lnTo>
                    <a:pt x="755" y="191"/>
                  </a:lnTo>
                  <a:lnTo>
                    <a:pt x="755" y="194"/>
                  </a:lnTo>
                  <a:lnTo>
                    <a:pt x="758" y="199"/>
                  </a:lnTo>
                  <a:lnTo>
                    <a:pt x="760" y="201"/>
                  </a:lnTo>
                  <a:lnTo>
                    <a:pt x="760" y="204"/>
                  </a:lnTo>
                  <a:lnTo>
                    <a:pt x="759" y="206"/>
                  </a:lnTo>
                  <a:lnTo>
                    <a:pt x="759" y="209"/>
                  </a:lnTo>
                  <a:lnTo>
                    <a:pt x="755" y="212"/>
                  </a:lnTo>
                  <a:lnTo>
                    <a:pt x="755" y="213"/>
                  </a:lnTo>
                  <a:lnTo>
                    <a:pt x="753" y="215"/>
                  </a:lnTo>
                  <a:lnTo>
                    <a:pt x="751" y="217"/>
                  </a:lnTo>
                  <a:lnTo>
                    <a:pt x="751" y="221"/>
                  </a:lnTo>
                  <a:lnTo>
                    <a:pt x="749" y="222"/>
                  </a:lnTo>
                  <a:lnTo>
                    <a:pt x="748" y="221"/>
                  </a:lnTo>
                  <a:lnTo>
                    <a:pt x="746" y="221"/>
                  </a:lnTo>
                  <a:lnTo>
                    <a:pt x="744" y="223"/>
                  </a:lnTo>
                  <a:lnTo>
                    <a:pt x="741" y="222"/>
                  </a:lnTo>
                  <a:lnTo>
                    <a:pt x="740" y="223"/>
                  </a:lnTo>
                  <a:lnTo>
                    <a:pt x="740" y="227"/>
                  </a:lnTo>
                  <a:lnTo>
                    <a:pt x="741" y="228"/>
                  </a:lnTo>
                  <a:lnTo>
                    <a:pt x="742" y="228"/>
                  </a:lnTo>
                  <a:lnTo>
                    <a:pt x="742" y="230"/>
                  </a:lnTo>
                  <a:lnTo>
                    <a:pt x="744" y="231"/>
                  </a:lnTo>
                  <a:lnTo>
                    <a:pt x="745" y="231"/>
                  </a:lnTo>
                  <a:lnTo>
                    <a:pt x="748" y="233"/>
                  </a:lnTo>
                  <a:lnTo>
                    <a:pt x="749" y="231"/>
                  </a:lnTo>
                  <a:lnTo>
                    <a:pt x="751" y="233"/>
                  </a:lnTo>
                  <a:lnTo>
                    <a:pt x="751" y="234"/>
                  </a:lnTo>
                  <a:lnTo>
                    <a:pt x="752" y="234"/>
                  </a:lnTo>
                  <a:lnTo>
                    <a:pt x="752" y="233"/>
                  </a:lnTo>
                  <a:lnTo>
                    <a:pt x="753" y="233"/>
                  </a:lnTo>
                  <a:lnTo>
                    <a:pt x="754" y="231"/>
                  </a:lnTo>
                  <a:lnTo>
                    <a:pt x="755" y="231"/>
                  </a:lnTo>
                  <a:lnTo>
                    <a:pt x="755" y="235"/>
                  </a:lnTo>
                  <a:lnTo>
                    <a:pt x="753" y="237"/>
                  </a:lnTo>
                  <a:lnTo>
                    <a:pt x="751" y="237"/>
                  </a:lnTo>
                  <a:lnTo>
                    <a:pt x="746" y="236"/>
                  </a:lnTo>
                  <a:lnTo>
                    <a:pt x="745" y="236"/>
                  </a:lnTo>
                  <a:lnTo>
                    <a:pt x="744" y="237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1" y="240"/>
                  </a:lnTo>
                  <a:lnTo>
                    <a:pt x="741" y="241"/>
                  </a:lnTo>
                  <a:lnTo>
                    <a:pt x="739" y="249"/>
                  </a:lnTo>
                  <a:lnTo>
                    <a:pt x="738" y="250"/>
                  </a:lnTo>
                  <a:lnTo>
                    <a:pt x="746" y="250"/>
                  </a:lnTo>
                  <a:lnTo>
                    <a:pt x="747" y="252"/>
                  </a:lnTo>
                  <a:lnTo>
                    <a:pt x="747" y="253"/>
                  </a:lnTo>
                  <a:lnTo>
                    <a:pt x="748" y="254"/>
                  </a:lnTo>
                  <a:lnTo>
                    <a:pt x="748" y="256"/>
                  </a:lnTo>
                  <a:lnTo>
                    <a:pt x="747" y="256"/>
                  </a:lnTo>
                  <a:lnTo>
                    <a:pt x="747" y="258"/>
                  </a:lnTo>
                  <a:lnTo>
                    <a:pt x="748" y="258"/>
                  </a:lnTo>
                  <a:lnTo>
                    <a:pt x="749" y="261"/>
                  </a:lnTo>
                  <a:lnTo>
                    <a:pt x="749" y="264"/>
                  </a:lnTo>
                  <a:lnTo>
                    <a:pt x="751" y="264"/>
                  </a:lnTo>
                  <a:lnTo>
                    <a:pt x="746" y="268"/>
                  </a:lnTo>
                  <a:lnTo>
                    <a:pt x="748" y="270"/>
                  </a:lnTo>
                  <a:lnTo>
                    <a:pt x="753" y="270"/>
                  </a:lnTo>
                  <a:lnTo>
                    <a:pt x="753" y="273"/>
                  </a:lnTo>
                  <a:lnTo>
                    <a:pt x="752" y="273"/>
                  </a:lnTo>
                  <a:lnTo>
                    <a:pt x="749" y="276"/>
                  </a:lnTo>
                  <a:lnTo>
                    <a:pt x="749" y="277"/>
                  </a:lnTo>
                  <a:lnTo>
                    <a:pt x="747" y="280"/>
                  </a:lnTo>
                  <a:lnTo>
                    <a:pt x="746" y="282"/>
                  </a:lnTo>
                  <a:lnTo>
                    <a:pt x="746" y="283"/>
                  </a:lnTo>
                  <a:lnTo>
                    <a:pt x="747" y="285"/>
                  </a:lnTo>
                  <a:lnTo>
                    <a:pt x="745" y="286"/>
                  </a:lnTo>
                  <a:lnTo>
                    <a:pt x="744" y="286"/>
                  </a:lnTo>
                  <a:lnTo>
                    <a:pt x="744" y="287"/>
                  </a:lnTo>
                  <a:lnTo>
                    <a:pt x="745" y="289"/>
                  </a:lnTo>
                  <a:lnTo>
                    <a:pt x="745" y="295"/>
                  </a:lnTo>
                  <a:lnTo>
                    <a:pt x="744" y="297"/>
                  </a:lnTo>
                  <a:lnTo>
                    <a:pt x="744" y="298"/>
                  </a:lnTo>
                  <a:lnTo>
                    <a:pt x="742" y="299"/>
                  </a:lnTo>
                  <a:lnTo>
                    <a:pt x="741" y="299"/>
                  </a:lnTo>
                  <a:lnTo>
                    <a:pt x="736" y="298"/>
                  </a:lnTo>
                  <a:lnTo>
                    <a:pt x="735" y="298"/>
                  </a:lnTo>
                  <a:lnTo>
                    <a:pt x="733" y="299"/>
                  </a:lnTo>
                  <a:lnTo>
                    <a:pt x="732" y="298"/>
                  </a:lnTo>
                  <a:lnTo>
                    <a:pt x="729" y="298"/>
                  </a:lnTo>
                  <a:lnTo>
                    <a:pt x="728" y="299"/>
                  </a:lnTo>
                  <a:lnTo>
                    <a:pt x="726" y="297"/>
                  </a:lnTo>
                  <a:lnTo>
                    <a:pt x="724" y="297"/>
                  </a:lnTo>
                  <a:lnTo>
                    <a:pt x="718" y="298"/>
                  </a:lnTo>
                  <a:lnTo>
                    <a:pt x="715" y="298"/>
                  </a:lnTo>
                  <a:lnTo>
                    <a:pt x="713" y="297"/>
                  </a:lnTo>
                  <a:lnTo>
                    <a:pt x="707" y="296"/>
                  </a:lnTo>
                  <a:lnTo>
                    <a:pt x="704" y="297"/>
                  </a:lnTo>
                  <a:lnTo>
                    <a:pt x="701" y="304"/>
                  </a:lnTo>
                  <a:lnTo>
                    <a:pt x="701" y="308"/>
                  </a:lnTo>
                  <a:lnTo>
                    <a:pt x="696" y="308"/>
                  </a:lnTo>
                  <a:lnTo>
                    <a:pt x="695" y="310"/>
                  </a:lnTo>
                  <a:lnTo>
                    <a:pt x="693" y="310"/>
                  </a:lnTo>
                  <a:lnTo>
                    <a:pt x="693" y="311"/>
                  </a:lnTo>
                  <a:lnTo>
                    <a:pt x="684" y="313"/>
                  </a:lnTo>
                  <a:lnTo>
                    <a:pt x="682" y="315"/>
                  </a:lnTo>
                  <a:lnTo>
                    <a:pt x="680" y="317"/>
                  </a:lnTo>
                  <a:lnTo>
                    <a:pt x="680" y="326"/>
                  </a:lnTo>
                  <a:lnTo>
                    <a:pt x="679" y="328"/>
                  </a:lnTo>
                  <a:lnTo>
                    <a:pt x="677" y="330"/>
                  </a:lnTo>
                  <a:lnTo>
                    <a:pt x="677" y="332"/>
                  </a:lnTo>
                  <a:lnTo>
                    <a:pt x="680" y="332"/>
                  </a:lnTo>
                  <a:lnTo>
                    <a:pt x="682" y="333"/>
                  </a:lnTo>
                  <a:lnTo>
                    <a:pt x="682" y="335"/>
                  </a:lnTo>
                  <a:lnTo>
                    <a:pt x="680" y="335"/>
                  </a:lnTo>
                  <a:lnTo>
                    <a:pt x="678" y="338"/>
                  </a:lnTo>
                  <a:lnTo>
                    <a:pt x="678" y="345"/>
                  </a:lnTo>
                  <a:lnTo>
                    <a:pt x="676" y="347"/>
                  </a:lnTo>
                  <a:lnTo>
                    <a:pt x="673" y="348"/>
                  </a:lnTo>
                  <a:lnTo>
                    <a:pt x="674" y="346"/>
                  </a:lnTo>
                  <a:lnTo>
                    <a:pt x="672" y="344"/>
                  </a:lnTo>
                  <a:lnTo>
                    <a:pt x="672" y="345"/>
                  </a:lnTo>
                  <a:lnTo>
                    <a:pt x="668" y="345"/>
                  </a:lnTo>
                  <a:lnTo>
                    <a:pt x="667" y="344"/>
                  </a:lnTo>
                  <a:lnTo>
                    <a:pt x="667" y="345"/>
                  </a:lnTo>
                  <a:lnTo>
                    <a:pt x="664" y="344"/>
                  </a:lnTo>
                  <a:lnTo>
                    <a:pt x="659" y="346"/>
                  </a:lnTo>
                  <a:lnTo>
                    <a:pt x="657" y="346"/>
                  </a:lnTo>
                  <a:lnTo>
                    <a:pt x="652" y="345"/>
                  </a:lnTo>
                  <a:lnTo>
                    <a:pt x="651" y="345"/>
                  </a:lnTo>
                  <a:lnTo>
                    <a:pt x="647" y="348"/>
                  </a:lnTo>
                  <a:lnTo>
                    <a:pt x="643" y="354"/>
                  </a:lnTo>
                  <a:lnTo>
                    <a:pt x="642" y="357"/>
                  </a:lnTo>
                  <a:lnTo>
                    <a:pt x="641" y="357"/>
                  </a:lnTo>
                  <a:lnTo>
                    <a:pt x="640" y="358"/>
                  </a:lnTo>
                  <a:lnTo>
                    <a:pt x="640" y="356"/>
                  </a:lnTo>
                  <a:lnTo>
                    <a:pt x="637" y="354"/>
                  </a:lnTo>
                  <a:lnTo>
                    <a:pt x="636" y="354"/>
                  </a:lnTo>
                  <a:lnTo>
                    <a:pt x="629" y="358"/>
                  </a:lnTo>
                  <a:lnTo>
                    <a:pt x="628" y="358"/>
                  </a:lnTo>
                  <a:lnTo>
                    <a:pt x="627" y="359"/>
                  </a:lnTo>
                  <a:lnTo>
                    <a:pt x="626" y="359"/>
                  </a:lnTo>
                  <a:lnTo>
                    <a:pt x="622" y="363"/>
                  </a:lnTo>
                  <a:lnTo>
                    <a:pt x="621" y="363"/>
                  </a:lnTo>
                  <a:lnTo>
                    <a:pt x="621" y="365"/>
                  </a:lnTo>
                  <a:lnTo>
                    <a:pt x="620" y="366"/>
                  </a:lnTo>
                  <a:lnTo>
                    <a:pt x="620" y="370"/>
                  </a:lnTo>
                  <a:lnTo>
                    <a:pt x="617" y="372"/>
                  </a:lnTo>
                  <a:lnTo>
                    <a:pt x="618" y="370"/>
                  </a:lnTo>
                  <a:lnTo>
                    <a:pt x="618" y="366"/>
                  </a:lnTo>
                  <a:lnTo>
                    <a:pt x="617" y="365"/>
                  </a:lnTo>
                  <a:lnTo>
                    <a:pt x="616" y="365"/>
                  </a:lnTo>
                  <a:lnTo>
                    <a:pt x="615" y="364"/>
                  </a:lnTo>
                  <a:lnTo>
                    <a:pt x="610" y="364"/>
                  </a:lnTo>
                  <a:lnTo>
                    <a:pt x="610" y="365"/>
                  </a:lnTo>
                  <a:lnTo>
                    <a:pt x="606" y="365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2" y="367"/>
                  </a:lnTo>
                  <a:lnTo>
                    <a:pt x="601" y="367"/>
                  </a:lnTo>
                  <a:lnTo>
                    <a:pt x="598" y="371"/>
                  </a:lnTo>
                  <a:lnTo>
                    <a:pt x="597" y="372"/>
                  </a:lnTo>
                  <a:lnTo>
                    <a:pt x="597" y="375"/>
                  </a:lnTo>
                  <a:lnTo>
                    <a:pt x="596" y="375"/>
                  </a:lnTo>
                  <a:lnTo>
                    <a:pt x="596" y="373"/>
                  </a:lnTo>
                  <a:lnTo>
                    <a:pt x="595" y="373"/>
                  </a:lnTo>
                  <a:lnTo>
                    <a:pt x="595" y="371"/>
                  </a:lnTo>
                  <a:lnTo>
                    <a:pt x="593" y="371"/>
                  </a:lnTo>
                  <a:lnTo>
                    <a:pt x="593" y="370"/>
                  </a:lnTo>
                  <a:lnTo>
                    <a:pt x="592" y="371"/>
                  </a:lnTo>
                  <a:lnTo>
                    <a:pt x="591" y="371"/>
                  </a:lnTo>
                  <a:lnTo>
                    <a:pt x="587" y="370"/>
                  </a:lnTo>
                  <a:lnTo>
                    <a:pt x="581" y="371"/>
                  </a:lnTo>
                  <a:lnTo>
                    <a:pt x="580" y="371"/>
                  </a:lnTo>
                  <a:lnTo>
                    <a:pt x="578" y="373"/>
                  </a:lnTo>
                  <a:lnTo>
                    <a:pt x="575" y="375"/>
                  </a:lnTo>
                  <a:lnTo>
                    <a:pt x="570" y="381"/>
                  </a:lnTo>
                  <a:lnTo>
                    <a:pt x="565" y="383"/>
                  </a:lnTo>
                  <a:lnTo>
                    <a:pt x="564" y="384"/>
                  </a:lnTo>
                  <a:lnTo>
                    <a:pt x="562" y="384"/>
                  </a:lnTo>
                  <a:lnTo>
                    <a:pt x="561" y="387"/>
                  </a:lnTo>
                  <a:lnTo>
                    <a:pt x="561" y="388"/>
                  </a:lnTo>
                  <a:lnTo>
                    <a:pt x="559" y="388"/>
                  </a:lnTo>
                  <a:lnTo>
                    <a:pt x="559" y="389"/>
                  </a:lnTo>
                  <a:lnTo>
                    <a:pt x="558" y="391"/>
                  </a:lnTo>
                  <a:lnTo>
                    <a:pt x="558" y="389"/>
                  </a:lnTo>
                  <a:lnTo>
                    <a:pt x="556" y="390"/>
                  </a:lnTo>
                  <a:lnTo>
                    <a:pt x="555" y="390"/>
                  </a:lnTo>
                  <a:lnTo>
                    <a:pt x="555" y="391"/>
                  </a:lnTo>
                  <a:lnTo>
                    <a:pt x="554" y="390"/>
                  </a:lnTo>
                  <a:lnTo>
                    <a:pt x="554" y="387"/>
                  </a:lnTo>
                  <a:lnTo>
                    <a:pt x="555" y="384"/>
                  </a:lnTo>
                  <a:lnTo>
                    <a:pt x="553" y="384"/>
                  </a:lnTo>
                  <a:lnTo>
                    <a:pt x="553" y="383"/>
                  </a:lnTo>
                  <a:lnTo>
                    <a:pt x="552" y="383"/>
                  </a:lnTo>
                  <a:lnTo>
                    <a:pt x="552" y="382"/>
                  </a:lnTo>
                  <a:lnTo>
                    <a:pt x="550" y="381"/>
                  </a:lnTo>
                  <a:lnTo>
                    <a:pt x="549" y="382"/>
                  </a:lnTo>
                  <a:lnTo>
                    <a:pt x="552" y="384"/>
                  </a:lnTo>
                  <a:lnTo>
                    <a:pt x="552" y="388"/>
                  </a:lnTo>
                  <a:lnTo>
                    <a:pt x="549" y="389"/>
                  </a:lnTo>
                  <a:lnTo>
                    <a:pt x="547" y="394"/>
                  </a:lnTo>
                  <a:lnTo>
                    <a:pt x="544" y="396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7" y="396"/>
                  </a:lnTo>
                  <a:lnTo>
                    <a:pt x="537" y="397"/>
                  </a:lnTo>
                  <a:lnTo>
                    <a:pt x="535" y="400"/>
                  </a:lnTo>
                  <a:lnTo>
                    <a:pt x="535" y="407"/>
                  </a:lnTo>
                  <a:lnTo>
                    <a:pt x="536" y="408"/>
                  </a:lnTo>
                  <a:lnTo>
                    <a:pt x="537" y="415"/>
                  </a:lnTo>
                  <a:lnTo>
                    <a:pt x="537" y="416"/>
                  </a:lnTo>
                  <a:lnTo>
                    <a:pt x="539" y="418"/>
                  </a:lnTo>
                  <a:lnTo>
                    <a:pt x="541" y="424"/>
                  </a:lnTo>
                  <a:lnTo>
                    <a:pt x="544" y="431"/>
                  </a:lnTo>
                  <a:lnTo>
                    <a:pt x="556" y="449"/>
                  </a:lnTo>
                  <a:lnTo>
                    <a:pt x="562" y="453"/>
                  </a:lnTo>
                  <a:lnTo>
                    <a:pt x="565" y="453"/>
                  </a:lnTo>
                  <a:lnTo>
                    <a:pt x="572" y="451"/>
                  </a:lnTo>
                  <a:lnTo>
                    <a:pt x="573" y="451"/>
                  </a:lnTo>
                  <a:lnTo>
                    <a:pt x="574" y="450"/>
                  </a:lnTo>
                  <a:lnTo>
                    <a:pt x="574" y="449"/>
                  </a:lnTo>
                  <a:lnTo>
                    <a:pt x="575" y="449"/>
                  </a:lnTo>
                  <a:lnTo>
                    <a:pt x="575" y="446"/>
                  </a:lnTo>
                  <a:lnTo>
                    <a:pt x="577" y="445"/>
                  </a:lnTo>
                  <a:lnTo>
                    <a:pt x="577" y="444"/>
                  </a:lnTo>
                  <a:lnTo>
                    <a:pt x="578" y="443"/>
                  </a:lnTo>
                  <a:lnTo>
                    <a:pt x="579" y="444"/>
                  </a:lnTo>
                  <a:lnTo>
                    <a:pt x="579" y="445"/>
                  </a:lnTo>
                  <a:lnTo>
                    <a:pt x="578" y="446"/>
                  </a:lnTo>
                  <a:lnTo>
                    <a:pt x="579" y="446"/>
                  </a:lnTo>
                  <a:lnTo>
                    <a:pt x="579" y="448"/>
                  </a:lnTo>
                  <a:lnTo>
                    <a:pt x="583" y="449"/>
                  </a:lnTo>
                  <a:lnTo>
                    <a:pt x="584" y="450"/>
                  </a:lnTo>
                  <a:lnTo>
                    <a:pt x="586" y="450"/>
                  </a:lnTo>
                  <a:lnTo>
                    <a:pt x="587" y="448"/>
                  </a:lnTo>
                  <a:lnTo>
                    <a:pt x="587" y="445"/>
                  </a:lnTo>
                  <a:lnTo>
                    <a:pt x="589" y="445"/>
                  </a:lnTo>
                  <a:lnTo>
                    <a:pt x="590" y="444"/>
                  </a:lnTo>
                  <a:lnTo>
                    <a:pt x="596" y="444"/>
                  </a:lnTo>
                  <a:lnTo>
                    <a:pt x="597" y="443"/>
                  </a:lnTo>
                  <a:lnTo>
                    <a:pt x="598" y="444"/>
                  </a:lnTo>
                  <a:lnTo>
                    <a:pt x="597" y="445"/>
                  </a:lnTo>
                  <a:lnTo>
                    <a:pt x="598" y="445"/>
                  </a:lnTo>
                  <a:lnTo>
                    <a:pt x="599" y="444"/>
                  </a:lnTo>
                  <a:lnTo>
                    <a:pt x="601" y="444"/>
                  </a:lnTo>
                  <a:lnTo>
                    <a:pt x="602" y="445"/>
                  </a:lnTo>
                  <a:lnTo>
                    <a:pt x="605" y="445"/>
                  </a:lnTo>
                  <a:lnTo>
                    <a:pt x="608" y="448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8"/>
                  </a:lnTo>
                  <a:lnTo>
                    <a:pt x="611" y="451"/>
                  </a:lnTo>
                  <a:lnTo>
                    <a:pt x="605" y="451"/>
                  </a:lnTo>
                  <a:lnTo>
                    <a:pt x="605" y="455"/>
                  </a:lnTo>
                  <a:lnTo>
                    <a:pt x="603" y="455"/>
                  </a:lnTo>
                  <a:lnTo>
                    <a:pt x="603" y="458"/>
                  </a:lnTo>
                  <a:lnTo>
                    <a:pt x="602" y="461"/>
                  </a:lnTo>
                  <a:lnTo>
                    <a:pt x="602" y="463"/>
                  </a:lnTo>
                  <a:lnTo>
                    <a:pt x="603" y="464"/>
                  </a:lnTo>
                  <a:lnTo>
                    <a:pt x="603" y="465"/>
                  </a:lnTo>
                  <a:lnTo>
                    <a:pt x="604" y="465"/>
                  </a:lnTo>
                  <a:lnTo>
                    <a:pt x="604" y="467"/>
                  </a:lnTo>
                  <a:lnTo>
                    <a:pt x="603" y="468"/>
                  </a:lnTo>
                  <a:lnTo>
                    <a:pt x="601" y="469"/>
                  </a:lnTo>
                  <a:lnTo>
                    <a:pt x="596" y="469"/>
                  </a:lnTo>
                  <a:lnTo>
                    <a:pt x="596" y="470"/>
                  </a:lnTo>
                  <a:lnTo>
                    <a:pt x="595" y="470"/>
                  </a:lnTo>
                  <a:lnTo>
                    <a:pt x="595" y="471"/>
                  </a:lnTo>
                  <a:lnTo>
                    <a:pt x="591" y="470"/>
                  </a:lnTo>
                  <a:lnTo>
                    <a:pt x="589" y="469"/>
                  </a:lnTo>
                  <a:lnTo>
                    <a:pt x="586" y="469"/>
                  </a:lnTo>
                  <a:lnTo>
                    <a:pt x="585" y="471"/>
                  </a:lnTo>
                  <a:lnTo>
                    <a:pt x="578" y="471"/>
                  </a:lnTo>
                  <a:lnTo>
                    <a:pt x="577" y="470"/>
                  </a:lnTo>
                  <a:lnTo>
                    <a:pt x="577" y="469"/>
                  </a:lnTo>
                  <a:lnTo>
                    <a:pt x="575" y="468"/>
                  </a:lnTo>
                  <a:lnTo>
                    <a:pt x="572" y="465"/>
                  </a:lnTo>
                  <a:lnTo>
                    <a:pt x="570" y="464"/>
                  </a:lnTo>
                  <a:lnTo>
                    <a:pt x="564" y="464"/>
                  </a:lnTo>
                  <a:lnTo>
                    <a:pt x="562" y="465"/>
                  </a:lnTo>
                  <a:lnTo>
                    <a:pt x="560" y="467"/>
                  </a:lnTo>
                  <a:lnTo>
                    <a:pt x="560" y="470"/>
                  </a:lnTo>
                  <a:lnTo>
                    <a:pt x="561" y="470"/>
                  </a:lnTo>
                  <a:lnTo>
                    <a:pt x="561" y="471"/>
                  </a:lnTo>
                  <a:lnTo>
                    <a:pt x="559" y="471"/>
                  </a:lnTo>
                  <a:lnTo>
                    <a:pt x="558" y="473"/>
                  </a:lnTo>
                  <a:lnTo>
                    <a:pt x="558" y="475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2" y="476"/>
                  </a:lnTo>
                  <a:lnTo>
                    <a:pt x="550" y="477"/>
                  </a:lnTo>
                  <a:lnTo>
                    <a:pt x="549" y="477"/>
                  </a:lnTo>
                  <a:lnTo>
                    <a:pt x="547" y="482"/>
                  </a:lnTo>
                  <a:lnTo>
                    <a:pt x="546" y="483"/>
                  </a:lnTo>
                  <a:lnTo>
                    <a:pt x="543" y="483"/>
                  </a:lnTo>
                  <a:lnTo>
                    <a:pt x="543" y="481"/>
                  </a:lnTo>
                  <a:lnTo>
                    <a:pt x="540" y="481"/>
                  </a:lnTo>
                  <a:lnTo>
                    <a:pt x="539" y="482"/>
                  </a:lnTo>
                  <a:lnTo>
                    <a:pt x="531" y="482"/>
                  </a:lnTo>
                  <a:lnTo>
                    <a:pt x="528" y="485"/>
                  </a:lnTo>
                  <a:lnTo>
                    <a:pt x="527" y="486"/>
                  </a:lnTo>
                  <a:lnTo>
                    <a:pt x="523" y="486"/>
                  </a:lnTo>
                  <a:lnTo>
                    <a:pt x="521" y="488"/>
                  </a:lnTo>
                  <a:lnTo>
                    <a:pt x="521" y="487"/>
                  </a:lnTo>
                  <a:lnTo>
                    <a:pt x="518" y="489"/>
                  </a:lnTo>
                  <a:lnTo>
                    <a:pt x="518" y="491"/>
                  </a:lnTo>
                  <a:lnTo>
                    <a:pt x="516" y="493"/>
                  </a:lnTo>
                  <a:lnTo>
                    <a:pt x="515" y="498"/>
                  </a:lnTo>
                  <a:lnTo>
                    <a:pt x="515" y="499"/>
                  </a:lnTo>
                  <a:lnTo>
                    <a:pt x="511" y="499"/>
                  </a:lnTo>
                  <a:lnTo>
                    <a:pt x="511" y="500"/>
                  </a:lnTo>
                  <a:lnTo>
                    <a:pt x="510" y="501"/>
                  </a:lnTo>
                  <a:lnTo>
                    <a:pt x="508" y="501"/>
                  </a:lnTo>
                  <a:lnTo>
                    <a:pt x="508" y="504"/>
                  </a:lnTo>
                  <a:lnTo>
                    <a:pt x="506" y="504"/>
                  </a:lnTo>
                  <a:lnTo>
                    <a:pt x="506" y="505"/>
                  </a:lnTo>
                  <a:lnTo>
                    <a:pt x="505" y="506"/>
                  </a:lnTo>
                  <a:lnTo>
                    <a:pt x="503" y="506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4" y="507"/>
                  </a:lnTo>
                  <a:lnTo>
                    <a:pt x="488" y="507"/>
                  </a:lnTo>
                  <a:lnTo>
                    <a:pt x="485" y="506"/>
                  </a:lnTo>
                  <a:lnTo>
                    <a:pt x="485" y="504"/>
                  </a:lnTo>
                  <a:lnTo>
                    <a:pt x="484" y="501"/>
                  </a:lnTo>
                  <a:lnTo>
                    <a:pt x="479" y="501"/>
                  </a:lnTo>
                  <a:lnTo>
                    <a:pt x="479" y="500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5" y="495"/>
                  </a:lnTo>
                  <a:lnTo>
                    <a:pt x="479" y="495"/>
                  </a:lnTo>
                  <a:lnTo>
                    <a:pt x="479" y="494"/>
                  </a:lnTo>
                  <a:lnTo>
                    <a:pt x="481" y="494"/>
                  </a:lnTo>
                  <a:lnTo>
                    <a:pt x="480" y="493"/>
                  </a:lnTo>
                  <a:lnTo>
                    <a:pt x="480" y="492"/>
                  </a:lnTo>
                  <a:lnTo>
                    <a:pt x="481" y="491"/>
                  </a:lnTo>
                  <a:lnTo>
                    <a:pt x="481" y="487"/>
                  </a:lnTo>
                  <a:lnTo>
                    <a:pt x="480" y="486"/>
                  </a:lnTo>
                  <a:lnTo>
                    <a:pt x="480" y="483"/>
                  </a:lnTo>
                  <a:lnTo>
                    <a:pt x="481" y="482"/>
                  </a:lnTo>
                  <a:lnTo>
                    <a:pt x="481" y="481"/>
                  </a:lnTo>
                  <a:lnTo>
                    <a:pt x="484" y="480"/>
                  </a:lnTo>
                  <a:lnTo>
                    <a:pt x="484" y="479"/>
                  </a:lnTo>
                  <a:lnTo>
                    <a:pt x="485" y="477"/>
                  </a:lnTo>
                  <a:lnTo>
                    <a:pt x="485" y="475"/>
                  </a:lnTo>
                  <a:lnTo>
                    <a:pt x="484" y="473"/>
                  </a:lnTo>
                  <a:lnTo>
                    <a:pt x="484" y="471"/>
                  </a:lnTo>
                  <a:lnTo>
                    <a:pt x="483" y="470"/>
                  </a:lnTo>
                  <a:lnTo>
                    <a:pt x="483" y="465"/>
                  </a:lnTo>
                  <a:lnTo>
                    <a:pt x="481" y="464"/>
                  </a:lnTo>
                  <a:lnTo>
                    <a:pt x="478" y="463"/>
                  </a:lnTo>
                  <a:lnTo>
                    <a:pt x="475" y="461"/>
                  </a:lnTo>
                  <a:lnTo>
                    <a:pt x="472" y="461"/>
                  </a:lnTo>
                  <a:lnTo>
                    <a:pt x="471" y="462"/>
                  </a:lnTo>
                  <a:lnTo>
                    <a:pt x="468" y="462"/>
                  </a:lnTo>
                  <a:lnTo>
                    <a:pt x="468" y="461"/>
                  </a:lnTo>
                  <a:lnTo>
                    <a:pt x="467" y="461"/>
                  </a:lnTo>
                  <a:lnTo>
                    <a:pt x="466" y="459"/>
                  </a:lnTo>
                  <a:lnTo>
                    <a:pt x="465" y="459"/>
                  </a:lnTo>
                  <a:lnTo>
                    <a:pt x="463" y="457"/>
                  </a:lnTo>
                  <a:lnTo>
                    <a:pt x="462" y="457"/>
                  </a:lnTo>
                  <a:lnTo>
                    <a:pt x="462" y="456"/>
                  </a:lnTo>
                  <a:lnTo>
                    <a:pt x="461" y="455"/>
                  </a:lnTo>
                  <a:lnTo>
                    <a:pt x="460" y="455"/>
                  </a:lnTo>
                  <a:lnTo>
                    <a:pt x="456" y="451"/>
                  </a:lnTo>
                  <a:lnTo>
                    <a:pt x="454" y="450"/>
                  </a:lnTo>
                  <a:lnTo>
                    <a:pt x="446" y="450"/>
                  </a:lnTo>
                  <a:lnTo>
                    <a:pt x="444" y="452"/>
                  </a:lnTo>
                  <a:lnTo>
                    <a:pt x="440" y="452"/>
                  </a:lnTo>
                  <a:lnTo>
                    <a:pt x="438" y="451"/>
                  </a:lnTo>
                  <a:lnTo>
                    <a:pt x="437" y="451"/>
                  </a:lnTo>
                  <a:lnTo>
                    <a:pt x="436" y="448"/>
                  </a:lnTo>
                  <a:lnTo>
                    <a:pt x="437" y="445"/>
                  </a:lnTo>
                  <a:lnTo>
                    <a:pt x="438" y="444"/>
                  </a:lnTo>
                  <a:lnTo>
                    <a:pt x="443" y="440"/>
                  </a:lnTo>
                  <a:lnTo>
                    <a:pt x="446" y="440"/>
                  </a:lnTo>
                  <a:lnTo>
                    <a:pt x="446" y="439"/>
                  </a:lnTo>
                  <a:lnTo>
                    <a:pt x="447" y="439"/>
                  </a:lnTo>
                  <a:lnTo>
                    <a:pt x="448" y="438"/>
                  </a:lnTo>
                  <a:lnTo>
                    <a:pt x="452" y="438"/>
                  </a:lnTo>
                  <a:lnTo>
                    <a:pt x="452" y="437"/>
                  </a:lnTo>
                  <a:lnTo>
                    <a:pt x="450" y="437"/>
                  </a:lnTo>
                  <a:lnTo>
                    <a:pt x="452" y="436"/>
                  </a:lnTo>
                  <a:lnTo>
                    <a:pt x="453" y="433"/>
                  </a:lnTo>
                  <a:lnTo>
                    <a:pt x="465" y="427"/>
                  </a:lnTo>
                  <a:lnTo>
                    <a:pt x="466" y="427"/>
                  </a:lnTo>
                  <a:lnTo>
                    <a:pt x="466" y="426"/>
                  </a:lnTo>
                  <a:lnTo>
                    <a:pt x="465" y="425"/>
                  </a:lnTo>
                  <a:lnTo>
                    <a:pt x="466" y="425"/>
                  </a:lnTo>
                  <a:lnTo>
                    <a:pt x="467" y="426"/>
                  </a:lnTo>
                  <a:lnTo>
                    <a:pt x="469" y="426"/>
                  </a:lnTo>
                  <a:lnTo>
                    <a:pt x="473" y="425"/>
                  </a:lnTo>
                  <a:lnTo>
                    <a:pt x="474" y="424"/>
                  </a:lnTo>
                  <a:lnTo>
                    <a:pt x="475" y="421"/>
                  </a:lnTo>
                  <a:lnTo>
                    <a:pt x="477" y="421"/>
                  </a:lnTo>
                  <a:lnTo>
                    <a:pt x="478" y="420"/>
                  </a:lnTo>
                  <a:lnTo>
                    <a:pt x="479" y="420"/>
                  </a:lnTo>
                  <a:lnTo>
                    <a:pt x="480" y="421"/>
                  </a:lnTo>
                  <a:lnTo>
                    <a:pt x="483" y="419"/>
                  </a:lnTo>
                  <a:lnTo>
                    <a:pt x="486" y="419"/>
                  </a:lnTo>
                  <a:lnTo>
                    <a:pt x="486" y="420"/>
                  </a:lnTo>
                  <a:lnTo>
                    <a:pt x="487" y="420"/>
                  </a:lnTo>
                  <a:lnTo>
                    <a:pt x="487" y="416"/>
                  </a:lnTo>
                  <a:lnTo>
                    <a:pt x="491" y="416"/>
                  </a:lnTo>
                  <a:lnTo>
                    <a:pt x="491" y="415"/>
                  </a:lnTo>
                  <a:lnTo>
                    <a:pt x="490" y="415"/>
                  </a:lnTo>
                  <a:lnTo>
                    <a:pt x="490" y="414"/>
                  </a:lnTo>
                  <a:lnTo>
                    <a:pt x="485" y="414"/>
                  </a:lnTo>
                  <a:lnTo>
                    <a:pt x="485" y="413"/>
                  </a:lnTo>
                  <a:lnTo>
                    <a:pt x="486" y="413"/>
                  </a:lnTo>
                  <a:lnTo>
                    <a:pt x="485" y="412"/>
                  </a:lnTo>
                  <a:lnTo>
                    <a:pt x="485" y="407"/>
                  </a:lnTo>
                  <a:lnTo>
                    <a:pt x="486" y="406"/>
                  </a:lnTo>
                  <a:lnTo>
                    <a:pt x="485" y="405"/>
                  </a:lnTo>
                  <a:lnTo>
                    <a:pt x="484" y="402"/>
                  </a:lnTo>
                  <a:lnTo>
                    <a:pt x="483" y="402"/>
                  </a:lnTo>
                  <a:lnTo>
                    <a:pt x="480" y="405"/>
                  </a:lnTo>
                  <a:lnTo>
                    <a:pt x="481" y="406"/>
                  </a:lnTo>
                  <a:lnTo>
                    <a:pt x="480" y="406"/>
                  </a:lnTo>
                  <a:lnTo>
                    <a:pt x="480" y="407"/>
                  </a:lnTo>
                  <a:lnTo>
                    <a:pt x="479" y="407"/>
                  </a:lnTo>
                  <a:lnTo>
                    <a:pt x="480" y="408"/>
                  </a:lnTo>
                  <a:lnTo>
                    <a:pt x="475" y="408"/>
                  </a:lnTo>
                  <a:lnTo>
                    <a:pt x="474" y="406"/>
                  </a:lnTo>
                  <a:lnTo>
                    <a:pt x="473" y="405"/>
                  </a:lnTo>
                  <a:lnTo>
                    <a:pt x="472" y="405"/>
                  </a:lnTo>
                  <a:lnTo>
                    <a:pt x="472" y="403"/>
                  </a:lnTo>
                  <a:lnTo>
                    <a:pt x="467" y="403"/>
                  </a:lnTo>
                  <a:lnTo>
                    <a:pt x="467" y="402"/>
                  </a:lnTo>
                  <a:lnTo>
                    <a:pt x="468" y="402"/>
                  </a:lnTo>
                  <a:lnTo>
                    <a:pt x="468" y="397"/>
                  </a:lnTo>
                  <a:lnTo>
                    <a:pt x="467" y="399"/>
                  </a:lnTo>
                  <a:lnTo>
                    <a:pt x="467" y="401"/>
                  </a:lnTo>
                  <a:lnTo>
                    <a:pt x="466" y="402"/>
                  </a:lnTo>
                  <a:lnTo>
                    <a:pt x="465" y="402"/>
                  </a:lnTo>
                  <a:lnTo>
                    <a:pt x="463" y="403"/>
                  </a:lnTo>
                  <a:lnTo>
                    <a:pt x="462" y="403"/>
                  </a:lnTo>
                  <a:lnTo>
                    <a:pt x="462" y="402"/>
                  </a:lnTo>
                  <a:lnTo>
                    <a:pt x="459" y="401"/>
                  </a:lnTo>
                  <a:lnTo>
                    <a:pt x="460" y="403"/>
                  </a:lnTo>
                  <a:lnTo>
                    <a:pt x="459" y="403"/>
                  </a:lnTo>
                  <a:lnTo>
                    <a:pt x="455" y="405"/>
                  </a:lnTo>
                  <a:lnTo>
                    <a:pt x="452" y="405"/>
                  </a:lnTo>
                  <a:lnTo>
                    <a:pt x="449" y="403"/>
                  </a:lnTo>
                  <a:lnTo>
                    <a:pt x="448" y="403"/>
                  </a:lnTo>
                  <a:lnTo>
                    <a:pt x="447" y="405"/>
                  </a:lnTo>
                  <a:lnTo>
                    <a:pt x="441" y="405"/>
                  </a:lnTo>
                  <a:lnTo>
                    <a:pt x="441" y="406"/>
                  </a:lnTo>
                  <a:lnTo>
                    <a:pt x="440" y="406"/>
                  </a:lnTo>
                  <a:lnTo>
                    <a:pt x="438" y="407"/>
                  </a:lnTo>
                  <a:lnTo>
                    <a:pt x="437" y="407"/>
                  </a:lnTo>
                  <a:lnTo>
                    <a:pt x="429" y="405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6" y="400"/>
                  </a:lnTo>
                  <a:lnTo>
                    <a:pt x="428" y="400"/>
                  </a:lnTo>
                  <a:lnTo>
                    <a:pt x="428" y="399"/>
                  </a:lnTo>
                  <a:lnTo>
                    <a:pt x="426" y="400"/>
                  </a:lnTo>
                  <a:lnTo>
                    <a:pt x="424" y="400"/>
                  </a:lnTo>
                  <a:lnTo>
                    <a:pt x="422" y="399"/>
                  </a:lnTo>
                  <a:lnTo>
                    <a:pt x="421" y="399"/>
                  </a:lnTo>
                  <a:lnTo>
                    <a:pt x="419" y="396"/>
                  </a:lnTo>
                  <a:lnTo>
                    <a:pt x="418" y="395"/>
                  </a:lnTo>
                  <a:lnTo>
                    <a:pt x="417" y="396"/>
                  </a:lnTo>
                  <a:lnTo>
                    <a:pt x="415" y="395"/>
                  </a:lnTo>
                  <a:lnTo>
                    <a:pt x="411" y="391"/>
                  </a:lnTo>
                  <a:lnTo>
                    <a:pt x="411" y="394"/>
                  </a:lnTo>
                  <a:lnTo>
                    <a:pt x="407" y="394"/>
                  </a:lnTo>
                  <a:lnTo>
                    <a:pt x="406" y="393"/>
                  </a:lnTo>
                  <a:lnTo>
                    <a:pt x="406" y="391"/>
                  </a:lnTo>
                  <a:lnTo>
                    <a:pt x="407" y="390"/>
                  </a:lnTo>
                  <a:lnTo>
                    <a:pt x="415" y="390"/>
                  </a:lnTo>
                  <a:lnTo>
                    <a:pt x="417" y="388"/>
                  </a:lnTo>
                  <a:lnTo>
                    <a:pt x="418" y="388"/>
                  </a:lnTo>
                  <a:lnTo>
                    <a:pt x="418" y="387"/>
                  </a:lnTo>
                  <a:lnTo>
                    <a:pt x="417" y="384"/>
                  </a:lnTo>
                  <a:lnTo>
                    <a:pt x="415" y="384"/>
                  </a:lnTo>
                  <a:lnTo>
                    <a:pt x="412" y="383"/>
                  </a:lnTo>
                  <a:lnTo>
                    <a:pt x="406" y="381"/>
                  </a:lnTo>
                  <a:lnTo>
                    <a:pt x="404" y="381"/>
                  </a:lnTo>
                  <a:lnTo>
                    <a:pt x="403" y="382"/>
                  </a:lnTo>
                  <a:lnTo>
                    <a:pt x="403" y="385"/>
                  </a:lnTo>
                  <a:lnTo>
                    <a:pt x="401" y="383"/>
                  </a:lnTo>
                  <a:lnTo>
                    <a:pt x="401" y="382"/>
                  </a:lnTo>
                  <a:lnTo>
                    <a:pt x="396" y="377"/>
                  </a:lnTo>
                  <a:lnTo>
                    <a:pt x="396" y="376"/>
                  </a:lnTo>
                  <a:lnTo>
                    <a:pt x="398" y="378"/>
                  </a:lnTo>
                  <a:lnTo>
                    <a:pt x="406" y="377"/>
                  </a:lnTo>
                  <a:lnTo>
                    <a:pt x="407" y="378"/>
                  </a:lnTo>
                  <a:lnTo>
                    <a:pt x="410" y="379"/>
                  </a:lnTo>
                  <a:lnTo>
                    <a:pt x="413" y="379"/>
                  </a:lnTo>
                  <a:lnTo>
                    <a:pt x="417" y="381"/>
                  </a:lnTo>
                  <a:lnTo>
                    <a:pt x="425" y="381"/>
                  </a:lnTo>
                  <a:lnTo>
                    <a:pt x="428" y="383"/>
                  </a:lnTo>
                  <a:lnTo>
                    <a:pt x="431" y="383"/>
                  </a:lnTo>
                  <a:lnTo>
                    <a:pt x="434" y="381"/>
                  </a:lnTo>
                  <a:lnTo>
                    <a:pt x="434" y="379"/>
                  </a:lnTo>
                  <a:lnTo>
                    <a:pt x="438" y="375"/>
                  </a:lnTo>
                  <a:lnTo>
                    <a:pt x="441" y="375"/>
                  </a:lnTo>
                  <a:lnTo>
                    <a:pt x="443" y="372"/>
                  </a:lnTo>
                  <a:lnTo>
                    <a:pt x="443" y="371"/>
                  </a:lnTo>
                  <a:lnTo>
                    <a:pt x="441" y="373"/>
                  </a:lnTo>
                  <a:lnTo>
                    <a:pt x="438" y="373"/>
                  </a:lnTo>
                  <a:lnTo>
                    <a:pt x="434" y="377"/>
                  </a:lnTo>
                  <a:lnTo>
                    <a:pt x="430" y="377"/>
                  </a:lnTo>
                  <a:lnTo>
                    <a:pt x="428" y="376"/>
                  </a:lnTo>
                  <a:lnTo>
                    <a:pt x="426" y="375"/>
                  </a:lnTo>
                  <a:lnTo>
                    <a:pt x="425" y="376"/>
                  </a:lnTo>
                  <a:lnTo>
                    <a:pt x="423" y="376"/>
                  </a:lnTo>
                  <a:lnTo>
                    <a:pt x="422" y="377"/>
                  </a:lnTo>
                  <a:lnTo>
                    <a:pt x="421" y="375"/>
                  </a:lnTo>
                  <a:lnTo>
                    <a:pt x="421" y="373"/>
                  </a:lnTo>
                  <a:lnTo>
                    <a:pt x="417" y="373"/>
                  </a:lnTo>
                  <a:lnTo>
                    <a:pt x="417" y="372"/>
                  </a:lnTo>
                  <a:lnTo>
                    <a:pt x="416" y="371"/>
                  </a:lnTo>
                  <a:lnTo>
                    <a:pt x="416" y="370"/>
                  </a:lnTo>
                  <a:lnTo>
                    <a:pt x="415" y="369"/>
                  </a:lnTo>
                  <a:lnTo>
                    <a:pt x="415" y="366"/>
                  </a:lnTo>
                  <a:lnTo>
                    <a:pt x="413" y="366"/>
                  </a:lnTo>
                  <a:lnTo>
                    <a:pt x="413" y="363"/>
                  </a:lnTo>
                  <a:lnTo>
                    <a:pt x="415" y="360"/>
                  </a:lnTo>
                  <a:lnTo>
                    <a:pt x="416" y="359"/>
                  </a:lnTo>
                  <a:lnTo>
                    <a:pt x="416" y="357"/>
                  </a:lnTo>
                  <a:lnTo>
                    <a:pt x="417" y="356"/>
                  </a:lnTo>
                  <a:lnTo>
                    <a:pt x="416" y="354"/>
                  </a:lnTo>
                  <a:lnTo>
                    <a:pt x="413" y="353"/>
                  </a:lnTo>
                  <a:lnTo>
                    <a:pt x="413" y="352"/>
                  </a:lnTo>
                  <a:lnTo>
                    <a:pt x="415" y="350"/>
                  </a:lnTo>
                  <a:lnTo>
                    <a:pt x="413" y="348"/>
                  </a:lnTo>
                  <a:lnTo>
                    <a:pt x="412" y="350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4"/>
                  </a:lnTo>
                  <a:lnTo>
                    <a:pt x="415" y="354"/>
                  </a:lnTo>
                  <a:lnTo>
                    <a:pt x="415" y="357"/>
                  </a:lnTo>
                  <a:lnTo>
                    <a:pt x="413" y="359"/>
                  </a:lnTo>
                  <a:lnTo>
                    <a:pt x="412" y="360"/>
                  </a:lnTo>
                  <a:lnTo>
                    <a:pt x="411" y="360"/>
                  </a:lnTo>
                  <a:lnTo>
                    <a:pt x="410" y="362"/>
                  </a:lnTo>
                  <a:lnTo>
                    <a:pt x="410" y="364"/>
                  </a:lnTo>
                  <a:lnTo>
                    <a:pt x="412" y="366"/>
                  </a:lnTo>
                  <a:lnTo>
                    <a:pt x="412" y="371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3" y="371"/>
                  </a:lnTo>
                  <a:lnTo>
                    <a:pt x="400" y="371"/>
                  </a:lnTo>
                  <a:lnTo>
                    <a:pt x="399" y="372"/>
                  </a:lnTo>
                  <a:lnTo>
                    <a:pt x="399" y="373"/>
                  </a:lnTo>
                  <a:lnTo>
                    <a:pt x="394" y="373"/>
                  </a:lnTo>
                  <a:lnTo>
                    <a:pt x="394" y="371"/>
                  </a:lnTo>
                  <a:lnTo>
                    <a:pt x="397" y="366"/>
                  </a:lnTo>
                  <a:lnTo>
                    <a:pt x="398" y="365"/>
                  </a:lnTo>
                  <a:lnTo>
                    <a:pt x="398" y="364"/>
                  </a:lnTo>
                  <a:lnTo>
                    <a:pt x="400" y="362"/>
                  </a:lnTo>
                  <a:lnTo>
                    <a:pt x="399" y="360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4"/>
                  </a:lnTo>
                  <a:lnTo>
                    <a:pt x="397" y="364"/>
                  </a:lnTo>
                  <a:lnTo>
                    <a:pt x="396" y="365"/>
                  </a:lnTo>
                  <a:lnTo>
                    <a:pt x="396" y="366"/>
                  </a:lnTo>
                  <a:lnTo>
                    <a:pt x="393" y="364"/>
                  </a:lnTo>
                  <a:lnTo>
                    <a:pt x="393" y="363"/>
                  </a:lnTo>
                  <a:lnTo>
                    <a:pt x="392" y="363"/>
                  </a:lnTo>
                  <a:lnTo>
                    <a:pt x="393" y="364"/>
                  </a:lnTo>
                  <a:lnTo>
                    <a:pt x="393" y="365"/>
                  </a:lnTo>
                  <a:lnTo>
                    <a:pt x="394" y="366"/>
                  </a:lnTo>
                  <a:lnTo>
                    <a:pt x="396" y="366"/>
                  </a:lnTo>
                  <a:lnTo>
                    <a:pt x="396" y="367"/>
                  </a:lnTo>
                  <a:lnTo>
                    <a:pt x="394" y="369"/>
                  </a:lnTo>
                  <a:lnTo>
                    <a:pt x="394" y="370"/>
                  </a:lnTo>
                  <a:lnTo>
                    <a:pt x="393" y="370"/>
                  </a:lnTo>
                  <a:lnTo>
                    <a:pt x="392" y="372"/>
                  </a:lnTo>
                  <a:lnTo>
                    <a:pt x="392" y="373"/>
                  </a:lnTo>
                  <a:lnTo>
                    <a:pt x="391" y="373"/>
                  </a:lnTo>
                  <a:lnTo>
                    <a:pt x="388" y="375"/>
                  </a:lnTo>
                  <a:lnTo>
                    <a:pt x="386" y="375"/>
                  </a:lnTo>
                  <a:lnTo>
                    <a:pt x="385" y="373"/>
                  </a:lnTo>
                  <a:lnTo>
                    <a:pt x="376" y="373"/>
                  </a:lnTo>
                  <a:lnTo>
                    <a:pt x="374" y="375"/>
                  </a:lnTo>
                  <a:lnTo>
                    <a:pt x="373" y="375"/>
                  </a:lnTo>
                  <a:lnTo>
                    <a:pt x="372" y="376"/>
                  </a:lnTo>
                  <a:lnTo>
                    <a:pt x="370" y="376"/>
                  </a:lnTo>
                  <a:lnTo>
                    <a:pt x="368" y="377"/>
                  </a:lnTo>
                  <a:lnTo>
                    <a:pt x="365" y="377"/>
                  </a:lnTo>
                  <a:lnTo>
                    <a:pt x="363" y="379"/>
                  </a:lnTo>
                  <a:lnTo>
                    <a:pt x="363" y="381"/>
                  </a:lnTo>
                  <a:lnTo>
                    <a:pt x="365" y="382"/>
                  </a:lnTo>
                  <a:lnTo>
                    <a:pt x="365" y="383"/>
                  </a:lnTo>
                  <a:lnTo>
                    <a:pt x="366" y="384"/>
                  </a:lnTo>
                  <a:lnTo>
                    <a:pt x="365" y="384"/>
                  </a:lnTo>
                  <a:lnTo>
                    <a:pt x="365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0" y="390"/>
                  </a:lnTo>
                  <a:lnTo>
                    <a:pt x="360" y="391"/>
                  </a:lnTo>
                  <a:lnTo>
                    <a:pt x="361" y="391"/>
                  </a:lnTo>
                  <a:lnTo>
                    <a:pt x="361" y="393"/>
                  </a:lnTo>
                  <a:lnTo>
                    <a:pt x="360" y="395"/>
                  </a:lnTo>
                  <a:lnTo>
                    <a:pt x="356" y="400"/>
                  </a:lnTo>
                  <a:lnTo>
                    <a:pt x="355" y="401"/>
                  </a:lnTo>
                  <a:lnTo>
                    <a:pt x="355" y="402"/>
                  </a:lnTo>
                  <a:lnTo>
                    <a:pt x="354" y="402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07"/>
                  </a:lnTo>
                  <a:lnTo>
                    <a:pt x="348" y="412"/>
                  </a:lnTo>
                  <a:lnTo>
                    <a:pt x="343" y="418"/>
                  </a:lnTo>
                  <a:lnTo>
                    <a:pt x="341" y="420"/>
                  </a:lnTo>
                  <a:lnTo>
                    <a:pt x="337" y="422"/>
                  </a:lnTo>
                  <a:lnTo>
                    <a:pt x="337" y="419"/>
                  </a:lnTo>
                  <a:lnTo>
                    <a:pt x="336" y="419"/>
                  </a:lnTo>
                  <a:lnTo>
                    <a:pt x="336" y="422"/>
                  </a:lnTo>
                  <a:lnTo>
                    <a:pt x="335" y="422"/>
                  </a:lnTo>
                  <a:lnTo>
                    <a:pt x="332" y="421"/>
                  </a:lnTo>
                  <a:lnTo>
                    <a:pt x="331" y="420"/>
                  </a:lnTo>
                  <a:lnTo>
                    <a:pt x="330" y="421"/>
                  </a:lnTo>
                  <a:lnTo>
                    <a:pt x="330" y="425"/>
                  </a:lnTo>
                  <a:lnTo>
                    <a:pt x="329" y="425"/>
                  </a:lnTo>
                  <a:lnTo>
                    <a:pt x="329" y="427"/>
                  </a:lnTo>
                  <a:lnTo>
                    <a:pt x="328" y="426"/>
                  </a:lnTo>
                  <a:lnTo>
                    <a:pt x="324" y="426"/>
                  </a:lnTo>
                  <a:lnTo>
                    <a:pt x="323" y="427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5" y="432"/>
                  </a:lnTo>
                  <a:lnTo>
                    <a:pt x="323" y="432"/>
                  </a:lnTo>
                  <a:lnTo>
                    <a:pt x="323" y="433"/>
                  </a:lnTo>
                  <a:lnTo>
                    <a:pt x="322" y="433"/>
                  </a:lnTo>
                  <a:lnTo>
                    <a:pt x="320" y="434"/>
                  </a:lnTo>
                  <a:lnTo>
                    <a:pt x="320" y="432"/>
                  </a:lnTo>
                  <a:lnTo>
                    <a:pt x="319" y="430"/>
                  </a:lnTo>
                  <a:lnTo>
                    <a:pt x="318" y="430"/>
                  </a:lnTo>
                  <a:lnTo>
                    <a:pt x="318" y="425"/>
                  </a:lnTo>
                  <a:lnTo>
                    <a:pt x="319" y="425"/>
                  </a:lnTo>
                  <a:lnTo>
                    <a:pt x="317" y="422"/>
                  </a:lnTo>
                  <a:lnTo>
                    <a:pt x="317" y="421"/>
                  </a:lnTo>
                  <a:lnTo>
                    <a:pt x="316" y="422"/>
                  </a:lnTo>
                  <a:lnTo>
                    <a:pt x="317" y="422"/>
                  </a:lnTo>
                  <a:lnTo>
                    <a:pt x="317" y="425"/>
                  </a:lnTo>
                  <a:lnTo>
                    <a:pt x="316" y="426"/>
                  </a:lnTo>
                  <a:lnTo>
                    <a:pt x="316" y="428"/>
                  </a:lnTo>
                  <a:lnTo>
                    <a:pt x="317" y="428"/>
                  </a:lnTo>
                  <a:lnTo>
                    <a:pt x="314" y="430"/>
                  </a:lnTo>
                  <a:lnTo>
                    <a:pt x="314" y="438"/>
                  </a:lnTo>
                  <a:lnTo>
                    <a:pt x="316" y="438"/>
                  </a:lnTo>
                  <a:lnTo>
                    <a:pt x="316" y="439"/>
                  </a:lnTo>
                  <a:lnTo>
                    <a:pt x="318" y="439"/>
                  </a:lnTo>
                  <a:lnTo>
                    <a:pt x="318" y="438"/>
                  </a:lnTo>
                  <a:lnTo>
                    <a:pt x="319" y="437"/>
                  </a:lnTo>
                  <a:lnTo>
                    <a:pt x="319" y="438"/>
                  </a:lnTo>
                  <a:lnTo>
                    <a:pt x="314" y="443"/>
                  </a:lnTo>
                  <a:lnTo>
                    <a:pt x="316" y="444"/>
                  </a:lnTo>
                  <a:lnTo>
                    <a:pt x="316" y="445"/>
                  </a:lnTo>
                  <a:lnTo>
                    <a:pt x="317" y="445"/>
                  </a:lnTo>
                  <a:lnTo>
                    <a:pt x="317" y="443"/>
                  </a:lnTo>
                  <a:lnTo>
                    <a:pt x="318" y="443"/>
                  </a:lnTo>
                  <a:lnTo>
                    <a:pt x="318" y="444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20" y="444"/>
                  </a:lnTo>
                  <a:lnTo>
                    <a:pt x="322" y="445"/>
                  </a:lnTo>
                  <a:lnTo>
                    <a:pt x="322" y="446"/>
                  </a:lnTo>
                  <a:lnTo>
                    <a:pt x="320" y="446"/>
                  </a:lnTo>
                  <a:lnTo>
                    <a:pt x="320" y="448"/>
                  </a:lnTo>
                  <a:lnTo>
                    <a:pt x="322" y="449"/>
                  </a:lnTo>
                  <a:lnTo>
                    <a:pt x="322" y="453"/>
                  </a:lnTo>
                  <a:lnTo>
                    <a:pt x="320" y="453"/>
                  </a:lnTo>
                  <a:lnTo>
                    <a:pt x="320" y="457"/>
                  </a:lnTo>
                  <a:lnTo>
                    <a:pt x="319" y="458"/>
                  </a:lnTo>
                  <a:lnTo>
                    <a:pt x="318" y="458"/>
                  </a:lnTo>
                  <a:lnTo>
                    <a:pt x="318" y="457"/>
                  </a:lnTo>
                  <a:lnTo>
                    <a:pt x="317" y="457"/>
                  </a:lnTo>
                  <a:lnTo>
                    <a:pt x="318" y="455"/>
                  </a:lnTo>
                  <a:lnTo>
                    <a:pt x="318" y="452"/>
                  </a:lnTo>
                  <a:lnTo>
                    <a:pt x="313" y="448"/>
                  </a:lnTo>
                  <a:lnTo>
                    <a:pt x="307" y="445"/>
                  </a:lnTo>
                  <a:lnTo>
                    <a:pt x="303" y="445"/>
                  </a:lnTo>
                  <a:lnTo>
                    <a:pt x="303" y="446"/>
                  </a:lnTo>
                  <a:lnTo>
                    <a:pt x="298" y="446"/>
                  </a:lnTo>
                  <a:lnTo>
                    <a:pt x="298" y="448"/>
                  </a:lnTo>
                  <a:lnTo>
                    <a:pt x="297" y="448"/>
                  </a:lnTo>
                  <a:lnTo>
                    <a:pt x="297" y="449"/>
                  </a:lnTo>
                  <a:lnTo>
                    <a:pt x="295" y="449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9" y="452"/>
                  </a:lnTo>
                  <a:lnTo>
                    <a:pt x="288" y="452"/>
                  </a:lnTo>
                  <a:lnTo>
                    <a:pt x="288" y="453"/>
                  </a:lnTo>
                  <a:lnTo>
                    <a:pt x="287" y="455"/>
                  </a:lnTo>
                  <a:lnTo>
                    <a:pt x="286" y="455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2" y="452"/>
                  </a:lnTo>
                  <a:lnTo>
                    <a:pt x="281" y="452"/>
                  </a:lnTo>
                  <a:lnTo>
                    <a:pt x="281" y="453"/>
                  </a:lnTo>
                  <a:lnTo>
                    <a:pt x="280" y="455"/>
                  </a:lnTo>
                  <a:lnTo>
                    <a:pt x="280" y="456"/>
                  </a:lnTo>
                  <a:lnTo>
                    <a:pt x="281" y="457"/>
                  </a:lnTo>
                  <a:lnTo>
                    <a:pt x="280" y="457"/>
                  </a:lnTo>
                  <a:lnTo>
                    <a:pt x="279" y="458"/>
                  </a:lnTo>
                  <a:lnTo>
                    <a:pt x="278" y="458"/>
                  </a:lnTo>
                  <a:lnTo>
                    <a:pt x="272" y="457"/>
                  </a:lnTo>
                  <a:lnTo>
                    <a:pt x="268" y="455"/>
                  </a:lnTo>
                  <a:lnTo>
                    <a:pt x="264" y="453"/>
                  </a:lnTo>
                  <a:lnTo>
                    <a:pt x="263" y="453"/>
                  </a:lnTo>
                  <a:lnTo>
                    <a:pt x="262" y="452"/>
                  </a:lnTo>
                  <a:lnTo>
                    <a:pt x="261" y="452"/>
                  </a:lnTo>
                  <a:lnTo>
                    <a:pt x="261" y="451"/>
                  </a:lnTo>
                  <a:lnTo>
                    <a:pt x="260" y="448"/>
                  </a:lnTo>
                  <a:lnTo>
                    <a:pt x="260" y="446"/>
                  </a:lnTo>
                  <a:lnTo>
                    <a:pt x="257" y="444"/>
                  </a:lnTo>
                  <a:lnTo>
                    <a:pt x="256" y="444"/>
                  </a:lnTo>
                  <a:lnTo>
                    <a:pt x="256" y="442"/>
                  </a:lnTo>
                  <a:lnTo>
                    <a:pt x="258" y="440"/>
                  </a:lnTo>
                  <a:lnTo>
                    <a:pt x="262" y="440"/>
                  </a:lnTo>
                  <a:lnTo>
                    <a:pt x="264" y="442"/>
                  </a:lnTo>
                  <a:lnTo>
                    <a:pt x="268" y="442"/>
                  </a:lnTo>
                  <a:lnTo>
                    <a:pt x="269" y="440"/>
                  </a:lnTo>
                  <a:lnTo>
                    <a:pt x="268" y="438"/>
                  </a:lnTo>
                  <a:lnTo>
                    <a:pt x="269" y="438"/>
                  </a:lnTo>
                  <a:lnTo>
                    <a:pt x="269" y="437"/>
                  </a:lnTo>
                  <a:lnTo>
                    <a:pt x="270" y="437"/>
                  </a:lnTo>
                  <a:lnTo>
                    <a:pt x="269" y="436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8" y="432"/>
                  </a:lnTo>
                  <a:lnTo>
                    <a:pt x="267" y="432"/>
                  </a:lnTo>
                  <a:lnTo>
                    <a:pt x="268" y="431"/>
                  </a:lnTo>
                  <a:lnTo>
                    <a:pt x="268" y="430"/>
                  </a:lnTo>
                  <a:lnTo>
                    <a:pt x="269" y="430"/>
                  </a:lnTo>
                  <a:lnTo>
                    <a:pt x="269" y="428"/>
                  </a:lnTo>
                  <a:lnTo>
                    <a:pt x="272" y="428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2" y="426"/>
                  </a:lnTo>
                  <a:lnTo>
                    <a:pt x="274" y="426"/>
                  </a:lnTo>
                  <a:lnTo>
                    <a:pt x="275" y="425"/>
                  </a:lnTo>
                  <a:lnTo>
                    <a:pt x="275" y="422"/>
                  </a:lnTo>
                  <a:lnTo>
                    <a:pt x="278" y="422"/>
                  </a:lnTo>
                  <a:lnTo>
                    <a:pt x="278" y="421"/>
                  </a:lnTo>
                  <a:lnTo>
                    <a:pt x="279" y="421"/>
                  </a:lnTo>
                  <a:lnTo>
                    <a:pt x="279" y="418"/>
                  </a:lnTo>
                  <a:lnTo>
                    <a:pt x="278" y="416"/>
                  </a:lnTo>
                  <a:lnTo>
                    <a:pt x="278" y="415"/>
                  </a:lnTo>
                  <a:lnTo>
                    <a:pt x="279" y="414"/>
                  </a:lnTo>
                  <a:lnTo>
                    <a:pt x="287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7" y="407"/>
                  </a:lnTo>
                  <a:lnTo>
                    <a:pt x="287" y="405"/>
                  </a:lnTo>
                  <a:lnTo>
                    <a:pt x="289" y="402"/>
                  </a:lnTo>
                  <a:lnTo>
                    <a:pt x="291" y="400"/>
                  </a:lnTo>
                  <a:lnTo>
                    <a:pt x="287" y="396"/>
                  </a:lnTo>
                  <a:lnTo>
                    <a:pt x="287" y="391"/>
                  </a:lnTo>
                  <a:lnTo>
                    <a:pt x="286" y="389"/>
                  </a:lnTo>
                  <a:lnTo>
                    <a:pt x="286" y="385"/>
                  </a:lnTo>
                  <a:lnTo>
                    <a:pt x="287" y="383"/>
                  </a:lnTo>
                  <a:lnTo>
                    <a:pt x="291" y="382"/>
                  </a:lnTo>
                  <a:lnTo>
                    <a:pt x="292" y="381"/>
                  </a:lnTo>
                  <a:lnTo>
                    <a:pt x="293" y="381"/>
                  </a:lnTo>
                  <a:lnTo>
                    <a:pt x="297" y="378"/>
                  </a:lnTo>
                  <a:lnTo>
                    <a:pt x="298" y="378"/>
                  </a:lnTo>
                  <a:lnTo>
                    <a:pt x="298" y="389"/>
                  </a:lnTo>
                  <a:lnTo>
                    <a:pt x="299" y="389"/>
                  </a:lnTo>
                  <a:lnTo>
                    <a:pt x="301" y="387"/>
                  </a:lnTo>
                  <a:lnTo>
                    <a:pt x="301" y="384"/>
                  </a:lnTo>
                  <a:lnTo>
                    <a:pt x="303" y="383"/>
                  </a:lnTo>
                  <a:lnTo>
                    <a:pt x="304" y="385"/>
                  </a:lnTo>
                  <a:lnTo>
                    <a:pt x="305" y="385"/>
                  </a:lnTo>
                  <a:lnTo>
                    <a:pt x="308" y="382"/>
                  </a:lnTo>
                  <a:lnTo>
                    <a:pt x="310" y="382"/>
                  </a:lnTo>
                  <a:lnTo>
                    <a:pt x="310" y="385"/>
                  </a:lnTo>
                  <a:lnTo>
                    <a:pt x="312" y="385"/>
                  </a:lnTo>
                  <a:lnTo>
                    <a:pt x="312" y="387"/>
                  </a:lnTo>
                  <a:lnTo>
                    <a:pt x="313" y="387"/>
                  </a:lnTo>
                  <a:lnTo>
                    <a:pt x="313" y="388"/>
                  </a:lnTo>
                  <a:lnTo>
                    <a:pt x="314" y="389"/>
                  </a:lnTo>
                  <a:lnTo>
                    <a:pt x="317" y="389"/>
                  </a:lnTo>
                  <a:lnTo>
                    <a:pt x="317" y="385"/>
                  </a:lnTo>
                  <a:lnTo>
                    <a:pt x="319" y="385"/>
                  </a:lnTo>
                  <a:lnTo>
                    <a:pt x="319" y="383"/>
                  </a:lnTo>
                  <a:lnTo>
                    <a:pt x="320" y="383"/>
                  </a:lnTo>
                  <a:lnTo>
                    <a:pt x="323" y="385"/>
                  </a:lnTo>
                  <a:lnTo>
                    <a:pt x="323" y="387"/>
                  </a:lnTo>
                  <a:lnTo>
                    <a:pt x="324" y="388"/>
                  </a:lnTo>
                  <a:lnTo>
                    <a:pt x="324" y="390"/>
                  </a:lnTo>
                  <a:lnTo>
                    <a:pt x="325" y="390"/>
                  </a:lnTo>
                  <a:lnTo>
                    <a:pt x="326" y="389"/>
                  </a:lnTo>
                  <a:lnTo>
                    <a:pt x="335" y="389"/>
                  </a:lnTo>
                  <a:lnTo>
                    <a:pt x="336" y="388"/>
                  </a:lnTo>
                  <a:lnTo>
                    <a:pt x="337" y="385"/>
                  </a:lnTo>
                  <a:lnTo>
                    <a:pt x="335" y="385"/>
                  </a:lnTo>
                  <a:lnTo>
                    <a:pt x="335" y="384"/>
                  </a:lnTo>
                  <a:lnTo>
                    <a:pt x="332" y="383"/>
                  </a:lnTo>
                  <a:lnTo>
                    <a:pt x="332" y="381"/>
                  </a:lnTo>
                  <a:lnTo>
                    <a:pt x="331" y="381"/>
                  </a:lnTo>
                  <a:lnTo>
                    <a:pt x="331" y="382"/>
                  </a:lnTo>
                  <a:lnTo>
                    <a:pt x="330" y="382"/>
                  </a:lnTo>
                  <a:lnTo>
                    <a:pt x="330" y="381"/>
                  </a:lnTo>
                  <a:lnTo>
                    <a:pt x="328" y="379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30" y="376"/>
                  </a:lnTo>
                  <a:lnTo>
                    <a:pt x="329" y="375"/>
                  </a:lnTo>
                  <a:lnTo>
                    <a:pt x="329" y="371"/>
                  </a:lnTo>
                  <a:lnTo>
                    <a:pt x="330" y="367"/>
                  </a:lnTo>
                  <a:lnTo>
                    <a:pt x="330" y="365"/>
                  </a:lnTo>
                  <a:lnTo>
                    <a:pt x="329" y="365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6" y="360"/>
                  </a:lnTo>
                  <a:lnTo>
                    <a:pt x="325" y="359"/>
                  </a:lnTo>
                  <a:lnTo>
                    <a:pt x="322" y="359"/>
                  </a:lnTo>
                  <a:lnTo>
                    <a:pt x="319" y="357"/>
                  </a:lnTo>
                  <a:lnTo>
                    <a:pt x="319" y="356"/>
                  </a:lnTo>
                  <a:lnTo>
                    <a:pt x="316" y="356"/>
                  </a:lnTo>
                  <a:lnTo>
                    <a:pt x="316" y="354"/>
                  </a:lnTo>
                  <a:lnTo>
                    <a:pt x="313" y="354"/>
                  </a:lnTo>
                  <a:lnTo>
                    <a:pt x="313" y="350"/>
                  </a:lnTo>
                  <a:lnTo>
                    <a:pt x="314" y="348"/>
                  </a:lnTo>
                  <a:lnTo>
                    <a:pt x="314" y="345"/>
                  </a:lnTo>
                  <a:lnTo>
                    <a:pt x="312" y="345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2" y="342"/>
                  </a:lnTo>
                  <a:lnTo>
                    <a:pt x="312" y="341"/>
                  </a:lnTo>
                  <a:lnTo>
                    <a:pt x="313" y="340"/>
                  </a:lnTo>
                  <a:lnTo>
                    <a:pt x="312" y="336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4" y="334"/>
                  </a:lnTo>
                  <a:lnTo>
                    <a:pt x="314" y="333"/>
                  </a:lnTo>
                  <a:lnTo>
                    <a:pt x="313" y="332"/>
                  </a:lnTo>
                  <a:lnTo>
                    <a:pt x="313" y="330"/>
                  </a:lnTo>
                  <a:lnTo>
                    <a:pt x="312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8" y="333"/>
                  </a:lnTo>
                  <a:lnTo>
                    <a:pt x="306" y="333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28"/>
                  </a:lnTo>
                  <a:lnTo>
                    <a:pt x="304" y="327"/>
                  </a:lnTo>
                  <a:lnTo>
                    <a:pt x="303" y="327"/>
                  </a:lnTo>
                  <a:lnTo>
                    <a:pt x="301" y="326"/>
                  </a:lnTo>
                  <a:lnTo>
                    <a:pt x="301" y="325"/>
                  </a:lnTo>
                  <a:lnTo>
                    <a:pt x="299" y="322"/>
                  </a:lnTo>
                  <a:lnTo>
                    <a:pt x="298" y="322"/>
                  </a:lnTo>
                  <a:lnTo>
                    <a:pt x="298" y="323"/>
                  </a:lnTo>
                  <a:lnTo>
                    <a:pt x="297" y="323"/>
                  </a:lnTo>
                  <a:lnTo>
                    <a:pt x="297" y="322"/>
                  </a:lnTo>
                  <a:lnTo>
                    <a:pt x="294" y="317"/>
                  </a:lnTo>
                  <a:lnTo>
                    <a:pt x="295" y="315"/>
                  </a:lnTo>
                  <a:lnTo>
                    <a:pt x="297" y="314"/>
                  </a:lnTo>
                  <a:lnTo>
                    <a:pt x="297" y="313"/>
                  </a:lnTo>
                  <a:lnTo>
                    <a:pt x="298" y="310"/>
                  </a:lnTo>
                  <a:lnTo>
                    <a:pt x="298" y="305"/>
                  </a:lnTo>
                  <a:lnTo>
                    <a:pt x="299" y="304"/>
                  </a:lnTo>
                  <a:lnTo>
                    <a:pt x="299" y="302"/>
                  </a:lnTo>
                  <a:lnTo>
                    <a:pt x="298" y="302"/>
                  </a:lnTo>
                  <a:lnTo>
                    <a:pt x="297" y="301"/>
                  </a:lnTo>
                  <a:lnTo>
                    <a:pt x="298" y="299"/>
                  </a:lnTo>
                  <a:lnTo>
                    <a:pt x="298" y="298"/>
                  </a:lnTo>
                  <a:lnTo>
                    <a:pt x="299" y="297"/>
                  </a:lnTo>
                  <a:lnTo>
                    <a:pt x="299" y="296"/>
                  </a:lnTo>
                  <a:lnTo>
                    <a:pt x="298" y="295"/>
                  </a:lnTo>
                  <a:lnTo>
                    <a:pt x="297" y="295"/>
                  </a:lnTo>
                  <a:lnTo>
                    <a:pt x="297" y="291"/>
                  </a:lnTo>
                  <a:lnTo>
                    <a:pt x="295" y="291"/>
                  </a:lnTo>
                  <a:lnTo>
                    <a:pt x="295" y="290"/>
                  </a:lnTo>
                  <a:lnTo>
                    <a:pt x="294" y="289"/>
                  </a:lnTo>
                  <a:lnTo>
                    <a:pt x="293" y="289"/>
                  </a:lnTo>
                  <a:lnTo>
                    <a:pt x="292" y="290"/>
                  </a:lnTo>
                  <a:lnTo>
                    <a:pt x="291" y="292"/>
                  </a:lnTo>
                  <a:lnTo>
                    <a:pt x="287" y="292"/>
                  </a:lnTo>
                  <a:lnTo>
                    <a:pt x="287" y="291"/>
                  </a:lnTo>
                  <a:lnTo>
                    <a:pt x="286" y="291"/>
                  </a:lnTo>
                  <a:lnTo>
                    <a:pt x="285" y="289"/>
                  </a:lnTo>
                  <a:lnTo>
                    <a:pt x="282" y="286"/>
                  </a:lnTo>
                  <a:lnTo>
                    <a:pt x="282" y="284"/>
                  </a:lnTo>
                  <a:lnTo>
                    <a:pt x="281" y="283"/>
                  </a:lnTo>
                  <a:lnTo>
                    <a:pt x="281" y="280"/>
                  </a:lnTo>
                  <a:lnTo>
                    <a:pt x="280" y="280"/>
                  </a:lnTo>
                  <a:lnTo>
                    <a:pt x="279" y="279"/>
                  </a:lnTo>
                  <a:lnTo>
                    <a:pt x="275" y="279"/>
                  </a:lnTo>
                  <a:lnTo>
                    <a:pt x="272" y="278"/>
                  </a:lnTo>
                  <a:lnTo>
                    <a:pt x="269" y="278"/>
                  </a:lnTo>
                  <a:lnTo>
                    <a:pt x="268" y="280"/>
                  </a:lnTo>
                  <a:lnTo>
                    <a:pt x="268" y="284"/>
                  </a:lnTo>
                  <a:lnTo>
                    <a:pt x="267" y="283"/>
                  </a:lnTo>
                  <a:lnTo>
                    <a:pt x="266" y="283"/>
                  </a:lnTo>
                  <a:lnTo>
                    <a:pt x="264" y="280"/>
                  </a:lnTo>
                  <a:lnTo>
                    <a:pt x="266" y="279"/>
                  </a:lnTo>
                  <a:lnTo>
                    <a:pt x="266" y="278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3" y="279"/>
                  </a:lnTo>
                  <a:lnTo>
                    <a:pt x="261" y="279"/>
                  </a:lnTo>
                  <a:lnTo>
                    <a:pt x="261" y="278"/>
                  </a:lnTo>
                  <a:lnTo>
                    <a:pt x="263" y="276"/>
                  </a:lnTo>
                  <a:lnTo>
                    <a:pt x="263" y="273"/>
                  </a:lnTo>
                  <a:lnTo>
                    <a:pt x="262" y="273"/>
                  </a:lnTo>
                  <a:lnTo>
                    <a:pt x="262" y="272"/>
                  </a:lnTo>
                  <a:lnTo>
                    <a:pt x="260" y="273"/>
                  </a:lnTo>
                  <a:lnTo>
                    <a:pt x="258" y="273"/>
                  </a:lnTo>
                  <a:lnTo>
                    <a:pt x="258" y="274"/>
                  </a:lnTo>
                  <a:lnTo>
                    <a:pt x="256" y="274"/>
                  </a:lnTo>
                  <a:lnTo>
                    <a:pt x="255" y="273"/>
                  </a:lnTo>
                  <a:lnTo>
                    <a:pt x="255" y="271"/>
                  </a:lnTo>
                  <a:lnTo>
                    <a:pt x="252" y="273"/>
                  </a:lnTo>
                  <a:lnTo>
                    <a:pt x="251" y="273"/>
                  </a:lnTo>
                  <a:lnTo>
                    <a:pt x="250" y="272"/>
                  </a:lnTo>
                  <a:lnTo>
                    <a:pt x="251" y="270"/>
                  </a:lnTo>
                  <a:lnTo>
                    <a:pt x="251" y="268"/>
                  </a:lnTo>
                  <a:lnTo>
                    <a:pt x="250" y="268"/>
                  </a:lnTo>
                  <a:lnTo>
                    <a:pt x="250" y="267"/>
                  </a:lnTo>
                  <a:lnTo>
                    <a:pt x="245" y="267"/>
                  </a:lnTo>
                  <a:lnTo>
                    <a:pt x="243" y="265"/>
                  </a:lnTo>
                  <a:lnTo>
                    <a:pt x="243" y="264"/>
                  </a:lnTo>
                  <a:lnTo>
                    <a:pt x="241" y="261"/>
                  </a:lnTo>
                  <a:lnTo>
                    <a:pt x="238" y="260"/>
                  </a:lnTo>
                  <a:lnTo>
                    <a:pt x="237" y="259"/>
                  </a:lnTo>
                  <a:lnTo>
                    <a:pt x="231" y="259"/>
                  </a:lnTo>
                  <a:lnTo>
                    <a:pt x="231" y="258"/>
                  </a:lnTo>
                  <a:lnTo>
                    <a:pt x="230" y="256"/>
                  </a:lnTo>
                  <a:lnTo>
                    <a:pt x="229" y="258"/>
                  </a:lnTo>
                  <a:lnTo>
                    <a:pt x="226" y="258"/>
                  </a:lnTo>
                  <a:lnTo>
                    <a:pt x="223" y="261"/>
                  </a:lnTo>
                  <a:lnTo>
                    <a:pt x="221" y="261"/>
                  </a:lnTo>
                  <a:lnTo>
                    <a:pt x="220" y="260"/>
                  </a:lnTo>
                  <a:lnTo>
                    <a:pt x="219" y="260"/>
                  </a:lnTo>
                  <a:lnTo>
                    <a:pt x="214" y="265"/>
                  </a:lnTo>
                  <a:lnTo>
                    <a:pt x="212" y="265"/>
                  </a:lnTo>
                  <a:lnTo>
                    <a:pt x="208" y="264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5"/>
                  </a:lnTo>
                  <a:lnTo>
                    <a:pt x="205" y="265"/>
                  </a:lnTo>
                  <a:lnTo>
                    <a:pt x="202" y="266"/>
                  </a:lnTo>
                  <a:lnTo>
                    <a:pt x="199" y="262"/>
                  </a:lnTo>
                  <a:lnTo>
                    <a:pt x="198" y="262"/>
                  </a:lnTo>
                  <a:lnTo>
                    <a:pt x="198" y="265"/>
                  </a:lnTo>
                  <a:lnTo>
                    <a:pt x="196" y="264"/>
                  </a:lnTo>
                  <a:lnTo>
                    <a:pt x="195" y="265"/>
                  </a:lnTo>
                  <a:lnTo>
                    <a:pt x="196" y="266"/>
                  </a:lnTo>
                  <a:lnTo>
                    <a:pt x="196" y="270"/>
                  </a:lnTo>
                  <a:lnTo>
                    <a:pt x="194" y="270"/>
                  </a:lnTo>
                  <a:lnTo>
                    <a:pt x="193" y="268"/>
                  </a:lnTo>
                  <a:lnTo>
                    <a:pt x="193" y="267"/>
                  </a:lnTo>
                  <a:lnTo>
                    <a:pt x="192" y="267"/>
                  </a:lnTo>
                  <a:lnTo>
                    <a:pt x="192" y="268"/>
                  </a:lnTo>
                  <a:lnTo>
                    <a:pt x="189" y="270"/>
                  </a:lnTo>
                  <a:lnTo>
                    <a:pt x="189" y="271"/>
                  </a:lnTo>
                  <a:lnTo>
                    <a:pt x="188" y="272"/>
                  </a:lnTo>
                  <a:lnTo>
                    <a:pt x="182" y="273"/>
                  </a:lnTo>
                  <a:lnTo>
                    <a:pt x="179" y="273"/>
                  </a:lnTo>
                  <a:lnTo>
                    <a:pt x="177" y="274"/>
                  </a:lnTo>
                  <a:lnTo>
                    <a:pt x="176" y="274"/>
                  </a:lnTo>
                  <a:lnTo>
                    <a:pt x="175" y="277"/>
                  </a:lnTo>
                  <a:lnTo>
                    <a:pt x="175" y="280"/>
                  </a:lnTo>
                  <a:lnTo>
                    <a:pt x="174" y="282"/>
                  </a:lnTo>
                  <a:lnTo>
                    <a:pt x="174" y="283"/>
                  </a:lnTo>
                  <a:lnTo>
                    <a:pt x="173" y="284"/>
                  </a:lnTo>
                  <a:lnTo>
                    <a:pt x="173" y="285"/>
                  </a:lnTo>
                  <a:lnTo>
                    <a:pt x="171" y="285"/>
                  </a:lnTo>
                  <a:lnTo>
                    <a:pt x="170" y="287"/>
                  </a:lnTo>
                  <a:lnTo>
                    <a:pt x="170" y="289"/>
                  </a:lnTo>
                  <a:lnTo>
                    <a:pt x="164" y="289"/>
                  </a:lnTo>
                  <a:lnTo>
                    <a:pt x="162" y="290"/>
                  </a:lnTo>
                  <a:lnTo>
                    <a:pt x="157" y="290"/>
                  </a:lnTo>
                  <a:lnTo>
                    <a:pt x="152" y="292"/>
                  </a:lnTo>
                  <a:lnTo>
                    <a:pt x="132" y="295"/>
                  </a:lnTo>
                  <a:lnTo>
                    <a:pt x="130" y="296"/>
                  </a:lnTo>
                  <a:lnTo>
                    <a:pt x="126" y="302"/>
                  </a:lnTo>
                  <a:lnTo>
                    <a:pt x="124" y="304"/>
                  </a:lnTo>
                  <a:lnTo>
                    <a:pt x="121" y="305"/>
                  </a:lnTo>
                  <a:lnTo>
                    <a:pt x="115" y="305"/>
                  </a:lnTo>
                  <a:lnTo>
                    <a:pt x="114" y="304"/>
                  </a:lnTo>
                  <a:lnTo>
                    <a:pt x="113" y="302"/>
                  </a:lnTo>
                  <a:lnTo>
                    <a:pt x="113" y="301"/>
                  </a:lnTo>
                  <a:lnTo>
                    <a:pt x="112" y="299"/>
                  </a:lnTo>
                  <a:lnTo>
                    <a:pt x="108" y="298"/>
                  </a:lnTo>
                  <a:lnTo>
                    <a:pt x="107" y="298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2" y="291"/>
                  </a:lnTo>
                  <a:lnTo>
                    <a:pt x="95" y="291"/>
                  </a:lnTo>
                  <a:lnTo>
                    <a:pt x="93" y="292"/>
                  </a:lnTo>
                  <a:lnTo>
                    <a:pt x="92" y="292"/>
                  </a:lnTo>
                  <a:lnTo>
                    <a:pt x="88" y="295"/>
                  </a:lnTo>
                  <a:lnTo>
                    <a:pt x="87" y="295"/>
                  </a:lnTo>
                  <a:lnTo>
                    <a:pt x="84" y="293"/>
                  </a:lnTo>
                  <a:lnTo>
                    <a:pt x="82" y="291"/>
                  </a:lnTo>
                  <a:lnTo>
                    <a:pt x="80" y="291"/>
                  </a:lnTo>
                  <a:lnTo>
                    <a:pt x="78" y="290"/>
                  </a:lnTo>
                  <a:lnTo>
                    <a:pt x="77" y="290"/>
                  </a:lnTo>
                  <a:lnTo>
                    <a:pt x="74" y="292"/>
                  </a:lnTo>
                  <a:lnTo>
                    <a:pt x="73" y="292"/>
                  </a:lnTo>
                  <a:lnTo>
                    <a:pt x="73" y="291"/>
                  </a:lnTo>
                  <a:lnTo>
                    <a:pt x="70" y="289"/>
                  </a:lnTo>
                  <a:lnTo>
                    <a:pt x="65" y="289"/>
                  </a:lnTo>
                  <a:lnTo>
                    <a:pt x="64" y="287"/>
                  </a:lnTo>
                  <a:lnTo>
                    <a:pt x="58" y="287"/>
                  </a:lnTo>
                  <a:lnTo>
                    <a:pt x="57" y="289"/>
                  </a:lnTo>
                  <a:lnTo>
                    <a:pt x="57" y="290"/>
                  </a:lnTo>
                  <a:lnTo>
                    <a:pt x="56" y="290"/>
                  </a:lnTo>
                  <a:lnTo>
                    <a:pt x="53" y="289"/>
                  </a:lnTo>
                  <a:lnTo>
                    <a:pt x="51" y="289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43" y="282"/>
                  </a:lnTo>
                  <a:lnTo>
                    <a:pt x="42" y="282"/>
                  </a:lnTo>
                  <a:lnTo>
                    <a:pt x="40" y="283"/>
                  </a:lnTo>
                  <a:lnTo>
                    <a:pt x="39" y="286"/>
                  </a:lnTo>
                  <a:lnTo>
                    <a:pt x="39" y="287"/>
                  </a:lnTo>
                  <a:lnTo>
                    <a:pt x="37" y="289"/>
                  </a:lnTo>
                  <a:lnTo>
                    <a:pt x="36" y="289"/>
                  </a:lnTo>
                  <a:lnTo>
                    <a:pt x="34" y="287"/>
                  </a:lnTo>
                  <a:lnTo>
                    <a:pt x="33" y="287"/>
                  </a:lnTo>
                  <a:lnTo>
                    <a:pt x="33" y="290"/>
                  </a:lnTo>
                  <a:lnTo>
                    <a:pt x="32" y="291"/>
                  </a:lnTo>
                  <a:lnTo>
                    <a:pt x="31" y="291"/>
                  </a:lnTo>
                  <a:lnTo>
                    <a:pt x="30" y="290"/>
                  </a:lnTo>
                  <a:lnTo>
                    <a:pt x="30" y="287"/>
                  </a:lnTo>
                  <a:lnTo>
                    <a:pt x="31" y="286"/>
                  </a:lnTo>
                  <a:lnTo>
                    <a:pt x="31" y="285"/>
                  </a:lnTo>
                  <a:lnTo>
                    <a:pt x="30" y="284"/>
                  </a:lnTo>
                  <a:lnTo>
                    <a:pt x="30" y="283"/>
                  </a:lnTo>
                  <a:lnTo>
                    <a:pt x="28" y="282"/>
                  </a:lnTo>
                  <a:lnTo>
                    <a:pt x="26" y="282"/>
                  </a:lnTo>
                  <a:lnTo>
                    <a:pt x="26" y="280"/>
                  </a:lnTo>
                  <a:lnTo>
                    <a:pt x="25" y="280"/>
                  </a:lnTo>
                  <a:lnTo>
                    <a:pt x="24" y="282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4" y="272"/>
                  </a:lnTo>
                  <a:lnTo>
                    <a:pt x="13" y="273"/>
                  </a:lnTo>
                  <a:lnTo>
                    <a:pt x="12" y="273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9" y="273"/>
                  </a:lnTo>
                  <a:lnTo>
                    <a:pt x="9" y="272"/>
                  </a:lnTo>
                  <a:lnTo>
                    <a:pt x="7" y="270"/>
                  </a:lnTo>
                  <a:lnTo>
                    <a:pt x="7" y="265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6" y="262"/>
                  </a:lnTo>
                  <a:lnTo>
                    <a:pt x="5" y="261"/>
                  </a:lnTo>
                  <a:lnTo>
                    <a:pt x="1" y="261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5" y="247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8" y="240"/>
                  </a:lnTo>
                  <a:lnTo>
                    <a:pt x="9" y="239"/>
                  </a:lnTo>
                  <a:lnTo>
                    <a:pt x="9" y="234"/>
                  </a:lnTo>
                  <a:lnTo>
                    <a:pt x="11" y="233"/>
                  </a:lnTo>
                  <a:lnTo>
                    <a:pt x="11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3" y="225"/>
                  </a:lnTo>
                  <a:lnTo>
                    <a:pt x="15" y="225"/>
                  </a:lnTo>
                  <a:lnTo>
                    <a:pt x="16" y="224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1" y="222"/>
                  </a:lnTo>
                  <a:lnTo>
                    <a:pt x="25" y="222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7" y="223"/>
                  </a:lnTo>
                  <a:lnTo>
                    <a:pt x="28" y="223"/>
                  </a:lnTo>
                  <a:lnTo>
                    <a:pt x="30" y="224"/>
                  </a:lnTo>
                  <a:lnTo>
                    <a:pt x="31" y="224"/>
                  </a:lnTo>
                  <a:lnTo>
                    <a:pt x="31" y="223"/>
                  </a:lnTo>
                  <a:lnTo>
                    <a:pt x="30" y="222"/>
                  </a:lnTo>
                  <a:lnTo>
                    <a:pt x="30" y="218"/>
                  </a:lnTo>
                  <a:lnTo>
                    <a:pt x="27" y="217"/>
                  </a:lnTo>
                  <a:lnTo>
                    <a:pt x="27" y="216"/>
                  </a:lnTo>
                  <a:lnTo>
                    <a:pt x="25" y="213"/>
                  </a:lnTo>
                  <a:lnTo>
                    <a:pt x="24" y="213"/>
                  </a:lnTo>
                  <a:lnTo>
                    <a:pt x="24" y="211"/>
                  </a:lnTo>
                  <a:lnTo>
                    <a:pt x="25" y="209"/>
                  </a:lnTo>
                  <a:lnTo>
                    <a:pt x="25" y="199"/>
                  </a:lnTo>
                  <a:lnTo>
                    <a:pt x="22" y="197"/>
                  </a:lnTo>
                  <a:lnTo>
                    <a:pt x="22" y="192"/>
                  </a:lnTo>
                  <a:lnTo>
                    <a:pt x="21" y="190"/>
                  </a:lnTo>
                  <a:lnTo>
                    <a:pt x="22" y="187"/>
                  </a:lnTo>
                  <a:lnTo>
                    <a:pt x="26" y="184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30" y="179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6" y="169"/>
                  </a:lnTo>
                  <a:lnTo>
                    <a:pt x="40" y="162"/>
                  </a:lnTo>
                  <a:lnTo>
                    <a:pt x="45" y="157"/>
                  </a:lnTo>
                  <a:lnTo>
                    <a:pt x="55" y="147"/>
                  </a:lnTo>
                  <a:lnTo>
                    <a:pt x="57" y="145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7" y="133"/>
                  </a:lnTo>
                  <a:lnTo>
                    <a:pt x="76" y="133"/>
                  </a:lnTo>
                  <a:lnTo>
                    <a:pt x="77" y="132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82" y="125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2" y="123"/>
                  </a:lnTo>
                  <a:lnTo>
                    <a:pt x="82" y="119"/>
                  </a:lnTo>
                  <a:lnTo>
                    <a:pt x="83" y="118"/>
                  </a:lnTo>
                  <a:lnTo>
                    <a:pt x="82" y="115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7" y="108"/>
                  </a:lnTo>
                  <a:lnTo>
                    <a:pt x="77" y="105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1" y="105"/>
                  </a:lnTo>
                  <a:lnTo>
                    <a:pt x="81" y="104"/>
                  </a:lnTo>
                  <a:lnTo>
                    <a:pt x="84" y="104"/>
                  </a:lnTo>
                  <a:lnTo>
                    <a:pt x="84" y="101"/>
                  </a:lnTo>
                  <a:lnTo>
                    <a:pt x="81" y="100"/>
                  </a:lnTo>
                  <a:lnTo>
                    <a:pt x="77" y="98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4" y="88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69" y="80"/>
                  </a:lnTo>
                  <a:lnTo>
                    <a:pt x="68" y="78"/>
                  </a:lnTo>
                  <a:lnTo>
                    <a:pt x="65" y="74"/>
                  </a:lnTo>
                  <a:lnTo>
                    <a:pt x="64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5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2" y="53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7" y="50"/>
                  </a:lnTo>
                  <a:lnTo>
                    <a:pt x="73" y="50"/>
                  </a:lnTo>
                  <a:lnTo>
                    <a:pt x="76" y="53"/>
                  </a:lnTo>
                  <a:lnTo>
                    <a:pt x="77" y="53"/>
                  </a:lnTo>
                  <a:lnTo>
                    <a:pt x="84" y="47"/>
                  </a:lnTo>
                  <a:lnTo>
                    <a:pt x="89" y="44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109" y="33"/>
                  </a:lnTo>
                  <a:lnTo>
                    <a:pt x="121" y="31"/>
                  </a:lnTo>
                  <a:lnTo>
                    <a:pt x="125" y="29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6" y="31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62" y="32"/>
                  </a:lnTo>
                  <a:lnTo>
                    <a:pt x="167" y="32"/>
                  </a:lnTo>
                  <a:lnTo>
                    <a:pt x="170" y="35"/>
                  </a:lnTo>
                  <a:lnTo>
                    <a:pt x="181" y="35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90" y="39"/>
                  </a:lnTo>
                  <a:lnTo>
                    <a:pt x="199" y="43"/>
                  </a:lnTo>
                  <a:lnTo>
                    <a:pt x="201" y="43"/>
                  </a:lnTo>
                  <a:lnTo>
                    <a:pt x="206" y="41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3" y="49"/>
                  </a:lnTo>
                  <a:lnTo>
                    <a:pt x="217" y="49"/>
                  </a:lnTo>
                  <a:lnTo>
                    <a:pt x="217" y="50"/>
                  </a:lnTo>
                  <a:lnTo>
                    <a:pt x="216" y="51"/>
                  </a:lnTo>
                  <a:lnTo>
                    <a:pt x="216" y="52"/>
                  </a:lnTo>
                  <a:lnTo>
                    <a:pt x="217" y="53"/>
                  </a:lnTo>
                  <a:lnTo>
                    <a:pt x="219" y="52"/>
                  </a:lnTo>
                  <a:lnTo>
                    <a:pt x="221" y="53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31" y="52"/>
                  </a:lnTo>
                  <a:lnTo>
                    <a:pt x="233" y="52"/>
                  </a:lnTo>
                  <a:lnTo>
                    <a:pt x="235" y="53"/>
                  </a:lnTo>
                  <a:lnTo>
                    <a:pt x="235" y="56"/>
                  </a:lnTo>
                  <a:lnTo>
                    <a:pt x="233" y="59"/>
                  </a:lnTo>
                  <a:lnTo>
                    <a:pt x="233" y="61"/>
                  </a:lnTo>
                  <a:lnTo>
                    <a:pt x="235" y="62"/>
                  </a:lnTo>
                  <a:lnTo>
                    <a:pt x="236" y="62"/>
                  </a:lnTo>
                  <a:lnTo>
                    <a:pt x="236" y="61"/>
                  </a:lnTo>
                  <a:lnTo>
                    <a:pt x="238" y="58"/>
                  </a:lnTo>
                  <a:lnTo>
                    <a:pt x="238" y="55"/>
                  </a:lnTo>
                  <a:lnTo>
                    <a:pt x="239" y="53"/>
                  </a:lnTo>
                  <a:lnTo>
                    <a:pt x="239" y="52"/>
                  </a:lnTo>
                  <a:lnTo>
                    <a:pt x="241" y="51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7" y="56"/>
                  </a:lnTo>
                  <a:lnTo>
                    <a:pt x="250" y="56"/>
                  </a:lnTo>
                  <a:lnTo>
                    <a:pt x="251" y="55"/>
                  </a:lnTo>
                  <a:lnTo>
                    <a:pt x="252" y="55"/>
                  </a:lnTo>
                  <a:lnTo>
                    <a:pt x="254" y="51"/>
                  </a:lnTo>
                  <a:lnTo>
                    <a:pt x="256" y="49"/>
                  </a:lnTo>
                  <a:lnTo>
                    <a:pt x="257" y="49"/>
                  </a:lnTo>
                  <a:lnTo>
                    <a:pt x="257" y="51"/>
                  </a:lnTo>
                  <a:lnTo>
                    <a:pt x="258" y="52"/>
                  </a:lnTo>
                  <a:lnTo>
                    <a:pt x="258" y="53"/>
                  </a:lnTo>
                  <a:lnTo>
                    <a:pt x="260" y="53"/>
                  </a:lnTo>
                  <a:lnTo>
                    <a:pt x="261" y="55"/>
                  </a:lnTo>
                  <a:lnTo>
                    <a:pt x="261" y="57"/>
                  </a:lnTo>
                  <a:lnTo>
                    <a:pt x="262" y="57"/>
                  </a:lnTo>
                  <a:lnTo>
                    <a:pt x="263" y="56"/>
                  </a:lnTo>
                  <a:lnTo>
                    <a:pt x="266" y="55"/>
                  </a:lnTo>
                  <a:lnTo>
                    <a:pt x="272" y="55"/>
                  </a:lnTo>
                  <a:lnTo>
                    <a:pt x="273" y="56"/>
                  </a:lnTo>
                  <a:lnTo>
                    <a:pt x="273" y="58"/>
                  </a:lnTo>
                  <a:lnTo>
                    <a:pt x="274" y="62"/>
                  </a:lnTo>
                  <a:lnTo>
                    <a:pt x="274" y="63"/>
                  </a:lnTo>
                  <a:lnTo>
                    <a:pt x="275" y="63"/>
                  </a:lnTo>
                  <a:lnTo>
                    <a:pt x="275" y="64"/>
                  </a:lnTo>
                  <a:lnTo>
                    <a:pt x="276" y="63"/>
                  </a:lnTo>
                  <a:lnTo>
                    <a:pt x="278" y="63"/>
                  </a:lnTo>
                  <a:lnTo>
                    <a:pt x="278" y="65"/>
                  </a:lnTo>
                  <a:lnTo>
                    <a:pt x="279" y="65"/>
                  </a:lnTo>
                  <a:lnTo>
                    <a:pt x="279" y="61"/>
                  </a:lnTo>
                  <a:lnTo>
                    <a:pt x="280" y="58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5" y="55"/>
                  </a:lnTo>
                  <a:lnTo>
                    <a:pt x="288" y="55"/>
                  </a:lnTo>
                  <a:lnTo>
                    <a:pt x="289" y="53"/>
                  </a:lnTo>
                  <a:lnTo>
                    <a:pt x="291" y="51"/>
                  </a:lnTo>
                  <a:lnTo>
                    <a:pt x="292" y="51"/>
                  </a:lnTo>
                  <a:lnTo>
                    <a:pt x="292" y="50"/>
                  </a:lnTo>
                  <a:lnTo>
                    <a:pt x="293" y="50"/>
                  </a:lnTo>
                  <a:lnTo>
                    <a:pt x="294" y="51"/>
                  </a:lnTo>
                  <a:lnTo>
                    <a:pt x="295" y="51"/>
                  </a:lnTo>
                  <a:lnTo>
                    <a:pt x="297" y="52"/>
                  </a:lnTo>
                  <a:lnTo>
                    <a:pt x="297" y="55"/>
                  </a:lnTo>
                  <a:lnTo>
                    <a:pt x="299" y="57"/>
                  </a:lnTo>
                  <a:lnTo>
                    <a:pt x="299" y="62"/>
                  </a:lnTo>
                  <a:lnTo>
                    <a:pt x="300" y="63"/>
                  </a:lnTo>
                  <a:lnTo>
                    <a:pt x="300" y="64"/>
                  </a:lnTo>
                  <a:lnTo>
                    <a:pt x="301" y="65"/>
                  </a:lnTo>
                  <a:lnTo>
                    <a:pt x="301" y="67"/>
                  </a:lnTo>
                  <a:lnTo>
                    <a:pt x="303" y="68"/>
                  </a:lnTo>
                  <a:lnTo>
                    <a:pt x="305" y="68"/>
                  </a:lnTo>
                  <a:lnTo>
                    <a:pt x="305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1" y="64"/>
                  </a:lnTo>
                  <a:lnTo>
                    <a:pt x="311" y="63"/>
                  </a:lnTo>
                  <a:lnTo>
                    <a:pt x="313" y="63"/>
                  </a:lnTo>
                  <a:lnTo>
                    <a:pt x="314" y="62"/>
                  </a:lnTo>
                  <a:lnTo>
                    <a:pt x="314" y="61"/>
                  </a:lnTo>
                  <a:lnTo>
                    <a:pt x="316" y="61"/>
                  </a:lnTo>
                  <a:lnTo>
                    <a:pt x="317" y="59"/>
                  </a:lnTo>
                  <a:lnTo>
                    <a:pt x="318" y="59"/>
                  </a:lnTo>
                  <a:lnTo>
                    <a:pt x="319" y="61"/>
                  </a:lnTo>
                  <a:lnTo>
                    <a:pt x="319" y="62"/>
                  </a:lnTo>
                  <a:lnTo>
                    <a:pt x="320" y="63"/>
                  </a:lnTo>
                  <a:lnTo>
                    <a:pt x="324" y="64"/>
                  </a:lnTo>
                  <a:lnTo>
                    <a:pt x="325" y="64"/>
                  </a:lnTo>
                  <a:lnTo>
                    <a:pt x="325" y="63"/>
                  </a:lnTo>
                  <a:lnTo>
                    <a:pt x="326" y="62"/>
                  </a:lnTo>
                  <a:lnTo>
                    <a:pt x="329" y="62"/>
                  </a:lnTo>
                  <a:lnTo>
                    <a:pt x="331" y="61"/>
                  </a:lnTo>
                  <a:lnTo>
                    <a:pt x="339" y="61"/>
                  </a:lnTo>
                  <a:lnTo>
                    <a:pt x="341" y="62"/>
                  </a:lnTo>
                  <a:lnTo>
                    <a:pt x="342" y="64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5" y="70"/>
                  </a:lnTo>
                  <a:lnTo>
                    <a:pt x="347" y="72"/>
                  </a:lnTo>
                  <a:lnTo>
                    <a:pt x="348" y="74"/>
                  </a:lnTo>
                  <a:lnTo>
                    <a:pt x="350" y="74"/>
                  </a:lnTo>
                  <a:lnTo>
                    <a:pt x="351" y="75"/>
                  </a:lnTo>
                  <a:lnTo>
                    <a:pt x="353" y="75"/>
                  </a:lnTo>
                  <a:lnTo>
                    <a:pt x="353" y="76"/>
                  </a:lnTo>
                  <a:lnTo>
                    <a:pt x="354" y="76"/>
                  </a:lnTo>
                  <a:lnTo>
                    <a:pt x="355" y="77"/>
                  </a:lnTo>
                  <a:lnTo>
                    <a:pt x="355" y="75"/>
                  </a:lnTo>
                  <a:lnTo>
                    <a:pt x="356" y="74"/>
                  </a:lnTo>
                  <a:lnTo>
                    <a:pt x="356" y="72"/>
                  </a:lnTo>
                  <a:lnTo>
                    <a:pt x="359" y="70"/>
                  </a:lnTo>
                  <a:lnTo>
                    <a:pt x="359" y="67"/>
                  </a:lnTo>
                  <a:lnTo>
                    <a:pt x="357" y="65"/>
                  </a:lnTo>
                  <a:lnTo>
                    <a:pt x="357" y="64"/>
                  </a:lnTo>
                  <a:lnTo>
                    <a:pt x="356" y="64"/>
                  </a:lnTo>
                  <a:lnTo>
                    <a:pt x="356" y="62"/>
                  </a:lnTo>
                  <a:lnTo>
                    <a:pt x="357" y="62"/>
                  </a:lnTo>
                  <a:lnTo>
                    <a:pt x="357" y="61"/>
                  </a:lnTo>
                  <a:lnTo>
                    <a:pt x="356" y="61"/>
                  </a:lnTo>
                  <a:lnTo>
                    <a:pt x="356" y="58"/>
                  </a:lnTo>
                  <a:lnTo>
                    <a:pt x="355" y="58"/>
                  </a:lnTo>
                  <a:lnTo>
                    <a:pt x="356" y="57"/>
                  </a:lnTo>
                  <a:lnTo>
                    <a:pt x="356" y="56"/>
                  </a:lnTo>
                  <a:lnTo>
                    <a:pt x="354" y="56"/>
                  </a:lnTo>
                  <a:lnTo>
                    <a:pt x="354" y="55"/>
                  </a:lnTo>
                  <a:lnTo>
                    <a:pt x="355" y="55"/>
                  </a:lnTo>
                  <a:lnTo>
                    <a:pt x="355" y="53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49"/>
                  </a:lnTo>
                  <a:lnTo>
                    <a:pt x="356" y="49"/>
                  </a:lnTo>
                  <a:lnTo>
                    <a:pt x="355" y="47"/>
                  </a:lnTo>
                  <a:lnTo>
                    <a:pt x="356" y="46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59" y="41"/>
                  </a:lnTo>
                  <a:lnTo>
                    <a:pt x="357" y="41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0" y="37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2" y="34"/>
                  </a:lnTo>
                  <a:lnTo>
                    <a:pt x="363" y="33"/>
                  </a:lnTo>
                  <a:lnTo>
                    <a:pt x="363" y="32"/>
                  </a:lnTo>
                  <a:lnTo>
                    <a:pt x="366" y="32"/>
                  </a:lnTo>
                  <a:lnTo>
                    <a:pt x="366" y="29"/>
                  </a:lnTo>
                  <a:lnTo>
                    <a:pt x="367" y="28"/>
                  </a:lnTo>
                  <a:lnTo>
                    <a:pt x="368" y="28"/>
                  </a:lnTo>
                  <a:lnTo>
                    <a:pt x="368" y="27"/>
                  </a:lnTo>
                  <a:lnTo>
                    <a:pt x="369" y="27"/>
                  </a:lnTo>
                  <a:lnTo>
                    <a:pt x="369" y="25"/>
                  </a:lnTo>
                  <a:lnTo>
                    <a:pt x="370" y="25"/>
                  </a:lnTo>
                  <a:lnTo>
                    <a:pt x="370" y="26"/>
                  </a:lnTo>
                  <a:lnTo>
                    <a:pt x="372" y="26"/>
                  </a:lnTo>
                  <a:lnTo>
                    <a:pt x="372" y="24"/>
                  </a:lnTo>
                  <a:lnTo>
                    <a:pt x="370" y="24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80" y="20"/>
                  </a:lnTo>
                  <a:lnTo>
                    <a:pt x="382" y="22"/>
                  </a:lnTo>
                  <a:lnTo>
                    <a:pt x="385" y="22"/>
                  </a:lnTo>
                  <a:lnTo>
                    <a:pt x="385" y="21"/>
                  </a:lnTo>
                  <a:lnTo>
                    <a:pt x="387" y="19"/>
                  </a:lnTo>
                  <a:lnTo>
                    <a:pt x="390" y="18"/>
                  </a:lnTo>
                  <a:lnTo>
                    <a:pt x="394" y="18"/>
                  </a:lnTo>
                  <a:lnTo>
                    <a:pt x="401" y="19"/>
                  </a:lnTo>
                  <a:lnTo>
                    <a:pt x="406" y="19"/>
                  </a:lnTo>
                  <a:lnTo>
                    <a:pt x="409" y="18"/>
                  </a:lnTo>
                  <a:lnTo>
                    <a:pt x="410" y="19"/>
                  </a:lnTo>
                  <a:lnTo>
                    <a:pt x="411" y="19"/>
                  </a:lnTo>
                  <a:lnTo>
                    <a:pt x="411" y="22"/>
                  </a:lnTo>
                  <a:lnTo>
                    <a:pt x="412" y="24"/>
                  </a:lnTo>
                  <a:lnTo>
                    <a:pt x="413" y="24"/>
                  </a:lnTo>
                  <a:lnTo>
                    <a:pt x="416" y="22"/>
                  </a:lnTo>
                  <a:lnTo>
                    <a:pt x="417" y="21"/>
                  </a:lnTo>
                  <a:lnTo>
                    <a:pt x="419" y="22"/>
                  </a:lnTo>
                  <a:lnTo>
                    <a:pt x="421" y="22"/>
                  </a:lnTo>
                  <a:lnTo>
                    <a:pt x="425" y="20"/>
                  </a:lnTo>
                  <a:lnTo>
                    <a:pt x="428" y="18"/>
                  </a:lnTo>
                  <a:lnTo>
                    <a:pt x="429" y="15"/>
                  </a:lnTo>
                  <a:lnTo>
                    <a:pt x="430" y="12"/>
                  </a:lnTo>
                  <a:lnTo>
                    <a:pt x="430" y="9"/>
                  </a:lnTo>
                  <a:lnTo>
                    <a:pt x="431" y="9"/>
                  </a:lnTo>
                  <a:lnTo>
                    <a:pt x="431" y="8"/>
                  </a:lnTo>
                  <a:lnTo>
                    <a:pt x="430" y="6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6" y="4"/>
                  </a:lnTo>
                  <a:lnTo>
                    <a:pt x="438" y="3"/>
                  </a:lnTo>
                  <a:lnTo>
                    <a:pt x="447" y="8"/>
                  </a:lnTo>
                  <a:lnTo>
                    <a:pt x="448" y="8"/>
                  </a:lnTo>
                  <a:lnTo>
                    <a:pt x="450" y="7"/>
                  </a:lnTo>
                  <a:lnTo>
                    <a:pt x="452" y="7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3"/>
                  </a:lnTo>
                  <a:lnTo>
                    <a:pt x="462" y="2"/>
                  </a:lnTo>
                  <a:lnTo>
                    <a:pt x="465" y="2"/>
                  </a:lnTo>
                  <a:lnTo>
                    <a:pt x="466" y="1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4535903" y="5053001"/>
              <a:ext cx="1282700" cy="539748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12" y="104"/>
                </a:cxn>
                <a:cxn ang="0">
                  <a:pos x="82" y="86"/>
                </a:cxn>
                <a:cxn ang="0">
                  <a:pos x="86" y="7"/>
                </a:cxn>
                <a:cxn ang="0">
                  <a:pos x="105" y="30"/>
                </a:cxn>
                <a:cxn ang="0">
                  <a:pos x="195" y="50"/>
                </a:cxn>
                <a:cxn ang="0">
                  <a:pos x="275" y="26"/>
                </a:cxn>
                <a:cxn ang="0">
                  <a:pos x="373" y="7"/>
                </a:cxn>
                <a:cxn ang="0">
                  <a:pos x="415" y="26"/>
                </a:cxn>
                <a:cxn ang="0">
                  <a:pos x="452" y="46"/>
                </a:cxn>
                <a:cxn ang="0">
                  <a:pos x="508" y="55"/>
                </a:cxn>
                <a:cxn ang="0">
                  <a:pos x="553" y="62"/>
                </a:cxn>
                <a:cxn ang="0">
                  <a:pos x="615" y="66"/>
                </a:cxn>
                <a:cxn ang="0">
                  <a:pos x="668" y="33"/>
                </a:cxn>
                <a:cxn ang="0">
                  <a:pos x="722" y="33"/>
                </a:cxn>
                <a:cxn ang="0">
                  <a:pos x="752" y="62"/>
                </a:cxn>
                <a:cxn ang="0">
                  <a:pos x="770" y="116"/>
                </a:cxn>
                <a:cxn ang="0">
                  <a:pos x="797" y="130"/>
                </a:cxn>
                <a:cxn ang="0">
                  <a:pos x="780" y="177"/>
                </a:cxn>
                <a:cxn ang="0">
                  <a:pos x="785" y="222"/>
                </a:cxn>
                <a:cxn ang="0">
                  <a:pos x="798" y="253"/>
                </a:cxn>
                <a:cxn ang="0">
                  <a:pos x="782" y="271"/>
                </a:cxn>
                <a:cxn ang="0">
                  <a:pos x="744" y="261"/>
                </a:cxn>
                <a:cxn ang="0">
                  <a:pos x="690" y="270"/>
                </a:cxn>
                <a:cxn ang="0">
                  <a:pos x="528" y="284"/>
                </a:cxn>
                <a:cxn ang="0">
                  <a:pos x="459" y="310"/>
                </a:cxn>
                <a:cxn ang="0">
                  <a:pos x="440" y="339"/>
                </a:cxn>
                <a:cxn ang="0">
                  <a:pos x="432" y="308"/>
                </a:cxn>
                <a:cxn ang="0">
                  <a:pos x="419" y="300"/>
                </a:cxn>
                <a:cxn ang="0">
                  <a:pos x="369" y="296"/>
                </a:cxn>
                <a:cxn ang="0">
                  <a:pos x="337" y="322"/>
                </a:cxn>
                <a:cxn ang="0">
                  <a:pos x="282" y="322"/>
                </a:cxn>
                <a:cxn ang="0">
                  <a:pos x="223" y="286"/>
                </a:cxn>
                <a:cxn ang="0">
                  <a:pos x="200" y="319"/>
                </a:cxn>
                <a:cxn ang="0">
                  <a:pos x="168" y="321"/>
                </a:cxn>
                <a:cxn ang="0">
                  <a:pos x="145" y="302"/>
                </a:cxn>
                <a:cxn ang="0">
                  <a:pos x="121" y="288"/>
                </a:cxn>
                <a:cxn ang="0">
                  <a:pos x="111" y="294"/>
                </a:cxn>
                <a:cxn ang="0">
                  <a:pos x="96" y="292"/>
                </a:cxn>
                <a:cxn ang="0">
                  <a:pos x="86" y="290"/>
                </a:cxn>
                <a:cxn ang="0">
                  <a:pos x="108" y="278"/>
                </a:cxn>
                <a:cxn ang="0">
                  <a:pos x="70" y="278"/>
                </a:cxn>
                <a:cxn ang="0">
                  <a:pos x="80" y="265"/>
                </a:cxn>
                <a:cxn ang="0">
                  <a:pos x="65" y="247"/>
                </a:cxn>
                <a:cxn ang="0">
                  <a:pos x="50" y="223"/>
                </a:cxn>
                <a:cxn ang="0">
                  <a:pos x="27" y="209"/>
                </a:cxn>
                <a:cxn ang="0">
                  <a:pos x="38" y="194"/>
                </a:cxn>
                <a:cxn ang="0">
                  <a:pos x="55" y="202"/>
                </a:cxn>
                <a:cxn ang="0">
                  <a:pos x="53" y="181"/>
                </a:cxn>
                <a:cxn ang="0">
                  <a:pos x="45" y="159"/>
                </a:cxn>
                <a:cxn ang="0">
                  <a:pos x="16" y="146"/>
                </a:cxn>
                <a:cxn ang="0">
                  <a:pos x="68" y="92"/>
                </a:cxn>
                <a:cxn ang="0">
                  <a:pos x="100" y="92"/>
                </a:cxn>
                <a:cxn ang="0">
                  <a:pos x="137" y="92"/>
                </a:cxn>
                <a:cxn ang="0">
                  <a:pos x="158" y="75"/>
                </a:cxn>
                <a:cxn ang="0">
                  <a:pos x="124" y="61"/>
                </a:cxn>
                <a:cxn ang="0">
                  <a:pos x="68" y="79"/>
                </a:cxn>
                <a:cxn ang="0">
                  <a:pos x="30" y="109"/>
                </a:cxn>
                <a:cxn ang="0">
                  <a:pos x="36" y="85"/>
                </a:cxn>
                <a:cxn ang="0">
                  <a:pos x="28" y="54"/>
                </a:cxn>
                <a:cxn ang="0">
                  <a:pos x="34" y="17"/>
                </a:cxn>
              </a:cxnLst>
              <a:rect l="0" t="0" r="r" b="b"/>
              <a:pathLst>
                <a:path w="808" h="340">
                  <a:moveTo>
                    <a:pt x="96" y="300"/>
                  </a:moveTo>
                  <a:lnTo>
                    <a:pt x="101" y="300"/>
                  </a:lnTo>
                  <a:lnTo>
                    <a:pt x="101" y="301"/>
                  </a:lnTo>
                  <a:lnTo>
                    <a:pt x="100" y="301"/>
                  </a:lnTo>
                  <a:lnTo>
                    <a:pt x="100" y="302"/>
                  </a:lnTo>
                  <a:lnTo>
                    <a:pt x="98" y="302"/>
                  </a:lnTo>
                  <a:lnTo>
                    <a:pt x="96" y="301"/>
                  </a:lnTo>
                  <a:lnTo>
                    <a:pt x="96" y="300"/>
                  </a:lnTo>
                  <a:close/>
                  <a:moveTo>
                    <a:pt x="100" y="297"/>
                  </a:moveTo>
                  <a:lnTo>
                    <a:pt x="101" y="297"/>
                  </a:lnTo>
                  <a:lnTo>
                    <a:pt x="100" y="298"/>
                  </a:lnTo>
                  <a:lnTo>
                    <a:pt x="100" y="297"/>
                  </a:lnTo>
                  <a:close/>
                  <a:moveTo>
                    <a:pt x="136" y="296"/>
                  </a:moveTo>
                  <a:lnTo>
                    <a:pt x="137" y="297"/>
                  </a:lnTo>
                  <a:lnTo>
                    <a:pt x="136" y="297"/>
                  </a:lnTo>
                  <a:lnTo>
                    <a:pt x="136" y="296"/>
                  </a:lnTo>
                  <a:close/>
                  <a:moveTo>
                    <a:pt x="96" y="295"/>
                  </a:moveTo>
                  <a:lnTo>
                    <a:pt x="100" y="295"/>
                  </a:lnTo>
                  <a:lnTo>
                    <a:pt x="100" y="296"/>
                  </a:lnTo>
                  <a:lnTo>
                    <a:pt x="98" y="296"/>
                  </a:lnTo>
                  <a:lnTo>
                    <a:pt x="96" y="295"/>
                  </a:lnTo>
                  <a:close/>
                  <a:moveTo>
                    <a:pt x="418" y="294"/>
                  </a:moveTo>
                  <a:lnTo>
                    <a:pt x="418" y="295"/>
                  </a:lnTo>
                  <a:lnTo>
                    <a:pt x="419" y="295"/>
                  </a:lnTo>
                  <a:lnTo>
                    <a:pt x="419" y="294"/>
                  </a:lnTo>
                  <a:lnTo>
                    <a:pt x="418" y="294"/>
                  </a:lnTo>
                  <a:close/>
                  <a:moveTo>
                    <a:pt x="71" y="294"/>
                  </a:moveTo>
                  <a:lnTo>
                    <a:pt x="72" y="295"/>
                  </a:lnTo>
                  <a:lnTo>
                    <a:pt x="71" y="296"/>
                  </a:lnTo>
                  <a:lnTo>
                    <a:pt x="71" y="294"/>
                  </a:lnTo>
                  <a:close/>
                  <a:moveTo>
                    <a:pt x="74" y="277"/>
                  </a:moveTo>
                  <a:lnTo>
                    <a:pt x="74" y="278"/>
                  </a:lnTo>
                  <a:lnTo>
                    <a:pt x="72" y="278"/>
                  </a:lnTo>
                  <a:lnTo>
                    <a:pt x="74" y="277"/>
                  </a:lnTo>
                  <a:close/>
                  <a:moveTo>
                    <a:pt x="67" y="272"/>
                  </a:moveTo>
                  <a:lnTo>
                    <a:pt x="68" y="272"/>
                  </a:lnTo>
                  <a:lnTo>
                    <a:pt x="67" y="273"/>
                  </a:lnTo>
                  <a:lnTo>
                    <a:pt x="67" y="272"/>
                  </a:lnTo>
                  <a:close/>
                  <a:moveTo>
                    <a:pt x="26" y="206"/>
                  </a:moveTo>
                  <a:lnTo>
                    <a:pt x="27" y="206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06"/>
                  </a:lnTo>
                  <a:close/>
                  <a:moveTo>
                    <a:pt x="49" y="197"/>
                  </a:moveTo>
                  <a:lnTo>
                    <a:pt x="50" y="198"/>
                  </a:lnTo>
                  <a:lnTo>
                    <a:pt x="49" y="198"/>
                  </a:lnTo>
                  <a:lnTo>
                    <a:pt x="49" y="197"/>
                  </a:lnTo>
                  <a:close/>
                  <a:moveTo>
                    <a:pt x="13" y="126"/>
                  </a:moveTo>
                  <a:lnTo>
                    <a:pt x="18" y="126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3" y="128"/>
                  </a:lnTo>
                  <a:lnTo>
                    <a:pt x="13" y="126"/>
                  </a:lnTo>
                  <a:close/>
                  <a:moveTo>
                    <a:pt x="11" y="104"/>
                  </a:moveTo>
                  <a:lnTo>
                    <a:pt x="12" y="104"/>
                  </a:lnTo>
                  <a:lnTo>
                    <a:pt x="12" y="105"/>
                  </a:lnTo>
                  <a:lnTo>
                    <a:pt x="13" y="105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9" y="111"/>
                  </a:lnTo>
                  <a:lnTo>
                    <a:pt x="8" y="111"/>
                  </a:lnTo>
                  <a:lnTo>
                    <a:pt x="5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06"/>
                  </a:lnTo>
                  <a:lnTo>
                    <a:pt x="11" y="104"/>
                  </a:lnTo>
                  <a:close/>
                  <a:moveTo>
                    <a:pt x="81" y="89"/>
                  </a:moveTo>
                  <a:lnTo>
                    <a:pt x="82" y="89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89"/>
                  </a:lnTo>
                  <a:close/>
                  <a:moveTo>
                    <a:pt x="78" y="81"/>
                  </a:moveTo>
                  <a:lnTo>
                    <a:pt x="86" y="81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4" y="83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1" y="85"/>
                  </a:lnTo>
                  <a:lnTo>
                    <a:pt x="78" y="85"/>
                  </a:lnTo>
                  <a:lnTo>
                    <a:pt x="78" y="81"/>
                  </a:lnTo>
                  <a:close/>
                  <a:moveTo>
                    <a:pt x="120" y="57"/>
                  </a:moveTo>
                  <a:lnTo>
                    <a:pt x="121" y="58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58"/>
                  </a:lnTo>
                  <a:lnTo>
                    <a:pt x="121" y="57"/>
                  </a:lnTo>
                  <a:lnTo>
                    <a:pt x="120" y="57"/>
                  </a:lnTo>
                  <a:close/>
                  <a:moveTo>
                    <a:pt x="400" y="3"/>
                  </a:moveTo>
                  <a:lnTo>
                    <a:pt x="401" y="3"/>
                  </a:lnTo>
                  <a:lnTo>
                    <a:pt x="403" y="5"/>
                  </a:lnTo>
                  <a:lnTo>
                    <a:pt x="400" y="5"/>
                  </a:lnTo>
                  <a:lnTo>
                    <a:pt x="400" y="3"/>
                  </a:lnTo>
                  <a:close/>
                  <a:moveTo>
                    <a:pt x="65" y="0"/>
                  </a:moveTo>
                  <a:lnTo>
                    <a:pt x="67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2"/>
                  </a:lnTo>
                  <a:lnTo>
                    <a:pt x="72" y="6"/>
                  </a:lnTo>
                  <a:lnTo>
                    <a:pt x="74" y="7"/>
                  </a:lnTo>
                  <a:lnTo>
                    <a:pt x="77" y="9"/>
                  </a:lnTo>
                  <a:lnTo>
                    <a:pt x="80" y="12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4" y="7"/>
                  </a:lnTo>
                  <a:lnTo>
                    <a:pt x="99" y="7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9" y="18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5" y="28"/>
                  </a:lnTo>
                  <a:lnTo>
                    <a:pt x="105" y="30"/>
                  </a:lnTo>
                  <a:lnTo>
                    <a:pt x="108" y="33"/>
                  </a:lnTo>
                  <a:lnTo>
                    <a:pt x="114" y="37"/>
                  </a:lnTo>
                  <a:lnTo>
                    <a:pt x="124" y="40"/>
                  </a:lnTo>
                  <a:lnTo>
                    <a:pt x="137" y="48"/>
                  </a:lnTo>
                  <a:lnTo>
                    <a:pt x="140" y="48"/>
                  </a:lnTo>
                  <a:lnTo>
                    <a:pt x="142" y="49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4" y="49"/>
                  </a:lnTo>
                  <a:lnTo>
                    <a:pt x="145" y="49"/>
                  </a:lnTo>
                  <a:lnTo>
                    <a:pt x="145" y="50"/>
                  </a:lnTo>
                  <a:lnTo>
                    <a:pt x="143" y="52"/>
                  </a:lnTo>
                  <a:lnTo>
                    <a:pt x="142" y="52"/>
                  </a:lnTo>
                  <a:lnTo>
                    <a:pt x="143" y="54"/>
                  </a:lnTo>
                  <a:lnTo>
                    <a:pt x="143" y="57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8" y="50"/>
                  </a:lnTo>
                  <a:lnTo>
                    <a:pt x="167" y="52"/>
                  </a:lnTo>
                  <a:lnTo>
                    <a:pt x="177" y="54"/>
                  </a:lnTo>
                  <a:lnTo>
                    <a:pt x="190" y="54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1"/>
                  </a:lnTo>
                  <a:lnTo>
                    <a:pt x="199" y="52"/>
                  </a:lnTo>
                  <a:lnTo>
                    <a:pt x="212" y="55"/>
                  </a:lnTo>
                  <a:lnTo>
                    <a:pt x="214" y="57"/>
                  </a:lnTo>
                  <a:lnTo>
                    <a:pt x="230" y="57"/>
                  </a:lnTo>
                  <a:lnTo>
                    <a:pt x="230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3" y="56"/>
                  </a:lnTo>
                  <a:lnTo>
                    <a:pt x="235" y="57"/>
                  </a:lnTo>
                  <a:lnTo>
                    <a:pt x="235" y="56"/>
                  </a:lnTo>
                  <a:lnTo>
                    <a:pt x="237" y="56"/>
                  </a:lnTo>
                  <a:lnTo>
                    <a:pt x="242" y="51"/>
                  </a:lnTo>
                  <a:lnTo>
                    <a:pt x="242" y="48"/>
                  </a:lnTo>
                  <a:lnTo>
                    <a:pt x="243" y="46"/>
                  </a:lnTo>
                  <a:lnTo>
                    <a:pt x="242" y="45"/>
                  </a:lnTo>
                  <a:lnTo>
                    <a:pt x="242" y="44"/>
                  </a:lnTo>
                  <a:lnTo>
                    <a:pt x="245" y="44"/>
                  </a:lnTo>
                  <a:lnTo>
                    <a:pt x="245" y="43"/>
                  </a:lnTo>
                  <a:lnTo>
                    <a:pt x="247" y="42"/>
                  </a:lnTo>
                  <a:lnTo>
                    <a:pt x="252" y="39"/>
                  </a:lnTo>
                  <a:lnTo>
                    <a:pt x="262" y="33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9" y="30"/>
                  </a:lnTo>
                  <a:lnTo>
                    <a:pt x="273" y="28"/>
                  </a:lnTo>
                  <a:lnTo>
                    <a:pt x="275" y="26"/>
                  </a:lnTo>
                  <a:lnTo>
                    <a:pt x="277" y="23"/>
                  </a:lnTo>
                  <a:lnTo>
                    <a:pt x="279" y="21"/>
                  </a:lnTo>
                  <a:lnTo>
                    <a:pt x="282" y="21"/>
                  </a:lnTo>
                  <a:lnTo>
                    <a:pt x="282" y="20"/>
                  </a:lnTo>
                  <a:lnTo>
                    <a:pt x="285" y="20"/>
                  </a:lnTo>
                  <a:lnTo>
                    <a:pt x="286" y="19"/>
                  </a:lnTo>
                  <a:lnTo>
                    <a:pt x="289" y="17"/>
                  </a:lnTo>
                  <a:lnTo>
                    <a:pt x="292" y="17"/>
                  </a:lnTo>
                  <a:lnTo>
                    <a:pt x="292" y="15"/>
                  </a:lnTo>
                  <a:lnTo>
                    <a:pt x="293" y="15"/>
                  </a:lnTo>
                  <a:lnTo>
                    <a:pt x="294" y="14"/>
                  </a:lnTo>
                  <a:lnTo>
                    <a:pt x="295" y="15"/>
                  </a:lnTo>
                  <a:lnTo>
                    <a:pt x="298" y="14"/>
                  </a:lnTo>
                  <a:lnTo>
                    <a:pt x="301" y="14"/>
                  </a:lnTo>
                  <a:lnTo>
                    <a:pt x="303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10" y="11"/>
                  </a:lnTo>
                  <a:lnTo>
                    <a:pt x="316" y="8"/>
                  </a:lnTo>
                  <a:lnTo>
                    <a:pt x="323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44" y="7"/>
                  </a:lnTo>
                  <a:lnTo>
                    <a:pt x="351" y="7"/>
                  </a:lnTo>
                  <a:lnTo>
                    <a:pt x="366" y="8"/>
                  </a:lnTo>
                  <a:lnTo>
                    <a:pt x="370" y="7"/>
                  </a:lnTo>
                  <a:lnTo>
                    <a:pt x="373" y="7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81" y="9"/>
                  </a:lnTo>
                  <a:lnTo>
                    <a:pt x="382" y="8"/>
                  </a:lnTo>
                  <a:lnTo>
                    <a:pt x="385" y="8"/>
                  </a:lnTo>
                  <a:lnTo>
                    <a:pt x="387" y="6"/>
                  </a:lnTo>
                  <a:lnTo>
                    <a:pt x="390" y="6"/>
                  </a:lnTo>
                  <a:lnTo>
                    <a:pt x="391" y="3"/>
                  </a:lnTo>
                  <a:lnTo>
                    <a:pt x="391" y="2"/>
                  </a:lnTo>
                  <a:lnTo>
                    <a:pt x="392" y="0"/>
                  </a:lnTo>
                  <a:lnTo>
                    <a:pt x="393" y="1"/>
                  </a:lnTo>
                  <a:lnTo>
                    <a:pt x="395" y="1"/>
                  </a:lnTo>
                  <a:lnTo>
                    <a:pt x="395" y="3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399" y="6"/>
                  </a:lnTo>
                  <a:lnTo>
                    <a:pt x="398" y="6"/>
                  </a:lnTo>
                  <a:lnTo>
                    <a:pt x="398" y="11"/>
                  </a:lnTo>
                  <a:lnTo>
                    <a:pt x="399" y="13"/>
                  </a:lnTo>
                  <a:lnTo>
                    <a:pt x="403" y="17"/>
                  </a:lnTo>
                  <a:lnTo>
                    <a:pt x="401" y="17"/>
                  </a:lnTo>
                  <a:lnTo>
                    <a:pt x="403" y="18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6" y="21"/>
                  </a:lnTo>
                  <a:lnTo>
                    <a:pt x="411" y="24"/>
                  </a:lnTo>
                  <a:lnTo>
                    <a:pt x="412" y="25"/>
                  </a:lnTo>
                  <a:lnTo>
                    <a:pt x="415" y="26"/>
                  </a:lnTo>
                  <a:lnTo>
                    <a:pt x="421" y="26"/>
                  </a:lnTo>
                  <a:lnTo>
                    <a:pt x="422" y="25"/>
                  </a:lnTo>
                  <a:lnTo>
                    <a:pt x="425" y="25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4" y="21"/>
                  </a:lnTo>
                  <a:lnTo>
                    <a:pt x="434" y="23"/>
                  </a:lnTo>
                  <a:lnTo>
                    <a:pt x="432" y="23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4" y="23"/>
                  </a:lnTo>
                  <a:lnTo>
                    <a:pt x="435" y="21"/>
                  </a:lnTo>
                  <a:lnTo>
                    <a:pt x="437" y="24"/>
                  </a:lnTo>
                  <a:lnTo>
                    <a:pt x="437" y="23"/>
                  </a:lnTo>
                  <a:lnTo>
                    <a:pt x="441" y="27"/>
                  </a:lnTo>
                  <a:lnTo>
                    <a:pt x="442" y="28"/>
                  </a:lnTo>
                  <a:lnTo>
                    <a:pt x="442" y="31"/>
                  </a:lnTo>
                  <a:lnTo>
                    <a:pt x="441" y="31"/>
                  </a:lnTo>
                  <a:lnTo>
                    <a:pt x="441" y="36"/>
                  </a:lnTo>
                  <a:lnTo>
                    <a:pt x="442" y="36"/>
                  </a:lnTo>
                  <a:lnTo>
                    <a:pt x="443" y="38"/>
                  </a:lnTo>
                  <a:lnTo>
                    <a:pt x="444" y="39"/>
                  </a:lnTo>
                  <a:lnTo>
                    <a:pt x="446" y="42"/>
                  </a:lnTo>
                  <a:lnTo>
                    <a:pt x="447" y="43"/>
                  </a:lnTo>
                  <a:lnTo>
                    <a:pt x="449" y="44"/>
                  </a:lnTo>
                  <a:lnTo>
                    <a:pt x="450" y="44"/>
                  </a:lnTo>
                  <a:lnTo>
                    <a:pt x="450" y="46"/>
                  </a:lnTo>
                  <a:lnTo>
                    <a:pt x="452" y="46"/>
                  </a:lnTo>
                  <a:lnTo>
                    <a:pt x="453" y="48"/>
                  </a:lnTo>
                  <a:lnTo>
                    <a:pt x="454" y="48"/>
                  </a:lnTo>
                  <a:lnTo>
                    <a:pt x="454" y="49"/>
                  </a:lnTo>
                  <a:lnTo>
                    <a:pt x="456" y="49"/>
                  </a:lnTo>
                  <a:lnTo>
                    <a:pt x="460" y="45"/>
                  </a:lnTo>
                  <a:lnTo>
                    <a:pt x="460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2" y="40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1" y="43"/>
                  </a:lnTo>
                  <a:lnTo>
                    <a:pt x="478" y="45"/>
                  </a:lnTo>
                  <a:lnTo>
                    <a:pt x="479" y="46"/>
                  </a:lnTo>
                  <a:lnTo>
                    <a:pt x="479" y="51"/>
                  </a:lnTo>
                  <a:lnTo>
                    <a:pt x="480" y="52"/>
                  </a:lnTo>
                  <a:lnTo>
                    <a:pt x="481" y="52"/>
                  </a:lnTo>
                  <a:lnTo>
                    <a:pt x="482" y="54"/>
                  </a:lnTo>
                  <a:lnTo>
                    <a:pt x="491" y="54"/>
                  </a:lnTo>
                  <a:lnTo>
                    <a:pt x="493" y="56"/>
                  </a:lnTo>
                  <a:lnTo>
                    <a:pt x="494" y="56"/>
                  </a:lnTo>
                  <a:lnTo>
                    <a:pt x="496" y="57"/>
                  </a:lnTo>
                  <a:lnTo>
                    <a:pt x="497" y="57"/>
                  </a:lnTo>
                  <a:lnTo>
                    <a:pt x="499" y="60"/>
                  </a:lnTo>
                  <a:lnTo>
                    <a:pt x="504" y="60"/>
                  </a:lnTo>
                  <a:lnTo>
                    <a:pt x="504" y="57"/>
                  </a:lnTo>
                  <a:lnTo>
                    <a:pt x="508" y="54"/>
                  </a:lnTo>
                  <a:lnTo>
                    <a:pt x="508" y="55"/>
                  </a:lnTo>
                  <a:lnTo>
                    <a:pt x="509" y="56"/>
                  </a:lnTo>
                  <a:lnTo>
                    <a:pt x="510" y="55"/>
                  </a:lnTo>
                  <a:lnTo>
                    <a:pt x="511" y="55"/>
                  </a:lnTo>
                  <a:lnTo>
                    <a:pt x="511" y="58"/>
                  </a:lnTo>
                  <a:lnTo>
                    <a:pt x="513" y="61"/>
                  </a:lnTo>
                  <a:lnTo>
                    <a:pt x="515" y="61"/>
                  </a:lnTo>
                  <a:lnTo>
                    <a:pt x="515" y="62"/>
                  </a:lnTo>
                  <a:lnTo>
                    <a:pt x="516" y="63"/>
                  </a:lnTo>
                  <a:lnTo>
                    <a:pt x="517" y="62"/>
                  </a:lnTo>
                  <a:lnTo>
                    <a:pt x="519" y="63"/>
                  </a:lnTo>
                  <a:lnTo>
                    <a:pt x="524" y="64"/>
                  </a:lnTo>
                  <a:lnTo>
                    <a:pt x="527" y="64"/>
                  </a:lnTo>
                  <a:lnTo>
                    <a:pt x="529" y="66"/>
                  </a:lnTo>
                  <a:lnTo>
                    <a:pt x="530" y="66"/>
                  </a:lnTo>
                  <a:lnTo>
                    <a:pt x="531" y="64"/>
                  </a:lnTo>
                  <a:lnTo>
                    <a:pt x="534" y="67"/>
                  </a:lnTo>
                  <a:lnTo>
                    <a:pt x="535" y="67"/>
                  </a:lnTo>
                  <a:lnTo>
                    <a:pt x="536" y="66"/>
                  </a:lnTo>
                  <a:lnTo>
                    <a:pt x="539" y="67"/>
                  </a:lnTo>
                  <a:lnTo>
                    <a:pt x="540" y="67"/>
                  </a:lnTo>
                  <a:lnTo>
                    <a:pt x="543" y="66"/>
                  </a:lnTo>
                  <a:lnTo>
                    <a:pt x="546" y="64"/>
                  </a:lnTo>
                  <a:lnTo>
                    <a:pt x="547" y="63"/>
                  </a:lnTo>
                  <a:lnTo>
                    <a:pt x="548" y="63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2" y="63"/>
                  </a:lnTo>
                  <a:lnTo>
                    <a:pt x="553" y="62"/>
                  </a:lnTo>
                  <a:lnTo>
                    <a:pt x="554" y="62"/>
                  </a:lnTo>
                  <a:lnTo>
                    <a:pt x="558" y="61"/>
                  </a:lnTo>
                  <a:lnTo>
                    <a:pt x="559" y="60"/>
                  </a:lnTo>
                  <a:lnTo>
                    <a:pt x="565" y="60"/>
                  </a:lnTo>
                  <a:lnTo>
                    <a:pt x="567" y="58"/>
                  </a:lnTo>
                  <a:lnTo>
                    <a:pt x="568" y="58"/>
                  </a:lnTo>
                  <a:lnTo>
                    <a:pt x="569" y="57"/>
                  </a:lnTo>
                  <a:lnTo>
                    <a:pt x="571" y="57"/>
                  </a:lnTo>
                  <a:lnTo>
                    <a:pt x="573" y="60"/>
                  </a:lnTo>
                  <a:lnTo>
                    <a:pt x="574" y="60"/>
                  </a:lnTo>
                  <a:lnTo>
                    <a:pt x="574" y="58"/>
                  </a:lnTo>
                  <a:lnTo>
                    <a:pt x="577" y="58"/>
                  </a:lnTo>
                  <a:lnTo>
                    <a:pt x="579" y="56"/>
                  </a:lnTo>
                  <a:lnTo>
                    <a:pt x="583" y="56"/>
                  </a:lnTo>
                  <a:lnTo>
                    <a:pt x="589" y="62"/>
                  </a:lnTo>
                  <a:lnTo>
                    <a:pt x="591" y="62"/>
                  </a:lnTo>
                  <a:lnTo>
                    <a:pt x="592" y="61"/>
                  </a:lnTo>
                  <a:lnTo>
                    <a:pt x="593" y="61"/>
                  </a:lnTo>
                  <a:lnTo>
                    <a:pt x="595" y="62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600" y="64"/>
                  </a:lnTo>
                  <a:lnTo>
                    <a:pt x="604" y="63"/>
                  </a:lnTo>
                  <a:lnTo>
                    <a:pt x="606" y="66"/>
                  </a:lnTo>
                  <a:lnTo>
                    <a:pt x="608" y="66"/>
                  </a:lnTo>
                  <a:lnTo>
                    <a:pt x="610" y="67"/>
                  </a:lnTo>
                  <a:lnTo>
                    <a:pt x="612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7" y="64"/>
                  </a:lnTo>
                  <a:lnTo>
                    <a:pt x="624" y="60"/>
                  </a:lnTo>
                  <a:lnTo>
                    <a:pt x="628" y="60"/>
                  </a:lnTo>
                  <a:lnTo>
                    <a:pt x="629" y="58"/>
                  </a:lnTo>
                  <a:lnTo>
                    <a:pt x="631" y="57"/>
                  </a:lnTo>
                  <a:lnTo>
                    <a:pt x="634" y="57"/>
                  </a:lnTo>
                  <a:lnTo>
                    <a:pt x="634" y="56"/>
                  </a:lnTo>
                  <a:lnTo>
                    <a:pt x="636" y="54"/>
                  </a:lnTo>
                  <a:lnTo>
                    <a:pt x="640" y="51"/>
                  </a:lnTo>
                  <a:lnTo>
                    <a:pt x="643" y="51"/>
                  </a:lnTo>
                  <a:lnTo>
                    <a:pt x="645" y="50"/>
                  </a:lnTo>
                  <a:lnTo>
                    <a:pt x="648" y="50"/>
                  </a:lnTo>
                  <a:lnTo>
                    <a:pt x="648" y="49"/>
                  </a:lnTo>
                  <a:lnTo>
                    <a:pt x="649" y="49"/>
                  </a:lnTo>
                  <a:lnTo>
                    <a:pt x="651" y="46"/>
                  </a:lnTo>
                  <a:lnTo>
                    <a:pt x="652" y="46"/>
                  </a:lnTo>
                  <a:lnTo>
                    <a:pt x="653" y="45"/>
                  </a:lnTo>
                  <a:lnTo>
                    <a:pt x="655" y="45"/>
                  </a:lnTo>
                  <a:lnTo>
                    <a:pt x="659" y="42"/>
                  </a:lnTo>
                  <a:lnTo>
                    <a:pt x="661" y="42"/>
                  </a:lnTo>
                  <a:lnTo>
                    <a:pt x="662" y="40"/>
                  </a:lnTo>
                  <a:lnTo>
                    <a:pt x="664" y="40"/>
                  </a:lnTo>
                  <a:lnTo>
                    <a:pt x="665" y="39"/>
                  </a:lnTo>
                  <a:lnTo>
                    <a:pt x="665" y="37"/>
                  </a:lnTo>
                  <a:lnTo>
                    <a:pt x="666" y="37"/>
                  </a:lnTo>
                  <a:lnTo>
                    <a:pt x="668" y="34"/>
                  </a:lnTo>
                  <a:lnTo>
                    <a:pt x="668" y="33"/>
                  </a:lnTo>
                  <a:lnTo>
                    <a:pt x="673" y="36"/>
                  </a:lnTo>
                  <a:lnTo>
                    <a:pt x="676" y="36"/>
                  </a:lnTo>
                  <a:lnTo>
                    <a:pt x="676" y="34"/>
                  </a:lnTo>
                  <a:lnTo>
                    <a:pt x="677" y="34"/>
                  </a:lnTo>
                  <a:lnTo>
                    <a:pt x="677" y="36"/>
                  </a:lnTo>
                  <a:lnTo>
                    <a:pt x="678" y="37"/>
                  </a:lnTo>
                  <a:lnTo>
                    <a:pt x="679" y="37"/>
                  </a:lnTo>
                  <a:lnTo>
                    <a:pt x="680" y="38"/>
                  </a:lnTo>
                  <a:lnTo>
                    <a:pt x="682" y="38"/>
                  </a:lnTo>
                  <a:lnTo>
                    <a:pt x="683" y="37"/>
                  </a:lnTo>
                  <a:lnTo>
                    <a:pt x="684" y="34"/>
                  </a:lnTo>
                  <a:lnTo>
                    <a:pt x="685" y="34"/>
                  </a:lnTo>
                  <a:lnTo>
                    <a:pt x="686" y="33"/>
                  </a:lnTo>
                  <a:lnTo>
                    <a:pt x="690" y="34"/>
                  </a:lnTo>
                  <a:lnTo>
                    <a:pt x="697" y="34"/>
                  </a:lnTo>
                  <a:lnTo>
                    <a:pt x="698" y="36"/>
                  </a:lnTo>
                  <a:lnTo>
                    <a:pt x="701" y="34"/>
                  </a:lnTo>
                  <a:lnTo>
                    <a:pt x="708" y="38"/>
                  </a:lnTo>
                  <a:lnTo>
                    <a:pt x="709" y="38"/>
                  </a:lnTo>
                  <a:lnTo>
                    <a:pt x="709" y="37"/>
                  </a:lnTo>
                  <a:lnTo>
                    <a:pt x="713" y="33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717" y="28"/>
                  </a:lnTo>
                  <a:lnTo>
                    <a:pt x="723" y="30"/>
                  </a:lnTo>
                  <a:lnTo>
                    <a:pt x="723" y="32"/>
                  </a:lnTo>
                  <a:lnTo>
                    <a:pt x="722" y="32"/>
                  </a:lnTo>
                  <a:lnTo>
                    <a:pt x="722" y="33"/>
                  </a:lnTo>
                  <a:lnTo>
                    <a:pt x="721" y="33"/>
                  </a:lnTo>
                  <a:lnTo>
                    <a:pt x="723" y="36"/>
                  </a:lnTo>
                  <a:lnTo>
                    <a:pt x="724" y="36"/>
                  </a:lnTo>
                  <a:lnTo>
                    <a:pt x="724" y="34"/>
                  </a:lnTo>
                  <a:lnTo>
                    <a:pt x="726" y="34"/>
                  </a:lnTo>
                  <a:lnTo>
                    <a:pt x="728" y="37"/>
                  </a:lnTo>
                  <a:lnTo>
                    <a:pt x="729" y="37"/>
                  </a:lnTo>
                  <a:lnTo>
                    <a:pt x="729" y="38"/>
                  </a:lnTo>
                  <a:lnTo>
                    <a:pt x="730" y="40"/>
                  </a:lnTo>
                  <a:lnTo>
                    <a:pt x="732" y="40"/>
                  </a:lnTo>
                  <a:lnTo>
                    <a:pt x="734" y="43"/>
                  </a:lnTo>
                  <a:lnTo>
                    <a:pt x="736" y="44"/>
                  </a:lnTo>
                  <a:lnTo>
                    <a:pt x="738" y="45"/>
                  </a:lnTo>
                  <a:lnTo>
                    <a:pt x="739" y="45"/>
                  </a:lnTo>
                  <a:lnTo>
                    <a:pt x="739" y="46"/>
                  </a:lnTo>
                  <a:lnTo>
                    <a:pt x="738" y="46"/>
                  </a:lnTo>
                  <a:lnTo>
                    <a:pt x="735" y="48"/>
                  </a:lnTo>
                  <a:lnTo>
                    <a:pt x="736" y="49"/>
                  </a:lnTo>
                  <a:lnTo>
                    <a:pt x="739" y="49"/>
                  </a:lnTo>
                  <a:lnTo>
                    <a:pt x="739" y="50"/>
                  </a:lnTo>
                  <a:lnTo>
                    <a:pt x="740" y="52"/>
                  </a:lnTo>
                  <a:lnTo>
                    <a:pt x="741" y="52"/>
                  </a:lnTo>
                  <a:lnTo>
                    <a:pt x="745" y="51"/>
                  </a:lnTo>
                  <a:lnTo>
                    <a:pt x="747" y="51"/>
                  </a:lnTo>
                  <a:lnTo>
                    <a:pt x="751" y="55"/>
                  </a:lnTo>
                  <a:lnTo>
                    <a:pt x="749" y="56"/>
                  </a:lnTo>
                  <a:lnTo>
                    <a:pt x="749" y="60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5" y="63"/>
                  </a:lnTo>
                  <a:lnTo>
                    <a:pt x="759" y="67"/>
                  </a:lnTo>
                  <a:lnTo>
                    <a:pt x="759" y="71"/>
                  </a:lnTo>
                  <a:lnTo>
                    <a:pt x="761" y="74"/>
                  </a:lnTo>
                  <a:lnTo>
                    <a:pt x="761" y="82"/>
                  </a:lnTo>
                  <a:lnTo>
                    <a:pt x="760" y="82"/>
                  </a:lnTo>
                  <a:lnTo>
                    <a:pt x="761" y="83"/>
                  </a:lnTo>
                  <a:lnTo>
                    <a:pt x="759" y="86"/>
                  </a:lnTo>
                  <a:lnTo>
                    <a:pt x="759" y="88"/>
                  </a:lnTo>
                  <a:lnTo>
                    <a:pt x="757" y="88"/>
                  </a:lnTo>
                  <a:lnTo>
                    <a:pt x="757" y="89"/>
                  </a:lnTo>
                  <a:lnTo>
                    <a:pt x="754" y="91"/>
                  </a:lnTo>
                  <a:lnTo>
                    <a:pt x="755" y="92"/>
                  </a:lnTo>
                  <a:lnTo>
                    <a:pt x="755" y="93"/>
                  </a:lnTo>
                  <a:lnTo>
                    <a:pt x="758" y="94"/>
                  </a:lnTo>
                  <a:lnTo>
                    <a:pt x="757" y="97"/>
                  </a:lnTo>
                  <a:lnTo>
                    <a:pt x="757" y="99"/>
                  </a:lnTo>
                  <a:lnTo>
                    <a:pt x="760" y="103"/>
                  </a:lnTo>
                  <a:lnTo>
                    <a:pt x="760" y="104"/>
                  </a:lnTo>
                  <a:lnTo>
                    <a:pt x="759" y="105"/>
                  </a:lnTo>
                  <a:lnTo>
                    <a:pt x="761" y="107"/>
                  </a:lnTo>
                  <a:lnTo>
                    <a:pt x="761" y="109"/>
                  </a:lnTo>
                  <a:lnTo>
                    <a:pt x="759" y="110"/>
                  </a:lnTo>
                  <a:lnTo>
                    <a:pt x="759" y="111"/>
                  </a:lnTo>
                  <a:lnTo>
                    <a:pt x="761" y="112"/>
                  </a:lnTo>
                  <a:lnTo>
                    <a:pt x="765" y="113"/>
                  </a:lnTo>
                  <a:lnTo>
                    <a:pt x="770" y="116"/>
                  </a:lnTo>
                  <a:lnTo>
                    <a:pt x="774" y="117"/>
                  </a:lnTo>
                  <a:lnTo>
                    <a:pt x="776" y="117"/>
                  </a:lnTo>
                  <a:lnTo>
                    <a:pt x="777" y="116"/>
                  </a:lnTo>
                  <a:lnTo>
                    <a:pt x="782" y="116"/>
                  </a:lnTo>
                  <a:lnTo>
                    <a:pt x="784" y="114"/>
                  </a:lnTo>
                  <a:lnTo>
                    <a:pt x="785" y="114"/>
                  </a:lnTo>
                  <a:lnTo>
                    <a:pt x="790" y="117"/>
                  </a:lnTo>
                  <a:lnTo>
                    <a:pt x="792" y="119"/>
                  </a:lnTo>
                  <a:lnTo>
                    <a:pt x="796" y="120"/>
                  </a:lnTo>
                  <a:lnTo>
                    <a:pt x="796" y="122"/>
                  </a:lnTo>
                  <a:lnTo>
                    <a:pt x="797" y="123"/>
                  </a:lnTo>
                  <a:lnTo>
                    <a:pt x="797" y="125"/>
                  </a:lnTo>
                  <a:lnTo>
                    <a:pt x="798" y="125"/>
                  </a:lnTo>
                  <a:lnTo>
                    <a:pt x="798" y="126"/>
                  </a:lnTo>
                  <a:lnTo>
                    <a:pt x="800" y="126"/>
                  </a:lnTo>
                  <a:lnTo>
                    <a:pt x="802" y="129"/>
                  </a:lnTo>
                  <a:lnTo>
                    <a:pt x="803" y="129"/>
                  </a:lnTo>
                  <a:lnTo>
                    <a:pt x="805" y="132"/>
                  </a:lnTo>
                  <a:lnTo>
                    <a:pt x="805" y="134"/>
                  </a:lnTo>
                  <a:lnTo>
                    <a:pt x="807" y="135"/>
                  </a:lnTo>
                  <a:lnTo>
                    <a:pt x="807" y="136"/>
                  </a:lnTo>
                  <a:lnTo>
                    <a:pt x="808" y="137"/>
                  </a:lnTo>
                  <a:lnTo>
                    <a:pt x="804" y="135"/>
                  </a:lnTo>
                  <a:lnTo>
                    <a:pt x="803" y="134"/>
                  </a:lnTo>
                  <a:lnTo>
                    <a:pt x="801" y="132"/>
                  </a:lnTo>
                  <a:lnTo>
                    <a:pt x="800" y="132"/>
                  </a:lnTo>
                  <a:lnTo>
                    <a:pt x="798" y="130"/>
                  </a:lnTo>
                  <a:lnTo>
                    <a:pt x="797" y="130"/>
                  </a:lnTo>
                  <a:lnTo>
                    <a:pt x="792" y="134"/>
                  </a:lnTo>
                  <a:lnTo>
                    <a:pt x="792" y="138"/>
                  </a:lnTo>
                  <a:lnTo>
                    <a:pt x="791" y="141"/>
                  </a:lnTo>
                  <a:lnTo>
                    <a:pt x="791" y="144"/>
                  </a:lnTo>
                  <a:lnTo>
                    <a:pt x="790" y="146"/>
                  </a:lnTo>
                  <a:lnTo>
                    <a:pt x="790" y="149"/>
                  </a:lnTo>
                  <a:lnTo>
                    <a:pt x="789" y="150"/>
                  </a:lnTo>
                  <a:lnTo>
                    <a:pt x="786" y="152"/>
                  </a:lnTo>
                  <a:lnTo>
                    <a:pt x="785" y="152"/>
                  </a:lnTo>
                  <a:lnTo>
                    <a:pt x="782" y="149"/>
                  </a:lnTo>
                  <a:lnTo>
                    <a:pt x="780" y="149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4" y="152"/>
                  </a:lnTo>
                  <a:lnTo>
                    <a:pt x="774" y="153"/>
                  </a:lnTo>
                  <a:lnTo>
                    <a:pt x="776" y="154"/>
                  </a:lnTo>
                  <a:lnTo>
                    <a:pt x="776" y="157"/>
                  </a:lnTo>
                  <a:lnTo>
                    <a:pt x="777" y="159"/>
                  </a:lnTo>
                  <a:lnTo>
                    <a:pt x="777" y="161"/>
                  </a:lnTo>
                  <a:lnTo>
                    <a:pt x="779" y="163"/>
                  </a:lnTo>
                  <a:lnTo>
                    <a:pt x="782" y="165"/>
                  </a:lnTo>
                  <a:lnTo>
                    <a:pt x="782" y="166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79" y="172"/>
                  </a:lnTo>
                  <a:lnTo>
                    <a:pt x="779" y="174"/>
                  </a:lnTo>
                  <a:lnTo>
                    <a:pt x="780" y="174"/>
                  </a:lnTo>
                  <a:lnTo>
                    <a:pt x="780" y="177"/>
                  </a:lnTo>
                  <a:lnTo>
                    <a:pt x="782" y="178"/>
                  </a:lnTo>
                  <a:lnTo>
                    <a:pt x="782" y="179"/>
                  </a:lnTo>
                  <a:lnTo>
                    <a:pt x="783" y="179"/>
                  </a:lnTo>
                  <a:lnTo>
                    <a:pt x="785" y="180"/>
                  </a:lnTo>
                  <a:lnTo>
                    <a:pt x="785" y="183"/>
                  </a:lnTo>
                  <a:lnTo>
                    <a:pt x="784" y="186"/>
                  </a:lnTo>
                  <a:lnTo>
                    <a:pt x="784" y="191"/>
                  </a:lnTo>
                  <a:lnTo>
                    <a:pt x="785" y="191"/>
                  </a:lnTo>
                  <a:lnTo>
                    <a:pt x="786" y="192"/>
                  </a:lnTo>
                  <a:lnTo>
                    <a:pt x="786" y="193"/>
                  </a:lnTo>
                  <a:lnTo>
                    <a:pt x="785" y="196"/>
                  </a:lnTo>
                  <a:lnTo>
                    <a:pt x="786" y="198"/>
                  </a:lnTo>
                  <a:lnTo>
                    <a:pt x="786" y="199"/>
                  </a:lnTo>
                  <a:lnTo>
                    <a:pt x="785" y="202"/>
                  </a:lnTo>
                  <a:lnTo>
                    <a:pt x="785" y="205"/>
                  </a:lnTo>
                  <a:lnTo>
                    <a:pt x="786" y="205"/>
                  </a:lnTo>
                  <a:lnTo>
                    <a:pt x="789" y="206"/>
                  </a:lnTo>
                  <a:lnTo>
                    <a:pt x="790" y="205"/>
                  </a:lnTo>
                  <a:lnTo>
                    <a:pt x="791" y="205"/>
                  </a:lnTo>
                  <a:lnTo>
                    <a:pt x="792" y="206"/>
                  </a:lnTo>
                  <a:lnTo>
                    <a:pt x="792" y="209"/>
                  </a:lnTo>
                  <a:lnTo>
                    <a:pt x="789" y="212"/>
                  </a:lnTo>
                  <a:lnTo>
                    <a:pt x="789" y="218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6" y="221"/>
                  </a:lnTo>
                  <a:lnTo>
                    <a:pt x="786" y="222"/>
                  </a:lnTo>
                  <a:lnTo>
                    <a:pt x="785" y="222"/>
                  </a:lnTo>
                  <a:lnTo>
                    <a:pt x="785" y="224"/>
                  </a:lnTo>
                  <a:lnTo>
                    <a:pt x="784" y="226"/>
                  </a:lnTo>
                  <a:lnTo>
                    <a:pt x="783" y="226"/>
                  </a:lnTo>
                  <a:lnTo>
                    <a:pt x="783" y="230"/>
                  </a:lnTo>
                  <a:lnTo>
                    <a:pt x="782" y="230"/>
                  </a:lnTo>
                  <a:lnTo>
                    <a:pt x="782" y="232"/>
                  </a:lnTo>
                  <a:lnTo>
                    <a:pt x="783" y="233"/>
                  </a:lnTo>
                  <a:lnTo>
                    <a:pt x="789" y="233"/>
                  </a:lnTo>
                  <a:lnTo>
                    <a:pt x="789" y="234"/>
                  </a:lnTo>
                  <a:lnTo>
                    <a:pt x="790" y="234"/>
                  </a:lnTo>
                  <a:lnTo>
                    <a:pt x="790" y="236"/>
                  </a:lnTo>
                  <a:lnTo>
                    <a:pt x="791" y="236"/>
                  </a:lnTo>
                  <a:lnTo>
                    <a:pt x="791" y="239"/>
                  </a:lnTo>
                  <a:lnTo>
                    <a:pt x="792" y="239"/>
                  </a:lnTo>
                  <a:lnTo>
                    <a:pt x="794" y="237"/>
                  </a:lnTo>
                  <a:lnTo>
                    <a:pt x="796" y="237"/>
                  </a:lnTo>
                  <a:lnTo>
                    <a:pt x="797" y="239"/>
                  </a:lnTo>
                  <a:lnTo>
                    <a:pt x="798" y="241"/>
                  </a:lnTo>
                  <a:lnTo>
                    <a:pt x="798" y="242"/>
                  </a:lnTo>
                  <a:lnTo>
                    <a:pt x="797" y="243"/>
                  </a:lnTo>
                  <a:lnTo>
                    <a:pt x="796" y="243"/>
                  </a:lnTo>
                  <a:lnTo>
                    <a:pt x="796" y="246"/>
                  </a:lnTo>
                  <a:lnTo>
                    <a:pt x="797" y="246"/>
                  </a:lnTo>
                  <a:lnTo>
                    <a:pt x="798" y="247"/>
                  </a:lnTo>
                  <a:lnTo>
                    <a:pt x="798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8" y="253"/>
                  </a:lnTo>
                  <a:lnTo>
                    <a:pt x="797" y="255"/>
                  </a:lnTo>
                  <a:lnTo>
                    <a:pt x="797" y="257"/>
                  </a:lnTo>
                  <a:lnTo>
                    <a:pt x="801" y="257"/>
                  </a:lnTo>
                  <a:lnTo>
                    <a:pt x="801" y="259"/>
                  </a:lnTo>
                  <a:lnTo>
                    <a:pt x="803" y="259"/>
                  </a:lnTo>
                  <a:lnTo>
                    <a:pt x="803" y="260"/>
                  </a:lnTo>
                  <a:lnTo>
                    <a:pt x="804" y="260"/>
                  </a:lnTo>
                  <a:lnTo>
                    <a:pt x="807" y="263"/>
                  </a:lnTo>
                  <a:lnTo>
                    <a:pt x="807" y="266"/>
                  </a:lnTo>
                  <a:lnTo>
                    <a:pt x="805" y="266"/>
                  </a:lnTo>
                  <a:lnTo>
                    <a:pt x="805" y="271"/>
                  </a:lnTo>
                  <a:lnTo>
                    <a:pt x="804" y="270"/>
                  </a:lnTo>
                  <a:lnTo>
                    <a:pt x="797" y="270"/>
                  </a:lnTo>
                  <a:lnTo>
                    <a:pt x="795" y="272"/>
                  </a:lnTo>
                  <a:lnTo>
                    <a:pt x="794" y="275"/>
                  </a:lnTo>
                  <a:lnTo>
                    <a:pt x="792" y="275"/>
                  </a:lnTo>
                  <a:lnTo>
                    <a:pt x="791" y="276"/>
                  </a:lnTo>
                  <a:lnTo>
                    <a:pt x="788" y="277"/>
                  </a:lnTo>
                  <a:lnTo>
                    <a:pt x="788" y="278"/>
                  </a:lnTo>
                  <a:lnTo>
                    <a:pt x="786" y="279"/>
                  </a:lnTo>
                  <a:lnTo>
                    <a:pt x="786" y="280"/>
                  </a:lnTo>
                  <a:lnTo>
                    <a:pt x="784" y="280"/>
                  </a:lnTo>
                  <a:lnTo>
                    <a:pt x="783" y="279"/>
                  </a:lnTo>
                  <a:lnTo>
                    <a:pt x="782" y="276"/>
                  </a:lnTo>
                  <a:lnTo>
                    <a:pt x="780" y="275"/>
                  </a:lnTo>
                  <a:lnTo>
                    <a:pt x="780" y="273"/>
                  </a:lnTo>
                  <a:lnTo>
                    <a:pt x="782" y="272"/>
                  </a:lnTo>
                  <a:lnTo>
                    <a:pt x="782" y="271"/>
                  </a:lnTo>
                  <a:lnTo>
                    <a:pt x="784" y="271"/>
                  </a:lnTo>
                  <a:lnTo>
                    <a:pt x="784" y="267"/>
                  </a:lnTo>
                  <a:lnTo>
                    <a:pt x="783" y="266"/>
                  </a:lnTo>
                  <a:lnTo>
                    <a:pt x="783" y="265"/>
                  </a:lnTo>
                  <a:lnTo>
                    <a:pt x="782" y="265"/>
                  </a:lnTo>
                  <a:lnTo>
                    <a:pt x="782" y="264"/>
                  </a:lnTo>
                  <a:lnTo>
                    <a:pt x="777" y="263"/>
                  </a:lnTo>
                  <a:lnTo>
                    <a:pt x="773" y="263"/>
                  </a:lnTo>
                  <a:lnTo>
                    <a:pt x="771" y="264"/>
                  </a:lnTo>
                  <a:lnTo>
                    <a:pt x="770" y="265"/>
                  </a:lnTo>
                  <a:lnTo>
                    <a:pt x="769" y="267"/>
                  </a:lnTo>
                  <a:lnTo>
                    <a:pt x="766" y="267"/>
                  </a:lnTo>
                  <a:lnTo>
                    <a:pt x="766" y="269"/>
                  </a:lnTo>
                  <a:lnTo>
                    <a:pt x="765" y="269"/>
                  </a:lnTo>
                  <a:lnTo>
                    <a:pt x="763" y="266"/>
                  </a:lnTo>
                  <a:lnTo>
                    <a:pt x="761" y="266"/>
                  </a:lnTo>
                  <a:lnTo>
                    <a:pt x="758" y="267"/>
                  </a:lnTo>
                  <a:lnTo>
                    <a:pt x="757" y="266"/>
                  </a:lnTo>
                  <a:lnTo>
                    <a:pt x="754" y="266"/>
                  </a:lnTo>
                  <a:lnTo>
                    <a:pt x="754" y="265"/>
                  </a:lnTo>
                  <a:lnTo>
                    <a:pt x="753" y="265"/>
                  </a:lnTo>
                  <a:lnTo>
                    <a:pt x="752" y="266"/>
                  </a:lnTo>
                  <a:lnTo>
                    <a:pt x="751" y="266"/>
                  </a:lnTo>
                  <a:lnTo>
                    <a:pt x="748" y="264"/>
                  </a:lnTo>
                  <a:lnTo>
                    <a:pt x="747" y="264"/>
                  </a:lnTo>
                  <a:lnTo>
                    <a:pt x="746" y="263"/>
                  </a:lnTo>
                  <a:lnTo>
                    <a:pt x="746" y="261"/>
                  </a:lnTo>
                  <a:lnTo>
                    <a:pt x="744" y="261"/>
                  </a:lnTo>
                  <a:lnTo>
                    <a:pt x="744" y="263"/>
                  </a:lnTo>
                  <a:lnTo>
                    <a:pt x="742" y="263"/>
                  </a:lnTo>
                  <a:lnTo>
                    <a:pt x="736" y="259"/>
                  </a:lnTo>
                  <a:lnTo>
                    <a:pt x="735" y="259"/>
                  </a:lnTo>
                  <a:lnTo>
                    <a:pt x="733" y="260"/>
                  </a:lnTo>
                  <a:lnTo>
                    <a:pt x="732" y="260"/>
                  </a:lnTo>
                  <a:lnTo>
                    <a:pt x="730" y="261"/>
                  </a:lnTo>
                  <a:lnTo>
                    <a:pt x="727" y="261"/>
                  </a:lnTo>
                  <a:lnTo>
                    <a:pt x="723" y="260"/>
                  </a:lnTo>
                  <a:lnTo>
                    <a:pt x="723" y="259"/>
                  </a:lnTo>
                  <a:lnTo>
                    <a:pt x="722" y="259"/>
                  </a:lnTo>
                  <a:lnTo>
                    <a:pt x="720" y="260"/>
                  </a:lnTo>
                  <a:lnTo>
                    <a:pt x="718" y="260"/>
                  </a:lnTo>
                  <a:lnTo>
                    <a:pt x="718" y="261"/>
                  </a:lnTo>
                  <a:lnTo>
                    <a:pt x="714" y="270"/>
                  </a:lnTo>
                  <a:lnTo>
                    <a:pt x="713" y="271"/>
                  </a:lnTo>
                  <a:lnTo>
                    <a:pt x="708" y="272"/>
                  </a:lnTo>
                  <a:lnTo>
                    <a:pt x="705" y="273"/>
                  </a:lnTo>
                  <a:lnTo>
                    <a:pt x="704" y="273"/>
                  </a:lnTo>
                  <a:lnTo>
                    <a:pt x="704" y="271"/>
                  </a:lnTo>
                  <a:lnTo>
                    <a:pt x="703" y="271"/>
                  </a:lnTo>
                  <a:lnTo>
                    <a:pt x="703" y="270"/>
                  </a:lnTo>
                  <a:lnTo>
                    <a:pt x="704" y="267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8" y="264"/>
                  </a:lnTo>
                  <a:lnTo>
                    <a:pt x="698" y="261"/>
                  </a:lnTo>
                  <a:lnTo>
                    <a:pt x="690" y="270"/>
                  </a:lnTo>
                  <a:lnTo>
                    <a:pt x="685" y="271"/>
                  </a:lnTo>
                  <a:lnTo>
                    <a:pt x="667" y="275"/>
                  </a:lnTo>
                  <a:lnTo>
                    <a:pt x="655" y="276"/>
                  </a:lnTo>
                  <a:lnTo>
                    <a:pt x="654" y="276"/>
                  </a:lnTo>
                  <a:lnTo>
                    <a:pt x="653" y="275"/>
                  </a:lnTo>
                  <a:lnTo>
                    <a:pt x="642" y="272"/>
                  </a:lnTo>
                  <a:lnTo>
                    <a:pt x="635" y="273"/>
                  </a:lnTo>
                  <a:lnTo>
                    <a:pt x="633" y="275"/>
                  </a:lnTo>
                  <a:lnTo>
                    <a:pt x="627" y="277"/>
                  </a:lnTo>
                  <a:lnTo>
                    <a:pt x="624" y="278"/>
                  </a:lnTo>
                  <a:lnTo>
                    <a:pt x="622" y="278"/>
                  </a:lnTo>
                  <a:lnTo>
                    <a:pt x="621" y="279"/>
                  </a:lnTo>
                  <a:lnTo>
                    <a:pt x="616" y="283"/>
                  </a:lnTo>
                  <a:lnTo>
                    <a:pt x="612" y="285"/>
                  </a:lnTo>
                  <a:lnTo>
                    <a:pt x="611" y="285"/>
                  </a:lnTo>
                  <a:lnTo>
                    <a:pt x="610" y="286"/>
                  </a:lnTo>
                  <a:lnTo>
                    <a:pt x="608" y="286"/>
                  </a:lnTo>
                  <a:lnTo>
                    <a:pt x="604" y="289"/>
                  </a:lnTo>
                  <a:lnTo>
                    <a:pt x="595" y="292"/>
                  </a:lnTo>
                  <a:lnTo>
                    <a:pt x="581" y="295"/>
                  </a:lnTo>
                  <a:lnTo>
                    <a:pt x="573" y="297"/>
                  </a:lnTo>
                  <a:lnTo>
                    <a:pt x="571" y="297"/>
                  </a:lnTo>
                  <a:lnTo>
                    <a:pt x="564" y="295"/>
                  </a:lnTo>
                  <a:lnTo>
                    <a:pt x="550" y="295"/>
                  </a:lnTo>
                  <a:lnTo>
                    <a:pt x="548" y="294"/>
                  </a:lnTo>
                  <a:lnTo>
                    <a:pt x="541" y="286"/>
                  </a:lnTo>
                  <a:lnTo>
                    <a:pt x="533" y="284"/>
                  </a:lnTo>
                  <a:lnTo>
                    <a:pt x="528" y="284"/>
                  </a:lnTo>
                  <a:lnTo>
                    <a:pt x="525" y="285"/>
                  </a:lnTo>
                  <a:lnTo>
                    <a:pt x="522" y="288"/>
                  </a:lnTo>
                  <a:lnTo>
                    <a:pt x="521" y="288"/>
                  </a:lnTo>
                  <a:lnTo>
                    <a:pt x="519" y="289"/>
                  </a:lnTo>
                  <a:lnTo>
                    <a:pt x="512" y="291"/>
                  </a:lnTo>
                  <a:lnTo>
                    <a:pt x="505" y="292"/>
                  </a:lnTo>
                  <a:lnTo>
                    <a:pt x="503" y="294"/>
                  </a:lnTo>
                  <a:lnTo>
                    <a:pt x="497" y="298"/>
                  </a:lnTo>
                  <a:lnTo>
                    <a:pt x="496" y="298"/>
                  </a:lnTo>
                  <a:lnTo>
                    <a:pt x="488" y="297"/>
                  </a:lnTo>
                  <a:lnTo>
                    <a:pt x="481" y="297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4"/>
                  </a:lnTo>
                  <a:lnTo>
                    <a:pt x="477" y="291"/>
                  </a:lnTo>
                  <a:lnTo>
                    <a:pt x="474" y="291"/>
                  </a:lnTo>
                  <a:lnTo>
                    <a:pt x="472" y="290"/>
                  </a:lnTo>
                  <a:lnTo>
                    <a:pt x="463" y="288"/>
                  </a:lnTo>
                  <a:lnTo>
                    <a:pt x="462" y="288"/>
                  </a:lnTo>
                  <a:lnTo>
                    <a:pt x="463" y="289"/>
                  </a:lnTo>
                  <a:lnTo>
                    <a:pt x="462" y="290"/>
                  </a:lnTo>
                  <a:lnTo>
                    <a:pt x="462" y="291"/>
                  </a:lnTo>
                  <a:lnTo>
                    <a:pt x="461" y="292"/>
                  </a:lnTo>
                  <a:lnTo>
                    <a:pt x="461" y="295"/>
                  </a:lnTo>
                  <a:lnTo>
                    <a:pt x="460" y="296"/>
                  </a:lnTo>
                  <a:lnTo>
                    <a:pt x="460" y="303"/>
                  </a:lnTo>
                  <a:lnTo>
                    <a:pt x="459" y="306"/>
                  </a:lnTo>
                  <a:lnTo>
                    <a:pt x="459" y="310"/>
                  </a:lnTo>
                  <a:lnTo>
                    <a:pt x="460" y="310"/>
                  </a:lnTo>
                  <a:lnTo>
                    <a:pt x="461" y="312"/>
                  </a:lnTo>
                  <a:lnTo>
                    <a:pt x="461" y="314"/>
                  </a:lnTo>
                  <a:lnTo>
                    <a:pt x="462" y="314"/>
                  </a:lnTo>
                  <a:lnTo>
                    <a:pt x="462" y="315"/>
                  </a:lnTo>
                  <a:lnTo>
                    <a:pt x="463" y="315"/>
                  </a:lnTo>
                  <a:lnTo>
                    <a:pt x="463" y="316"/>
                  </a:lnTo>
                  <a:lnTo>
                    <a:pt x="465" y="318"/>
                  </a:lnTo>
                  <a:lnTo>
                    <a:pt x="465" y="319"/>
                  </a:lnTo>
                  <a:lnTo>
                    <a:pt x="463" y="319"/>
                  </a:lnTo>
                  <a:lnTo>
                    <a:pt x="461" y="320"/>
                  </a:lnTo>
                  <a:lnTo>
                    <a:pt x="455" y="320"/>
                  </a:lnTo>
                  <a:lnTo>
                    <a:pt x="455" y="321"/>
                  </a:lnTo>
                  <a:lnTo>
                    <a:pt x="453" y="321"/>
                  </a:lnTo>
                  <a:lnTo>
                    <a:pt x="453" y="320"/>
                  </a:lnTo>
                  <a:lnTo>
                    <a:pt x="452" y="320"/>
                  </a:lnTo>
                  <a:lnTo>
                    <a:pt x="452" y="322"/>
                  </a:lnTo>
                  <a:lnTo>
                    <a:pt x="450" y="329"/>
                  </a:lnTo>
                  <a:lnTo>
                    <a:pt x="452" y="332"/>
                  </a:lnTo>
                  <a:lnTo>
                    <a:pt x="450" y="332"/>
                  </a:lnTo>
                  <a:lnTo>
                    <a:pt x="448" y="331"/>
                  </a:lnTo>
                  <a:lnTo>
                    <a:pt x="448" y="332"/>
                  </a:lnTo>
                  <a:lnTo>
                    <a:pt x="447" y="333"/>
                  </a:lnTo>
                  <a:lnTo>
                    <a:pt x="446" y="333"/>
                  </a:lnTo>
                  <a:lnTo>
                    <a:pt x="443" y="335"/>
                  </a:lnTo>
                  <a:lnTo>
                    <a:pt x="443" y="339"/>
                  </a:lnTo>
                  <a:lnTo>
                    <a:pt x="442" y="340"/>
                  </a:lnTo>
                  <a:lnTo>
                    <a:pt x="440" y="339"/>
                  </a:lnTo>
                  <a:lnTo>
                    <a:pt x="438" y="338"/>
                  </a:lnTo>
                  <a:lnTo>
                    <a:pt x="436" y="338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6" y="335"/>
                  </a:lnTo>
                  <a:lnTo>
                    <a:pt x="432" y="335"/>
                  </a:lnTo>
                  <a:lnTo>
                    <a:pt x="432" y="334"/>
                  </a:lnTo>
                  <a:lnTo>
                    <a:pt x="435" y="332"/>
                  </a:lnTo>
                  <a:lnTo>
                    <a:pt x="435" y="331"/>
                  </a:lnTo>
                  <a:lnTo>
                    <a:pt x="434" y="327"/>
                  </a:lnTo>
                  <a:lnTo>
                    <a:pt x="431" y="322"/>
                  </a:lnTo>
                  <a:lnTo>
                    <a:pt x="430" y="321"/>
                  </a:lnTo>
                  <a:lnTo>
                    <a:pt x="430" y="320"/>
                  </a:lnTo>
                  <a:lnTo>
                    <a:pt x="429" y="319"/>
                  </a:lnTo>
                  <a:lnTo>
                    <a:pt x="429" y="318"/>
                  </a:lnTo>
                  <a:lnTo>
                    <a:pt x="428" y="318"/>
                  </a:lnTo>
                  <a:lnTo>
                    <a:pt x="428" y="316"/>
                  </a:lnTo>
                  <a:lnTo>
                    <a:pt x="426" y="315"/>
                  </a:lnTo>
                  <a:lnTo>
                    <a:pt x="426" y="314"/>
                  </a:lnTo>
                  <a:lnTo>
                    <a:pt x="428" y="313"/>
                  </a:lnTo>
                  <a:lnTo>
                    <a:pt x="429" y="313"/>
                  </a:lnTo>
                  <a:lnTo>
                    <a:pt x="429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1" y="310"/>
                  </a:lnTo>
                  <a:lnTo>
                    <a:pt x="431" y="309"/>
                  </a:lnTo>
                  <a:lnTo>
                    <a:pt x="432" y="309"/>
                  </a:lnTo>
                  <a:lnTo>
                    <a:pt x="432" y="308"/>
                  </a:lnTo>
                  <a:lnTo>
                    <a:pt x="434" y="307"/>
                  </a:lnTo>
                  <a:lnTo>
                    <a:pt x="435" y="307"/>
                  </a:lnTo>
                  <a:lnTo>
                    <a:pt x="435" y="306"/>
                  </a:lnTo>
                  <a:lnTo>
                    <a:pt x="437" y="303"/>
                  </a:lnTo>
                  <a:lnTo>
                    <a:pt x="438" y="303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4" y="289"/>
                  </a:lnTo>
                  <a:lnTo>
                    <a:pt x="438" y="283"/>
                  </a:lnTo>
                  <a:lnTo>
                    <a:pt x="435" y="283"/>
                  </a:lnTo>
                  <a:lnTo>
                    <a:pt x="434" y="284"/>
                  </a:lnTo>
                  <a:lnTo>
                    <a:pt x="431" y="288"/>
                  </a:lnTo>
                  <a:lnTo>
                    <a:pt x="430" y="288"/>
                  </a:lnTo>
                  <a:lnTo>
                    <a:pt x="430" y="289"/>
                  </a:lnTo>
                  <a:lnTo>
                    <a:pt x="428" y="290"/>
                  </a:lnTo>
                  <a:lnTo>
                    <a:pt x="428" y="291"/>
                  </a:lnTo>
                  <a:lnTo>
                    <a:pt x="421" y="291"/>
                  </a:lnTo>
                  <a:lnTo>
                    <a:pt x="421" y="292"/>
                  </a:lnTo>
                  <a:lnTo>
                    <a:pt x="422" y="294"/>
                  </a:lnTo>
                  <a:lnTo>
                    <a:pt x="424" y="294"/>
                  </a:lnTo>
                  <a:lnTo>
                    <a:pt x="421" y="295"/>
                  </a:lnTo>
                  <a:lnTo>
                    <a:pt x="419" y="296"/>
                  </a:lnTo>
                  <a:lnTo>
                    <a:pt x="419" y="297"/>
                  </a:lnTo>
                  <a:lnTo>
                    <a:pt x="422" y="295"/>
                  </a:lnTo>
                  <a:lnTo>
                    <a:pt x="423" y="295"/>
                  </a:lnTo>
                  <a:lnTo>
                    <a:pt x="421" y="297"/>
                  </a:lnTo>
                  <a:lnTo>
                    <a:pt x="421" y="300"/>
                  </a:lnTo>
                  <a:lnTo>
                    <a:pt x="419" y="300"/>
                  </a:lnTo>
                  <a:lnTo>
                    <a:pt x="419" y="301"/>
                  </a:lnTo>
                  <a:lnTo>
                    <a:pt x="417" y="301"/>
                  </a:lnTo>
                  <a:lnTo>
                    <a:pt x="415" y="298"/>
                  </a:lnTo>
                  <a:lnTo>
                    <a:pt x="415" y="300"/>
                  </a:lnTo>
                  <a:lnTo>
                    <a:pt x="416" y="301"/>
                  </a:lnTo>
                  <a:lnTo>
                    <a:pt x="415" y="301"/>
                  </a:lnTo>
                  <a:lnTo>
                    <a:pt x="412" y="300"/>
                  </a:lnTo>
                  <a:lnTo>
                    <a:pt x="409" y="303"/>
                  </a:lnTo>
                  <a:lnTo>
                    <a:pt x="407" y="303"/>
                  </a:lnTo>
                  <a:lnTo>
                    <a:pt x="407" y="302"/>
                  </a:lnTo>
                  <a:lnTo>
                    <a:pt x="406" y="302"/>
                  </a:lnTo>
                  <a:lnTo>
                    <a:pt x="406" y="301"/>
                  </a:lnTo>
                  <a:lnTo>
                    <a:pt x="395" y="295"/>
                  </a:lnTo>
                  <a:lnTo>
                    <a:pt x="394" y="295"/>
                  </a:lnTo>
                  <a:lnTo>
                    <a:pt x="393" y="294"/>
                  </a:lnTo>
                  <a:lnTo>
                    <a:pt x="390" y="294"/>
                  </a:lnTo>
                  <a:lnTo>
                    <a:pt x="390" y="292"/>
                  </a:lnTo>
                  <a:lnTo>
                    <a:pt x="387" y="290"/>
                  </a:lnTo>
                  <a:lnTo>
                    <a:pt x="384" y="289"/>
                  </a:lnTo>
                  <a:lnTo>
                    <a:pt x="382" y="288"/>
                  </a:lnTo>
                  <a:lnTo>
                    <a:pt x="381" y="289"/>
                  </a:lnTo>
                  <a:lnTo>
                    <a:pt x="378" y="290"/>
                  </a:lnTo>
                  <a:lnTo>
                    <a:pt x="376" y="290"/>
                  </a:lnTo>
                  <a:lnTo>
                    <a:pt x="375" y="291"/>
                  </a:lnTo>
                  <a:lnTo>
                    <a:pt x="374" y="291"/>
                  </a:lnTo>
                  <a:lnTo>
                    <a:pt x="374" y="292"/>
                  </a:lnTo>
                  <a:lnTo>
                    <a:pt x="373" y="294"/>
                  </a:lnTo>
                  <a:lnTo>
                    <a:pt x="369" y="296"/>
                  </a:lnTo>
                  <a:lnTo>
                    <a:pt x="364" y="300"/>
                  </a:lnTo>
                  <a:lnTo>
                    <a:pt x="363" y="301"/>
                  </a:lnTo>
                  <a:lnTo>
                    <a:pt x="360" y="306"/>
                  </a:lnTo>
                  <a:lnTo>
                    <a:pt x="359" y="306"/>
                  </a:lnTo>
                  <a:lnTo>
                    <a:pt x="359" y="307"/>
                  </a:lnTo>
                  <a:lnTo>
                    <a:pt x="357" y="307"/>
                  </a:lnTo>
                  <a:lnTo>
                    <a:pt x="356" y="309"/>
                  </a:lnTo>
                  <a:lnTo>
                    <a:pt x="355" y="309"/>
                  </a:lnTo>
                  <a:lnTo>
                    <a:pt x="355" y="314"/>
                  </a:lnTo>
                  <a:lnTo>
                    <a:pt x="354" y="315"/>
                  </a:lnTo>
                  <a:lnTo>
                    <a:pt x="351" y="315"/>
                  </a:lnTo>
                  <a:lnTo>
                    <a:pt x="351" y="316"/>
                  </a:lnTo>
                  <a:lnTo>
                    <a:pt x="350" y="318"/>
                  </a:lnTo>
                  <a:lnTo>
                    <a:pt x="350" y="320"/>
                  </a:lnTo>
                  <a:lnTo>
                    <a:pt x="349" y="320"/>
                  </a:lnTo>
                  <a:lnTo>
                    <a:pt x="349" y="316"/>
                  </a:lnTo>
                  <a:lnTo>
                    <a:pt x="348" y="315"/>
                  </a:lnTo>
                  <a:lnTo>
                    <a:pt x="345" y="315"/>
                  </a:lnTo>
                  <a:lnTo>
                    <a:pt x="344" y="316"/>
                  </a:lnTo>
                  <a:lnTo>
                    <a:pt x="344" y="318"/>
                  </a:lnTo>
                  <a:lnTo>
                    <a:pt x="343" y="318"/>
                  </a:lnTo>
                  <a:lnTo>
                    <a:pt x="343" y="319"/>
                  </a:lnTo>
                  <a:lnTo>
                    <a:pt x="342" y="320"/>
                  </a:lnTo>
                  <a:lnTo>
                    <a:pt x="341" y="320"/>
                  </a:lnTo>
                  <a:lnTo>
                    <a:pt x="339" y="322"/>
                  </a:lnTo>
                  <a:lnTo>
                    <a:pt x="338" y="322"/>
                  </a:lnTo>
                  <a:lnTo>
                    <a:pt x="338" y="323"/>
                  </a:lnTo>
                  <a:lnTo>
                    <a:pt x="337" y="322"/>
                  </a:lnTo>
                  <a:lnTo>
                    <a:pt x="337" y="321"/>
                  </a:lnTo>
                  <a:lnTo>
                    <a:pt x="336" y="321"/>
                  </a:lnTo>
                  <a:lnTo>
                    <a:pt x="332" y="325"/>
                  </a:lnTo>
                  <a:lnTo>
                    <a:pt x="331" y="325"/>
                  </a:lnTo>
                  <a:lnTo>
                    <a:pt x="332" y="323"/>
                  </a:lnTo>
                  <a:lnTo>
                    <a:pt x="323" y="323"/>
                  </a:lnTo>
                  <a:lnTo>
                    <a:pt x="323" y="325"/>
                  </a:lnTo>
                  <a:lnTo>
                    <a:pt x="317" y="325"/>
                  </a:lnTo>
                  <a:lnTo>
                    <a:pt x="316" y="323"/>
                  </a:lnTo>
                  <a:lnTo>
                    <a:pt x="314" y="325"/>
                  </a:lnTo>
                  <a:lnTo>
                    <a:pt x="314" y="326"/>
                  </a:lnTo>
                  <a:lnTo>
                    <a:pt x="313" y="327"/>
                  </a:lnTo>
                  <a:lnTo>
                    <a:pt x="312" y="327"/>
                  </a:lnTo>
                  <a:lnTo>
                    <a:pt x="312" y="326"/>
                  </a:lnTo>
                  <a:lnTo>
                    <a:pt x="311" y="327"/>
                  </a:lnTo>
                  <a:lnTo>
                    <a:pt x="307" y="326"/>
                  </a:lnTo>
                  <a:lnTo>
                    <a:pt x="304" y="327"/>
                  </a:lnTo>
                  <a:lnTo>
                    <a:pt x="304" y="328"/>
                  </a:lnTo>
                  <a:lnTo>
                    <a:pt x="301" y="329"/>
                  </a:lnTo>
                  <a:lnTo>
                    <a:pt x="299" y="329"/>
                  </a:lnTo>
                  <a:lnTo>
                    <a:pt x="295" y="328"/>
                  </a:lnTo>
                  <a:lnTo>
                    <a:pt x="294" y="328"/>
                  </a:lnTo>
                  <a:lnTo>
                    <a:pt x="291" y="326"/>
                  </a:lnTo>
                  <a:lnTo>
                    <a:pt x="288" y="326"/>
                  </a:lnTo>
                  <a:lnTo>
                    <a:pt x="286" y="323"/>
                  </a:lnTo>
                  <a:lnTo>
                    <a:pt x="285" y="323"/>
                  </a:lnTo>
                  <a:lnTo>
                    <a:pt x="285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9" y="319"/>
                  </a:lnTo>
                  <a:lnTo>
                    <a:pt x="279" y="316"/>
                  </a:lnTo>
                  <a:lnTo>
                    <a:pt x="275" y="313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4" y="309"/>
                  </a:lnTo>
                  <a:lnTo>
                    <a:pt x="272" y="307"/>
                  </a:lnTo>
                  <a:lnTo>
                    <a:pt x="272" y="306"/>
                  </a:lnTo>
                  <a:lnTo>
                    <a:pt x="270" y="306"/>
                  </a:lnTo>
                  <a:lnTo>
                    <a:pt x="268" y="303"/>
                  </a:lnTo>
                  <a:lnTo>
                    <a:pt x="268" y="302"/>
                  </a:lnTo>
                  <a:lnTo>
                    <a:pt x="263" y="302"/>
                  </a:lnTo>
                  <a:lnTo>
                    <a:pt x="263" y="301"/>
                  </a:lnTo>
                  <a:lnTo>
                    <a:pt x="260" y="301"/>
                  </a:lnTo>
                  <a:lnTo>
                    <a:pt x="258" y="300"/>
                  </a:lnTo>
                  <a:lnTo>
                    <a:pt x="257" y="300"/>
                  </a:lnTo>
                  <a:lnTo>
                    <a:pt x="256" y="298"/>
                  </a:lnTo>
                  <a:lnTo>
                    <a:pt x="256" y="297"/>
                  </a:lnTo>
                  <a:lnTo>
                    <a:pt x="255" y="297"/>
                  </a:lnTo>
                  <a:lnTo>
                    <a:pt x="251" y="296"/>
                  </a:lnTo>
                  <a:lnTo>
                    <a:pt x="250" y="296"/>
                  </a:lnTo>
                  <a:lnTo>
                    <a:pt x="250" y="295"/>
                  </a:lnTo>
                  <a:lnTo>
                    <a:pt x="242" y="291"/>
                  </a:lnTo>
                  <a:lnTo>
                    <a:pt x="241" y="291"/>
                  </a:lnTo>
                  <a:lnTo>
                    <a:pt x="241" y="290"/>
                  </a:lnTo>
                  <a:lnTo>
                    <a:pt x="239" y="289"/>
                  </a:lnTo>
                  <a:lnTo>
                    <a:pt x="223" y="286"/>
                  </a:lnTo>
                  <a:lnTo>
                    <a:pt x="213" y="286"/>
                  </a:lnTo>
                  <a:lnTo>
                    <a:pt x="212" y="284"/>
                  </a:lnTo>
                  <a:lnTo>
                    <a:pt x="207" y="289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6" y="295"/>
                  </a:lnTo>
                  <a:lnTo>
                    <a:pt x="207" y="295"/>
                  </a:lnTo>
                  <a:lnTo>
                    <a:pt x="207" y="296"/>
                  </a:lnTo>
                  <a:lnTo>
                    <a:pt x="206" y="296"/>
                  </a:lnTo>
                  <a:lnTo>
                    <a:pt x="206" y="300"/>
                  </a:lnTo>
                  <a:lnTo>
                    <a:pt x="207" y="300"/>
                  </a:lnTo>
                  <a:lnTo>
                    <a:pt x="207" y="303"/>
                  </a:lnTo>
                  <a:lnTo>
                    <a:pt x="205" y="304"/>
                  </a:lnTo>
                  <a:lnTo>
                    <a:pt x="205" y="306"/>
                  </a:lnTo>
                  <a:lnTo>
                    <a:pt x="204" y="308"/>
                  </a:lnTo>
                  <a:lnTo>
                    <a:pt x="204" y="309"/>
                  </a:lnTo>
                  <a:lnTo>
                    <a:pt x="202" y="310"/>
                  </a:lnTo>
                  <a:lnTo>
                    <a:pt x="202" y="312"/>
                  </a:lnTo>
                  <a:lnTo>
                    <a:pt x="204" y="312"/>
                  </a:lnTo>
                  <a:lnTo>
                    <a:pt x="204" y="313"/>
                  </a:lnTo>
                  <a:lnTo>
                    <a:pt x="205" y="314"/>
                  </a:lnTo>
                  <a:lnTo>
                    <a:pt x="204" y="314"/>
                  </a:lnTo>
                  <a:lnTo>
                    <a:pt x="202" y="315"/>
                  </a:lnTo>
                  <a:lnTo>
                    <a:pt x="202" y="318"/>
                  </a:lnTo>
                  <a:lnTo>
                    <a:pt x="201" y="318"/>
                  </a:lnTo>
                  <a:lnTo>
                    <a:pt x="201" y="320"/>
                  </a:lnTo>
                  <a:lnTo>
                    <a:pt x="200" y="320"/>
                  </a:lnTo>
                  <a:lnTo>
                    <a:pt x="200" y="319"/>
                  </a:lnTo>
                  <a:lnTo>
                    <a:pt x="199" y="318"/>
                  </a:lnTo>
                  <a:lnTo>
                    <a:pt x="199" y="316"/>
                  </a:lnTo>
                  <a:lnTo>
                    <a:pt x="198" y="318"/>
                  </a:lnTo>
                  <a:lnTo>
                    <a:pt x="193" y="315"/>
                  </a:lnTo>
                  <a:lnTo>
                    <a:pt x="189" y="315"/>
                  </a:lnTo>
                  <a:lnTo>
                    <a:pt x="189" y="318"/>
                  </a:lnTo>
                  <a:lnTo>
                    <a:pt x="188" y="318"/>
                  </a:lnTo>
                  <a:lnTo>
                    <a:pt x="188" y="319"/>
                  </a:lnTo>
                  <a:lnTo>
                    <a:pt x="187" y="318"/>
                  </a:lnTo>
                  <a:lnTo>
                    <a:pt x="187" y="319"/>
                  </a:lnTo>
                  <a:lnTo>
                    <a:pt x="186" y="319"/>
                  </a:lnTo>
                  <a:lnTo>
                    <a:pt x="185" y="318"/>
                  </a:lnTo>
                  <a:lnTo>
                    <a:pt x="185" y="319"/>
                  </a:lnTo>
                  <a:lnTo>
                    <a:pt x="182" y="320"/>
                  </a:lnTo>
                  <a:lnTo>
                    <a:pt x="179" y="320"/>
                  </a:lnTo>
                  <a:lnTo>
                    <a:pt x="177" y="321"/>
                  </a:lnTo>
                  <a:lnTo>
                    <a:pt x="176" y="321"/>
                  </a:lnTo>
                  <a:lnTo>
                    <a:pt x="176" y="322"/>
                  </a:lnTo>
                  <a:lnTo>
                    <a:pt x="175" y="322"/>
                  </a:lnTo>
                  <a:lnTo>
                    <a:pt x="175" y="323"/>
                  </a:lnTo>
                  <a:lnTo>
                    <a:pt x="173" y="323"/>
                  </a:lnTo>
                  <a:lnTo>
                    <a:pt x="171" y="322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67" y="323"/>
                  </a:lnTo>
                  <a:lnTo>
                    <a:pt x="167" y="322"/>
                  </a:lnTo>
                  <a:lnTo>
                    <a:pt x="168" y="322"/>
                  </a:lnTo>
                  <a:lnTo>
                    <a:pt x="168" y="321"/>
                  </a:lnTo>
                  <a:lnTo>
                    <a:pt x="167" y="321"/>
                  </a:lnTo>
                  <a:lnTo>
                    <a:pt x="165" y="320"/>
                  </a:lnTo>
                  <a:lnTo>
                    <a:pt x="162" y="320"/>
                  </a:lnTo>
                  <a:lnTo>
                    <a:pt x="158" y="319"/>
                  </a:lnTo>
                  <a:lnTo>
                    <a:pt x="158" y="318"/>
                  </a:lnTo>
                  <a:lnTo>
                    <a:pt x="156" y="318"/>
                  </a:lnTo>
                  <a:lnTo>
                    <a:pt x="156" y="319"/>
                  </a:lnTo>
                  <a:lnTo>
                    <a:pt x="155" y="319"/>
                  </a:lnTo>
                  <a:lnTo>
                    <a:pt x="155" y="318"/>
                  </a:lnTo>
                  <a:lnTo>
                    <a:pt x="154" y="319"/>
                  </a:lnTo>
                  <a:lnTo>
                    <a:pt x="151" y="316"/>
                  </a:lnTo>
                  <a:lnTo>
                    <a:pt x="151" y="315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8" y="313"/>
                  </a:lnTo>
                  <a:lnTo>
                    <a:pt x="146" y="313"/>
                  </a:lnTo>
                  <a:lnTo>
                    <a:pt x="146" y="312"/>
                  </a:lnTo>
                  <a:lnTo>
                    <a:pt x="145" y="312"/>
                  </a:lnTo>
                  <a:lnTo>
                    <a:pt x="145" y="310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6" y="308"/>
                  </a:lnTo>
                  <a:lnTo>
                    <a:pt x="145" y="308"/>
                  </a:lnTo>
                  <a:lnTo>
                    <a:pt x="145" y="307"/>
                  </a:lnTo>
                  <a:lnTo>
                    <a:pt x="144" y="307"/>
                  </a:lnTo>
                  <a:lnTo>
                    <a:pt x="144" y="306"/>
                  </a:lnTo>
                  <a:lnTo>
                    <a:pt x="145" y="306"/>
                  </a:lnTo>
                  <a:lnTo>
                    <a:pt x="145" y="302"/>
                  </a:lnTo>
                  <a:lnTo>
                    <a:pt x="144" y="302"/>
                  </a:lnTo>
                  <a:lnTo>
                    <a:pt x="142" y="303"/>
                  </a:lnTo>
                  <a:lnTo>
                    <a:pt x="142" y="300"/>
                  </a:lnTo>
                  <a:lnTo>
                    <a:pt x="143" y="298"/>
                  </a:lnTo>
                  <a:lnTo>
                    <a:pt x="145" y="298"/>
                  </a:lnTo>
                  <a:lnTo>
                    <a:pt x="145" y="297"/>
                  </a:lnTo>
                  <a:lnTo>
                    <a:pt x="144" y="296"/>
                  </a:lnTo>
                  <a:lnTo>
                    <a:pt x="142" y="295"/>
                  </a:lnTo>
                  <a:lnTo>
                    <a:pt x="138" y="294"/>
                  </a:lnTo>
                  <a:lnTo>
                    <a:pt x="138" y="292"/>
                  </a:lnTo>
                  <a:lnTo>
                    <a:pt x="137" y="292"/>
                  </a:lnTo>
                  <a:lnTo>
                    <a:pt x="137" y="294"/>
                  </a:lnTo>
                  <a:lnTo>
                    <a:pt x="136" y="294"/>
                  </a:lnTo>
                  <a:lnTo>
                    <a:pt x="136" y="295"/>
                  </a:lnTo>
                  <a:lnTo>
                    <a:pt x="134" y="295"/>
                  </a:lnTo>
                  <a:lnTo>
                    <a:pt x="134" y="300"/>
                  </a:lnTo>
                  <a:lnTo>
                    <a:pt x="133" y="300"/>
                  </a:lnTo>
                  <a:lnTo>
                    <a:pt x="133" y="297"/>
                  </a:lnTo>
                  <a:lnTo>
                    <a:pt x="132" y="297"/>
                  </a:lnTo>
                  <a:lnTo>
                    <a:pt x="130" y="295"/>
                  </a:lnTo>
                  <a:lnTo>
                    <a:pt x="126" y="295"/>
                  </a:lnTo>
                  <a:lnTo>
                    <a:pt x="126" y="294"/>
                  </a:lnTo>
                  <a:lnTo>
                    <a:pt x="125" y="294"/>
                  </a:lnTo>
                  <a:lnTo>
                    <a:pt x="125" y="295"/>
                  </a:lnTo>
                  <a:lnTo>
                    <a:pt x="124" y="295"/>
                  </a:lnTo>
                  <a:lnTo>
                    <a:pt x="124" y="289"/>
                  </a:lnTo>
                  <a:lnTo>
                    <a:pt x="123" y="289"/>
                  </a:lnTo>
                  <a:lnTo>
                    <a:pt x="121" y="288"/>
                  </a:lnTo>
                  <a:lnTo>
                    <a:pt x="120" y="289"/>
                  </a:lnTo>
                  <a:lnTo>
                    <a:pt x="120" y="290"/>
                  </a:lnTo>
                  <a:lnTo>
                    <a:pt x="119" y="289"/>
                  </a:lnTo>
                  <a:lnTo>
                    <a:pt x="118" y="289"/>
                  </a:lnTo>
                  <a:lnTo>
                    <a:pt x="118" y="285"/>
                  </a:lnTo>
                  <a:lnTo>
                    <a:pt x="117" y="285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8"/>
                  </a:lnTo>
                  <a:lnTo>
                    <a:pt x="117" y="288"/>
                  </a:lnTo>
                  <a:lnTo>
                    <a:pt x="115" y="289"/>
                  </a:lnTo>
                  <a:lnTo>
                    <a:pt x="115" y="290"/>
                  </a:lnTo>
                  <a:lnTo>
                    <a:pt x="114" y="290"/>
                  </a:lnTo>
                  <a:lnTo>
                    <a:pt x="112" y="289"/>
                  </a:lnTo>
                  <a:lnTo>
                    <a:pt x="112" y="290"/>
                  </a:lnTo>
                  <a:lnTo>
                    <a:pt x="109" y="290"/>
                  </a:lnTo>
                  <a:lnTo>
                    <a:pt x="109" y="289"/>
                  </a:lnTo>
                  <a:lnTo>
                    <a:pt x="111" y="289"/>
                  </a:lnTo>
                  <a:lnTo>
                    <a:pt x="112" y="288"/>
                  </a:lnTo>
                  <a:lnTo>
                    <a:pt x="111" y="288"/>
                  </a:lnTo>
                  <a:lnTo>
                    <a:pt x="111" y="286"/>
                  </a:lnTo>
                  <a:lnTo>
                    <a:pt x="109" y="286"/>
                  </a:lnTo>
                  <a:lnTo>
                    <a:pt x="108" y="288"/>
                  </a:lnTo>
                  <a:lnTo>
                    <a:pt x="108" y="289"/>
                  </a:lnTo>
                  <a:lnTo>
                    <a:pt x="109" y="290"/>
                  </a:lnTo>
                  <a:lnTo>
                    <a:pt x="108" y="291"/>
                  </a:lnTo>
                  <a:lnTo>
                    <a:pt x="111" y="292"/>
                  </a:lnTo>
                  <a:lnTo>
                    <a:pt x="111" y="294"/>
                  </a:lnTo>
                  <a:lnTo>
                    <a:pt x="109" y="292"/>
                  </a:lnTo>
                  <a:lnTo>
                    <a:pt x="109" y="294"/>
                  </a:lnTo>
                  <a:lnTo>
                    <a:pt x="108" y="294"/>
                  </a:lnTo>
                  <a:lnTo>
                    <a:pt x="108" y="295"/>
                  </a:lnTo>
                  <a:lnTo>
                    <a:pt x="106" y="295"/>
                  </a:lnTo>
                  <a:lnTo>
                    <a:pt x="105" y="296"/>
                  </a:lnTo>
                  <a:lnTo>
                    <a:pt x="105" y="297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2" y="301"/>
                  </a:lnTo>
                  <a:lnTo>
                    <a:pt x="101" y="300"/>
                  </a:lnTo>
                  <a:lnTo>
                    <a:pt x="101" y="298"/>
                  </a:lnTo>
                  <a:lnTo>
                    <a:pt x="102" y="297"/>
                  </a:lnTo>
                  <a:lnTo>
                    <a:pt x="101" y="297"/>
                  </a:lnTo>
                  <a:lnTo>
                    <a:pt x="101" y="296"/>
                  </a:lnTo>
                  <a:lnTo>
                    <a:pt x="100" y="295"/>
                  </a:lnTo>
                  <a:lnTo>
                    <a:pt x="100" y="294"/>
                  </a:lnTo>
                  <a:lnTo>
                    <a:pt x="103" y="294"/>
                  </a:lnTo>
                  <a:lnTo>
                    <a:pt x="103" y="292"/>
                  </a:lnTo>
                  <a:lnTo>
                    <a:pt x="102" y="292"/>
                  </a:lnTo>
                  <a:lnTo>
                    <a:pt x="102" y="291"/>
                  </a:lnTo>
                  <a:lnTo>
                    <a:pt x="103" y="291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1" y="291"/>
                  </a:lnTo>
                  <a:lnTo>
                    <a:pt x="98" y="291"/>
                  </a:lnTo>
                  <a:lnTo>
                    <a:pt x="96" y="292"/>
                  </a:lnTo>
                  <a:lnTo>
                    <a:pt x="96" y="291"/>
                  </a:lnTo>
                  <a:lnTo>
                    <a:pt x="95" y="292"/>
                  </a:lnTo>
                  <a:lnTo>
                    <a:pt x="95" y="291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2" y="292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4" y="294"/>
                  </a:lnTo>
                  <a:lnTo>
                    <a:pt x="86" y="294"/>
                  </a:lnTo>
                  <a:lnTo>
                    <a:pt x="84" y="296"/>
                  </a:lnTo>
                  <a:lnTo>
                    <a:pt x="84" y="297"/>
                  </a:lnTo>
                  <a:lnTo>
                    <a:pt x="83" y="296"/>
                  </a:lnTo>
                  <a:lnTo>
                    <a:pt x="80" y="296"/>
                  </a:lnTo>
                  <a:lnTo>
                    <a:pt x="80" y="295"/>
                  </a:lnTo>
                  <a:lnTo>
                    <a:pt x="76" y="296"/>
                  </a:lnTo>
                  <a:lnTo>
                    <a:pt x="76" y="297"/>
                  </a:lnTo>
                  <a:lnTo>
                    <a:pt x="75" y="296"/>
                  </a:lnTo>
                  <a:lnTo>
                    <a:pt x="72" y="296"/>
                  </a:lnTo>
                  <a:lnTo>
                    <a:pt x="72" y="295"/>
                  </a:lnTo>
                  <a:lnTo>
                    <a:pt x="74" y="294"/>
                  </a:lnTo>
                  <a:lnTo>
                    <a:pt x="74" y="292"/>
                  </a:lnTo>
                  <a:lnTo>
                    <a:pt x="75" y="292"/>
                  </a:lnTo>
                  <a:lnTo>
                    <a:pt x="75" y="291"/>
                  </a:lnTo>
                  <a:lnTo>
                    <a:pt x="82" y="291"/>
                  </a:lnTo>
                  <a:lnTo>
                    <a:pt x="82" y="289"/>
                  </a:lnTo>
                  <a:lnTo>
                    <a:pt x="83" y="289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9" y="289"/>
                  </a:lnTo>
                  <a:lnTo>
                    <a:pt x="95" y="289"/>
                  </a:lnTo>
                  <a:lnTo>
                    <a:pt x="96" y="290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0" y="290"/>
                  </a:lnTo>
                  <a:lnTo>
                    <a:pt x="101" y="289"/>
                  </a:lnTo>
                  <a:lnTo>
                    <a:pt x="100" y="289"/>
                  </a:lnTo>
                  <a:lnTo>
                    <a:pt x="100" y="288"/>
                  </a:lnTo>
                  <a:lnTo>
                    <a:pt x="99" y="286"/>
                  </a:lnTo>
                  <a:lnTo>
                    <a:pt x="100" y="286"/>
                  </a:lnTo>
                  <a:lnTo>
                    <a:pt x="100" y="285"/>
                  </a:lnTo>
                  <a:lnTo>
                    <a:pt x="101" y="285"/>
                  </a:lnTo>
                  <a:lnTo>
                    <a:pt x="100" y="284"/>
                  </a:lnTo>
                  <a:lnTo>
                    <a:pt x="100" y="282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3" y="283"/>
                  </a:lnTo>
                  <a:lnTo>
                    <a:pt x="103" y="282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5" y="282"/>
                  </a:lnTo>
                  <a:lnTo>
                    <a:pt x="106" y="282"/>
                  </a:lnTo>
                  <a:lnTo>
                    <a:pt x="107" y="280"/>
                  </a:lnTo>
                  <a:lnTo>
                    <a:pt x="107" y="279"/>
                  </a:lnTo>
                  <a:lnTo>
                    <a:pt x="109" y="279"/>
                  </a:lnTo>
                  <a:lnTo>
                    <a:pt x="108" y="278"/>
                  </a:lnTo>
                  <a:lnTo>
                    <a:pt x="111" y="277"/>
                  </a:lnTo>
                  <a:lnTo>
                    <a:pt x="112" y="277"/>
                  </a:lnTo>
                  <a:lnTo>
                    <a:pt x="112" y="276"/>
                  </a:lnTo>
                  <a:lnTo>
                    <a:pt x="111" y="276"/>
                  </a:lnTo>
                  <a:lnTo>
                    <a:pt x="106" y="277"/>
                  </a:lnTo>
                  <a:lnTo>
                    <a:pt x="102" y="277"/>
                  </a:lnTo>
                  <a:lnTo>
                    <a:pt x="103" y="278"/>
                  </a:lnTo>
                  <a:lnTo>
                    <a:pt x="102" y="278"/>
                  </a:lnTo>
                  <a:lnTo>
                    <a:pt x="98" y="277"/>
                  </a:lnTo>
                  <a:lnTo>
                    <a:pt x="96" y="278"/>
                  </a:lnTo>
                  <a:lnTo>
                    <a:pt x="95" y="277"/>
                  </a:lnTo>
                  <a:lnTo>
                    <a:pt x="94" y="277"/>
                  </a:lnTo>
                  <a:lnTo>
                    <a:pt x="90" y="278"/>
                  </a:lnTo>
                  <a:lnTo>
                    <a:pt x="89" y="278"/>
                  </a:lnTo>
                  <a:lnTo>
                    <a:pt x="89" y="279"/>
                  </a:lnTo>
                  <a:lnTo>
                    <a:pt x="87" y="279"/>
                  </a:lnTo>
                  <a:lnTo>
                    <a:pt x="87" y="278"/>
                  </a:lnTo>
                  <a:lnTo>
                    <a:pt x="86" y="278"/>
                  </a:lnTo>
                  <a:lnTo>
                    <a:pt x="83" y="279"/>
                  </a:lnTo>
                  <a:lnTo>
                    <a:pt x="80" y="279"/>
                  </a:lnTo>
                  <a:lnTo>
                    <a:pt x="80" y="280"/>
                  </a:lnTo>
                  <a:lnTo>
                    <a:pt x="78" y="279"/>
                  </a:lnTo>
                  <a:lnTo>
                    <a:pt x="76" y="279"/>
                  </a:lnTo>
                  <a:lnTo>
                    <a:pt x="75" y="278"/>
                  </a:lnTo>
                  <a:lnTo>
                    <a:pt x="75" y="277"/>
                  </a:lnTo>
                  <a:lnTo>
                    <a:pt x="72" y="277"/>
                  </a:lnTo>
                  <a:lnTo>
                    <a:pt x="71" y="278"/>
                  </a:lnTo>
                  <a:lnTo>
                    <a:pt x="70" y="278"/>
                  </a:lnTo>
                  <a:lnTo>
                    <a:pt x="70" y="279"/>
                  </a:lnTo>
                  <a:lnTo>
                    <a:pt x="69" y="280"/>
                  </a:lnTo>
                  <a:lnTo>
                    <a:pt x="67" y="280"/>
                  </a:lnTo>
                  <a:lnTo>
                    <a:pt x="67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2"/>
                  </a:lnTo>
                  <a:lnTo>
                    <a:pt x="71" y="272"/>
                  </a:lnTo>
                  <a:lnTo>
                    <a:pt x="71" y="271"/>
                  </a:lnTo>
                  <a:lnTo>
                    <a:pt x="72" y="271"/>
                  </a:lnTo>
                  <a:lnTo>
                    <a:pt x="72" y="272"/>
                  </a:lnTo>
                  <a:lnTo>
                    <a:pt x="74" y="272"/>
                  </a:lnTo>
                  <a:lnTo>
                    <a:pt x="76" y="275"/>
                  </a:lnTo>
                  <a:lnTo>
                    <a:pt x="77" y="273"/>
                  </a:lnTo>
                  <a:lnTo>
                    <a:pt x="78" y="273"/>
                  </a:lnTo>
                  <a:lnTo>
                    <a:pt x="78" y="272"/>
                  </a:lnTo>
                  <a:lnTo>
                    <a:pt x="80" y="272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69"/>
                  </a:lnTo>
                  <a:lnTo>
                    <a:pt x="81" y="269"/>
                  </a:lnTo>
                  <a:lnTo>
                    <a:pt x="81" y="266"/>
                  </a:lnTo>
                  <a:lnTo>
                    <a:pt x="82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80" y="265"/>
                  </a:lnTo>
                  <a:lnTo>
                    <a:pt x="78" y="266"/>
                  </a:lnTo>
                  <a:lnTo>
                    <a:pt x="78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72" y="261"/>
                  </a:lnTo>
                  <a:lnTo>
                    <a:pt x="72" y="259"/>
                  </a:lnTo>
                  <a:lnTo>
                    <a:pt x="74" y="259"/>
                  </a:lnTo>
                  <a:lnTo>
                    <a:pt x="75" y="258"/>
                  </a:lnTo>
                  <a:lnTo>
                    <a:pt x="74" y="258"/>
                  </a:lnTo>
                  <a:lnTo>
                    <a:pt x="74" y="257"/>
                  </a:lnTo>
                  <a:lnTo>
                    <a:pt x="72" y="257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53"/>
                  </a:lnTo>
                  <a:lnTo>
                    <a:pt x="64" y="254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2" y="246"/>
                  </a:lnTo>
                  <a:lnTo>
                    <a:pt x="58" y="245"/>
                  </a:lnTo>
                  <a:lnTo>
                    <a:pt x="57" y="243"/>
                  </a:lnTo>
                  <a:lnTo>
                    <a:pt x="57" y="242"/>
                  </a:lnTo>
                  <a:lnTo>
                    <a:pt x="62" y="242"/>
                  </a:lnTo>
                  <a:lnTo>
                    <a:pt x="65" y="241"/>
                  </a:lnTo>
                  <a:lnTo>
                    <a:pt x="67" y="240"/>
                  </a:lnTo>
                  <a:lnTo>
                    <a:pt x="67" y="237"/>
                  </a:lnTo>
                  <a:lnTo>
                    <a:pt x="68" y="236"/>
                  </a:lnTo>
                  <a:lnTo>
                    <a:pt x="67" y="235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8" y="229"/>
                  </a:lnTo>
                  <a:lnTo>
                    <a:pt x="68" y="228"/>
                  </a:lnTo>
                  <a:lnTo>
                    <a:pt x="67" y="227"/>
                  </a:lnTo>
                  <a:lnTo>
                    <a:pt x="62" y="227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5" y="222"/>
                  </a:lnTo>
                  <a:lnTo>
                    <a:pt x="52" y="222"/>
                  </a:lnTo>
                  <a:lnTo>
                    <a:pt x="52" y="223"/>
                  </a:lnTo>
                  <a:lnTo>
                    <a:pt x="51" y="223"/>
                  </a:lnTo>
                  <a:lnTo>
                    <a:pt x="51" y="224"/>
                  </a:lnTo>
                  <a:lnTo>
                    <a:pt x="50" y="223"/>
                  </a:lnTo>
                  <a:lnTo>
                    <a:pt x="50" y="220"/>
                  </a:lnTo>
                  <a:lnTo>
                    <a:pt x="47" y="217"/>
                  </a:lnTo>
                  <a:lnTo>
                    <a:pt x="47" y="216"/>
                  </a:lnTo>
                  <a:lnTo>
                    <a:pt x="46" y="217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0" y="215"/>
                  </a:lnTo>
                  <a:lnTo>
                    <a:pt x="40" y="220"/>
                  </a:lnTo>
                  <a:lnTo>
                    <a:pt x="39" y="220"/>
                  </a:lnTo>
                  <a:lnTo>
                    <a:pt x="38" y="218"/>
                  </a:lnTo>
                  <a:lnTo>
                    <a:pt x="38" y="220"/>
                  </a:lnTo>
                  <a:lnTo>
                    <a:pt x="37" y="218"/>
                  </a:lnTo>
                  <a:lnTo>
                    <a:pt x="36" y="218"/>
                  </a:lnTo>
                  <a:lnTo>
                    <a:pt x="36" y="216"/>
                  </a:lnTo>
                  <a:lnTo>
                    <a:pt x="33" y="216"/>
                  </a:lnTo>
                  <a:lnTo>
                    <a:pt x="32" y="215"/>
                  </a:lnTo>
                  <a:lnTo>
                    <a:pt x="31" y="215"/>
                  </a:lnTo>
                  <a:lnTo>
                    <a:pt x="31" y="211"/>
                  </a:lnTo>
                  <a:lnTo>
                    <a:pt x="30" y="211"/>
                  </a:lnTo>
                  <a:lnTo>
                    <a:pt x="30" y="214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26" y="209"/>
                  </a:lnTo>
                  <a:lnTo>
                    <a:pt x="27" y="209"/>
                  </a:lnTo>
                  <a:lnTo>
                    <a:pt x="27" y="208"/>
                  </a:lnTo>
                  <a:lnTo>
                    <a:pt x="28" y="208"/>
                  </a:lnTo>
                  <a:lnTo>
                    <a:pt x="28" y="209"/>
                  </a:lnTo>
                  <a:lnTo>
                    <a:pt x="31" y="209"/>
                  </a:lnTo>
                  <a:lnTo>
                    <a:pt x="30" y="208"/>
                  </a:lnTo>
                  <a:lnTo>
                    <a:pt x="32" y="208"/>
                  </a:lnTo>
                  <a:lnTo>
                    <a:pt x="33" y="206"/>
                  </a:lnTo>
                  <a:lnTo>
                    <a:pt x="34" y="206"/>
                  </a:lnTo>
                  <a:lnTo>
                    <a:pt x="34" y="205"/>
                  </a:lnTo>
                  <a:lnTo>
                    <a:pt x="33" y="204"/>
                  </a:lnTo>
                  <a:lnTo>
                    <a:pt x="33" y="203"/>
                  </a:lnTo>
                  <a:lnTo>
                    <a:pt x="34" y="203"/>
                  </a:lnTo>
                  <a:lnTo>
                    <a:pt x="34" y="204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0"/>
                  </a:lnTo>
                  <a:lnTo>
                    <a:pt x="32" y="200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199"/>
                  </a:lnTo>
                  <a:lnTo>
                    <a:pt x="30" y="197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4" y="190"/>
                  </a:lnTo>
                  <a:lnTo>
                    <a:pt x="38" y="193"/>
                  </a:lnTo>
                  <a:lnTo>
                    <a:pt x="38" y="194"/>
                  </a:lnTo>
                  <a:lnTo>
                    <a:pt x="39" y="196"/>
                  </a:lnTo>
                  <a:lnTo>
                    <a:pt x="39" y="197"/>
                  </a:lnTo>
                  <a:lnTo>
                    <a:pt x="40" y="197"/>
                  </a:lnTo>
                  <a:lnTo>
                    <a:pt x="40" y="200"/>
                  </a:lnTo>
                  <a:lnTo>
                    <a:pt x="39" y="200"/>
                  </a:lnTo>
                  <a:lnTo>
                    <a:pt x="39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1" y="208"/>
                  </a:lnTo>
                  <a:lnTo>
                    <a:pt x="43" y="209"/>
                  </a:lnTo>
                  <a:lnTo>
                    <a:pt x="44" y="209"/>
                  </a:lnTo>
                  <a:lnTo>
                    <a:pt x="43" y="208"/>
                  </a:lnTo>
                  <a:lnTo>
                    <a:pt x="43" y="203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6" y="206"/>
                  </a:lnTo>
                  <a:lnTo>
                    <a:pt x="50" y="206"/>
                  </a:lnTo>
                  <a:lnTo>
                    <a:pt x="53" y="205"/>
                  </a:lnTo>
                  <a:lnTo>
                    <a:pt x="55" y="204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2" y="202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2"/>
                  </a:lnTo>
                  <a:lnTo>
                    <a:pt x="58" y="200"/>
                  </a:lnTo>
                  <a:lnTo>
                    <a:pt x="57" y="200"/>
                  </a:lnTo>
                  <a:lnTo>
                    <a:pt x="55" y="202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50" y="198"/>
                  </a:lnTo>
                  <a:lnTo>
                    <a:pt x="51" y="198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50" y="196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6" y="191"/>
                  </a:lnTo>
                  <a:lnTo>
                    <a:pt x="45" y="191"/>
                  </a:lnTo>
                  <a:lnTo>
                    <a:pt x="45" y="190"/>
                  </a:lnTo>
                  <a:lnTo>
                    <a:pt x="46" y="190"/>
                  </a:lnTo>
                  <a:lnTo>
                    <a:pt x="44" y="187"/>
                  </a:lnTo>
                  <a:lnTo>
                    <a:pt x="45" y="186"/>
                  </a:lnTo>
                  <a:lnTo>
                    <a:pt x="47" y="186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3" y="185"/>
                  </a:lnTo>
                  <a:lnTo>
                    <a:pt x="53" y="184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3" y="181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0"/>
                  </a:lnTo>
                  <a:lnTo>
                    <a:pt x="56" y="180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51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9" y="175"/>
                  </a:lnTo>
                  <a:lnTo>
                    <a:pt x="47" y="174"/>
                  </a:lnTo>
                  <a:lnTo>
                    <a:pt x="47" y="172"/>
                  </a:lnTo>
                  <a:lnTo>
                    <a:pt x="49" y="171"/>
                  </a:lnTo>
                  <a:lnTo>
                    <a:pt x="47" y="171"/>
                  </a:lnTo>
                  <a:lnTo>
                    <a:pt x="50" y="168"/>
                  </a:lnTo>
                  <a:lnTo>
                    <a:pt x="51" y="168"/>
                  </a:lnTo>
                  <a:lnTo>
                    <a:pt x="51" y="167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4" y="157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1" y="156"/>
                  </a:lnTo>
                  <a:lnTo>
                    <a:pt x="44" y="154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3" y="146"/>
                  </a:lnTo>
                  <a:lnTo>
                    <a:pt x="53" y="141"/>
                  </a:lnTo>
                  <a:lnTo>
                    <a:pt x="52" y="141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0" y="141"/>
                  </a:lnTo>
                  <a:lnTo>
                    <a:pt x="49" y="142"/>
                  </a:lnTo>
                  <a:lnTo>
                    <a:pt x="47" y="141"/>
                  </a:lnTo>
                  <a:lnTo>
                    <a:pt x="41" y="142"/>
                  </a:lnTo>
                  <a:lnTo>
                    <a:pt x="33" y="143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0" y="146"/>
                  </a:lnTo>
                  <a:lnTo>
                    <a:pt x="25" y="146"/>
                  </a:lnTo>
                  <a:lnTo>
                    <a:pt x="25" y="147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21" y="134"/>
                  </a:lnTo>
                  <a:lnTo>
                    <a:pt x="20" y="134"/>
                  </a:lnTo>
                  <a:lnTo>
                    <a:pt x="20" y="120"/>
                  </a:lnTo>
                  <a:lnTo>
                    <a:pt x="21" y="119"/>
                  </a:lnTo>
                  <a:lnTo>
                    <a:pt x="22" y="117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7" y="117"/>
                  </a:lnTo>
                  <a:lnTo>
                    <a:pt x="28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06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9" y="101"/>
                  </a:lnTo>
                  <a:lnTo>
                    <a:pt x="44" y="95"/>
                  </a:lnTo>
                  <a:lnTo>
                    <a:pt x="58" y="95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62" y="92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69" y="93"/>
                  </a:lnTo>
                  <a:lnTo>
                    <a:pt x="70" y="94"/>
                  </a:lnTo>
                  <a:lnTo>
                    <a:pt x="69" y="95"/>
                  </a:lnTo>
                  <a:lnTo>
                    <a:pt x="72" y="99"/>
                  </a:lnTo>
                  <a:lnTo>
                    <a:pt x="75" y="100"/>
                  </a:lnTo>
                  <a:lnTo>
                    <a:pt x="80" y="100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99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98"/>
                  </a:lnTo>
                  <a:lnTo>
                    <a:pt x="93" y="97"/>
                  </a:lnTo>
                  <a:lnTo>
                    <a:pt x="90" y="95"/>
                  </a:lnTo>
                  <a:lnTo>
                    <a:pt x="89" y="95"/>
                  </a:lnTo>
                  <a:lnTo>
                    <a:pt x="89" y="94"/>
                  </a:lnTo>
                  <a:lnTo>
                    <a:pt x="88" y="94"/>
                  </a:lnTo>
                  <a:lnTo>
                    <a:pt x="88" y="92"/>
                  </a:lnTo>
                  <a:lnTo>
                    <a:pt x="87" y="92"/>
                  </a:lnTo>
                  <a:lnTo>
                    <a:pt x="84" y="89"/>
                  </a:lnTo>
                  <a:lnTo>
                    <a:pt x="86" y="89"/>
                  </a:lnTo>
                  <a:lnTo>
                    <a:pt x="87" y="88"/>
                  </a:lnTo>
                  <a:lnTo>
                    <a:pt x="90" y="88"/>
                  </a:lnTo>
                  <a:lnTo>
                    <a:pt x="98" y="89"/>
                  </a:lnTo>
                  <a:lnTo>
                    <a:pt x="100" y="92"/>
                  </a:lnTo>
                  <a:lnTo>
                    <a:pt x="99" y="93"/>
                  </a:lnTo>
                  <a:lnTo>
                    <a:pt x="95" y="94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6" y="98"/>
                  </a:lnTo>
                  <a:lnTo>
                    <a:pt x="103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9" y="95"/>
                  </a:lnTo>
                  <a:lnTo>
                    <a:pt x="121" y="95"/>
                  </a:lnTo>
                  <a:lnTo>
                    <a:pt x="124" y="97"/>
                  </a:lnTo>
                  <a:lnTo>
                    <a:pt x="125" y="98"/>
                  </a:lnTo>
                  <a:lnTo>
                    <a:pt x="125" y="97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34" y="95"/>
                  </a:lnTo>
                  <a:lnTo>
                    <a:pt x="136" y="97"/>
                  </a:lnTo>
                  <a:lnTo>
                    <a:pt x="137" y="97"/>
                  </a:lnTo>
                  <a:lnTo>
                    <a:pt x="138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6" y="93"/>
                  </a:lnTo>
                  <a:lnTo>
                    <a:pt x="144" y="91"/>
                  </a:lnTo>
                  <a:lnTo>
                    <a:pt x="140" y="91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3" y="89"/>
                  </a:lnTo>
                  <a:lnTo>
                    <a:pt x="131" y="88"/>
                  </a:lnTo>
                  <a:lnTo>
                    <a:pt x="133" y="86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39" y="82"/>
                  </a:lnTo>
                  <a:lnTo>
                    <a:pt x="140" y="82"/>
                  </a:lnTo>
                  <a:lnTo>
                    <a:pt x="152" y="81"/>
                  </a:lnTo>
                  <a:lnTo>
                    <a:pt x="154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8" y="80"/>
                  </a:lnTo>
                  <a:lnTo>
                    <a:pt x="158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3" y="77"/>
                  </a:lnTo>
                  <a:lnTo>
                    <a:pt x="163" y="79"/>
                  </a:lnTo>
                  <a:lnTo>
                    <a:pt x="164" y="79"/>
                  </a:lnTo>
                  <a:lnTo>
                    <a:pt x="173" y="77"/>
                  </a:lnTo>
                  <a:lnTo>
                    <a:pt x="180" y="77"/>
                  </a:lnTo>
                  <a:lnTo>
                    <a:pt x="180" y="75"/>
                  </a:lnTo>
                  <a:lnTo>
                    <a:pt x="175" y="75"/>
                  </a:lnTo>
                  <a:lnTo>
                    <a:pt x="174" y="76"/>
                  </a:lnTo>
                  <a:lnTo>
                    <a:pt x="173" y="76"/>
                  </a:lnTo>
                  <a:lnTo>
                    <a:pt x="171" y="75"/>
                  </a:lnTo>
                  <a:lnTo>
                    <a:pt x="169" y="74"/>
                  </a:lnTo>
                  <a:lnTo>
                    <a:pt x="158" y="74"/>
                  </a:lnTo>
                  <a:lnTo>
                    <a:pt x="158" y="75"/>
                  </a:lnTo>
                  <a:lnTo>
                    <a:pt x="155" y="75"/>
                  </a:lnTo>
                  <a:lnTo>
                    <a:pt x="155" y="71"/>
                  </a:lnTo>
                  <a:lnTo>
                    <a:pt x="154" y="71"/>
                  </a:lnTo>
                  <a:lnTo>
                    <a:pt x="152" y="73"/>
                  </a:lnTo>
                  <a:lnTo>
                    <a:pt x="151" y="73"/>
                  </a:lnTo>
                  <a:lnTo>
                    <a:pt x="152" y="71"/>
                  </a:lnTo>
                  <a:lnTo>
                    <a:pt x="152" y="70"/>
                  </a:lnTo>
                  <a:lnTo>
                    <a:pt x="151" y="69"/>
                  </a:lnTo>
                  <a:lnTo>
                    <a:pt x="150" y="69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4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37" y="62"/>
                  </a:lnTo>
                  <a:lnTo>
                    <a:pt x="136" y="63"/>
                  </a:lnTo>
                  <a:lnTo>
                    <a:pt x="134" y="63"/>
                  </a:lnTo>
                  <a:lnTo>
                    <a:pt x="133" y="64"/>
                  </a:lnTo>
                  <a:lnTo>
                    <a:pt x="131" y="64"/>
                  </a:lnTo>
                  <a:lnTo>
                    <a:pt x="131" y="63"/>
                  </a:lnTo>
                  <a:lnTo>
                    <a:pt x="130" y="63"/>
                  </a:lnTo>
                  <a:lnTo>
                    <a:pt x="125" y="64"/>
                  </a:lnTo>
                  <a:lnTo>
                    <a:pt x="124" y="63"/>
                  </a:lnTo>
                  <a:lnTo>
                    <a:pt x="124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0" y="62"/>
                  </a:lnTo>
                  <a:lnTo>
                    <a:pt x="118" y="61"/>
                  </a:lnTo>
                  <a:lnTo>
                    <a:pt x="117" y="60"/>
                  </a:lnTo>
                  <a:lnTo>
                    <a:pt x="115" y="60"/>
                  </a:lnTo>
                  <a:lnTo>
                    <a:pt x="112" y="58"/>
                  </a:lnTo>
                  <a:lnTo>
                    <a:pt x="109" y="58"/>
                  </a:lnTo>
                  <a:lnTo>
                    <a:pt x="108" y="57"/>
                  </a:lnTo>
                  <a:lnTo>
                    <a:pt x="105" y="57"/>
                  </a:lnTo>
                  <a:lnTo>
                    <a:pt x="103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9" y="60"/>
                  </a:lnTo>
                  <a:lnTo>
                    <a:pt x="99" y="61"/>
                  </a:lnTo>
                  <a:lnTo>
                    <a:pt x="98" y="61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89" y="62"/>
                  </a:lnTo>
                  <a:lnTo>
                    <a:pt x="87" y="61"/>
                  </a:lnTo>
                  <a:lnTo>
                    <a:pt x="78" y="63"/>
                  </a:lnTo>
                  <a:lnTo>
                    <a:pt x="77" y="63"/>
                  </a:lnTo>
                  <a:lnTo>
                    <a:pt x="76" y="66"/>
                  </a:lnTo>
                  <a:lnTo>
                    <a:pt x="75" y="70"/>
                  </a:lnTo>
                  <a:lnTo>
                    <a:pt x="70" y="75"/>
                  </a:lnTo>
                  <a:lnTo>
                    <a:pt x="68" y="79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1" y="83"/>
                  </a:lnTo>
                  <a:lnTo>
                    <a:pt x="58" y="83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3" y="87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46" y="89"/>
                  </a:lnTo>
                  <a:lnTo>
                    <a:pt x="44" y="92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40" y="95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4" y="101"/>
                  </a:lnTo>
                  <a:lnTo>
                    <a:pt x="34" y="103"/>
                  </a:lnTo>
                  <a:lnTo>
                    <a:pt x="32" y="105"/>
                  </a:lnTo>
                  <a:lnTo>
                    <a:pt x="31" y="105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26" y="112"/>
                  </a:lnTo>
                  <a:lnTo>
                    <a:pt x="21" y="114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5" y="106"/>
                  </a:lnTo>
                  <a:lnTo>
                    <a:pt x="25" y="103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5" y="98"/>
                  </a:lnTo>
                  <a:lnTo>
                    <a:pt x="27" y="98"/>
                  </a:lnTo>
                  <a:lnTo>
                    <a:pt x="32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27" y="85"/>
                  </a:lnTo>
                  <a:lnTo>
                    <a:pt x="19" y="85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0" y="75"/>
                  </a:lnTo>
                  <a:lnTo>
                    <a:pt x="20" y="73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1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8" y="54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6" y="3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27790" y="1279522"/>
              <a:ext cx="1771650" cy="2095495"/>
              <a:chOff x="3127790" y="1279525"/>
              <a:chExt cx="1771650" cy="2095500"/>
            </a:xfrm>
            <a:grpFill/>
          </p:grpSpPr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3127790" y="1584325"/>
                <a:ext cx="900113" cy="1658938"/>
              </a:xfrm>
              <a:custGeom>
                <a:avLst/>
                <a:gdLst/>
                <a:ahLst/>
                <a:cxnLst>
                  <a:cxn ang="0">
                    <a:pos x="35" y="1032"/>
                  </a:cxn>
                  <a:cxn ang="0">
                    <a:pos x="23" y="1033"/>
                  </a:cxn>
                  <a:cxn ang="0">
                    <a:pos x="25" y="986"/>
                  </a:cxn>
                  <a:cxn ang="0">
                    <a:pos x="30" y="967"/>
                  </a:cxn>
                  <a:cxn ang="0">
                    <a:pos x="35" y="967"/>
                  </a:cxn>
                  <a:cxn ang="0">
                    <a:pos x="24" y="953"/>
                  </a:cxn>
                  <a:cxn ang="0">
                    <a:pos x="16" y="919"/>
                  </a:cxn>
                  <a:cxn ang="0">
                    <a:pos x="33" y="924"/>
                  </a:cxn>
                  <a:cxn ang="0">
                    <a:pos x="4" y="878"/>
                  </a:cxn>
                  <a:cxn ang="0">
                    <a:pos x="10" y="860"/>
                  </a:cxn>
                  <a:cxn ang="0">
                    <a:pos x="45" y="764"/>
                  </a:cxn>
                  <a:cxn ang="0">
                    <a:pos x="38" y="758"/>
                  </a:cxn>
                  <a:cxn ang="0">
                    <a:pos x="66" y="749"/>
                  </a:cxn>
                  <a:cxn ang="0">
                    <a:pos x="89" y="713"/>
                  </a:cxn>
                  <a:cxn ang="0">
                    <a:pos x="116" y="699"/>
                  </a:cxn>
                  <a:cxn ang="0">
                    <a:pos x="150" y="683"/>
                  </a:cxn>
                  <a:cxn ang="0">
                    <a:pos x="147" y="658"/>
                  </a:cxn>
                  <a:cxn ang="0">
                    <a:pos x="191" y="645"/>
                  </a:cxn>
                  <a:cxn ang="0">
                    <a:pos x="188" y="636"/>
                  </a:cxn>
                  <a:cxn ang="0">
                    <a:pos x="173" y="625"/>
                  </a:cxn>
                  <a:cxn ang="0">
                    <a:pos x="286" y="551"/>
                  </a:cxn>
                  <a:cxn ang="0">
                    <a:pos x="275" y="512"/>
                  </a:cxn>
                  <a:cxn ang="0">
                    <a:pos x="259" y="513"/>
                  </a:cxn>
                  <a:cxn ang="0">
                    <a:pos x="319" y="494"/>
                  </a:cxn>
                  <a:cxn ang="0">
                    <a:pos x="327" y="454"/>
                  </a:cxn>
                  <a:cxn ang="0">
                    <a:pos x="318" y="470"/>
                  </a:cxn>
                  <a:cxn ang="0">
                    <a:pos x="304" y="443"/>
                  </a:cxn>
                  <a:cxn ang="0">
                    <a:pos x="347" y="400"/>
                  </a:cxn>
                  <a:cxn ang="0">
                    <a:pos x="330" y="392"/>
                  </a:cxn>
                  <a:cxn ang="0">
                    <a:pos x="348" y="362"/>
                  </a:cxn>
                  <a:cxn ang="0">
                    <a:pos x="397" y="285"/>
                  </a:cxn>
                  <a:cxn ang="0">
                    <a:pos x="431" y="245"/>
                  </a:cxn>
                  <a:cxn ang="0">
                    <a:pos x="435" y="193"/>
                  </a:cxn>
                  <a:cxn ang="0">
                    <a:pos x="448" y="191"/>
                  </a:cxn>
                  <a:cxn ang="0">
                    <a:pos x="353" y="200"/>
                  </a:cxn>
                  <a:cxn ang="0">
                    <a:pos x="362" y="189"/>
                  </a:cxn>
                  <a:cxn ang="0">
                    <a:pos x="397" y="153"/>
                  </a:cxn>
                  <a:cxn ang="0">
                    <a:pos x="381" y="176"/>
                  </a:cxn>
                  <a:cxn ang="0">
                    <a:pos x="381" y="154"/>
                  </a:cxn>
                  <a:cxn ang="0">
                    <a:pos x="423" y="159"/>
                  </a:cxn>
                  <a:cxn ang="0">
                    <a:pos x="415" y="150"/>
                  </a:cxn>
                  <a:cxn ang="0">
                    <a:pos x="497" y="129"/>
                  </a:cxn>
                  <a:cxn ang="0">
                    <a:pos x="424" y="132"/>
                  </a:cxn>
                  <a:cxn ang="0">
                    <a:pos x="530" y="96"/>
                  </a:cxn>
                  <a:cxn ang="0">
                    <a:pos x="474" y="99"/>
                  </a:cxn>
                  <a:cxn ang="0">
                    <a:pos x="484" y="91"/>
                  </a:cxn>
                  <a:cxn ang="0">
                    <a:pos x="501" y="122"/>
                  </a:cxn>
                  <a:cxn ang="0">
                    <a:pos x="467" y="141"/>
                  </a:cxn>
                  <a:cxn ang="0">
                    <a:pos x="445" y="147"/>
                  </a:cxn>
                  <a:cxn ang="0">
                    <a:pos x="455" y="119"/>
                  </a:cxn>
                  <a:cxn ang="0">
                    <a:pos x="462" y="92"/>
                  </a:cxn>
                  <a:cxn ang="0">
                    <a:pos x="446" y="80"/>
                  </a:cxn>
                  <a:cxn ang="0">
                    <a:pos x="429" y="117"/>
                  </a:cxn>
                  <a:cxn ang="0">
                    <a:pos x="421" y="116"/>
                  </a:cxn>
                  <a:cxn ang="0">
                    <a:pos x="423" y="93"/>
                  </a:cxn>
                  <a:cxn ang="0">
                    <a:pos x="545" y="65"/>
                  </a:cxn>
                  <a:cxn ang="0">
                    <a:pos x="460" y="73"/>
                  </a:cxn>
                  <a:cxn ang="0">
                    <a:pos x="551" y="9"/>
                  </a:cxn>
                  <a:cxn ang="0">
                    <a:pos x="564" y="23"/>
                  </a:cxn>
                  <a:cxn ang="0">
                    <a:pos x="529" y="66"/>
                  </a:cxn>
                  <a:cxn ang="0">
                    <a:pos x="517" y="46"/>
                  </a:cxn>
                  <a:cxn ang="0">
                    <a:pos x="536" y="29"/>
                  </a:cxn>
                  <a:cxn ang="0">
                    <a:pos x="546" y="13"/>
                  </a:cxn>
                </a:cxnLst>
                <a:rect l="0" t="0" r="r" b="b"/>
                <a:pathLst>
                  <a:path w="567" h="1045">
                    <a:moveTo>
                      <a:pt x="268" y="1039"/>
                    </a:moveTo>
                    <a:lnTo>
                      <a:pt x="269" y="1039"/>
                    </a:lnTo>
                    <a:lnTo>
                      <a:pt x="269" y="1041"/>
                    </a:lnTo>
                    <a:lnTo>
                      <a:pt x="272" y="1041"/>
                    </a:lnTo>
                    <a:lnTo>
                      <a:pt x="272" y="1042"/>
                    </a:lnTo>
                    <a:lnTo>
                      <a:pt x="271" y="1043"/>
                    </a:lnTo>
                    <a:lnTo>
                      <a:pt x="271" y="1044"/>
                    </a:lnTo>
                    <a:lnTo>
                      <a:pt x="269" y="1045"/>
                    </a:lnTo>
                    <a:lnTo>
                      <a:pt x="268" y="1045"/>
                    </a:lnTo>
                    <a:lnTo>
                      <a:pt x="268" y="1039"/>
                    </a:lnTo>
                    <a:close/>
                    <a:moveTo>
                      <a:pt x="262" y="1037"/>
                    </a:moveTo>
                    <a:lnTo>
                      <a:pt x="262" y="1038"/>
                    </a:lnTo>
                    <a:lnTo>
                      <a:pt x="263" y="1037"/>
                    </a:lnTo>
                    <a:lnTo>
                      <a:pt x="265" y="1037"/>
                    </a:lnTo>
                    <a:lnTo>
                      <a:pt x="265" y="1039"/>
                    </a:lnTo>
                    <a:lnTo>
                      <a:pt x="263" y="1041"/>
                    </a:lnTo>
                    <a:lnTo>
                      <a:pt x="261" y="1041"/>
                    </a:lnTo>
                    <a:lnTo>
                      <a:pt x="261" y="1038"/>
                    </a:lnTo>
                    <a:lnTo>
                      <a:pt x="262" y="1037"/>
                    </a:lnTo>
                    <a:close/>
                    <a:moveTo>
                      <a:pt x="39" y="1036"/>
                    </a:moveTo>
                    <a:lnTo>
                      <a:pt x="42" y="1036"/>
                    </a:lnTo>
                    <a:lnTo>
                      <a:pt x="43" y="1037"/>
                    </a:lnTo>
                    <a:lnTo>
                      <a:pt x="48" y="1037"/>
                    </a:lnTo>
                    <a:lnTo>
                      <a:pt x="48" y="1041"/>
                    </a:lnTo>
                    <a:lnTo>
                      <a:pt x="47" y="1041"/>
                    </a:lnTo>
                    <a:lnTo>
                      <a:pt x="43" y="1038"/>
                    </a:lnTo>
                    <a:lnTo>
                      <a:pt x="41" y="1037"/>
                    </a:lnTo>
                    <a:lnTo>
                      <a:pt x="39" y="1037"/>
                    </a:lnTo>
                    <a:lnTo>
                      <a:pt x="39" y="1036"/>
                    </a:lnTo>
                    <a:close/>
                    <a:moveTo>
                      <a:pt x="31" y="1027"/>
                    </a:moveTo>
                    <a:lnTo>
                      <a:pt x="33" y="1027"/>
                    </a:lnTo>
                    <a:lnTo>
                      <a:pt x="33" y="1029"/>
                    </a:lnTo>
                    <a:lnTo>
                      <a:pt x="35" y="1030"/>
                    </a:lnTo>
                    <a:lnTo>
                      <a:pt x="35" y="1032"/>
                    </a:lnTo>
                    <a:lnTo>
                      <a:pt x="33" y="1033"/>
                    </a:lnTo>
                    <a:lnTo>
                      <a:pt x="33" y="1032"/>
                    </a:lnTo>
                    <a:lnTo>
                      <a:pt x="32" y="1032"/>
                    </a:lnTo>
                    <a:lnTo>
                      <a:pt x="31" y="1031"/>
                    </a:lnTo>
                    <a:lnTo>
                      <a:pt x="31" y="1027"/>
                    </a:lnTo>
                    <a:close/>
                    <a:moveTo>
                      <a:pt x="56" y="1023"/>
                    </a:moveTo>
                    <a:lnTo>
                      <a:pt x="57" y="1023"/>
                    </a:lnTo>
                    <a:lnTo>
                      <a:pt x="60" y="1024"/>
                    </a:lnTo>
                    <a:lnTo>
                      <a:pt x="61" y="1024"/>
                    </a:lnTo>
                    <a:lnTo>
                      <a:pt x="61" y="1025"/>
                    </a:lnTo>
                    <a:lnTo>
                      <a:pt x="60" y="1027"/>
                    </a:lnTo>
                    <a:lnTo>
                      <a:pt x="57" y="1027"/>
                    </a:lnTo>
                    <a:lnTo>
                      <a:pt x="55" y="1029"/>
                    </a:lnTo>
                    <a:lnTo>
                      <a:pt x="54" y="1027"/>
                    </a:lnTo>
                    <a:lnTo>
                      <a:pt x="54" y="1025"/>
                    </a:lnTo>
                    <a:lnTo>
                      <a:pt x="56" y="1023"/>
                    </a:lnTo>
                    <a:close/>
                    <a:moveTo>
                      <a:pt x="23" y="1013"/>
                    </a:moveTo>
                    <a:lnTo>
                      <a:pt x="24" y="1013"/>
                    </a:lnTo>
                    <a:lnTo>
                      <a:pt x="25" y="1017"/>
                    </a:lnTo>
                    <a:lnTo>
                      <a:pt x="25" y="1018"/>
                    </a:lnTo>
                    <a:lnTo>
                      <a:pt x="26" y="1019"/>
                    </a:lnTo>
                    <a:lnTo>
                      <a:pt x="26" y="1020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6" y="1021"/>
                    </a:lnTo>
                    <a:lnTo>
                      <a:pt x="26" y="1023"/>
                    </a:lnTo>
                    <a:lnTo>
                      <a:pt x="29" y="1025"/>
                    </a:lnTo>
                    <a:lnTo>
                      <a:pt x="29" y="1029"/>
                    </a:lnTo>
                    <a:lnTo>
                      <a:pt x="27" y="1030"/>
                    </a:lnTo>
                    <a:lnTo>
                      <a:pt x="27" y="1033"/>
                    </a:lnTo>
                    <a:lnTo>
                      <a:pt x="25" y="1036"/>
                    </a:lnTo>
                    <a:lnTo>
                      <a:pt x="24" y="1036"/>
                    </a:lnTo>
                    <a:lnTo>
                      <a:pt x="23" y="1035"/>
                    </a:lnTo>
                    <a:lnTo>
                      <a:pt x="23" y="1033"/>
                    </a:lnTo>
                    <a:lnTo>
                      <a:pt x="21" y="1031"/>
                    </a:lnTo>
                    <a:lnTo>
                      <a:pt x="21" y="1029"/>
                    </a:lnTo>
                    <a:lnTo>
                      <a:pt x="23" y="1027"/>
                    </a:lnTo>
                    <a:lnTo>
                      <a:pt x="23" y="1025"/>
                    </a:lnTo>
                    <a:lnTo>
                      <a:pt x="21" y="1025"/>
                    </a:lnTo>
                    <a:lnTo>
                      <a:pt x="23" y="1023"/>
                    </a:lnTo>
                    <a:lnTo>
                      <a:pt x="25" y="1024"/>
                    </a:lnTo>
                    <a:lnTo>
                      <a:pt x="23" y="1020"/>
                    </a:lnTo>
                    <a:lnTo>
                      <a:pt x="23" y="1017"/>
                    </a:lnTo>
                    <a:lnTo>
                      <a:pt x="24" y="1016"/>
                    </a:lnTo>
                    <a:lnTo>
                      <a:pt x="23" y="1016"/>
                    </a:lnTo>
                    <a:lnTo>
                      <a:pt x="23" y="1013"/>
                    </a:lnTo>
                    <a:close/>
                    <a:moveTo>
                      <a:pt x="27" y="984"/>
                    </a:moveTo>
                    <a:lnTo>
                      <a:pt x="29" y="984"/>
                    </a:lnTo>
                    <a:lnTo>
                      <a:pt x="29" y="987"/>
                    </a:lnTo>
                    <a:lnTo>
                      <a:pt x="30" y="988"/>
                    </a:lnTo>
                    <a:lnTo>
                      <a:pt x="27" y="990"/>
                    </a:lnTo>
                    <a:lnTo>
                      <a:pt x="26" y="990"/>
                    </a:lnTo>
                    <a:lnTo>
                      <a:pt x="26" y="989"/>
                    </a:lnTo>
                    <a:lnTo>
                      <a:pt x="27" y="989"/>
                    </a:lnTo>
                    <a:lnTo>
                      <a:pt x="27" y="984"/>
                    </a:lnTo>
                    <a:close/>
                    <a:moveTo>
                      <a:pt x="19" y="975"/>
                    </a:moveTo>
                    <a:lnTo>
                      <a:pt x="21" y="975"/>
                    </a:lnTo>
                    <a:lnTo>
                      <a:pt x="21" y="976"/>
                    </a:lnTo>
                    <a:lnTo>
                      <a:pt x="24" y="978"/>
                    </a:lnTo>
                    <a:lnTo>
                      <a:pt x="24" y="980"/>
                    </a:lnTo>
                    <a:lnTo>
                      <a:pt x="25" y="980"/>
                    </a:lnTo>
                    <a:lnTo>
                      <a:pt x="26" y="981"/>
                    </a:lnTo>
                    <a:lnTo>
                      <a:pt x="26" y="982"/>
                    </a:lnTo>
                    <a:lnTo>
                      <a:pt x="27" y="983"/>
                    </a:lnTo>
                    <a:lnTo>
                      <a:pt x="27" y="984"/>
                    </a:lnTo>
                    <a:lnTo>
                      <a:pt x="26" y="984"/>
                    </a:lnTo>
                    <a:lnTo>
                      <a:pt x="26" y="986"/>
                    </a:lnTo>
                    <a:lnTo>
                      <a:pt x="25" y="986"/>
                    </a:lnTo>
                    <a:lnTo>
                      <a:pt x="24" y="984"/>
                    </a:lnTo>
                    <a:lnTo>
                      <a:pt x="23" y="986"/>
                    </a:lnTo>
                    <a:lnTo>
                      <a:pt x="23" y="989"/>
                    </a:lnTo>
                    <a:lnTo>
                      <a:pt x="21" y="990"/>
                    </a:lnTo>
                    <a:lnTo>
                      <a:pt x="21" y="993"/>
                    </a:lnTo>
                    <a:lnTo>
                      <a:pt x="23" y="993"/>
                    </a:lnTo>
                    <a:lnTo>
                      <a:pt x="23" y="994"/>
                    </a:lnTo>
                    <a:lnTo>
                      <a:pt x="24" y="995"/>
                    </a:lnTo>
                    <a:lnTo>
                      <a:pt x="23" y="995"/>
                    </a:lnTo>
                    <a:lnTo>
                      <a:pt x="24" y="996"/>
                    </a:lnTo>
                    <a:lnTo>
                      <a:pt x="23" y="996"/>
                    </a:lnTo>
                    <a:lnTo>
                      <a:pt x="23" y="998"/>
                    </a:lnTo>
                    <a:lnTo>
                      <a:pt x="21" y="998"/>
                    </a:lnTo>
                    <a:lnTo>
                      <a:pt x="20" y="996"/>
                    </a:lnTo>
                    <a:lnTo>
                      <a:pt x="20" y="994"/>
                    </a:lnTo>
                    <a:lnTo>
                      <a:pt x="19" y="993"/>
                    </a:lnTo>
                    <a:lnTo>
                      <a:pt x="20" y="990"/>
                    </a:lnTo>
                    <a:lnTo>
                      <a:pt x="20" y="988"/>
                    </a:lnTo>
                    <a:lnTo>
                      <a:pt x="21" y="986"/>
                    </a:lnTo>
                    <a:lnTo>
                      <a:pt x="23" y="984"/>
                    </a:lnTo>
                    <a:lnTo>
                      <a:pt x="20" y="984"/>
                    </a:lnTo>
                    <a:lnTo>
                      <a:pt x="20" y="982"/>
                    </a:lnTo>
                    <a:lnTo>
                      <a:pt x="19" y="983"/>
                    </a:lnTo>
                    <a:lnTo>
                      <a:pt x="18" y="983"/>
                    </a:lnTo>
                    <a:lnTo>
                      <a:pt x="18" y="981"/>
                    </a:lnTo>
                    <a:lnTo>
                      <a:pt x="19" y="981"/>
                    </a:lnTo>
                    <a:lnTo>
                      <a:pt x="19" y="978"/>
                    </a:lnTo>
                    <a:lnTo>
                      <a:pt x="21" y="978"/>
                    </a:lnTo>
                    <a:lnTo>
                      <a:pt x="20" y="977"/>
                    </a:lnTo>
                    <a:lnTo>
                      <a:pt x="19" y="975"/>
                    </a:lnTo>
                    <a:close/>
                    <a:moveTo>
                      <a:pt x="27" y="965"/>
                    </a:moveTo>
                    <a:lnTo>
                      <a:pt x="29" y="965"/>
                    </a:lnTo>
                    <a:lnTo>
                      <a:pt x="29" y="967"/>
                    </a:lnTo>
                    <a:lnTo>
                      <a:pt x="30" y="967"/>
                    </a:lnTo>
                    <a:lnTo>
                      <a:pt x="32" y="969"/>
                    </a:lnTo>
                    <a:lnTo>
                      <a:pt x="36" y="976"/>
                    </a:lnTo>
                    <a:lnTo>
                      <a:pt x="36" y="982"/>
                    </a:lnTo>
                    <a:lnTo>
                      <a:pt x="32" y="984"/>
                    </a:lnTo>
                    <a:lnTo>
                      <a:pt x="31" y="984"/>
                    </a:lnTo>
                    <a:lnTo>
                      <a:pt x="30" y="983"/>
                    </a:lnTo>
                    <a:lnTo>
                      <a:pt x="32" y="983"/>
                    </a:lnTo>
                    <a:lnTo>
                      <a:pt x="32" y="982"/>
                    </a:lnTo>
                    <a:lnTo>
                      <a:pt x="31" y="981"/>
                    </a:lnTo>
                    <a:lnTo>
                      <a:pt x="31" y="982"/>
                    </a:lnTo>
                    <a:lnTo>
                      <a:pt x="29" y="982"/>
                    </a:lnTo>
                    <a:lnTo>
                      <a:pt x="27" y="981"/>
                    </a:lnTo>
                    <a:lnTo>
                      <a:pt x="27" y="976"/>
                    </a:lnTo>
                    <a:lnTo>
                      <a:pt x="26" y="975"/>
                    </a:lnTo>
                    <a:lnTo>
                      <a:pt x="26" y="973"/>
                    </a:lnTo>
                    <a:lnTo>
                      <a:pt x="25" y="971"/>
                    </a:lnTo>
                    <a:lnTo>
                      <a:pt x="27" y="969"/>
                    </a:lnTo>
                    <a:lnTo>
                      <a:pt x="27" y="968"/>
                    </a:lnTo>
                    <a:lnTo>
                      <a:pt x="26" y="968"/>
                    </a:lnTo>
                    <a:lnTo>
                      <a:pt x="26" y="967"/>
                    </a:lnTo>
                    <a:lnTo>
                      <a:pt x="27" y="967"/>
                    </a:lnTo>
                    <a:lnTo>
                      <a:pt x="27" y="965"/>
                    </a:lnTo>
                    <a:close/>
                    <a:moveTo>
                      <a:pt x="41" y="957"/>
                    </a:moveTo>
                    <a:lnTo>
                      <a:pt x="43" y="957"/>
                    </a:lnTo>
                    <a:lnTo>
                      <a:pt x="43" y="964"/>
                    </a:lnTo>
                    <a:lnTo>
                      <a:pt x="41" y="967"/>
                    </a:lnTo>
                    <a:lnTo>
                      <a:pt x="41" y="969"/>
                    </a:lnTo>
                    <a:lnTo>
                      <a:pt x="42" y="971"/>
                    </a:lnTo>
                    <a:lnTo>
                      <a:pt x="41" y="971"/>
                    </a:lnTo>
                    <a:lnTo>
                      <a:pt x="39" y="970"/>
                    </a:lnTo>
                    <a:lnTo>
                      <a:pt x="37" y="973"/>
                    </a:lnTo>
                    <a:lnTo>
                      <a:pt x="36" y="973"/>
                    </a:lnTo>
                    <a:lnTo>
                      <a:pt x="36" y="968"/>
                    </a:lnTo>
                    <a:lnTo>
                      <a:pt x="35" y="967"/>
                    </a:lnTo>
                    <a:lnTo>
                      <a:pt x="35" y="968"/>
                    </a:lnTo>
                    <a:lnTo>
                      <a:pt x="32" y="968"/>
                    </a:lnTo>
                    <a:lnTo>
                      <a:pt x="31" y="967"/>
                    </a:lnTo>
                    <a:lnTo>
                      <a:pt x="31" y="965"/>
                    </a:lnTo>
                    <a:lnTo>
                      <a:pt x="30" y="964"/>
                    </a:lnTo>
                    <a:lnTo>
                      <a:pt x="31" y="964"/>
                    </a:lnTo>
                    <a:lnTo>
                      <a:pt x="33" y="963"/>
                    </a:lnTo>
                    <a:lnTo>
                      <a:pt x="35" y="963"/>
                    </a:lnTo>
                    <a:lnTo>
                      <a:pt x="33" y="962"/>
                    </a:lnTo>
                    <a:lnTo>
                      <a:pt x="33" y="959"/>
                    </a:lnTo>
                    <a:lnTo>
                      <a:pt x="36" y="959"/>
                    </a:lnTo>
                    <a:lnTo>
                      <a:pt x="37" y="958"/>
                    </a:lnTo>
                    <a:lnTo>
                      <a:pt x="41" y="958"/>
                    </a:lnTo>
                    <a:lnTo>
                      <a:pt x="41" y="957"/>
                    </a:lnTo>
                    <a:close/>
                    <a:moveTo>
                      <a:pt x="24" y="957"/>
                    </a:moveTo>
                    <a:lnTo>
                      <a:pt x="24" y="961"/>
                    </a:lnTo>
                    <a:lnTo>
                      <a:pt x="25" y="961"/>
                    </a:lnTo>
                    <a:lnTo>
                      <a:pt x="25" y="958"/>
                    </a:lnTo>
                    <a:lnTo>
                      <a:pt x="24" y="957"/>
                    </a:lnTo>
                    <a:close/>
                    <a:moveTo>
                      <a:pt x="24" y="953"/>
                    </a:moveTo>
                    <a:lnTo>
                      <a:pt x="25" y="955"/>
                    </a:lnTo>
                    <a:lnTo>
                      <a:pt x="25" y="957"/>
                    </a:lnTo>
                    <a:lnTo>
                      <a:pt x="27" y="957"/>
                    </a:lnTo>
                    <a:lnTo>
                      <a:pt x="27" y="962"/>
                    </a:lnTo>
                    <a:lnTo>
                      <a:pt x="26" y="963"/>
                    </a:lnTo>
                    <a:lnTo>
                      <a:pt x="26" y="964"/>
                    </a:lnTo>
                    <a:lnTo>
                      <a:pt x="25" y="964"/>
                    </a:lnTo>
                    <a:lnTo>
                      <a:pt x="25" y="963"/>
                    </a:lnTo>
                    <a:lnTo>
                      <a:pt x="24" y="963"/>
                    </a:lnTo>
                    <a:lnTo>
                      <a:pt x="24" y="962"/>
                    </a:lnTo>
                    <a:lnTo>
                      <a:pt x="23" y="961"/>
                    </a:lnTo>
                    <a:lnTo>
                      <a:pt x="23" y="957"/>
                    </a:lnTo>
                    <a:lnTo>
                      <a:pt x="24" y="956"/>
                    </a:lnTo>
                    <a:lnTo>
                      <a:pt x="24" y="953"/>
                    </a:lnTo>
                    <a:close/>
                    <a:moveTo>
                      <a:pt x="39" y="941"/>
                    </a:moveTo>
                    <a:lnTo>
                      <a:pt x="41" y="941"/>
                    </a:lnTo>
                    <a:lnTo>
                      <a:pt x="39" y="943"/>
                    </a:lnTo>
                    <a:lnTo>
                      <a:pt x="39" y="941"/>
                    </a:lnTo>
                    <a:close/>
                    <a:moveTo>
                      <a:pt x="13" y="926"/>
                    </a:moveTo>
                    <a:lnTo>
                      <a:pt x="14" y="926"/>
                    </a:lnTo>
                    <a:lnTo>
                      <a:pt x="14" y="927"/>
                    </a:lnTo>
                    <a:lnTo>
                      <a:pt x="19" y="937"/>
                    </a:lnTo>
                    <a:lnTo>
                      <a:pt x="19" y="939"/>
                    </a:lnTo>
                    <a:lnTo>
                      <a:pt x="17" y="939"/>
                    </a:lnTo>
                    <a:lnTo>
                      <a:pt x="19" y="941"/>
                    </a:lnTo>
                    <a:lnTo>
                      <a:pt x="19" y="947"/>
                    </a:lnTo>
                    <a:lnTo>
                      <a:pt x="17" y="947"/>
                    </a:lnTo>
                    <a:lnTo>
                      <a:pt x="17" y="944"/>
                    </a:lnTo>
                    <a:lnTo>
                      <a:pt x="16" y="943"/>
                    </a:lnTo>
                    <a:lnTo>
                      <a:pt x="16" y="945"/>
                    </a:lnTo>
                    <a:lnTo>
                      <a:pt x="14" y="945"/>
                    </a:lnTo>
                    <a:lnTo>
                      <a:pt x="13" y="943"/>
                    </a:lnTo>
                    <a:lnTo>
                      <a:pt x="13" y="941"/>
                    </a:lnTo>
                    <a:lnTo>
                      <a:pt x="12" y="940"/>
                    </a:lnTo>
                    <a:lnTo>
                      <a:pt x="12" y="939"/>
                    </a:lnTo>
                    <a:lnTo>
                      <a:pt x="16" y="939"/>
                    </a:lnTo>
                    <a:lnTo>
                      <a:pt x="17" y="937"/>
                    </a:lnTo>
                    <a:lnTo>
                      <a:pt x="16" y="938"/>
                    </a:lnTo>
                    <a:lnTo>
                      <a:pt x="16" y="937"/>
                    </a:lnTo>
                    <a:lnTo>
                      <a:pt x="14" y="937"/>
                    </a:lnTo>
                    <a:lnTo>
                      <a:pt x="14" y="936"/>
                    </a:lnTo>
                    <a:lnTo>
                      <a:pt x="13" y="936"/>
                    </a:lnTo>
                    <a:lnTo>
                      <a:pt x="13" y="930"/>
                    </a:lnTo>
                    <a:lnTo>
                      <a:pt x="12" y="927"/>
                    </a:lnTo>
                    <a:lnTo>
                      <a:pt x="13" y="926"/>
                    </a:lnTo>
                    <a:close/>
                    <a:moveTo>
                      <a:pt x="13" y="916"/>
                    </a:moveTo>
                    <a:lnTo>
                      <a:pt x="14" y="916"/>
                    </a:lnTo>
                    <a:lnTo>
                      <a:pt x="16" y="919"/>
                    </a:lnTo>
                    <a:lnTo>
                      <a:pt x="21" y="921"/>
                    </a:lnTo>
                    <a:lnTo>
                      <a:pt x="24" y="926"/>
                    </a:lnTo>
                    <a:lnTo>
                      <a:pt x="24" y="927"/>
                    </a:lnTo>
                    <a:lnTo>
                      <a:pt x="23" y="928"/>
                    </a:lnTo>
                    <a:lnTo>
                      <a:pt x="20" y="930"/>
                    </a:lnTo>
                    <a:lnTo>
                      <a:pt x="20" y="926"/>
                    </a:lnTo>
                    <a:lnTo>
                      <a:pt x="18" y="925"/>
                    </a:lnTo>
                    <a:lnTo>
                      <a:pt x="18" y="922"/>
                    </a:lnTo>
                    <a:lnTo>
                      <a:pt x="17" y="921"/>
                    </a:lnTo>
                    <a:lnTo>
                      <a:pt x="14" y="921"/>
                    </a:lnTo>
                    <a:lnTo>
                      <a:pt x="14" y="919"/>
                    </a:lnTo>
                    <a:lnTo>
                      <a:pt x="13" y="916"/>
                    </a:lnTo>
                    <a:close/>
                    <a:moveTo>
                      <a:pt x="6" y="907"/>
                    </a:moveTo>
                    <a:lnTo>
                      <a:pt x="7" y="908"/>
                    </a:lnTo>
                    <a:lnTo>
                      <a:pt x="7" y="910"/>
                    </a:lnTo>
                    <a:lnTo>
                      <a:pt x="8" y="910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6" y="907"/>
                    </a:lnTo>
                    <a:close/>
                    <a:moveTo>
                      <a:pt x="42" y="904"/>
                    </a:moveTo>
                    <a:lnTo>
                      <a:pt x="43" y="906"/>
                    </a:lnTo>
                    <a:lnTo>
                      <a:pt x="44" y="906"/>
                    </a:lnTo>
                    <a:lnTo>
                      <a:pt x="44" y="913"/>
                    </a:lnTo>
                    <a:lnTo>
                      <a:pt x="43" y="918"/>
                    </a:lnTo>
                    <a:lnTo>
                      <a:pt x="43" y="919"/>
                    </a:lnTo>
                    <a:lnTo>
                      <a:pt x="44" y="922"/>
                    </a:lnTo>
                    <a:lnTo>
                      <a:pt x="43" y="924"/>
                    </a:lnTo>
                    <a:lnTo>
                      <a:pt x="42" y="924"/>
                    </a:lnTo>
                    <a:lnTo>
                      <a:pt x="41" y="925"/>
                    </a:lnTo>
                    <a:lnTo>
                      <a:pt x="41" y="926"/>
                    </a:lnTo>
                    <a:lnTo>
                      <a:pt x="37" y="927"/>
                    </a:lnTo>
                    <a:lnTo>
                      <a:pt x="36" y="927"/>
                    </a:lnTo>
                    <a:lnTo>
                      <a:pt x="36" y="926"/>
                    </a:lnTo>
                    <a:lnTo>
                      <a:pt x="33" y="924"/>
                    </a:lnTo>
                    <a:lnTo>
                      <a:pt x="31" y="920"/>
                    </a:lnTo>
                    <a:lnTo>
                      <a:pt x="29" y="918"/>
                    </a:lnTo>
                    <a:lnTo>
                      <a:pt x="29" y="916"/>
                    </a:lnTo>
                    <a:lnTo>
                      <a:pt x="32" y="916"/>
                    </a:lnTo>
                    <a:lnTo>
                      <a:pt x="32" y="915"/>
                    </a:lnTo>
                    <a:lnTo>
                      <a:pt x="33" y="915"/>
                    </a:lnTo>
                    <a:lnTo>
                      <a:pt x="35" y="913"/>
                    </a:lnTo>
                    <a:lnTo>
                      <a:pt x="37" y="912"/>
                    </a:lnTo>
                    <a:lnTo>
                      <a:pt x="38" y="912"/>
                    </a:lnTo>
                    <a:lnTo>
                      <a:pt x="39" y="910"/>
                    </a:lnTo>
                    <a:lnTo>
                      <a:pt x="39" y="906"/>
                    </a:lnTo>
                    <a:lnTo>
                      <a:pt x="41" y="906"/>
                    </a:lnTo>
                    <a:lnTo>
                      <a:pt x="42" y="904"/>
                    </a:lnTo>
                    <a:close/>
                    <a:moveTo>
                      <a:pt x="6" y="883"/>
                    </a:moveTo>
                    <a:lnTo>
                      <a:pt x="8" y="883"/>
                    </a:lnTo>
                    <a:lnTo>
                      <a:pt x="8" y="884"/>
                    </a:lnTo>
                    <a:lnTo>
                      <a:pt x="10" y="884"/>
                    </a:lnTo>
                    <a:lnTo>
                      <a:pt x="10" y="885"/>
                    </a:lnTo>
                    <a:lnTo>
                      <a:pt x="11" y="887"/>
                    </a:lnTo>
                    <a:lnTo>
                      <a:pt x="12" y="889"/>
                    </a:lnTo>
                    <a:lnTo>
                      <a:pt x="12" y="890"/>
                    </a:lnTo>
                    <a:lnTo>
                      <a:pt x="10" y="890"/>
                    </a:lnTo>
                    <a:lnTo>
                      <a:pt x="10" y="888"/>
                    </a:lnTo>
                    <a:lnTo>
                      <a:pt x="8" y="888"/>
                    </a:lnTo>
                    <a:lnTo>
                      <a:pt x="7" y="887"/>
                    </a:lnTo>
                    <a:lnTo>
                      <a:pt x="8" y="887"/>
                    </a:lnTo>
                    <a:lnTo>
                      <a:pt x="7" y="885"/>
                    </a:lnTo>
                    <a:lnTo>
                      <a:pt x="6" y="885"/>
                    </a:lnTo>
                    <a:lnTo>
                      <a:pt x="6" y="883"/>
                    </a:lnTo>
                    <a:close/>
                    <a:moveTo>
                      <a:pt x="1" y="871"/>
                    </a:moveTo>
                    <a:lnTo>
                      <a:pt x="2" y="871"/>
                    </a:lnTo>
                    <a:lnTo>
                      <a:pt x="2" y="873"/>
                    </a:lnTo>
                    <a:lnTo>
                      <a:pt x="4" y="875"/>
                    </a:lnTo>
                    <a:lnTo>
                      <a:pt x="4" y="878"/>
                    </a:lnTo>
                    <a:lnTo>
                      <a:pt x="2" y="879"/>
                    </a:lnTo>
                    <a:lnTo>
                      <a:pt x="2" y="878"/>
                    </a:lnTo>
                    <a:lnTo>
                      <a:pt x="1" y="878"/>
                    </a:lnTo>
                    <a:lnTo>
                      <a:pt x="1" y="877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1" y="872"/>
                    </a:lnTo>
                    <a:lnTo>
                      <a:pt x="1" y="871"/>
                    </a:lnTo>
                    <a:close/>
                    <a:moveTo>
                      <a:pt x="10" y="860"/>
                    </a:moveTo>
                    <a:lnTo>
                      <a:pt x="10" y="864"/>
                    </a:lnTo>
                    <a:lnTo>
                      <a:pt x="11" y="865"/>
                    </a:lnTo>
                    <a:lnTo>
                      <a:pt x="11" y="864"/>
                    </a:lnTo>
                    <a:lnTo>
                      <a:pt x="12" y="863"/>
                    </a:lnTo>
                    <a:lnTo>
                      <a:pt x="12" y="861"/>
                    </a:lnTo>
                    <a:lnTo>
                      <a:pt x="13" y="861"/>
                    </a:lnTo>
                    <a:lnTo>
                      <a:pt x="13" y="863"/>
                    </a:lnTo>
                    <a:lnTo>
                      <a:pt x="14" y="867"/>
                    </a:lnTo>
                    <a:lnTo>
                      <a:pt x="14" y="869"/>
                    </a:lnTo>
                    <a:lnTo>
                      <a:pt x="11" y="872"/>
                    </a:lnTo>
                    <a:lnTo>
                      <a:pt x="11" y="873"/>
                    </a:lnTo>
                    <a:lnTo>
                      <a:pt x="10" y="872"/>
                    </a:lnTo>
                    <a:lnTo>
                      <a:pt x="10" y="870"/>
                    </a:lnTo>
                    <a:lnTo>
                      <a:pt x="8" y="870"/>
                    </a:lnTo>
                    <a:lnTo>
                      <a:pt x="7" y="871"/>
                    </a:lnTo>
                    <a:lnTo>
                      <a:pt x="7" y="873"/>
                    </a:lnTo>
                    <a:lnTo>
                      <a:pt x="6" y="875"/>
                    </a:lnTo>
                    <a:lnTo>
                      <a:pt x="6" y="865"/>
                    </a:lnTo>
                    <a:lnTo>
                      <a:pt x="7" y="865"/>
                    </a:lnTo>
                    <a:lnTo>
                      <a:pt x="7" y="864"/>
                    </a:lnTo>
                    <a:lnTo>
                      <a:pt x="8" y="867"/>
                    </a:lnTo>
                    <a:lnTo>
                      <a:pt x="10" y="867"/>
                    </a:lnTo>
                    <a:lnTo>
                      <a:pt x="10" y="865"/>
                    </a:lnTo>
                    <a:lnTo>
                      <a:pt x="8" y="861"/>
                    </a:lnTo>
                    <a:lnTo>
                      <a:pt x="10" y="860"/>
                    </a:lnTo>
                    <a:close/>
                    <a:moveTo>
                      <a:pt x="8" y="816"/>
                    </a:moveTo>
                    <a:lnTo>
                      <a:pt x="10" y="816"/>
                    </a:lnTo>
                    <a:lnTo>
                      <a:pt x="10" y="817"/>
                    </a:lnTo>
                    <a:lnTo>
                      <a:pt x="11" y="817"/>
                    </a:lnTo>
                    <a:lnTo>
                      <a:pt x="11" y="820"/>
                    </a:lnTo>
                    <a:lnTo>
                      <a:pt x="8" y="820"/>
                    </a:lnTo>
                    <a:lnTo>
                      <a:pt x="8" y="818"/>
                    </a:lnTo>
                    <a:lnTo>
                      <a:pt x="7" y="817"/>
                    </a:lnTo>
                    <a:lnTo>
                      <a:pt x="8" y="817"/>
                    </a:lnTo>
                    <a:lnTo>
                      <a:pt x="8" y="816"/>
                    </a:lnTo>
                    <a:close/>
                    <a:moveTo>
                      <a:pt x="10" y="799"/>
                    </a:moveTo>
                    <a:lnTo>
                      <a:pt x="13" y="799"/>
                    </a:lnTo>
                    <a:lnTo>
                      <a:pt x="24" y="803"/>
                    </a:lnTo>
                    <a:lnTo>
                      <a:pt x="24" y="804"/>
                    </a:lnTo>
                    <a:lnTo>
                      <a:pt x="23" y="805"/>
                    </a:lnTo>
                    <a:lnTo>
                      <a:pt x="20" y="805"/>
                    </a:lnTo>
                    <a:lnTo>
                      <a:pt x="20" y="803"/>
                    </a:lnTo>
                    <a:lnTo>
                      <a:pt x="19" y="805"/>
                    </a:lnTo>
                    <a:lnTo>
                      <a:pt x="17" y="807"/>
                    </a:lnTo>
                    <a:lnTo>
                      <a:pt x="16" y="808"/>
                    </a:lnTo>
                    <a:lnTo>
                      <a:pt x="11" y="809"/>
                    </a:lnTo>
                    <a:lnTo>
                      <a:pt x="10" y="808"/>
                    </a:lnTo>
                    <a:lnTo>
                      <a:pt x="10" y="807"/>
                    </a:lnTo>
                    <a:lnTo>
                      <a:pt x="11" y="807"/>
                    </a:lnTo>
                    <a:lnTo>
                      <a:pt x="12" y="805"/>
                    </a:lnTo>
                    <a:lnTo>
                      <a:pt x="11" y="805"/>
                    </a:lnTo>
                    <a:lnTo>
                      <a:pt x="7" y="804"/>
                    </a:lnTo>
                    <a:lnTo>
                      <a:pt x="6" y="804"/>
                    </a:lnTo>
                    <a:lnTo>
                      <a:pt x="10" y="801"/>
                    </a:lnTo>
                    <a:lnTo>
                      <a:pt x="10" y="799"/>
                    </a:lnTo>
                    <a:close/>
                    <a:moveTo>
                      <a:pt x="41" y="762"/>
                    </a:moveTo>
                    <a:lnTo>
                      <a:pt x="43" y="764"/>
                    </a:lnTo>
                    <a:lnTo>
                      <a:pt x="44" y="762"/>
                    </a:lnTo>
                    <a:lnTo>
                      <a:pt x="45" y="764"/>
                    </a:lnTo>
                    <a:lnTo>
                      <a:pt x="45" y="765"/>
                    </a:lnTo>
                    <a:lnTo>
                      <a:pt x="49" y="765"/>
                    </a:lnTo>
                    <a:lnTo>
                      <a:pt x="49" y="766"/>
                    </a:lnTo>
                    <a:lnTo>
                      <a:pt x="48" y="766"/>
                    </a:lnTo>
                    <a:lnTo>
                      <a:pt x="48" y="768"/>
                    </a:lnTo>
                    <a:lnTo>
                      <a:pt x="49" y="768"/>
                    </a:lnTo>
                    <a:lnTo>
                      <a:pt x="48" y="769"/>
                    </a:lnTo>
                    <a:lnTo>
                      <a:pt x="48" y="771"/>
                    </a:lnTo>
                    <a:lnTo>
                      <a:pt x="44" y="772"/>
                    </a:lnTo>
                    <a:lnTo>
                      <a:pt x="37" y="772"/>
                    </a:lnTo>
                    <a:lnTo>
                      <a:pt x="37" y="769"/>
                    </a:lnTo>
                    <a:lnTo>
                      <a:pt x="41" y="769"/>
                    </a:lnTo>
                    <a:lnTo>
                      <a:pt x="39" y="768"/>
                    </a:lnTo>
                    <a:lnTo>
                      <a:pt x="37" y="768"/>
                    </a:lnTo>
                    <a:lnTo>
                      <a:pt x="37" y="767"/>
                    </a:lnTo>
                    <a:lnTo>
                      <a:pt x="38" y="766"/>
                    </a:lnTo>
                    <a:lnTo>
                      <a:pt x="38" y="764"/>
                    </a:lnTo>
                    <a:lnTo>
                      <a:pt x="41" y="762"/>
                    </a:lnTo>
                    <a:close/>
                    <a:moveTo>
                      <a:pt x="44" y="756"/>
                    </a:moveTo>
                    <a:lnTo>
                      <a:pt x="45" y="756"/>
                    </a:lnTo>
                    <a:lnTo>
                      <a:pt x="47" y="758"/>
                    </a:lnTo>
                    <a:lnTo>
                      <a:pt x="45" y="759"/>
                    </a:lnTo>
                    <a:lnTo>
                      <a:pt x="45" y="760"/>
                    </a:lnTo>
                    <a:lnTo>
                      <a:pt x="44" y="761"/>
                    </a:lnTo>
                    <a:lnTo>
                      <a:pt x="43" y="760"/>
                    </a:lnTo>
                    <a:lnTo>
                      <a:pt x="42" y="761"/>
                    </a:lnTo>
                    <a:lnTo>
                      <a:pt x="41" y="760"/>
                    </a:lnTo>
                    <a:lnTo>
                      <a:pt x="42" y="759"/>
                    </a:lnTo>
                    <a:lnTo>
                      <a:pt x="44" y="759"/>
                    </a:lnTo>
                    <a:lnTo>
                      <a:pt x="43" y="758"/>
                    </a:lnTo>
                    <a:lnTo>
                      <a:pt x="44" y="756"/>
                    </a:lnTo>
                    <a:close/>
                    <a:moveTo>
                      <a:pt x="37" y="756"/>
                    </a:moveTo>
                    <a:lnTo>
                      <a:pt x="38" y="756"/>
                    </a:lnTo>
                    <a:lnTo>
                      <a:pt x="38" y="758"/>
                    </a:lnTo>
                    <a:lnTo>
                      <a:pt x="41" y="758"/>
                    </a:lnTo>
                    <a:lnTo>
                      <a:pt x="41" y="759"/>
                    </a:lnTo>
                    <a:lnTo>
                      <a:pt x="39" y="759"/>
                    </a:lnTo>
                    <a:lnTo>
                      <a:pt x="38" y="760"/>
                    </a:lnTo>
                    <a:lnTo>
                      <a:pt x="37" y="760"/>
                    </a:lnTo>
                    <a:lnTo>
                      <a:pt x="37" y="756"/>
                    </a:lnTo>
                    <a:close/>
                    <a:moveTo>
                      <a:pt x="54" y="750"/>
                    </a:moveTo>
                    <a:lnTo>
                      <a:pt x="55" y="750"/>
                    </a:lnTo>
                    <a:lnTo>
                      <a:pt x="56" y="752"/>
                    </a:lnTo>
                    <a:lnTo>
                      <a:pt x="56" y="754"/>
                    </a:lnTo>
                    <a:lnTo>
                      <a:pt x="57" y="755"/>
                    </a:lnTo>
                    <a:lnTo>
                      <a:pt x="57" y="756"/>
                    </a:lnTo>
                    <a:lnTo>
                      <a:pt x="60" y="759"/>
                    </a:lnTo>
                    <a:lnTo>
                      <a:pt x="51" y="767"/>
                    </a:lnTo>
                    <a:lnTo>
                      <a:pt x="49" y="767"/>
                    </a:lnTo>
                    <a:lnTo>
                      <a:pt x="49" y="766"/>
                    </a:lnTo>
                    <a:lnTo>
                      <a:pt x="50" y="765"/>
                    </a:lnTo>
                    <a:lnTo>
                      <a:pt x="50" y="760"/>
                    </a:lnTo>
                    <a:lnTo>
                      <a:pt x="49" y="759"/>
                    </a:lnTo>
                    <a:lnTo>
                      <a:pt x="49" y="755"/>
                    </a:lnTo>
                    <a:lnTo>
                      <a:pt x="50" y="753"/>
                    </a:lnTo>
                    <a:lnTo>
                      <a:pt x="51" y="752"/>
                    </a:lnTo>
                    <a:lnTo>
                      <a:pt x="52" y="752"/>
                    </a:lnTo>
                    <a:lnTo>
                      <a:pt x="54" y="750"/>
                    </a:lnTo>
                    <a:close/>
                    <a:moveTo>
                      <a:pt x="66" y="749"/>
                    </a:moveTo>
                    <a:lnTo>
                      <a:pt x="67" y="749"/>
                    </a:lnTo>
                    <a:lnTo>
                      <a:pt x="68" y="752"/>
                    </a:lnTo>
                    <a:lnTo>
                      <a:pt x="70" y="752"/>
                    </a:lnTo>
                    <a:lnTo>
                      <a:pt x="72" y="753"/>
                    </a:lnTo>
                    <a:lnTo>
                      <a:pt x="70" y="753"/>
                    </a:lnTo>
                    <a:lnTo>
                      <a:pt x="64" y="754"/>
                    </a:lnTo>
                    <a:lnTo>
                      <a:pt x="61" y="753"/>
                    </a:lnTo>
                    <a:lnTo>
                      <a:pt x="58" y="750"/>
                    </a:lnTo>
                    <a:lnTo>
                      <a:pt x="66" y="749"/>
                    </a:lnTo>
                    <a:close/>
                    <a:moveTo>
                      <a:pt x="93" y="722"/>
                    </a:moveTo>
                    <a:lnTo>
                      <a:pt x="94" y="722"/>
                    </a:lnTo>
                    <a:lnTo>
                      <a:pt x="95" y="723"/>
                    </a:lnTo>
                    <a:lnTo>
                      <a:pt x="95" y="726"/>
                    </a:lnTo>
                    <a:lnTo>
                      <a:pt x="88" y="728"/>
                    </a:lnTo>
                    <a:lnTo>
                      <a:pt x="86" y="730"/>
                    </a:lnTo>
                    <a:lnTo>
                      <a:pt x="85" y="730"/>
                    </a:lnTo>
                    <a:lnTo>
                      <a:pt x="85" y="726"/>
                    </a:lnTo>
                    <a:lnTo>
                      <a:pt x="86" y="726"/>
                    </a:lnTo>
                    <a:lnTo>
                      <a:pt x="86" y="723"/>
                    </a:lnTo>
                    <a:lnTo>
                      <a:pt x="87" y="723"/>
                    </a:lnTo>
                    <a:lnTo>
                      <a:pt x="87" y="724"/>
                    </a:lnTo>
                    <a:lnTo>
                      <a:pt x="88" y="724"/>
                    </a:lnTo>
                    <a:lnTo>
                      <a:pt x="93" y="722"/>
                    </a:lnTo>
                    <a:close/>
                    <a:moveTo>
                      <a:pt x="91" y="711"/>
                    </a:moveTo>
                    <a:lnTo>
                      <a:pt x="91" y="712"/>
                    </a:lnTo>
                    <a:lnTo>
                      <a:pt x="92" y="713"/>
                    </a:lnTo>
                    <a:lnTo>
                      <a:pt x="93" y="712"/>
                    </a:lnTo>
                    <a:lnTo>
                      <a:pt x="94" y="712"/>
                    </a:lnTo>
                    <a:lnTo>
                      <a:pt x="97" y="711"/>
                    </a:lnTo>
                    <a:lnTo>
                      <a:pt x="97" y="715"/>
                    </a:lnTo>
                    <a:lnTo>
                      <a:pt x="95" y="715"/>
                    </a:lnTo>
                    <a:lnTo>
                      <a:pt x="94" y="716"/>
                    </a:lnTo>
                    <a:lnTo>
                      <a:pt x="95" y="717"/>
                    </a:lnTo>
                    <a:lnTo>
                      <a:pt x="95" y="718"/>
                    </a:lnTo>
                    <a:lnTo>
                      <a:pt x="94" y="719"/>
                    </a:lnTo>
                    <a:lnTo>
                      <a:pt x="94" y="718"/>
                    </a:lnTo>
                    <a:lnTo>
                      <a:pt x="93" y="717"/>
                    </a:lnTo>
                    <a:lnTo>
                      <a:pt x="91" y="716"/>
                    </a:lnTo>
                    <a:lnTo>
                      <a:pt x="89" y="716"/>
                    </a:lnTo>
                    <a:lnTo>
                      <a:pt x="89" y="715"/>
                    </a:lnTo>
                    <a:lnTo>
                      <a:pt x="91" y="715"/>
                    </a:lnTo>
                    <a:lnTo>
                      <a:pt x="91" y="713"/>
                    </a:lnTo>
                    <a:lnTo>
                      <a:pt x="89" y="713"/>
                    </a:lnTo>
                    <a:lnTo>
                      <a:pt x="89" y="712"/>
                    </a:lnTo>
                    <a:lnTo>
                      <a:pt x="91" y="711"/>
                    </a:lnTo>
                    <a:close/>
                    <a:moveTo>
                      <a:pt x="129" y="689"/>
                    </a:moveTo>
                    <a:lnTo>
                      <a:pt x="130" y="689"/>
                    </a:lnTo>
                    <a:lnTo>
                      <a:pt x="132" y="691"/>
                    </a:lnTo>
                    <a:lnTo>
                      <a:pt x="135" y="689"/>
                    </a:lnTo>
                    <a:lnTo>
                      <a:pt x="137" y="689"/>
                    </a:lnTo>
                    <a:lnTo>
                      <a:pt x="138" y="691"/>
                    </a:lnTo>
                    <a:lnTo>
                      <a:pt x="137" y="692"/>
                    </a:lnTo>
                    <a:lnTo>
                      <a:pt x="136" y="694"/>
                    </a:lnTo>
                    <a:lnTo>
                      <a:pt x="135" y="695"/>
                    </a:lnTo>
                    <a:lnTo>
                      <a:pt x="134" y="695"/>
                    </a:lnTo>
                    <a:lnTo>
                      <a:pt x="132" y="697"/>
                    </a:lnTo>
                    <a:lnTo>
                      <a:pt x="131" y="695"/>
                    </a:lnTo>
                    <a:lnTo>
                      <a:pt x="130" y="695"/>
                    </a:lnTo>
                    <a:lnTo>
                      <a:pt x="128" y="693"/>
                    </a:lnTo>
                    <a:lnTo>
                      <a:pt x="129" y="692"/>
                    </a:lnTo>
                    <a:lnTo>
                      <a:pt x="129" y="689"/>
                    </a:lnTo>
                    <a:close/>
                    <a:moveTo>
                      <a:pt x="124" y="687"/>
                    </a:moveTo>
                    <a:lnTo>
                      <a:pt x="126" y="687"/>
                    </a:lnTo>
                    <a:lnTo>
                      <a:pt x="126" y="693"/>
                    </a:lnTo>
                    <a:lnTo>
                      <a:pt x="128" y="694"/>
                    </a:lnTo>
                    <a:lnTo>
                      <a:pt x="128" y="697"/>
                    </a:lnTo>
                    <a:lnTo>
                      <a:pt x="129" y="698"/>
                    </a:lnTo>
                    <a:lnTo>
                      <a:pt x="128" y="699"/>
                    </a:lnTo>
                    <a:lnTo>
                      <a:pt x="125" y="699"/>
                    </a:lnTo>
                    <a:lnTo>
                      <a:pt x="125" y="700"/>
                    </a:lnTo>
                    <a:lnTo>
                      <a:pt x="124" y="700"/>
                    </a:lnTo>
                    <a:lnTo>
                      <a:pt x="122" y="704"/>
                    </a:lnTo>
                    <a:lnTo>
                      <a:pt x="120" y="704"/>
                    </a:lnTo>
                    <a:lnTo>
                      <a:pt x="120" y="703"/>
                    </a:lnTo>
                    <a:lnTo>
                      <a:pt x="119" y="701"/>
                    </a:lnTo>
                    <a:lnTo>
                      <a:pt x="116" y="700"/>
                    </a:lnTo>
                    <a:lnTo>
                      <a:pt x="116" y="699"/>
                    </a:lnTo>
                    <a:lnTo>
                      <a:pt x="114" y="699"/>
                    </a:lnTo>
                    <a:lnTo>
                      <a:pt x="116" y="698"/>
                    </a:lnTo>
                    <a:lnTo>
                      <a:pt x="116" y="697"/>
                    </a:lnTo>
                    <a:lnTo>
                      <a:pt x="118" y="697"/>
                    </a:lnTo>
                    <a:lnTo>
                      <a:pt x="117" y="695"/>
                    </a:lnTo>
                    <a:lnTo>
                      <a:pt x="117" y="694"/>
                    </a:lnTo>
                    <a:lnTo>
                      <a:pt x="118" y="694"/>
                    </a:lnTo>
                    <a:lnTo>
                      <a:pt x="117" y="693"/>
                    </a:lnTo>
                    <a:lnTo>
                      <a:pt x="120" y="692"/>
                    </a:lnTo>
                    <a:lnTo>
                      <a:pt x="119" y="693"/>
                    </a:lnTo>
                    <a:lnTo>
                      <a:pt x="120" y="693"/>
                    </a:lnTo>
                    <a:lnTo>
                      <a:pt x="122" y="694"/>
                    </a:lnTo>
                    <a:lnTo>
                      <a:pt x="123" y="697"/>
                    </a:lnTo>
                    <a:lnTo>
                      <a:pt x="123" y="695"/>
                    </a:lnTo>
                    <a:lnTo>
                      <a:pt x="124" y="694"/>
                    </a:lnTo>
                    <a:lnTo>
                      <a:pt x="123" y="693"/>
                    </a:lnTo>
                    <a:lnTo>
                      <a:pt x="124" y="693"/>
                    </a:lnTo>
                    <a:lnTo>
                      <a:pt x="124" y="692"/>
                    </a:lnTo>
                    <a:lnTo>
                      <a:pt x="125" y="691"/>
                    </a:lnTo>
                    <a:lnTo>
                      <a:pt x="125" y="689"/>
                    </a:lnTo>
                    <a:lnTo>
                      <a:pt x="124" y="687"/>
                    </a:lnTo>
                    <a:close/>
                    <a:moveTo>
                      <a:pt x="144" y="675"/>
                    </a:moveTo>
                    <a:lnTo>
                      <a:pt x="147" y="676"/>
                    </a:lnTo>
                    <a:lnTo>
                      <a:pt x="148" y="679"/>
                    </a:lnTo>
                    <a:lnTo>
                      <a:pt x="149" y="680"/>
                    </a:lnTo>
                    <a:lnTo>
                      <a:pt x="149" y="678"/>
                    </a:lnTo>
                    <a:lnTo>
                      <a:pt x="151" y="678"/>
                    </a:lnTo>
                    <a:lnTo>
                      <a:pt x="153" y="680"/>
                    </a:lnTo>
                    <a:lnTo>
                      <a:pt x="154" y="680"/>
                    </a:lnTo>
                    <a:lnTo>
                      <a:pt x="154" y="681"/>
                    </a:lnTo>
                    <a:lnTo>
                      <a:pt x="155" y="681"/>
                    </a:lnTo>
                    <a:lnTo>
                      <a:pt x="155" y="682"/>
                    </a:lnTo>
                    <a:lnTo>
                      <a:pt x="151" y="683"/>
                    </a:lnTo>
                    <a:lnTo>
                      <a:pt x="150" y="683"/>
                    </a:lnTo>
                    <a:lnTo>
                      <a:pt x="150" y="682"/>
                    </a:lnTo>
                    <a:lnTo>
                      <a:pt x="149" y="682"/>
                    </a:lnTo>
                    <a:lnTo>
                      <a:pt x="149" y="683"/>
                    </a:lnTo>
                    <a:lnTo>
                      <a:pt x="142" y="686"/>
                    </a:lnTo>
                    <a:lnTo>
                      <a:pt x="141" y="685"/>
                    </a:lnTo>
                    <a:lnTo>
                      <a:pt x="138" y="681"/>
                    </a:lnTo>
                    <a:lnTo>
                      <a:pt x="141" y="680"/>
                    </a:lnTo>
                    <a:lnTo>
                      <a:pt x="143" y="676"/>
                    </a:lnTo>
                    <a:lnTo>
                      <a:pt x="144" y="675"/>
                    </a:lnTo>
                    <a:close/>
                    <a:moveTo>
                      <a:pt x="159" y="672"/>
                    </a:moveTo>
                    <a:lnTo>
                      <a:pt x="160" y="672"/>
                    </a:lnTo>
                    <a:lnTo>
                      <a:pt x="161" y="673"/>
                    </a:lnTo>
                    <a:lnTo>
                      <a:pt x="162" y="675"/>
                    </a:lnTo>
                    <a:lnTo>
                      <a:pt x="165" y="678"/>
                    </a:lnTo>
                    <a:lnTo>
                      <a:pt x="166" y="680"/>
                    </a:lnTo>
                    <a:lnTo>
                      <a:pt x="166" y="681"/>
                    </a:lnTo>
                    <a:lnTo>
                      <a:pt x="160" y="683"/>
                    </a:lnTo>
                    <a:lnTo>
                      <a:pt x="157" y="682"/>
                    </a:lnTo>
                    <a:lnTo>
                      <a:pt x="156" y="682"/>
                    </a:lnTo>
                    <a:lnTo>
                      <a:pt x="154" y="678"/>
                    </a:lnTo>
                    <a:lnTo>
                      <a:pt x="153" y="676"/>
                    </a:lnTo>
                    <a:lnTo>
                      <a:pt x="153" y="673"/>
                    </a:lnTo>
                    <a:lnTo>
                      <a:pt x="155" y="673"/>
                    </a:lnTo>
                    <a:lnTo>
                      <a:pt x="155" y="674"/>
                    </a:lnTo>
                    <a:lnTo>
                      <a:pt x="156" y="674"/>
                    </a:lnTo>
                    <a:lnTo>
                      <a:pt x="156" y="673"/>
                    </a:lnTo>
                    <a:lnTo>
                      <a:pt x="157" y="674"/>
                    </a:lnTo>
                    <a:lnTo>
                      <a:pt x="157" y="676"/>
                    </a:lnTo>
                    <a:lnTo>
                      <a:pt x="159" y="678"/>
                    </a:lnTo>
                    <a:lnTo>
                      <a:pt x="159" y="672"/>
                    </a:lnTo>
                    <a:close/>
                    <a:moveTo>
                      <a:pt x="142" y="654"/>
                    </a:moveTo>
                    <a:lnTo>
                      <a:pt x="144" y="654"/>
                    </a:lnTo>
                    <a:lnTo>
                      <a:pt x="145" y="655"/>
                    </a:lnTo>
                    <a:lnTo>
                      <a:pt x="147" y="658"/>
                    </a:lnTo>
                    <a:lnTo>
                      <a:pt x="149" y="660"/>
                    </a:lnTo>
                    <a:lnTo>
                      <a:pt x="149" y="662"/>
                    </a:lnTo>
                    <a:lnTo>
                      <a:pt x="148" y="664"/>
                    </a:lnTo>
                    <a:lnTo>
                      <a:pt x="148" y="666"/>
                    </a:lnTo>
                    <a:lnTo>
                      <a:pt x="145" y="666"/>
                    </a:lnTo>
                    <a:lnTo>
                      <a:pt x="145" y="668"/>
                    </a:lnTo>
                    <a:lnTo>
                      <a:pt x="142" y="668"/>
                    </a:lnTo>
                    <a:lnTo>
                      <a:pt x="141" y="669"/>
                    </a:lnTo>
                    <a:lnTo>
                      <a:pt x="141" y="668"/>
                    </a:lnTo>
                    <a:lnTo>
                      <a:pt x="138" y="667"/>
                    </a:lnTo>
                    <a:lnTo>
                      <a:pt x="138" y="666"/>
                    </a:lnTo>
                    <a:lnTo>
                      <a:pt x="139" y="666"/>
                    </a:lnTo>
                    <a:lnTo>
                      <a:pt x="134" y="663"/>
                    </a:lnTo>
                    <a:lnTo>
                      <a:pt x="132" y="662"/>
                    </a:lnTo>
                    <a:lnTo>
                      <a:pt x="132" y="660"/>
                    </a:lnTo>
                    <a:lnTo>
                      <a:pt x="134" y="658"/>
                    </a:lnTo>
                    <a:lnTo>
                      <a:pt x="135" y="658"/>
                    </a:lnTo>
                    <a:lnTo>
                      <a:pt x="137" y="657"/>
                    </a:lnTo>
                    <a:lnTo>
                      <a:pt x="138" y="657"/>
                    </a:lnTo>
                    <a:lnTo>
                      <a:pt x="142" y="654"/>
                    </a:lnTo>
                    <a:close/>
                    <a:moveTo>
                      <a:pt x="254" y="645"/>
                    </a:moveTo>
                    <a:lnTo>
                      <a:pt x="255" y="645"/>
                    </a:lnTo>
                    <a:lnTo>
                      <a:pt x="255" y="646"/>
                    </a:lnTo>
                    <a:lnTo>
                      <a:pt x="254" y="646"/>
                    </a:lnTo>
                    <a:lnTo>
                      <a:pt x="254" y="645"/>
                    </a:lnTo>
                    <a:close/>
                    <a:moveTo>
                      <a:pt x="178" y="637"/>
                    </a:moveTo>
                    <a:lnTo>
                      <a:pt x="182" y="637"/>
                    </a:lnTo>
                    <a:lnTo>
                      <a:pt x="182" y="639"/>
                    </a:lnTo>
                    <a:lnTo>
                      <a:pt x="184" y="643"/>
                    </a:lnTo>
                    <a:lnTo>
                      <a:pt x="186" y="640"/>
                    </a:lnTo>
                    <a:lnTo>
                      <a:pt x="187" y="642"/>
                    </a:lnTo>
                    <a:lnTo>
                      <a:pt x="188" y="644"/>
                    </a:lnTo>
                    <a:lnTo>
                      <a:pt x="190" y="645"/>
                    </a:lnTo>
                    <a:lnTo>
                      <a:pt x="191" y="645"/>
                    </a:lnTo>
                    <a:lnTo>
                      <a:pt x="188" y="648"/>
                    </a:lnTo>
                    <a:lnTo>
                      <a:pt x="178" y="652"/>
                    </a:lnTo>
                    <a:lnTo>
                      <a:pt x="172" y="652"/>
                    </a:lnTo>
                    <a:lnTo>
                      <a:pt x="169" y="655"/>
                    </a:lnTo>
                    <a:lnTo>
                      <a:pt x="166" y="655"/>
                    </a:lnTo>
                    <a:lnTo>
                      <a:pt x="162" y="657"/>
                    </a:lnTo>
                    <a:lnTo>
                      <a:pt x="157" y="657"/>
                    </a:lnTo>
                    <a:lnTo>
                      <a:pt x="156" y="656"/>
                    </a:lnTo>
                    <a:lnTo>
                      <a:pt x="156" y="655"/>
                    </a:lnTo>
                    <a:lnTo>
                      <a:pt x="155" y="655"/>
                    </a:lnTo>
                    <a:lnTo>
                      <a:pt x="155" y="656"/>
                    </a:lnTo>
                    <a:lnTo>
                      <a:pt x="154" y="656"/>
                    </a:lnTo>
                    <a:lnTo>
                      <a:pt x="154" y="655"/>
                    </a:lnTo>
                    <a:lnTo>
                      <a:pt x="153" y="655"/>
                    </a:lnTo>
                    <a:lnTo>
                      <a:pt x="154" y="652"/>
                    </a:lnTo>
                    <a:lnTo>
                      <a:pt x="154" y="651"/>
                    </a:lnTo>
                    <a:lnTo>
                      <a:pt x="155" y="650"/>
                    </a:lnTo>
                    <a:lnTo>
                      <a:pt x="159" y="645"/>
                    </a:lnTo>
                    <a:lnTo>
                      <a:pt x="160" y="645"/>
                    </a:lnTo>
                    <a:lnTo>
                      <a:pt x="168" y="644"/>
                    </a:lnTo>
                    <a:lnTo>
                      <a:pt x="170" y="645"/>
                    </a:lnTo>
                    <a:lnTo>
                      <a:pt x="172" y="645"/>
                    </a:lnTo>
                    <a:lnTo>
                      <a:pt x="170" y="644"/>
                    </a:lnTo>
                    <a:lnTo>
                      <a:pt x="166" y="643"/>
                    </a:lnTo>
                    <a:lnTo>
                      <a:pt x="165" y="642"/>
                    </a:lnTo>
                    <a:lnTo>
                      <a:pt x="166" y="640"/>
                    </a:lnTo>
                    <a:lnTo>
                      <a:pt x="168" y="640"/>
                    </a:lnTo>
                    <a:lnTo>
                      <a:pt x="175" y="638"/>
                    </a:lnTo>
                    <a:lnTo>
                      <a:pt x="176" y="638"/>
                    </a:lnTo>
                    <a:lnTo>
                      <a:pt x="176" y="640"/>
                    </a:lnTo>
                    <a:lnTo>
                      <a:pt x="178" y="640"/>
                    </a:lnTo>
                    <a:lnTo>
                      <a:pt x="178" y="637"/>
                    </a:lnTo>
                    <a:close/>
                    <a:moveTo>
                      <a:pt x="186" y="636"/>
                    </a:moveTo>
                    <a:lnTo>
                      <a:pt x="188" y="636"/>
                    </a:lnTo>
                    <a:lnTo>
                      <a:pt x="188" y="637"/>
                    </a:lnTo>
                    <a:lnTo>
                      <a:pt x="191" y="637"/>
                    </a:lnTo>
                    <a:lnTo>
                      <a:pt x="191" y="638"/>
                    </a:lnTo>
                    <a:lnTo>
                      <a:pt x="190" y="639"/>
                    </a:lnTo>
                    <a:lnTo>
                      <a:pt x="188" y="639"/>
                    </a:lnTo>
                    <a:lnTo>
                      <a:pt x="187" y="640"/>
                    </a:lnTo>
                    <a:lnTo>
                      <a:pt x="185" y="640"/>
                    </a:lnTo>
                    <a:lnTo>
                      <a:pt x="185" y="637"/>
                    </a:lnTo>
                    <a:lnTo>
                      <a:pt x="186" y="637"/>
                    </a:lnTo>
                    <a:lnTo>
                      <a:pt x="186" y="636"/>
                    </a:lnTo>
                    <a:close/>
                    <a:moveTo>
                      <a:pt x="173" y="621"/>
                    </a:moveTo>
                    <a:lnTo>
                      <a:pt x="173" y="623"/>
                    </a:lnTo>
                    <a:lnTo>
                      <a:pt x="174" y="623"/>
                    </a:lnTo>
                    <a:lnTo>
                      <a:pt x="175" y="621"/>
                    </a:lnTo>
                    <a:lnTo>
                      <a:pt x="175" y="626"/>
                    </a:lnTo>
                    <a:lnTo>
                      <a:pt x="176" y="627"/>
                    </a:lnTo>
                    <a:lnTo>
                      <a:pt x="176" y="631"/>
                    </a:lnTo>
                    <a:lnTo>
                      <a:pt x="175" y="632"/>
                    </a:lnTo>
                    <a:lnTo>
                      <a:pt x="173" y="633"/>
                    </a:lnTo>
                    <a:lnTo>
                      <a:pt x="165" y="635"/>
                    </a:lnTo>
                    <a:lnTo>
                      <a:pt x="162" y="636"/>
                    </a:lnTo>
                    <a:lnTo>
                      <a:pt x="161" y="635"/>
                    </a:lnTo>
                    <a:lnTo>
                      <a:pt x="163" y="633"/>
                    </a:lnTo>
                    <a:lnTo>
                      <a:pt x="161" y="633"/>
                    </a:lnTo>
                    <a:lnTo>
                      <a:pt x="161" y="635"/>
                    </a:lnTo>
                    <a:lnTo>
                      <a:pt x="160" y="633"/>
                    </a:lnTo>
                    <a:lnTo>
                      <a:pt x="159" y="635"/>
                    </a:lnTo>
                    <a:lnTo>
                      <a:pt x="156" y="635"/>
                    </a:lnTo>
                    <a:lnTo>
                      <a:pt x="156" y="636"/>
                    </a:lnTo>
                    <a:lnTo>
                      <a:pt x="155" y="636"/>
                    </a:lnTo>
                    <a:lnTo>
                      <a:pt x="153" y="633"/>
                    </a:lnTo>
                    <a:lnTo>
                      <a:pt x="155" y="632"/>
                    </a:lnTo>
                    <a:lnTo>
                      <a:pt x="163" y="631"/>
                    </a:lnTo>
                    <a:lnTo>
                      <a:pt x="173" y="625"/>
                    </a:lnTo>
                    <a:lnTo>
                      <a:pt x="170" y="625"/>
                    </a:lnTo>
                    <a:lnTo>
                      <a:pt x="173" y="621"/>
                    </a:lnTo>
                    <a:close/>
                    <a:moveTo>
                      <a:pt x="222" y="599"/>
                    </a:moveTo>
                    <a:lnTo>
                      <a:pt x="223" y="600"/>
                    </a:lnTo>
                    <a:lnTo>
                      <a:pt x="223" y="603"/>
                    </a:lnTo>
                    <a:lnTo>
                      <a:pt x="221" y="603"/>
                    </a:lnTo>
                    <a:lnTo>
                      <a:pt x="219" y="602"/>
                    </a:lnTo>
                    <a:lnTo>
                      <a:pt x="221" y="602"/>
                    </a:lnTo>
                    <a:lnTo>
                      <a:pt x="221" y="601"/>
                    </a:lnTo>
                    <a:lnTo>
                      <a:pt x="219" y="601"/>
                    </a:lnTo>
                    <a:lnTo>
                      <a:pt x="219" y="600"/>
                    </a:lnTo>
                    <a:lnTo>
                      <a:pt x="221" y="600"/>
                    </a:lnTo>
                    <a:lnTo>
                      <a:pt x="222" y="599"/>
                    </a:lnTo>
                    <a:close/>
                    <a:moveTo>
                      <a:pt x="284" y="541"/>
                    </a:moveTo>
                    <a:lnTo>
                      <a:pt x="285" y="544"/>
                    </a:lnTo>
                    <a:lnTo>
                      <a:pt x="285" y="543"/>
                    </a:lnTo>
                    <a:lnTo>
                      <a:pt x="287" y="546"/>
                    </a:lnTo>
                    <a:lnTo>
                      <a:pt x="288" y="549"/>
                    </a:lnTo>
                    <a:lnTo>
                      <a:pt x="288" y="550"/>
                    </a:lnTo>
                    <a:lnTo>
                      <a:pt x="286" y="550"/>
                    </a:lnTo>
                    <a:lnTo>
                      <a:pt x="286" y="551"/>
                    </a:lnTo>
                    <a:lnTo>
                      <a:pt x="285" y="550"/>
                    </a:lnTo>
                    <a:lnTo>
                      <a:pt x="283" y="549"/>
                    </a:lnTo>
                    <a:lnTo>
                      <a:pt x="283" y="546"/>
                    </a:lnTo>
                    <a:lnTo>
                      <a:pt x="284" y="546"/>
                    </a:lnTo>
                    <a:lnTo>
                      <a:pt x="284" y="541"/>
                    </a:lnTo>
                    <a:close/>
                    <a:moveTo>
                      <a:pt x="271" y="540"/>
                    </a:moveTo>
                    <a:lnTo>
                      <a:pt x="273" y="540"/>
                    </a:lnTo>
                    <a:lnTo>
                      <a:pt x="274" y="543"/>
                    </a:lnTo>
                    <a:lnTo>
                      <a:pt x="278" y="544"/>
                    </a:lnTo>
                    <a:lnTo>
                      <a:pt x="279" y="546"/>
                    </a:lnTo>
                    <a:lnTo>
                      <a:pt x="280" y="550"/>
                    </a:lnTo>
                    <a:lnTo>
                      <a:pt x="281" y="551"/>
                    </a:lnTo>
                    <a:lnTo>
                      <a:pt x="286" y="551"/>
                    </a:lnTo>
                    <a:lnTo>
                      <a:pt x="287" y="553"/>
                    </a:lnTo>
                    <a:lnTo>
                      <a:pt x="286" y="554"/>
                    </a:lnTo>
                    <a:lnTo>
                      <a:pt x="286" y="558"/>
                    </a:lnTo>
                    <a:lnTo>
                      <a:pt x="285" y="557"/>
                    </a:lnTo>
                    <a:lnTo>
                      <a:pt x="281" y="556"/>
                    </a:lnTo>
                    <a:lnTo>
                      <a:pt x="280" y="556"/>
                    </a:lnTo>
                    <a:lnTo>
                      <a:pt x="280" y="553"/>
                    </a:lnTo>
                    <a:lnTo>
                      <a:pt x="279" y="553"/>
                    </a:lnTo>
                    <a:lnTo>
                      <a:pt x="275" y="554"/>
                    </a:lnTo>
                    <a:lnTo>
                      <a:pt x="273" y="550"/>
                    </a:lnTo>
                    <a:lnTo>
                      <a:pt x="275" y="547"/>
                    </a:lnTo>
                    <a:lnTo>
                      <a:pt x="278" y="549"/>
                    </a:lnTo>
                    <a:lnTo>
                      <a:pt x="277" y="546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9" y="543"/>
                    </a:lnTo>
                    <a:lnTo>
                      <a:pt x="271" y="541"/>
                    </a:lnTo>
                    <a:lnTo>
                      <a:pt x="271" y="540"/>
                    </a:lnTo>
                    <a:close/>
                    <a:moveTo>
                      <a:pt x="281" y="537"/>
                    </a:moveTo>
                    <a:lnTo>
                      <a:pt x="283" y="538"/>
                    </a:lnTo>
                    <a:lnTo>
                      <a:pt x="283" y="544"/>
                    </a:lnTo>
                    <a:lnTo>
                      <a:pt x="281" y="544"/>
                    </a:lnTo>
                    <a:lnTo>
                      <a:pt x="281" y="545"/>
                    </a:lnTo>
                    <a:lnTo>
                      <a:pt x="280" y="545"/>
                    </a:lnTo>
                    <a:lnTo>
                      <a:pt x="280" y="544"/>
                    </a:lnTo>
                    <a:lnTo>
                      <a:pt x="279" y="543"/>
                    </a:lnTo>
                    <a:lnTo>
                      <a:pt x="279" y="541"/>
                    </a:lnTo>
                    <a:lnTo>
                      <a:pt x="275" y="541"/>
                    </a:lnTo>
                    <a:lnTo>
                      <a:pt x="275" y="538"/>
                    </a:lnTo>
                    <a:lnTo>
                      <a:pt x="281" y="537"/>
                    </a:lnTo>
                    <a:close/>
                    <a:moveTo>
                      <a:pt x="272" y="510"/>
                    </a:moveTo>
                    <a:lnTo>
                      <a:pt x="273" y="510"/>
                    </a:lnTo>
                    <a:lnTo>
                      <a:pt x="274" y="512"/>
                    </a:lnTo>
                    <a:lnTo>
                      <a:pt x="275" y="512"/>
                    </a:lnTo>
                    <a:lnTo>
                      <a:pt x="275" y="513"/>
                    </a:lnTo>
                    <a:lnTo>
                      <a:pt x="277" y="513"/>
                    </a:lnTo>
                    <a:lnTo>
                      <a:pt x="277" y="515"/>
                    </a:lnTo>
                    <a:lnTo>
                      <a:pt x="279" y="515"/>
                    </a:lnTo>
                    <a:lnTo>
                      <a:pt x="279" y="516"/>
                    </a:lnTo>
                    <a:lnTo>
                      <a:pt x="278" y="519"/>
                    </a:lnTo>
                    <a:lnTo>
                      <a:pt x="275" y="521"/>
                    </a:lnTo>
                    <a:lnTo>
                      <a:pt x="274" y="521"/>
                    </a:lnTo>
                    <a:lnTo>
                      <a:pt x="272" y="522"/>
                    </a:lnTo>
                    <a:lnTo>
                      <a:pt x="272" y="520"/>
                    </a:lnTo>
                    <a:lnTo>
                      <a:pt x="269" y="520"/>
                    </a:lnTo>
                    <a:lnTo>
                      <a:pt x="272" y="517"/>
                    </a:lnTo>
                    <a:lnTo>
                      <a:pt x="272" y="515"/>
                    </a:lnTo>
                    <a:lnTo>
                      <a:pt x="268" y="515"/>
                    </a:lnTo>
                    <a:lnTo>
                      <a:pt x="266" y="517"/>
                    </a:lnTo>
                    <a:lnTo>
                      <a:pt x="265" y="520"/>
                    </a:lnTo>
                    <a:lnTo>
                      <a:pt x="263" y="520"/>
                    </a:lnTo>
                    <a:lnTo>
                      <a:pt x="262" y="521"/>
                    </a:lnTo>
                    <a:lnTo>
                      <a:pt x="261" y="520"/>
                    </a:lnTo>
                    <a:lnTo>
                      <a:pt x="272" y="510"/>
                    </a:lnTo>
                    <a:close/>
                    <a:moveTo>
                      <a:pt x="269" y="507"/>
                    </a:moveTo>
                    <a:lnTo>
                      <a:pt x="272" y="507"/>
                    </a:lnTo>
                    <a:lnTo>
                      <a:pt x="273" y="508"/>
                    </a:lnTo>
                    <a:lnTo>
                      <a:pt x="273" y="509"/>
                    </a:lnTo>
                    <a:lnTo>
                      <a:pt x="267" y="514"/>
                    </a:lnTo>
                    <a:lnTo>
                      <a:pt x="263" y="515"/>
                    </a:lnTo>
                    <a:lnTo>
                      <a:pt x="260" y="519"/>
                    </a:lnTo>
                    <a:lnTo>
                      <a:pt x="257" y="520"/>
                    </a:lnTo>
                    <a:lnTo>
                      <a:pt x="257" y="519"/>
                    </a:lnTo>
                    <a:lnTo>
                      <a:pt x="256" y="519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9" y="514"/>
                    </a:lnTo>
                    <a:lnTo>
                      <a:pt x="259" y="513"/>
                    </a:lnTo>
                    <a:lnTo>
                      <a:pt x="262" y="513"/>
                    </a:lnTo>
                    <a:lnTo>
                      <a:pt x="265" y="512"/>
                    </a:lnTo>
                    <a:lnTo>
                      <a:pt x="267" y="509"/>
                    </a:lnTo>
                    <a:lnTo>
                      <a:pt x="269" y="508"/>
                    </a:lnTo>
                    <a:lnTo>
                      <a:pt x="269" y="507"/>
                    </a:lnTo>
                    <a:close/>
                    <a:moveTo>
                      <a:pt x="296" y="494"/>
                    </a:moveTo>
                    <a:lnTo>
                      <a:pt x="298" y="494"/>
                    </a:lnTo>
                    <a:lnTo>
                      <a:pt x="298" y="495"/>
                    </a:lnTo>
                    <a:lnTo>
                      <a:pt x="299" y="495"/>
                    </a:lnTo>
                    <a:lnTo>
                      <a:pt x="299" y="494"/>
                    </a:lnTo>
                    <a:lnTo>
                      <a:pt x="300" y="494"/>
                    </a:lnTo>
                    <a:lnTo>
                      <a:pt x="300" y="495"/>
                    </a:lnTo>
                    <a:lnTo>
                      <a:pt x="298" y="497"/>
                    </a:lnTo>
                    <a:lnTo>
                      <a:pt x="297" y="497"/>
                    </a:lnTo>
                    <a:lnTo>
                      <a:pt x="297" y="498"/>
                    </a:lnTo>
                    <a:lnTo>
                      <a:pt x="298" y="500"/>
                    </a:lnTo>
                    <a:lnTo>
                      <a:pt x="297" y="501"/>
                    </a:lnTo>
                    <a:lnTo>
                      <a:pt x="296" y="501"/>
                    </a:lnTo>
                    <a:lnTo>
                      <a:pt x="296" y="498"/>
                    </a:lnTo>
                    <a:lnTo>
                      <a:pt x="293" y="501"/>
                    </a:lnTo>
                    <a:lnTo>
                      <a:pt x="292" y="501"/>
                    </a:lnTo>
                    <a:lnTo>
                      <a:pt x="290" y="500"/>
                    </a:lnTo>
                    <a:lnTo>
                      <a:pt x="291" y="500"/>
                    </a:lnTo>
                    <a:lnTo>
                      <a:pt x="290" y="498"/>
                    </a:lnTo>
                    <a:lnTo>
                      <a:pt x="291" y="498"/>
                    </a:lnTo>
                    <a:lnTo>
                      <a:pt x="291" y="496"/>
                    </a:lnTo>
                    <a:lnTo>
                      <a:pt x="292" y="495"/>
                    </a:lnTo>
                    <a:lnTo>
                      <a:pt x="296" y="494"/>
                    </a:lnTo>
                    <a:close/>
                    <a:moveTo>
                      <a:pt x="317" y="484"/>
                    </a:moveTo>
                    <a:lnTo>
                      <a:pt x="318" y="484"/>
                    </a:lnTo>
                    <a:lnTo>
                      <a:pt x="319" y="485"/>
                    </a:lnTo>
                    <a:lnTo>
                      <a:pt x="321" y="488"/>
                    </a:lnTo>
                    <a:lnTo>
                      <a:pt x="322" y="489"/>
                    </a:lnTo>
                    <a:lnTo>
                      <a:pt x="319" y="494"/>
                    </a:lnTo>
                    <a:lnTo>
                      <a:pt x="322" y="494"/>
                    </a:lnTo>
                    <a:lnTo>
                      <a:pt x="323" y="495"/>
                    </a:lnTo>
                    <a:lnTo>
                      <a:pt x="323" y="496"/>
                    </a:lnTo>
                    <a:lnTo>
                      <a:pt x="322" y="497"/>
                    </a:lnTo>
                    <a:lnTo>
                      <a:pt x="317" y="500"/>
                    </a:lnTo>
                    <a:lnTo>
                      <a:pt x="316" y="500"/>
                    </a:lnTo>
                    <a:lnTo>
                      <a:pt x="313" y="498"/>
                    </a:lnTo>
                    <a:lnTo>
                      <a:pt x="310" y="498"/>
                    </a:lnTo>
                    <a:lnTo>
                      <a:pt x="310" y="497"/>
                    </a:lnTo>
                    <a:lnTo>
                      <a:pt x="312" y="497"/>
                    </a:lnTo>
                    <a:lnTo>
                      <a:pt x="312" y="494"/>
                    </a:lnTo>
                    <a:lnTo>
                      <a:pt x="315" y="494"/>
                    </a:lnTo>
                    <a:lnTo>
                      <a:pt x="316" y="492"/>
                    </a:lnTo>
                    <a:lnTo>
                      <a:pt x="315" y="492"/>
                    </a:lnTo>
                    <a:lnTo>
                      <a:pt x="313" y="491"/>
                    </a:lnTo>
                    <a:lnTo>
                      <a:pt x="313" y="490"/>
                    </a:lnTo>
                    <a:lnTo>
                      <a:pt x="315" y="489"/>
                    </a:lnTo>
                    <a:lnTo>
                      <a:pt x="315" y="486"/>
                    </a:lnTo>
                    <a:lnTo>
                      <a:pt x="317" y="484"/>
                    </a:lnTo>
                    <a:close/>
                    <a:moveTo>
                      <a:pt x="336" y="470"/>
                    </a:moveTo>
                    <a:lnTo>
                      <a:pt x="336" y="471"/>
                    </a:lnTo>
                    <a:lnTo>
                      <a:pt x="337" y="472"/>
                    </a:lnTo>
                    <a:lnTo>
                      <a:pt x="337" y="473"/>
                    </a:lnTo>
                    <a:lnTo>
                      <a:pt x="339" y="473"/>
                    </a:lnTo>
                    <a:lnTo>
                      <a:pt x="340" y="472"/>
                    </a:lnTo>
                    <a:lnTo>
                      <a:pt x="339" y="470"/>
                    </a:lnTo>
                    <a:lnTo>
                      <a:pt x="336" y="470"/>
                    </a:lnTo>
                    <a:close/>
                    <a:moveTo>
                      <a:pt x="321" y="447"/>
                    </a:moveTo>
                    <a:lnTo>
                      <a:pt x="322" y="447"/>
                    </a:lnTo>
                    <a:lnTo>
                      <a:pt x="323" y="448"/>
                    </a:lnTo>
                    <a:lnTo>
                      <a:pt x="323" y="451"/>
                    </a:lnTo>
                    <a:lnTo>
                      <a:pt x="324" y="452"/>
                    </a:lnTo>
                    <a:lnTo>
                      <a:pt x="327" y="453"/>
                    </a:lnTo>
                    <a:lnTo>
                      <a:pt x="327" y="454"/>
                    </a:lnTo>
                    <a:lnTo>
                      <a:pt x="329" y="459"/>
                    </a:lnTo>
                    <a:lnTo>
                      <a:pt x="329" y="463"/>
                    </a:lnTo>
                    <a:lnTo>
                      <a:pt x="330" y="464"/>
                    </a:lnTo>
                    <a:lnTo>
                      <a:pt x="330" y="465"/>
                    </a:lnTo>
                    <a:lnTo>
                      <a:pt x="331" y="465"/>
                    </a:lnTo>
                    <a:lnTo>
                      <a:pt x="331" y="466"/>
                    </a:lnTo>
                    <a:lnTo>
                      <a:pt x="329" y="467"/>
                    </a:lnTo>
                    <a:lnTo>
                      <a:pt x="329" y="469"/>
                    </a:lnTo>
                    <a:lnTo>
                      <a:pt x="327" y="470"/>
                    </a:lnTo>
                    <a:lnTo>
                      <a:pt x="325" y="471"/>
                    </a:lnTo>
                    <a:lnTo>
                      <a:pt x="325" y="472"/>
                    </a:lnTo>
                    <a:lnTo>
                      <a:pt x="324" y="472"/>
                    </a:lnTo>
                    <a:lnTo>
                      <a:pt x="321" y="473"/>
                    </a:lnTo>
                    <a:lnTo>
                      <a:pt x="318" y="473"/>
                    </a:lnTo>
                    <a:lnTo>
                      <a:pt x="319" y="474"/>
                    </a:lnTo>
                    <a:lnTo>
                      <a:pt x="319" y="476"/>
                    </a:lnTo>
                    <a:lnTo>
                      <a:pt x="321" y="476"/>
                    </a:lnTo>
                    <a:lnTo>
                      <a:pt x="321" y="478"/>
                    </a:lnTo>
                    <a:lnTo>
                      <a:pt x="319" y="478"/>
                    </a:lnTo>
                    <a:lnTo>
                      <a:pt x="318" y="480"/>
                    </a:lnTo>
                    <a:lnTo>
                      <a:pt x="313" y="484"/>
                    </a:lnTo>
                    <a:lnTo>
                      <a:pt x="312" y="483"/>
                    </a:lnTo>
                    <a:lnTo>
                      <a:pt x="313" y="482"/>
                    </a:lnTo>
                    <a:lnTo>
                      <a:pt x="315" y="479"/>
                    </a:lnTo>
                    <a:lnTo>
                      <a:pt x="316" y="474"/>
                    </a:lnTo>
                    <a:lnTo>
                      <a:pt x="315" y="476"/>
                    </a:lnTo>
                    <a:lnTo>
                      <a:pt x="313" y="474"/>
                    </a:lnTo>
                    <a:lnTo>
                      <a:pt x="315" y="473"/>
                    </a:lnTo>
                    <a:lnTo>
                      <a:pt x="315" y="471"/>
                    </a:lnTo>
                    <a:lnTo>
                      <a:pt x="316" y="470"/>
                    </a:lnTo>
                    <a:lnTo>
                      <a:pt x="316" y="469"/>
                    </a:lnTo>
                    <a:lnTo>
                      <a:pt x="317" y="469"/>
                    </a:lnTo>
                    <a:lnTo>
                      <a:pt x="317" y="470"/>
                    </a:lnTo>
                    <a:lnTo>
                      <a:pt x="318" y="470"/>
                    </a:lnTo>
                    <a:lnTo>
                      <a:pt x="318" y="469"/>
                    </a:lnTo>
                    <a:lnTo>
                      <a:pt x="319" y="467"/>
                    </a:lnTo>
                    <a:lnTo>
                      <a:pt x="319" y="466"/>
                    </a:lnTo>
                    <a:lnTo>
                      <a:pt x="318" y="467"/>
                    </a:lnTo>
                    <a:lnTo>
                      <a:pt x="318" y="466"/>
                    </a:lnTo>
                    <a:lnTo>
                      <a:pt x="317" y="466"/>
                    </a:lnTo>
                    <a:lnTo>
                      <a:pt x="317" y="465"/>
                    </a:lnTo>
                    <a:lnTo>
                      <a:pt x="322" y="460"/>
                    </a:lnTo>
                    <a:lnTo>
                      <a:pt x="324" y="459"/>
                    </a:lnTo>
                    <a:lnTo>
                      <a:pt x="324" y="458"/>
                    </a:lnTo>
                    <a:lnTo>
                      <a:pt x="323" y="457"/>
                    </a:lnTo>
                    <a:lnTo>
                      <a:pt x="323" y="455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9" y="457"/>
                    </a:lnTo>
                    <a:lnTo>
                      <a:pt x="318" y="457"/>
                    </a:lnTo>
                    <a:lnTo>
                      <a:pt x="321" y="452"/>
                    </a:lnTo>
                    <a:lnTo>
                      <a:pt x="321" y="451"/>
                    </a:lnTo>
                    <a:lnTo>
                      <a:pt x="319" y="451"/>
                    </a:lnTo>
                    <a:lnTo>
                      <a:pt x="321" y="449"/>
                    </a:lnTo>
                    <a:lnTo>
                      <a:pt x="321" y="447"/>
                    </a:lnTo>
                    <a:close/>
                    <a:moveTo>
                      <a:pt x="305" y="434"/>
                    </a:moveTo>
                    <a:lnTo>
                      <a:pt x="308" y="434"/>
                    </a:lnTo>
                    <a:lnTo>
                      <a:pt x="309" y="435"/>
                    </a:lnTo>
                    <a:lnTo>
                      <a:pt x="310" y="435"/>
                    </a:lnTo>
                    <a:lnTo>
                      <a:pt x="310" y="437"/>
                    </a:lnTo>
                    <a:lnTo>
                      <a:pt x="309" y="439"/>
                    </a:lnTo>
                    <a:lnTo>
                      <a:pt x="309" y="442"/>
                    </a:lnTo>
                    <a:lnTo>
                      <a:pt x="308" y="445"/>
                    </a:lnTo>
                    <a:lnTo>
                      <a:pt x="306" y="446"/>
                    </a:lnTo>
                    <a:lnTo>
                      <a:pt x="306" y="445"/>
                    </a:lnTo>
                    <a:lnTo>
                      <a:pt x="304" y="445"/>
                    </a:lnTo>
                    <a:lnTo>
                      <a:pt x="305" y="443"/>
                    </a:lnTo>
                    <a:lnTo>
                      <a:pt x="304" y="443"/>
                    </a:lnTo>
                    <a:lnTo>
                      <a:pt x="300" y="445"/>
                    </a:lnTo>
                    <a:lnTo>
                      <a:pt x="300" y="441"/>
                    </a:lnTo>
                    <a:lnTo>
                      <a:pt x="302" y="439"/>
                    </a:lnTo>
                    <a:lnTo>
                      <a:pt x="302" y="436"/>
                    </a:lnTo>
                    <a:lnTo>
                      <a:pt x="303" y="435"/>
                    </a:lnTo>
                    <a:lnTo>
                      <a:pt x="305" y="434"/>
                    </a:lnTo>
                    <a:close/>
                    <a:moveTo>
                      <a:pt x="347" y="400"/>
                    </a:moveTo>
                    <a:lnTo>
                      <a:pt x="348" y="402"/>
                    </a:lnTo>
                    <a:lnTo>
                      <a:pt x="348" y="404"/>
                    </a:lnTo>
                    <a:lnTo>
                      <a:pt x="347" y="404"/>
                    </a:lnTo>
                    <a:lnTo>
                      <a:pt x="341" y="406"/>
                    </a:lnTo>
                    <a:lnTo>
                      <a:pt x="339" y="409"/>
                    </a:lnTo>
                    <a:lnTo>
                      <a:pt x="336" y="410"/>
                    </a:lnTo>
                    <a:lnTo>
                      <a:pt x="331" y="416"/>
                    </a:lnTo>
                    <a:lnTo>
                      <a:pt x="330" y="417"/>
                    </a:lnTo>
                    <a:lnTo>
                      <a:pt x="329" y="417"/>
                    </a:lnTo>
                    <a:lnTo>
                      <a:pt x="329" y="416"/>
                    </a:lnTo>
                    <a:lnTo>
                      <a:pt x="330" y="415"/>
                    </a:lnTo>
                    <a:lnTo>
                      <a:pt x="330" y="414"/>
                    </a:lnTo>
                    <a:lnTo>
                      <a:pt x="325" y="415"/>
                    </a:lnTo>
                    <a:lnTo>
                      <a:pt x="329" y="411"/>
                    </a:lnTo>
                    <a:lnTo>
                      <a:pt x="329" y="410"/>
                    </a:lnTo>
                    <a:lnTo>
                      <a:pt x="330" y="406"/>
                    </a:lnTo>
                    <a:lnTo>
                      <a:pt x="330" y="405"/>
                    </a:lnTo>
                    <a:lnTo>
                      <a:pt x="331" y="404"/>
                    </a:lnTo>
                    <a:lnTo>
                      <a:pt x="336" y="402"/>
                    </a:lnTo>
                    <a:lnTo>
                      <a:pt x="337" y="402"/>
                    </a:lnTo>
                    <a:lnTo>
                      <a:pt x="336" y="404"/>
                    </a:lnTo>
                    <a:lnTo>
                      <a:pt x="336" y="406"/>
                    </a:lnTo>
                    <a:lnTo>
                      <a:pt x="337" y="406"/>
                    </a:lnTo>
                    <a:lnTo>
                      <a:pt x="340" y="404"/>
                    </a:lnTo>
                    <a:lnTo>
                      <a:pt x="341" y="402"/>
                    </a:lnTo>
                    <a:lnTo>
                      <a:pt x="344" y="402"/>
                    </a:lnTo>
                    <a:lnTo>
                      <a:pt x="347" y="400"/>
                    </a:lnTo>
                    <a:close/>
                    <a:moveTo>
                      <a:pt x="341" y="399"/>
                    </a:moveTo>
                    <a:lnTo>
                      <a:pt x="340" y="399"/>
                    </a:lnTo>
                    <a:lnTo>
                      <a:pt x="341" y="399"/>
                    </a:lnTo>
                    <a:close/>
                    <a:moveTo>
                      <a:pt x="334" y="380"/>
                    </a:moveTo>
                    <a:lnTo>
                      <a:pt x="335" y="381"/>
                    </a:lnTo>
                    <a:lnTo>
                      <a:pt x="335" y="383"/>
                    </a:lnTo>
                    <a:lnTo>
                      <a:pt x="336" y="384"/>
                    </a:lnTo>
                    <a:lnTo>
                      <a:pt x="336" y="387"/>
                    </a:lnTo>
                    <a:lnTo>
                      <a:pt x="334" y="390"/>
                    </a:lnTo>
                    <a:lnTo>
                      <a:pt x="336" y="390"/>
                    </a:lnTo>
                    <a:lnTo>
                      <a:pt x="336" y="391"/>
                    </a:lnTo>
                    <a:lnTo>
                      <a:pt x="335" y="391"/>
                    </a:lnTo>
                    <a:lnTo>
                      <a:pt x="335" y="392"/>
                    </a:lnTo>
                    <a:lnTo>
                      <a:pt x="337" y="392"/>
                    </a:lnTo>
                    <a:lnTo>
                      <a:pt x="339" y="393"/>
                    </a:lnTo>
                    <a:lnTo>
                      <a:pt x="337" y="393"/>
                    </a:lnTo>
                    <a:lnTo>
                      <a:pt x="337" y="394"/>
                    </a:lnTo>
                    <a:lnTo>
                      <a:pt x="335" y="394"/>
                    </a:lnTo>
                    <a:lnTo>
                      <a:pt x="335" y="396"/>
                    </a:lnTo>
                    <a:lnTo>
                      <a:pt x="323" y="402"/>
                    </a:lnTo>
                    <a:lnTo>
                      <a:pt x="324" y="399"/>
                    </a:lnTo>
                    <a:lnTo>
                      <a:pt x="325" y="398"/>
                    </a:lnTo>
                    <a:lnTo>
                      <a:pt x="327" y="398"/>
                    </a:lnTo>
                    <a:lnTo>
                      <a:pt x="327" y="397"/>
                    </a:lnTo>
                    <a:lnTo>
                      <a:pt x="328" y="396"/>
                    </a:lnTo>
                    <a:lnTo>
                      <a:pt x="328" y="394"/>
                    </a:lnTo>
                    <a:lnTo>
                      <a:pt x="327" y="394"/>
                    </a:lnTo>
                    <a:lnTo>
                      <a:pt x="325" y="396"/>
                    </a:lnTo>
                    <a:lnTo>
                      <a:pt x="324" y="396"/>
                    </a:lnTo>
                    <a:lnTo>
                      <a:pt x="324" y="394"/>
                    </a:lnTo>
                    <a:lnTo>
                      <a:pt x="325" y="394"/>
                    </a:lnTo>
                    <a:lnTo>
                      <a:pt x="327" y="393"/>
                    </a:lnTo>
                    <a:lnTo>
                      <a:pt x="329" y="392"/>
                    </a:lnTo>
                    <a:lnTo>
                      <a:pt x="330" y="392"/>
                    </a:lnTo>
                    <a:lnTo>
                      <a:pt x="330" y="391"/>
                    </a:lnTo>
                    <a:lnTo>
                      <a:pt x="333" y="388"/>
                    </a:lnTo>
                    <a:lnTo>
                      <a:pt x="335" y="387"/>
                    </a:lnTo>
                    <a:lnTo>
                      <a:pt x="333" y="386"/>
                    </a:lnTo>
                    <a:lnTo>
                      <a:pt x="331" y="385"/>
                    </a:lnTo>
                    <a:lnTo>
                      <a:pt x="330" y="385"/>
                    </a:lnTo>
                    <a:lnTo>
                      <a:pt x="329" y="386"/>
                    </a:lnTo>
                    <a:lnTo>
                      <a:pt x="333" y="383"/>
                    </a:lnTo>
                    <a:lnTo>
                      <a:pt x="334" y="380"/>
                    </a:lnTo>
                    <a:close/>
                    <a:moveTo>
                      <a:pt x="343" y="371"/>
                    </a:moveTo>
                    <a:lnTo>
                      <a:pt x="344" y="371"/>
                    </a:lnTo>
                    <a:lnTo>
                      <a:pt x="344" y="373"/>
                    </a:lnTo>
                    <a:lnTo>
                      <a:pt x="347" y="373"/>
                    </a:lnTo>
                    <a:lnTo>
                      <a:pt x="347" y="374"/>
                    </a:lnTo>
                    <a:lnTo>
                      <a:pt x="348" y="377"/>
                    </a:lnTo>
                    <a:lnTo>
                      <a:pt x="347" y="378"/>
                    </a:lnTo>
                    <a:lnTo>
                      <a:pt x="347" y="379"/>
                    </a:lnTo>
                    <a:lnTo>
                      <a:pt x="344" y="381"/>
                    </a:lnTo>
                    <a:lnTo>
                      <a:pt x="344" y="380"/>
                    </a:lnTo>
                    <a:lnTo>
                      <a:pt x="343" y="381"/>
                    </a:lnTo>
                    <a:lnTo>
                      <a:pt x="342" y="380"/>
                    </a:lnTo>
                    <a:lnTo>
                      <a:pt x="342" y="379"/>
                    </a:lnTo>
                    <a:lnTo>
                      <a:pt x="341" y="379"/>
                    </a:lnTo>
                    <a:lnTo>
                      <a:pt x="341" y="378"/>
                    </a:lnTo>
                    <a:lnTo>
                      <a:pt x="340" y="379"/>
                    </a:lnTo>
                    <a:lnTo>
                      <a:pt x="340" y="378"/>
                    </a:lnTo>
                    <a:lnTo>
                      <a:pt x="341" y="377"/>
                    </a:lnTo>
                    <a:lnTo>
                      <a:pt x="341" y="375"/>
                    </a:lnTo>
                    <a:lnTo>
                      <a:pt x="343" y="373"/>
                    </a:lnTo>
                    <a:lnTo>
                      <a:pt x="343" y="371"/>
                    </a:lnTo>
                    <a:close/>
                    <a:moveTo>
                      <a:pt x="350" y="355"/>
                    </a:moveTo>
                    <a:lnTo>
                      <a:pt x="350" y="361"/>
                    </a:lnTo>
                    <a:lnTo>
                      <a:pt x="349" y="362"/>
                    </a:lnTo>
                    <a:lnTo>
                      <a:pt x="348" y="362"/>
                    </a:lnTo>
                    <a:lnTo>
                      <a:pt x="348" y="361"/>
                    </a:lnTo>
                    <a:lnTo>
                      <a:pt x="347" y="362"/>
                    </a:lnTo>
                    <a:lnTo>
                      <a:pt x="348" y="365"/>
                    </a:lnTo>
                    <a:lnTo>
                      <a:pt x="348" y="367"/>
                    </a:lnTo>
                    <a:lnTo>
                      <a:pt x="344" y="363"/>
                    </a:lnTo>
                    <a:lnTo>
                      <a:pt x="346" y="362"/>
                    </a:lnTo>
                    <a:lnTo>
                      <a:pt x="346" y="357"/>
                    </a:lnTo>
                    <a:lnTo>
                      <a:pt x="344" y="357"/>
                    </a:lnTo>
                    <a:lnTo>
                      <a:pt x="346" y="356"/>
                    </a:lnTo>
                    <a:lnTo>
                      <a:pt x="348" y="356"/>
                    </a:lnTo>
                    <a:lnTo>
                      <a:pt x="348" y="357"/>
                    </a:lnTo>
                    <a:lnTo>
                      <a:pt x="349" y="359"/>
                    </a:lnTo>
                    <a:lnTo>
                      <a:pt x="349" y="356"/>
                    </a:lnTo>
                    <a:lnTo>
                      <a:pt x="350" y="355"/>
                    </a:lnTo>
                    <a:close/>
                    <a:moveTo>
                      <a:pt x="405" y="279"/>
                    </a:moveTo>
                    <a:lnTo>
                      <a:pt x="406" y="280"/>
                    </a:lnTo>
                    <a:lnTo>
                      <a:pt x="405" y="282"/>
                    </a:lnTo>
                    <a:lnTo>
                      <a:pt x="405" y="285"/>
                    </a:lnTo>
                    <a:lnTo>
                      <a:pt x="404" y="287"/>
                    </a:lnTo>
                    <a:lnTo>
                      <a:pt x="403" y="288"/>
                    </a:lnTo>
                    <a:lnTo>
                      <a:pt x="404" y="293"/>
                    </a:lnTo>
                    <a:lnTo>
                      <a:pt x="404" y="294"/>
                    </a:lnTo>
                    <a:lnTo>
                      <a:pt x="403" y="295"/>
                    </a:lnTo>
                    <a:lnTo>
                      <a:pt x="403" y="298"/>
                    </a:lnTo>
                    <a:lnTo>
                      <a:pt x="402" y="298"/>
                    </a:lnTo>
                    <a:lnTo>
                      <a:pt x="401" y="297"/>
                    </a:lnTo>
                    <a:lnTo>
                      <a:pt x="401" y="294"/>
                    </a:lnTo>
                    <a:lnTo>
                      <a:pt x="399" y="291"/>
                    </a:lnTo>
                    <a:lnTo>
                      <a:pt x="397" y="291"/>
                    </a:lnTo>
                    <a:lnTo>
                      <a:pt x="395" y="289"/>
                    </a:lnTo>
                    <a:lnTo>
                      <a:pt x="395" y="288"/>
                    </a:lnTo>
                    <a:lnTo>
                      <a:pt x="396" y="288"/>
                    </a:lnTo>
                    <a:lnTo>
                      <a:pt x="396" y="287"/>
                    </a:lnTo>
                    <a:lnTo>
                      <a:pt x="397" y="285"/>
                    </a:lnTo>
                    <a:lnTo>
                      <a:pt x="397" y="283"/>
                    </a:lnTo>
                    <a:lnTo>
                      <a:pt x="401" y="286"/>
                    </a:lnTo>
                    <a:lnTo>
                      <a:pt x="402" y="286"/>
                    </a:lnTo>
                    <a:lnTo>
                      <a:pt x="405" y="279"/>
                    </a:lnTo>
                    <a:close/>
                    <a:moveTo>
                      <a:pt x="410" y="250"/>
                    </a:moveTo>
                    <a:lnTo>
                      <a:pt x="411" y="250"/>
                    </a:lnTo>
                    <a:lnTo>
                      <a:pt x="411" y="251"/>
                    </a:lnTo>
                    <a:lnTo>
                      <a:pt x="412" y="251"/>
                    </a:lnTo>
                    <a:lnTo>
                      <a:pt x="412" y="252"/>
                    </a:lnTo>
                    <a:lnTo>
                      <a:pt x="411" y="255"/>
                    </a:lnTo>
                    <a:lnTo>
                      <a:pt x="410" y="255"/>
                    </a:lnTo>
                    <a:lnTo>
                      <a:pt x="406" y="256"/>
                    </a:lnTo>
                    <a:lnTo>
                      <a:pt x="406" y="257"/>
                    </a:lnTo>
                    <a:lnTo>
                      <a:pt x="404" y="257"/>
                    </a:lnTo>
                    <a:lnTo>
                      <a:pt x="404" y="256"/>
                    </a:lnTo>
                    <a:lnTo>
                      <a:pt x="406" y="254"/>
                    </a:lnTo>
                    <a:lnTo>
                      <a:pt x="408" y="251"/>
                    </a:lnTo>
                    <a:lnTo>
                      <a:pt x="410" y="250"/>
                    </a:lnTo>
                    <a:close/>
                    <a:moveTo>
                      <a:pt x="440" y="234"/>
                    </a:moveTo>
                    <a:lnTo>
                      <a:pt x="442" y="236"/>
                    </a:lnTo>
                    <a:lnTo>
                      <a:pt x="443" y="238"/>
                    </a:lnTo>
                    <a:lnTo>
                      <a:pt x="443" y="239"/>
                    </a:lnTo>
                    <a:lnTo>
                      <a:pt x="442" y="239"/>
                    </a:lnTo>
                    <a:lnTo>
                      <a:pt x="441" y="240"/>
                    </a:lnTo>
                    <a:lnTo>
                      <a:pt x="441" y="239"/>
                    </a:lnTo>
                    <a:lnTo>
                      <a:pt x="440" y="238"/>
                    </a:lnTo>
                    <a:lnTo>
                      <a:pt x="439" y="238"/>
                    </a:lnTo>
                    <a:lnTo>
                      <a:pt x="439" y="237"/>
                    </a:lnTo>
                    <a:lnTo>
                      <a:pt x="437" y="236"/>
                    </a:lnTo>
                    <a:lnTo>
                      <a:pt x="436" y="238"/>
                    </a:lnTo>
                    <a:lnTo>
                      <a:pt x="437" y="238"/>
                    </a:lnTo>
                    <a:lnTo>
                      <a:pt x="439" y="242"/>
                    </a:lnTo>
                    <a:lnTo>
                      <a:pt x="437" y="244"/>
                    </a:lnTo>
                    <a:lnTo>
                      <a:pt x="431" y="245"/>
                    </a:lnTo>
                    <a:lnTo>
                      <a:pt x="429" y="246"/>
                    </a:lnTo>
                    <a:lnTo>
                      <a:pt x="428" y="248"/>
                    </a:lnTo>
                    <a:lnTo>
                      <a:pt x="427" y="246"/>
                    </a:lnTo>
                    <a:lnTo>
                      <a:pt x="428" y="246"/>
                    </a:lnTo>
                    <a:lnTo>
                      <a:pt x="426" y="244"/>
                    </a:lnTo>
                    <a:lnTo>
                      <a:pt x="426" y="243"/>
                    </a:lnTo>
                    <a:lnTo>
                      <a:pt x="428" y="240"/>
                    </a:lnTo>
                    <a:lnTo>
                      <a:pt x="436" y="236"/>
                    </a:lnTo>
                    <a:lnTo>
                      <a:pt x="440" y="234"/>
                    </a:lnTo>
                    <a:close/>
                    <a:moveTo>
                      <a:pt x="430" y="213"/>
                    </a:moveTo>
                    <a:lnTo>
                      <a:pt x="430" y="214"/>
                    </a:lnTo>
                    <a:lnTo>
                      <a:pt x="429" y="214"/>
                    </a:lnTo>
                    <a:lnTo>
                      <a:pt x="430" y="213"/>
                    </a:lnTo>
                    <a:close/>
                    <a:moveTo>
                      <a:pt x="458" y="201"/>
                    </a:moveTo>
                    <a:lnTo>
                      <a:pt x="458" y="202"/>
                    </a:lnTo>
                    <a:lnTo>
                      <a:pt x="459" y="203"/>
                    </a:lnTo>
                    <a:lnTo>
                      <a:pt x="460" y="203"/>
                    </a:lnTo>
                    <a:lnTo>
                      <a:pt x="459" y="202"/>
                    </a:lnTo>
                    <a:lnTo>
                      <a:pt x="459" y="201"/>
                    </a:lnTo>
                    <a:lnTo>
                      <a:pt x="458" y="201"/>
                    </a:lnTo>
                    <a:close/>
                    <a:moveTo>
                      <a:pt x="441" y="188"/>
                    </a:moveTo>
                    <a:lnTo>
                      <a:pt x="441" y="190"/>
                    </a:lnTo>
                    <a:lnTo>
                      <a:pt x="443" y="193"/>
                    </a:lnTo>
                    <a:lnTo>
                      <a:pt x="447" y="193"/>
                    </a:lnTo>
                    <a:lnTo>
                      <a:pt x="447" y="194"/>
                    </a:lnTo>
                    <a:lnTo>
                      <a:pt x="449" y="194"/>
                    </a:lnTo>
                    <a:lnTo>
                      <a:pt x="449" y="196"/>
                    </a:lnTo>
                    <a:lnTo>
                      <a:pt x="447" y="196"/>
                    </a:lnTo>
                    <a:lnTo>
                      <a:pt x="443" y="197"/>
                    </a:lnTo>
                    <a:lnTo>
                      <a:pt x="442" y="196"/>
                    </a:lnTo>
                    <a:lnTo>
                      <a:pt x="437" y="196"/>
                    </a:lnTo>
                    <a:lnTo>
                      <a:pt x="436" y="197"/>
                    </a:lnTo>
                    <a:lnTo>
                      <a:pt x="435" y="196"/>
                    </a:lnTo>
                    <a:lnTo>
                      <a:pt x="435" y="193"/>
                    </a:lnTo>
                    <a:lnTo>
                      <a:pt x="436" y="191"/>
                    </a:lnTo>
                    <a:lnTo>
                      <a:pt x="435" y="190"/>
                    </a:lnTo>
                    <a:lnTo>
                      <a:pt x="437" y="190"/>
                    </a:lnTo>
                    <a:lnTo>
                      <a:pt x="439" y="191"/>
                    </a:lnTo>
                    <a:lnTo>
                      <a:pt x="440" y="190"/>
                    </a:lnTo>
                    <a:lnTo>
                      <a:pt x="440" y="189"/>
                    </a:lnTo>
                    <a:lnTo>
                      <a:pt x="441" y="188"/>
                    </a:lnTo>
                    <a:close/>
                    <a:moveTo>
                      <a:pt x="461" y="184"/>
                    </a:moveTo>
                    <a:lnTo>
                      <a:pt x="473" y="184"/>
                    </a:lnTo>
                    <a:lnTo>
                      <a:pt x="474" y="185"/>
                    </a:lnTo>
                    <a:lnTo>
                      <a:pt x="476" y="185"/>
                    </a:lnTo>
                    <a:lnTo>
                      <a:pt x="476" y="187"/>
                    </a:lnTo>
                    <a:lnTo>
                      <a:pt x="477" y="188"/>
                    </a:lnTo>
                    <a:lnTo>
                      <a:pt x="476" y="188"/>
                    </a:lnTo>
                    <a:lnTo>
                      <a:pt x="474" y="189"/>
                    </a:lnTo>
                    <a:lnTo>
                      <a:pt x="472" y="189"/>
                    </a:lnTo>
                    <a:lnTo>
                      <a:pt x="470" y="188"/>
                    </a:lnTo>
                    <a:lnTo>
                      <a:pt x="467" y="185"/>
                    </a:lnTo>
                    <a:lnTo>
                      <a:pt x="466" y="185"/>
                    </a:lnTo>
                    <a:lnTo>
                      <a:pt x="466" y="188"/>
                    </a:lnTo>
                    <a:lnTo>
                      <a:pt x="465" y="189"/>
                    </a:lnTo>
                    <a:lnTo>
                      <a:pt x="462" y="189"/>
                    </a:lnTo>
                    <a:lnTo>
                      <a:pt x="459" y="188"/>
                    </a:lnTo>
                    <a:lnTo>
                      <a:pt x="458" y="188"/>
                    </a:lnTo>
                    <a:lnTo>
                      <a:pt x="458" y="187"/>
                    </a:lnTo>
                    <a:lnTo>
                      <a:pt x="459" y="185"/>
                    </a:lnTo>
                    <a:lnTo>
                      <a:pt x="461" y="184"/>
                    </a:lnTo>
                    <a:close/>
                    <a:moveTo>
                      <a:pt x="446" y="183"/>
                    </a:moveTo>
                    <a:lnTo>
                      <a:pt x="447" y="183"/>
                    </a:lnTo>
                    <a:lnTo>
                      <a:pt x="447" y="184"/>
                    </a:lnTo>
                    <a:lnTo>
                      <a:pt x="448" y="187"/>
                    </a:lnTo>
                    <a:lnTo>
                      <a:pt x="448" y="188"/>
                    </a:lnTo>
                    <a:lnTo>
                      <a:pt x="449" y="190"/>
                    </a:lnTo>
                    <a:lnTo>
                      <a:pt x="448" y="191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3" y="189"/>
                    </a:lnTo>
                    <a:lnTo>
                      <a:pt x="443" y="187"/>
                    </a:lnTo>
                    <a:lnTo>
                      <a:pt x="445" y="187"/>
                    </a:lnTo>
                    <a:lnTo>
                      <a:pt x="445" y="185"/>
                    </a:lnTo>
                    <a:lnTo>
                      <a:pt x="446" y="184"/>
                    </a:lnTo>
                    <a:lnTo>
                      <a:pt x="446" y="183"/>
                    </a:lnTo>
                    <a:close/>
                    <a:moveTo>
                      <a:pt x="355" y="176"/>
                    </a:moveTo>
                    <a:lnTo>
                      <a:pt x="359" y="177"/>
                    </a:lnTo>
                    <a:lnTo>
                      <a:pt x="359" y="178"/>
                    </a:lnTo>
                    <a:lnTo>
                      <a:pt x="358" y="179"/>
                    </a:lnTo>
                    <a:lnTo>
                      <a:pt x="358" y="181"/>
                    </a:lnTo>
                    <a:lnTo>
                      <a:pt x="356" y="181"/>
                    </a:lnTo>
                    <a:lnTo>
                      <a:pt x="356" y="182"/>
                    </a:lnTo>
                    <a:lnTo>
                      <a:pt x="358" y="182"/>
                    </a:lnTo>
                    <a:lnTo>
                      <a:pt x="358" y="183"/>
                    </a:lnTo>
                    <a:lnTo>
                      <a:pt x="355" y="183"/>
                    </a:lnTo>
                    <a:lnTo>
                      <a:pt x="354" y="184"/>
                    </a:lnTo>
                    <a:lnTo>
                      <a:pt x="354" y="185"/>
                    </a:lnTo>
                    <a:lnTo>
                      <a:pt x="355" y="185"/>
                    </a:lnTo>
                    <a:lnTo>
                      <a:pt x="355" y="187"/>
                    </a:lnTo>
                    <a:lnTo>
                      <a:pt x="356" y="185"/>
                    </a:lnTo>
                    <a:lnTo>
                      <a:pt x="356" y="184"/>
                    </a:lnTo>
                    <a:lnTo>
                      <a:pt x="358" y="184"/>
                    </a:lnTo>
                    <a:lnTo>
                      <a:pt x="358" y="194"/>
                    </a:lnTo>
                    <a:lnTo>
                      <a:pt x="354" y="194"/>
                    </a:lnTo>
                    <a:lnTo>
                      <a:pt x="352" y="191"/>
                    </a:lnTo>
                    <a:lnTo>
                      <a:pt x="352" y="193"/>
                    </a:lnTo>
                    <a:lnTo>
                      <a:pt x="350" y="194"/>
                    </a:lnTo>
                    <a:lnTo>
                      <a:pt x="352" y="195"/>
                    </a:lnTo>
                    <a:lnTo>
                      <a:pt x="354" y="195"/>
                    </a:lnTo>
                    <a:lnTo>
                      <a:pt x="354" y="199"/>
                    </a:lnTo>
                    <a:lnTo>
                      <a:pt x="353" y="200"/>
                    </a:lnTo>
                    <a:lnTo>
                      <a:pt x="353" y="201"/>
                    </a:lnTo>
                    <a:lnTo>
                      <a:pt x="352" y="202"/>
                    </a:lnTo>
                    <a:lnTo>
                      <a:pt x="348" y="203"/>
                    </a:lnTo>
                    <a:lnTo>
                      <a:pt x="348" y="205"/>
                    </a:lnTo>
                    <a:lnTo>
                      <a:pt x="347" y="207"/>
                    </a:lnTo>
                    <a:lnTo>
                      <a:pt x="346" y="208"/>
                    </a:lnTo>
                    <a:lnTo>
                      <a:pt x="343" y="208"/>
                    </a:lnTo>
                    <a:lnTo>
                      <a:pt x="343" y="207"/>
                    </a:lnTo>
                    <a:lnTo>
                      <a:pt x="346" y="205"/>
                    </a:lnTo>
                    <a:lnTo>
                      <a:pt x="346" y="200"/>
                    </a:lnTo>
                    <a:lnTo>
                      <a:pt x="347" y="199"/>
                    </a:lnTo>
                    <a:lnTo>
                      <a:pt x="347" y="196"/>
                    </a:lnTo>
                    <a:lnTo>
                      <a:pt x="348" y="195"/>
                    </a:lnTo>
                    <a:lnTo>
                      <a:pt x="348" y="191"/>
                    </a:lnTo>
                    <a:lnTo>
                      <a:pt x="349" y="191"/>
                    </a:lnTo>
                    <a:lnTo>
                      <a:pt x="349" y="189"/>
                    </a:lnTo>
                    <a:lnTo>
                      <a:pt x="352" y="183"/>
                    </a:lnTo>
                    <a:lnTo>
                      <a:pt x="352" y="182"/>
                    </a:lnTo>
                    <a:lnTo>
                      <a:pt x="354" y="179"/>
                    </a:lnTo>
                    <a:lnTo>
                      <a:pt x="355" y="179"/>
                    </a:lnTo>
                    <a:lnTo>
                      <a:pt x="355" y="176"/>
                    </a:lnTo>
                    <a:close/>
                    <a:moveTo>
                      <a:pt x="365" y="170"/>
                    </a:moveTo>
                    <a:lnTo>
                      <a:pt x="366" y="170"/>
                    </a:lnTo>
                    <a:lnTo>
                      <a:pt x="370" y="171"/>
                    </a:lnTo>
                    <a:lnTo>
                      <a:pt x="371" y="172"/>
                    </a:lnTo>
                    <a:lnTo>
                      <a:pt x="371" y="173"/>
                    </a:lnTo>
                    <a:lnTo>
                      <a:pt x="370" y="178"/>
                    </a:lnTo>
                    <a:lnTo>
                      <a:pt x="370" y="181"/>
                    </a:lnTo>
                    <a:lnTo>
                      <a:pt x="368" y="182"/>
                    </a:lnTo>
                    <a:lnTo>
                      <a:pt x="368" y="185"/>
                    </a:lnTo>
                    <a:lnTo>
                      <a:pt x="367" y="187"/>
                    </a:lnTo>
                    <a:lnTo>
                      <a:pt x="366" y="184"/>
                    </a:lnTo>
                    <a:lnTo>
                      <a:pt x="364" y="188"/>
                    </a:lnTo>
                    <a:lnTo>
                      <a:pt x="362" y="189"/>
                    </a:lnTo>
                    <a:lnTo>
                      <a:pt x="362" y="185"/>
                    </a:lnTo>
                    <a:lnTo>
                      <a:pt x="361" y="184"/>
                    </a:lnTo>
                    <a:lnTo>
                      <a:pt x="360" y="185"/>
                    </a:lnTo>
                    <a:lnTo>
                      <a:pt x="359" y="184"/>
                    </a:lnTo>
                    <a:lnTo>
                      <a:pt x="359" y="183"/>
                    </a:lnTo>
                    <a:lnTo>
                      <a:pt x="360" y="182"/>
                    </a:lnTo>
                    <a:lnTo>
                      <a:pt x="360" y="181"/>
                    </a:lnTo>
                    <a:lnTo>
                      <a:pt x="362" y="177"/>
                    </a:lnTo>
                    <a:lnTo>
                      <a:pt x="364" y="176"/>
                    </a:lnTo>
                    <a:lnTo>
                      <a:pt x="364" y="177"/>
                    </a:lnTo>
                    <a:lnTo>
                      <a:pt x="365" y="179"/>
                    </a:lnTo>
                    <a:lnTo>
                      <a:pt x="366" y="181"/>
                    </a:lnTo>
                    <a:lnTo>
                      <a:pt x="367" y="177"/>
                    </a:lnTo>
                    <a:lnTo>
                      <a:pt x="366" y="176"/>
                    </a:lnTo>
                    <a:lnTo>
                      <a:pt x="365" y="173"/>
                    </a:lnTo>
                    <a:lnTo>
                      <a:pt x="365" y="170"/>
                    </a:lnTo>
                    <a:close/>
                    <a:moveTo>
                      <a:pt x="431" y="153"/>
                    </a:moveTo>
                    <a:lnTo>
                      <a:pt x="434" y="153"/>
                    </a:lnTo>
                    <a:lnTo>
                      <a:pt x="435" y="156"/>
                    </a:lnTo>
                    <a:lnTo>
                      <a:pt x="433" y="159"/>
                    </a:lnTo>
                    <a:lnTo>
                      <a:pt x="431" y="162"/>
                    </a:lnTo>
                    <a:lnTo>
                      <a:pt x="429" y="162"/>
                    </a:lnTo>
                    <a:lnTo>
                      <a:pt x="428" y="159"/>
                    </a:lnTo>
                    <a:lnTo>
                      <a:pt x="429" y="157"/>
                    </a:lnTo>
                    <a:lnTo>
                      <a:pt x="431" y="153"/>
                    </a:lnTo>
                    <a:close/>
                    <a:moveTo>
                      <a:pt x="399" y="148"/>
                    </a:moveTo>
                    <a:lnTo>
                      <a:pt x="403" y="152"/>
                    </a:lnTo>
                    <a:lnTo>
                      <a:pt x="405" y="152"/>
                    </a:lnTo>
                    <a:lnTo>
                      <a:pt x="406" y="156"/>
                    </a:lnTo>
                    <a:lnTo>
                      <a:pt x="405" y="158"/>
                    </a:lnTo>
                    <a:lnTo>
                      <a:pt x="403" y="159"/>
                    </a:lnTo>
                    <a:lnTo>
                      <a:pt x="401" y="157"/>
                    </a:lnTo>
                    <a:lnTo>
                      <a:pt x="401" y="153"/>
                    </a:lnTo>
                    <a:lnTo>
                      <a:pt x="397" y="153"/>
                    </a:lnTo>
                    <a:lnTo>
                      <a:pt x="396" y="152"/>
                    </a:lnTo>
                    <a:lnTo>
                      <a:pt x="398" y="152"/>
                    </a:lnTo>
                    <a:lnTo>
                      <a:pt x="397" y="150"/>
                    </a:lnTo>
                    <a:lnTo>
                      <a:pt x="399" y="148"/>
                    </a:lnTo>
                    <a:close/>
                    <a:moveTo>
                      <a:pt x="391" y="148"/>
                    </a:moveTo>
                    <a:lnTo>
                      <a:pt x="393" y="148"/>
                    </a:lnTo>
                    <a:lnTo>
                      <a:pt x="395" y="154"/>
                    </a:lnTo>
                    <a:lnTo>
                      <a:pt x="393" y="157"/>
                    </a:lnTo>
                    <a:lnTo>
                      <a:pt x="395" y="158"/>
                    </a:lnTo>
                    <a:lnTo>
                      <a:pt x="396" y="158"/>
                    </a:lnTo>
                    <a:lnTo>
                      <a:pt x="398" y="156"/>
                    </a:lnTo>
                    <a:lnTo>
                      <a:pt x="399" y="156"/>
                    </a:lnTo>
                    <a:lnTo>
                      <a:pt x="402" y="158"/>
                    </a:lnTo>
                    <a:lnTo>
                      <a:pt x="399" y="164"/>
                    </a:lnTo>
                    <a:lnTo>
                      <a:pt x="397" y="164"/>
                    </a:lnTo>
                    <a:lnTo>
                      <a:pt x="397" y="166"/>
                    </a:lnTo>
                    <a:lnTo>
                      <a:pt x="396" y="166"/>
                    </a:lnTo>
                    <a:lnTo>
                      <a:pt x="392" y="168"/>
                    </a:lnTo>
                    <a:lnTo>
                      <a:pt x="390" y="168"/>
                    </a:lnTo>
                    <a:lnTo>
                      <a:pt x="390" y="166"/>
                    </a:lnTo>
                    <a:lnTo>
                      <a:pt x="389" y="168"/>
                    </a:lnTo>
                    <a:lnTo>
                      <a:pt x="389" y="169"/>
                    </a:lnTo>
                    <a:lnTo>
                      <a:pt x="385" y="169"/>
                    </a:lnTo>
                    <a:lnTo>
                      <a:pt x="385" y="171"/>
                    </a:lnTo>
                    <a:lnTo>
                      <a:pt x="387" y="171"/>
                    </a:lnTo>
                    <a:lnTo>
                      <a:pt x="387" y="172"/>
                    </a:lnTo>
                    <a:lnTo>
                      <a:pt x="389" y="173"/>
                    </a:lnTo>
                    <a:lnTo>
                      <a:pt x="387" y="175"/>
                    </a:lnTo>
                    <a:lnTo>
                      <a:pt x="385" y="176"/>
                    </a:lnTo>
                    <a:lnTo>
                      <a:pt x="384" y="175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3" y="175"/>
                    </a:lnTo>
                    <a:lnTo>
                      <a:pt x="381" y="176"/>
                    </a:lnTo>
                    <a:lnTo>
                      <a:pt x="383" y="177"/>
                    </a:lnTo>
                    <a:lnTo>
                      <a:pt x="383" y="178"/>
                    </a:lnTo>
                    <a:lnTo>
                      <a:pt x="381" y="179"/>
                    </a:lnTo>
                    <a:lnTo>
                      <a:pt x="379" y="179"/>
                    </a:lnTo>
                    <a:lnTo>
                      <a:pt x="380" y="178"/>
                    </a:lnTo>
                    <a:lnTo>
                      <a:pt x="379" y="178"/>
                    </a:lnTo>
                    <a:lnTo>
                      <a:pt x="379" y="175"/>
                    </a:lnTo>
                    <a:lnTo>
                      <a:pt x="378" y="173"/>
                    </a:lnTo>
                    <a:lnTo>
                      <a:pt x="375" y="173"/>
                    </a:lnTo>
                    <a:lnTo>
                      <a:pt x="375" y="177"/>
                    </a:lnTo>
                    <a:lnTo>
                      <a:pt x="377" y="178"/>
                    </a:lnTo>
                    <a:lnTo>
                      <a:pt x="375" y="178"/>
                    </a:lnTo>
                    <a:lnTo>
                      <a:pt x="375" y="181"/>
                    </a:lnTo>
                    <a:lnTo>
                      <a:pt x="374" y="182"/>
                    </a:lnTo>
                    <a:lnTo>
                      <a:pt x="374" y="183"/>
                    </a:lnTo>
                    <a:lnTo>
                      <a:pt x="372" y="179"/>
                    </a:lnTo>
                    <a:lnTo>
                      <a:pt x="373" y="175"/>
                    </a:lnTo>
                    <a:lnTo>
                      <a:pt x="378" y="169"/>
                    </a:lnTo>
                    <a:lnTo>
                      <a:pt x="377" y="169"/>
                    </a:lnTo>
                    <a:lnTo>
                      <a:pt x="374" y="172"/>
                    </a:lnTo>
                    <a:lnTo>
                      <a:pt x="373" y="172"/>
                    </a:lnTo>
                    <a:lnTo>
                      <a:pt x="373" y="171"/>
                    </a:lnTo>
                    <a:lnTo>
                      <a:pt x="374" y="170"/>
                    </a:lnTo>
                    <a:lnTo>
                      <a:pt x="374" y="169"/>
                    </a:lnTo>
                    <a:lnTo>
                      <a:pt x="373" y="169"/>
                    </a:lnTo>
                    <a:lnTo>
                      <a:pt x="374" y="168"/>
                    </a:lnTo>
                    <a:lnTo>
                      <a:pt x="373" y="166"/>
                    </a:lnTo>
                    <a:lnTo>
                      <a:pt x="374" y="164"/>
                    </a:lnTo>
                    <a:lnTo>
                      <a:pt x="377" y="163"/>
                    </a:lnTo>
                    <a:lnTo>
                      <a:pt x="378" y="162"/>
                    </a:lnTo>
                    <a:lnTo>
                      <a:pt x="377" y="160"/>
                    </a:lnTo>
                    <a:lnTo>
                      <a:pt x="373" y="160"/>
                    </a:lnTo>
                    <a:lnTo>
                      <a:pt x="379" y="154"/>
                    </a:lnTo>
                    <a:lnTo>
                      <a:pt x="381" y="154"/>
                    </a:lnTo>
                    <a:lnTo>
                      <a:pt x="381" y="156"/>
                    </a:lnTo>
                    <a:lnTo>
                      <a:pt x="385" y="156"/>
                    </a:lnTo>
                    <a:lnTo>
                      <a:pt x="386" y="157"/>
                    </a:lnTo>
                    <a:lnTo>
                      <a:pt x="387" y="154"/>
                    </a:lnTo>
                    <a:lnTo>
                      <a:pt x="389" y="153"/>
                    </a:lnTo>
                    <a:lnTo>
                      <a:pt x="391" y="148"/>
                    </a:lnTo>
                    <a:close/>
                    <a:moveTo>
                      <a:pt x="470" y="140"/>
                    </a:moveTo>
                    <a:lnTo>
                      <a:pt x="471" y="141"/>
                    </a:lnTo>
                    <a:lnTo>
                      <a:pt x="471" y="142"/>
                    </a:lnTo>
                    <a:lnTo>
                      <a:pt x="470" y="141"/>
                    </a:lnTo>
                    <a:lnTo>
                      <a:pt x="470" y="140"/>
                    </a:lnTo>
                    <a:close/>
                    <a:moveTo>
                      <a:pt x="441" y="135"/>
                    </a:moveTo>
                    <a:lnTo>
                      <a:pt x="445" y="135"/>
                    </a:lnTo>
                    <a:lnTo>
                      <a:pt x="443" y="138"/>
                    </a:lnTo>
                    <a:lnTo>
                      <a:pt x="439" y="146"/>
                    </a:lnTo>
                    <a:lnTo>
                      <a:pt x="436" y="146"/>
                    </a:lnTo>
                    <a:lnTo>
                      <a:pt x="435" y="147"/>
                    </a:lnTo>
                    <a:lnTo>
                      <a:pt x="435" y="148"/>
                    </a:lnTo>
                    <a:lnTo>
                      <a:pt x="436" y="148"/>
                    </a:lnTo>
                    <a:lnTo>
                      <a:pt x="434" y="150"/>
                    </a:lnTo>
                    <a:lnTo>
                      <a:pt x="427" y="158"/>
                    </a:lnTo>
                    <a:lnTo>
                      <a:pt x="426" y="158"/>
                    </a:lnTo>
                    <a:lnTo>
                      <a:pt x="426" y="153"/>
                    </a:lnTo>
                    <a:lnTo>
                      <a:pt x="427" y="151"/>
                    </a:lnTo>
                    <a:lnTo>
                      <a:pt x="426" y="150"/>
                    </a:lnTo>
                    <a:lnTo>
                      <a:pt x="426" y="148"/>
                    </a:lnTo>
                    <a:lnTo>
                      <a:pt x="424" y="148"/>
                    </a:lnTo>
                    <a:lnTo>
                      <a:pt x="424" y="154"/>
                    </a:lnTo>
                    <a:lnTo>
                      <a:pt x="423" y="156"/>
                    </a:lnTo>
                    <a:lnTo>
                      <a:pt x="422" y="156"/>
                    </a:lnTo>
                    <a:lnTo>
                      <a:pt x="422" y="157"/>
                    </a:lnTo>
                    <a:lnTo>
                      <a:pt x="421" y="157"/>
                    </a:lnTo>
                    <a:lnTo>
                      <a:pt x="421" y="158"/>
                    </a:lnTo>
                    <a:lnTo>
                      <a:pt x="423" y="159"/>
                    </a:lnTo>
                    <a:lnTo>
                      <a:pt x="421" y="162"/>
                    </a:lnTo>
                    <a:lnTo>
                      <a:pt x="418" y="163"/>
                    </a:lnTo>
                    <a:lnTo>
                      <a:pt x="416" y="165"/>
                    </a:lnTo>
                    <a:lnTo>
                      <a:pt x="411" y="165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9" y="168"/>
                    </a:lnTo>
                    <a:lnTo>
                      <a:pt x="408" y="169"/>
                    </a:lnTo>
                    <a:lnTo>
                      <a:pt x="406" y="169"/>
                    </a:lnTo>
                    <a:lnTo>
                      <a:pt x="405" y="170"/>
                    </a:lnTo>
                    <a:lnTo>
                      <a:pt x="403" y="170"/>
                    </a:lnTo>
                    <a:lnTo>
                      <a:pt x="403" y="169"/>
                    </a:lnTo>
                    <a:lnTo>
                      <a:pt x="404" y="168"/>
                    </a:lnTo>
                    <a:lnTo>
                      <a:pt x="404" y="166"/>
                    </a:lnTo>
                    <a:lnTo>
                      <a:pt x="403" y="166"/>
                    </a:lnTo>
                    <a:lnTo>
                      <a:pt x="403" y="164"/>
                    </a:lnTo>
                    <a:lnTo>
                      <a:pt x="404" y="163"/>
                    </a:lnTo>
                    <a:lnTo>
                      <a:pt x="408" y="160"/>
                    </a:lnTo>
                    <a:lnTo>
                      <a:pt x="406" y="160"/>
                    </a:lnTo>
                    <a:lnTo>
                      <a:pt x="405" y="159"/>
                    </a:lnTo>
                    <a:lnTo>
                      <a:pt x="406" y="158"/>
                    </a:lnTo>
                    <a:lnTo>
                      <a:pt x="409" y="158"/>
                    </a:lnTo>
                    <a:lnTo>
                      <a:pt x="408" y="156"/>
                    </a:lnTo>
                    <a:lnTo>
                      <a:pt x="408" y="152"/>
                    </a:lnTo>
                    <a:lnTo>
                      <a:pt x="409" y="151"/>
                    </a:lnTo>
                    <a:lnTo>
                      <a:pt x="410" y="151"/>
                    </a:lnTo>
                    <a:lnTo>
                      <a:pt x="411" y="154"/>
                    </a:lnTo>
                    <a:lnTo>
                      <a:pt x="412" y="156"/>
                    </a:lnTo>
                    <a:lnTo>
                      <a:pt x="412" y="153"/>
                    </a:lnTo>
                    <a:lnTo>
                      <a:pt x="414" y="152"/>
                    </a:lnTo>
                    <a:lnTo>
                      <a:pt x="415" y="153"/>
                    </a:lnTo>
                    <a:lnTo>
                      <a:pt x="416" y="152"/>
                    </a:lnTo>
                    <a:lnTo>
                      <a:pt x="416" y="151"/>
                    </a:lnTo>
                    <a:lnTo>
                      <a:pt x="415" y="150"/>
                    </a:lnTo>
                    <a:lnTo>
                      <a:pt x="415" y="148"/>
                    </a:lnTo>
                    <a:lnTo>
                      <a:pt x="412" y="148"/>
                    </a:lnTo>
                    <a:lnTo>
                      <a:pt x="414" y="146"/>
                    </a:lnTo>
                    <a:lnTo>
                      <a:pt x="411" y="146"/>
                    </a:lnTo>
                    <a:lnTo>
                      <a:pt x="411" y="145"/>
                    </a:lnTo>
                    <a:lnTo>
                      <a:pt x="416" y="144"/>
                    </a:lnTo>
                    <a:lnTo>
                      <a:pt x="418" y="145"/>
                    </a:lnTo>
                    <a:lnTo>
                      <a:pt x="420" y="146"/>
                    </a:lnTo>
                    <a:lnTo>
                      <a:pt x="420" y="144"/>
                    </a:lnTo>
                    <a:lnTo>
                      <a:pt x="417" y="141"/>
                    </a:lnTo>
                    <a:lnTo>
                      <a:pt x="422" y="139"/>
                    </a:lnTo>
                    <a:lnTo>
                      <a:pt x="423" y="140"/>
                    </a:lnTo>
                    <a:lnTo>
                      <a:pt x="423" y="142"/>
                    </a:lnTo>
                    <a:lnTo>
                      <a:pt x="424" y="144"/>
                    </a:lnTo>
                    <a:lnTo>
                      <a:pt x="424" y="139"/>
                    </a:lnTo>
                    <a:lnTo>
                      <a:pt x="426" y="139"/>
                    </a:lnTo>
                    <a:lnTo>
                      <a:pt x="426" y="138"/>
                    </a:lnTo>
                    <a:lnTo>
                      <a:pt x="427" y="138"/>
                    </a:lnTo>
                    <a:lnTo>
                      <a:pt x="429" y="140"/>
                    </a:lnTo>
                    <a:lnTo>
                      <a:pt x="429" y="142"/>
                    </a:lnTo>
                    <a:lnTo>
                      <a:pt x="427" y="146"/>
                    </a:lnTo>
                    <a:lnTo>
                      <a:pt x="427" y="147"/>
                    </a:lnTo>
                    <a:lnTo>
                      <a:pt x="428" y="147"/>
                    </a:lnTo>
                    <a:lnTo>
                      <a:pt x="431" y="144"/>
                    </a:lnTo>
                    <a:lnTo>
                      <a:pt x="431" y="140"/>
                    </a:lnTo>
                    <a:lnTo>
                      <a:pt x="433" y="138"/>
                    </a:lnTo>
                    <a:lnTo>
                      <a:pt x="434" y="138"/>
                    </a:lnTo>
                    <a:lnTo>
                      <a:pt x="437" y="139"/>
                    </a:lnTo>
                    <a:lnTo>
                      <a:pt x="441" y="135"/>
                    </a:lnTo>
                    <a:close/>
                    <a:moveTo>
                      <a:pt x="493" y="126"/>
                    </a:moveTo>
                    <a:lnTo>
                      <a:pt x="495" y="126"/>
                    </a:lnTo>
                    <a:lnTo>
                      <a:pt x="496" y="127"/>
                    </a:lnTo>
                    <a:lnTo>
                      <a:pt x="496" y="128"/>
                    </a:lnTo>
                    <a:lnTo>
                      <a:pt x="497" y="129"/>
                    </a:lnTo>
                    <a:lnTo>
                      <a:pt x="497" y="132"/>
                    </a:lnTo>
                    <a:lnTo>
                      <a:pt x="498" y="133"/>
                    </a:lnTo>
                    <a:lnTo>
                      <a:pt x="498" y="134"/>
                    </a:lnTo>
                    <a:lnTo>
                      <a:pt x="496" y="135"/>
                    </a:lnTo>
                    <a:lnTo>
                      <a:pt x="495" y="136"/>
                    </a:lnTo>
                    <a:lnTo>
                      <a:pt x="496" y="136"/>
                    </a:lnTo>
                    <a:lnTo>
                      <a:pt x="496" y="139"/>
                    </a:lnTo>
                    <a:lnTo>
                      <a:pt x="497" y="140"/>
                    </a:lnTo>
                    <a:lnTo>
                      <a:pt x="496" y="140"/>
                    </a:lnTo>
                    <a:lnTo>
                      <a:pt x="489" y="141"/>
                    </a:lnTo>
                    <a:lnTo>
                      <a:pt x="486" y="141"/>
                    </a:lnTo>
                    <a:lnTo>
                      <a:pt x="485" y="144"/>
                    </a:lnTo>
                    <a:lnTo>
                      <a:pt x="484" y="144"/>
                    </a:lnTo>
                    <a:lnTo>
                      <a:pt x="483" y="142"/>
                    </a:lnTo>
                    <a:lnTo>
                      <a:pt x="484" y="140"/>
                    </a:lnTo>
                    <a:lnTo>
                      <a:pt x="486" y="139"/>
                    </a:lnTo>
                    <a:lnTo>
                      <a:pt x="485" y="139"/>
                    </a:lnTo>
                    <a:lnTo>
                      <a:pt x="484" y="138"/>
                    </a:lnTo>
                    <a:lnTo>
                      <a:pt x="486" y="130"/>
                    </a:lnTo>
                    <a:lnTo>
                      <a:pt x="488" y="128"/>
                    </a:lnTo>
                    <a:lnTo>
                      <a:pt x="489" y="128"/>
                    </a:lnTo>
                    <a:lnTo>
                      <a:pt x="493" y="126"/>
                    </a:lnTo>
                    <a:close/>
                    <a:moveTo>
                      <a:pt x="423" y="120"/>
                    </a:moveTo>
                    <a:lnTo>
                      <a:pt x="424" y="121"/>
                    </a:lnTo>
                    <a:lnTo>
                      <a:pt x="428" y="122"/>
                    </a:lnTo>
                    <a:lnTo>
                      <a:pt x="431" y="122"/>
                    </a:lnTo>
                    <a:lnTo>
                      <a:pt x="436" y="125"/>
                    </a:lnTo>
                    <a:lnTo>
                      <a:pt x="436" y="127"/>
                    </a:lnTo>
                    <a:lnTo>
                      <a:pt x="435" y="128"/>
                    </a:lnTo>
                    <a:lnTo>
                      <a:pt x="435" y="129"/>
                    </a:lnTo>
                    <a:lnTo>
                      <a:pt x="434" y="129"/>
                    </a:lnTo>
                    <a:lnTo>
                      <a:pt x="433" y="130"/>
                    </a:lnTo>
                    <a:lnTo>
                      <a:pt x="427" y="130"/>
                    </a:lnTo>
                    <a:lnTo>
                      <a:pt x="424" y="132"/>
                    </a:lnTo>
                    <a:lnTo>
                      <a:pt x="424" y="129"/>
                    </a:lnTo>
                    <a:lnTo>
                      <a:pt x="421" y="126"/>
                    </a:lnTo>
                    <a:lnTo>
                      <a:pt x="420" y="123"/>
                    </a:lnTo>
                    <a:lnTo>
                      <a:pt x="423" y="120"/>
                    </a:lnTo>
                    <a:close/>
                    <a:moveTo>
                      <a:pt x="521" y="89"/>
                    </a:moveTo>
                    <a:lnTo>
                      <a:pt x="522" y="89"/>
                    </a:lnTo>
                    <a:lnTo>
                      <a:pt x="522" y="90"/>
                    </a:lnTo>
                    <a:lnTo>
                      <a:pt x="523" y="93"/>
                    </a:lnTo>
                    <a:lnTo>
                      <a:pt x="524" y="93"/>
                    </a:lnTo>
                    <a:lnTo>
                      <a:pt x="527" y="97"/>
                    </a:lnTo>
                    <a:lnTo>
                      <a:pt x="527" y="99"/>
                    </a:lnTo>
                    <a:lnTo>
                      <a:pt x="526" y="101"/>
                    </a:lnTo>
                    <a:lnTo>
                      <a:pt x="515" y="104"/>
                    </a:lnTo>
                    <a:lnTo>
                      <a:pt x="514" y="103"/>
                    </a:lnTo>
                    <a:lnTo>
                      <a:pt x="514" y="99"/>
                    </a:lnTo>
                    <a:lnTo>
                      <a:pt x="517" y="96"/>
                    </a:lnTo>
                    <a:lnTo>
                      <a:pt x="520" y="90"/>
                    </a:lnTo>
                    <a:lnTo>
                      <a:pt x="521" y="89"/>
                    </a:lnTo>
                    <a:close/>
                    <a:moveTo>
                      <a:pt x="526" y="80"/>
                    </a:moveTo>
                    <a:lnTo>
                      <a:pt x="527" y="82"/>
                    </a:lnTo>
                    <a:lnTo>
                      <a:pt x="528" y="85"/>
                    </a:lnTo>
                    <a:lnTo>
                      <a:pt x="529" y="87"/>
                    </a:lnTo>
                    <a:lnTo>
                      <a:pt x="530" y="89"/>
                    </a:lnTo>
                    <a:lnTo>
                      <a:pt x="533" y="89"/>
                    </a:lnTo>
                    <a:lnTo>
                      <a:pt x="533" y="87"/>
                    </a:lnTo>
                    <a:lnTo>
                      <a:pt x="530" y="86"/>
                    </a:lnTo>
                    <a:lnTo>
                      <a:pt x="530" y="82"/>
                    </a:lnTo>
                    <a:lnTo>
                      <a:pt x="535" y="82"/>
                    </a:lnTo>
                    <a:lnTo>
                      <a:pt x="539" y="85"/>
                    </a:lnTo>
                    <a:lnTo>
                      <a:pt x="540" y="87"/>
                    </a:lnTo>
                    <a:lnTo>
                      <a:pt x="536" y="91"/>
                    </a:lnTo>
                    <a:lnTo>
                      <a:pt x="534" y="95"/>
                    </a:lnTo>
                    <a:lnTo>
                      <a:pt x="533" y="96"/>
                    </a:lnTo>
                    <a:lnTo>
                      <a:pt x="530" y="96"/>
                    </a:lnTo>
                    <a:lnTo>
                      <a:pt x="529" y="95"/>
                    </a:lnTo>
                    <a:lnTo>
                      <a:pt x="529" y="93"/>
                    </a:lnTo>
                    <a:lnTo>
                      <a:pt x="528" y="90"/>
                    </a:lnTo>
                    <a:lnTo>
                      <a:pt x="528" y="87"/>
                    </a:lnTo>
                    <a:lnTo>
                      <a:pt x="524" y="84"/>
                    </a:lnTo>
                    <a:lnTo>
                      <a:pt x="524" y="83"/>
                    </a:lnTo>
                    <a:lnTo>
                      <a:pt x="526" y="80"/>
                    </a:lnTo>
                    <a:close/>
                    <a:moveTo>
                      <a:pt x="431" y="80"/>
                    </a:moveTo>
                    <a:lnTo>
                      <a:pt x="435" y="80"/>
                    </a:lnTo>
                    <a:lnTo>
                      <a:pt x="436" y="82"/>
                    </a:lnTo>
                    <a:lnTo>
                      <a:pt x="436" y="85"/>
                    </a:lnTo>
                    <a:lnTo>
                      <a:pt x="435" y="86"/>
                    </a:lnTo>
                    <a:lnTo>
                      <a:pt x="433" y="87"/>
                    </a:lnTo>
                    <a:lnTo>
                      <a:pt x="433" y="86"/>
                    </a:lnTo>
                    <a:lnTo>
                      <a:pt x="430" y="86"/>
                    </a:lnTo>
                    <a:lnTo>
                      <a:pt x="430" y="82"/>
                    </a:lnTo>
                    <a:lnTo>
                      <a:pt x="431" y="80"/>
                    </a:lnTo>
                    <a:close/>
                    <a:moveTo>
                      <a:pt x="473" y="76"/>
                    </a:moveTo>
                    <a:lnTo>
                      <a:pt x="474" y="76"/>
                    </a:lnTo>
                    <a:lnTo>
                      <a:pt x="476" y="77"/>
                    </a:lnTo>
                    <a:lnTo>
                      <a:pt x="476" y="78"/>
                    </a:lnTo>
                    <a:lnTo>
                      <a:pt x="474" y="79"/>
                    </a:lnTo>
                    <a:lnTo>
                      <a:pt x="474" y="83"/>
                    </a:lnTo>
                    <a:lnTo>
                      <a:pt x="476" y="84"/>
                    </a:lnTo>
                    <a:lnTo>
                      <a:pt x="476" y="87"/>
                    </a:lnTo>
                    <a:lnTo>
                      <a:pt x="474" y="93"/>
                    </a:lnTo>
                    <a:lnTo>
                      <a:pt x="473" y="95"/>
                    </a:lnTo>
                    <a:lnTo>
                      <a:pt x="473" y="97"/>
                    </a:lnTo>
                    <a:lnTo>
                      <a:pt x="472" y="98"/>
                    </a:lnTo>
                    <a:lnTo>
                      <a:pt x="472" y="101"/>
                    </a:lnTo>
                    <a:lnTo>
                      <a:pt x="468" y="103"/>
                    </a:lnTo>
                    <a:lnTo>
                      <a:pt x="471" y="103"/>
                    </a:lnTo>
                    <a:lnTo>
                      <a:pt x="473" y="102"/>
                    </a:lnTo>
                    <a:lnTo>
                      <a:pt x="474" y="99"/>
                    </a:lnTo>
                    <a:lnTo>
                      <a:pt x="477" y="97"/>
                    </a:lnTo>
                    <a:lnTo>
                      <a:pt x="477" y="96"/>
                    </a:lnTo>
                    <a:lnTo>
                      <a:pt x="478" y="98"/>
                    </a:lnTo>
                    <a:lnTo>
                      <a:pt x="478" y="103"/>
                    </a:lnTo>
                    <a:lnTo>
                      <a:pt x="477" y="107"/>
                    </a:lnTo>
                    <a:lnTo>
                      <a:pt x="477" y="108"/>
                    </a:lnTo>
                    <a:lnTo>
                      <a:pt x="474" y="110"/>
                    </a:lnTo>
                    <a:lnTo>
                      <a:pt x="474" y="113"/>
                    </a:lnTo>
                    <a:lnTo>
                      <a:pt x="472" y="113"/>
                    </a:lnTo>
                    <a:lnTo>
                      <a:pt x="470" y="115"/>
                    </a:lnTo>
                    <a:lnTo>
                      <a:pt x="470" y="125"/>
                    </a:lnTo>
                    <a:lnTo>
                      <a:pt x="468" y="125"/>
                    </a:lnTo>
                    <a:lnTo>
                      <a:pt x="468" y="127"/>
                    </a:lnTo>
                    <a:lnTo>
                      <a:pt x="471" y="125"/>
                    </a:lnTo>
                    <a:lnTo>
                      <a:pt x="471" y="117"/>
                    </a:lnTo>
                    <a:lnTo>
                      <a:pt x="478" y="110"/>
                    </a:lnTo>
                    <a:lnTo>
                      <a:pt x="480" y="110"/>
                    </a:lnTo>
                    <a:lnTo>
                      <a:pt x="480" y="114"/>
                    </a:lnTo>
                    <a:lnTo>
                      <a:pt x="482" y="115"/>
                    </a:lnTo>
                    <a:lnTo>
                      <a:pt x="483" y="114"/>
                    </a:lnTo>
                    <a:lnTo>
                      <a:pt x="483" y="110"/>
                    </a:lnTo>
                    <a:lnTo>
                      <a:pt x="482" y="108"/>
                    </a:lnTo>
                    <a:lnTo>
                      <a:pt x="480" y="107"/>
                    </a:lnTo>
                    <a:lnTo>
                      <a:pt x="480" y="105"/>
                    </a:lnTo>
                    <a:lnTo>
                      <a:pt x="482" y="103"/>
                    </a:lnTo>
                    <a:lnTo>
                      <a:pt x="483" y="103"/>
                    </a:lnTo>
                    <a:lnTo>
                      <a:pt x="484" y="102"/>
                    </a:lnTo>
                    <a:lnTo>
                      <a:pt x="488" y="103"/>
                    </a:lnTo>
                    <a:lnTo>
                      <a:pt x="488" y="101"/>
                    </a:lnTo>
                    <a:lnTo>
                      <a:pt x="486" y="98"/>
                    </a:lnTo>
                    <a:lnTo>
                      <a:pt x="484" y="97"/>
                    </a:lnTo>
                    <a:lnTo>
                      <a:pt x="483" y="96"/>
                    </a:lnTo>
                    <a:lnTo>
                      <a:pt x="483" y="92"/>
                    </a:lnTo>
                    <a:lnTo>
                      <a:pt x="484" y="91"/>
                    </a:lnTo>
                    <a:lnTo>
                      <a:pt x="488" y="89"/>
                    </a:lnTo>
                    <a:lnTo>
                      <a:pt x="489" y="89"/>
                    </a:lnTo>
                    <a:lnTo>
                      <a:pt x="490" y="90"/>
                    </a:lnTo>
                    <a:lnTo>
                      <a:pt x="490" y="91"/>
                    </a:lnTo>
                    <a:lnTo>
                      <a:pt x="491" y="91"/>
                    </a:lnTo>
                    <a:lnTo>
                      <a:pt x="491" y="89"/>
                    </a:lnTo>
                    <a:lnTo>
                      <a:pt x="490" y="87"/>
                    </a:lnTo>
                    <a:lnTo>
                      <a:pt x="490" y="84"/>
                    </a:lnTo>
                    <a:lnTo>
                      <a:pt x="492" y="87"/>
                    </a:lnTo>
                    <a:lnTo>
                      <a:pt x="496" y="89"/>
                    </a:lnTo>
                    <a:lnTo>
                      <a:pt x="497" y="90"/>
                    </a:lnTo>
                    <a:lnTo>
                      <a:pt x="497" y="92"/>
                    </a:lnTo>
                    <a:lnTo>
                      <a:pt x="498" y="93"/>
                    </a:lnTo>
                    <a:lnTo>
                      <a:pt x="502" y="92"/>
                    </a:lnTo>
                    <a:lnTo>
                      <a:pt x="503" y="92"/>
                    </a:lnTo>
                    <a:lnTo>
                      <a:pt x="501" y="95"/>
                    </a:lnTo>
                    <a:lnTo>
                      <a:pt x="499" y="97"/>
                    </a:lnTo>
                    <a:lnTo>
                      <a:pt x="502" y="97"/>
                    </a:lnTo>
                    <a:lnTo>
                      <a:pt x="503" y="99"/>
                    </a:lnTo>
                    <a:lnTo>
                      <a:pt x="501" y="99"/>
                    </a:lnTo>
                    <a:lnTo>
                      <a:pt x="501" y="101"/>
                    </a:lnTo>
                    <a:lnTo>
                      <a:pt x="502" y="102"/>
                    </a:lnTo>
                    <a:lnTo>
                      <a:pt x="502" y="104"/>
                    </a:lnTo>
                    <a:lnTo>
                      <a:pt x="503" y="107"/>
                    </a:lnTo>
                    <a:lnTo>
                      <a:pt x="503" y="108"/>
                    </a:lnTo>
                    <a:lnTo>
                      <a:pt x="502" y="109"/>
                    </a:lnTo>
                    <a:lnTo>
                      <a:pt x="503" y="110"/>
                    </a:lnTo>
                    <a:lnTo>
                      <a:pt x="503" y="113"/>
                    </a:lnTo>
                    <a:lnTo>
                      <a:pt x="502" y="115"/>
                    </a:lnTo>
                    <a:lnTo>
                      <a:pt x="501" y="116"/>
                    </a:lnTo>
                    <a:lnTo>
                      <a:pt x="501" y="117"/>
                    </a:lnTo>
                    <a:lnTo>
                      <a:pt x="499" y="119"/>
                    </a:lnTo>
                    <a:lnTo>
                      <a:pt x="499" y="121"/>
                    </a:lnTo>
                    <a:lnTo>
                      <a:pt x="501" y="122"/>
                    </a:lnTo>
                    <a:lnTo>
                      <a:pt x="499" y="125"/>
                    </a:lnTo>
                    <a:lnTo>
                      <a:pt x="498" y="125"/>
                    </a:lnTo>
                    <a:lnTo>
                      <a:pt x="497" y="123"/>
                    </a:lnTo>
                    <a:lnTo>
                      <a:pt x="493" y="123"/>
                    </a:lnTo>
                    <a:lnTo>
                      <a:pt x="489" y="125"/>
                    </a:lnTo>
                    <a:lnTo>
                      <a:pt x="485" y="127"/>
                    </a:lnTo>
                    <a:lnTo>
                      <a:pt x="485" y="128"/>
                    </a:lnTo>
                    <a:lnTo>
                      <a:pt x="484" y="127"/>
                    </a:lnTo>
                    <a:lnTo>
                      <a:pt x="484" y="126"/>
                    </a:lnTo>
                    <a:lnTo>
                      <a:pt x="483" y="127"/>
                    </a:lnTo>
                    <a:lnTo>
                      <a:pt x="483" y="128"/>
                    </a:lnTo>
                    <a:lnTo>
                      <a:pt x="482" y="132"/>
                    </a:lnTo>
                    <a:lnTo>
                      <a:pt x="482" y="134"/>
                    </a:lnTo>
                    <a:lnTo>
                      <a:pt x="479" y="136"/>
                    </a:lnTo>
                    <a:lnTo>
                      <a:pt x="479" y="139"/>
                    </a:lnTo>
                    <a:lnTo>
                      <a:pt x="478" y="142"/>
                    </a:lnTo>
                    <a:lnTo>
                      <a:pt x="477" y="144"/>
                    </a:lnTo>
                    <a:lnTo>
                      <a:pt x="474" y="145"/>
                    </a:lnTo>
                    <a:lnTo>
                      <a:pt x="473" y="145"/>
                    </a:lnTo>
                    <a:lnTo>
                      <a:pt x="474" y="144"/>
                    </a:lnTo>
                    <a:lnTo>
                      <a:pt x="473" y="141"/>
                    </a:lnTo>
                    <a:lnTo>
                      <a:pt x="473" y="140"/>
                    </a:lnTo>
                    <a:lnTo>
                      <a:pt x="474" y="139"/>
                    </a:lnTo>
                    <a:lnTo>
                      <a:pt x="474" y="135"/>
                    </a:lnTo>
                    <a:lnTo>
                      <a:pt x="473" y="134"/>
                    </a:lnTo>
                    <a:lnTo>
                      <a:pt x="473" y="138"/>
                    </a:lnTo>
                    <a:lnTo>
                      <a:pt x="472" y="139"/>
                    </a:lnTo>
                    <a:lnTo>
                      <a:pt x="471" y="139"/>
                    </a:lnTo>
                    <a:lnTo>
                      <a:pt x="471" y="138"/>
                    </a:lnTo>
                    <a:lnTo>
                      <a:pt x="470" y="138"/>
                    </a:lnTo>
                    <a:lnTo>
                      <a:pt x="470" y="140"/>
                    </a:lnTo>
                    <a:lnTo>
                      <a:pt x="468" y="139"/>
                    </a:lnTo>
                    <a:lnTo>
                      <a:pt x="468" y="140"/>
                    </a:lnTo>
                    <a:lnTo>
                      <a:pt x="467" y="141"/>
                    </a:lnTo>
                    <a:lnTo>
                      <a:pt x="467" y="145"/>
                    </a:lnTo>
                    <a:lnTo>
                      <a:pt x="465" y="145"/>
                    </a:lnTo>
                    <a:lnTo>
                      <a:pt x="465" y="146"/>
                    </a:lnTo>
                    <a:lnTo>
                      <a:pt x="466" y="146"/>
                    </a:lnTo>
                    <a:lnTo>
                      <a:pt x="466" y="148"/>
                    </a:lnTo>
                    <a:lnTo>
                      <a:pt x="464" y="151"/>
                    </a:lnTo>
                    <a:lnTo>
                      <a:pt x="464" y="153"/>
                    </a:lnTo>
                    <a:lnTo>
                      <a:pt x="461" y="153"/>
                    </a:lnTo>
                    <a:lnTo>
                      <a:pt x="461" y="152"/>
                    </a:lnTo>
                    <a:lnTo>
                      <a:pt x="462" y="152"/>
                    </a:lnTo>
                    <a:lnTo>
                      <a:pt x="462" y="151"/>
                    </a:lnTo>
                    <a:lnTo>
                      <a:pt x="461" y="151"/>
                    </a:lnTo>
                    <a:lnTo>
                      <a:pt x="459" y="148"/>
                    </a:lnTo>
                    <a:lnTo>
                      <a:pt x="453" y="150"/>
                    </a:lnTo>
                    <a:lnTo>
                      <a:pt x="449" y="150"/>
                    </a:lnTo>
                    <a:lnTo>
                      <a:pt x="449" y="147"/>
                    </a:lnTo>
                    <a:lnTo>
                      <a:pt x="452" y="147"/>
                    </a:lnTo>
                    <a:lnTo>
                      <a:pt x="453" y="144"/>
                    </a:lnTo>
                    <a:lnTo>
                      <a:pt x="454" y="142"/>
                    </a:lnTo>
                    <a:lnTo>
                      <a:pt x="457" y="141"/>
                    </a:lnTo>
                    <a:lnTo>
                      <a:pt x="458" y="139"/>
                    </a:lnTo>
                    <a:lnTo>
                      <a:pt x="461" y="134"/>
                    </a:lnTo>
                    <a:lnTo>
                      <a:pt x="462" y="133"/>
                    </a:lnTo>
                    <a:lnTo>
                      <a:pt x="461" y="132"/>
                    </a:lnTo>
                    <a:lnTo>
                      <a:pt x="461" y="130"/>
                    </a:lnTo>
                    <a:lnTo>
                      <a:pt x="460" y="129"/>
                    </a:lnTo>
                    <a:lnTo>
                      <a:pt x="460" y="134"/>
                    </a:lnTo>
                    <a:lnTo>
                      <a:pt x="455" y="140"/>
                    </a:lnTo>
                    <a:lnTo>
                      <a:pt x="453" y="140"/>
                    </a:lnTo>
                    <a:lnTo>
                      <a:pt x="452" y="141"/>
                    </a:lnTo>
                    <a:lnTo>
                      <a:pt x="449" y="142"/>
                    </a:lnTo>
                    <a:lnTo>
                      <a:pt x="448" y="145"/>
                    </a:lnTo>
                    <a:lnTo>
                      <a:pt x="446" y="146"/>
                    </a:lnTo>
                    <a:lnTo>
                      <a:pt x="445" y="147"/>
                    </a:lnTo>
                    <a:lnTo>
                      <a:pt x="446" y="147"/>
                    </a:lnTo>
                    <a:lnTo>
                      <a:pt x="447" y="148"/>
                    </a:lnTo>
                    <a:lnTo>
                      <a:pt x="443" y="152"/>
                    </a:lnTo>
                    <a:lnTo>
                      <a:pt x="442" y="152"/>
                    </a:lnTo>
                    <a:lnTo>
                      <a:pt x="440" y="157"/>
                    </a:lnTo>
                    <a:lnTo>
                      <a:pt x="439" y="158"/>
                    </a:lnTo>
                    <a:lnTo>
                      <a:pt x="436" y="158"/>
                    </a:lnTo>
                    <a:lnTo>
                      <a:pt x="436" y="157"/>
                    </a:lnTo>
                    <a:lnTo>
                      <a:pt x="437" y="156"/>
                    </a:lnTo>
                    <a:lnTo>
                      <a:pt x="436" y="153"/>
                    </a:lnTo>
                    <a:lnTo>
                      <a:pt x="439" y="151"/>
                    </a:lnTo>
                    <a:lnTo>
                      <a:pt x="439" y="150"/>
                    </a:lnTo>
                    <a:lnTo>
                      <a:pt x="440" y="148"/>
                    </a:lnTo>
                    <a:lnTo>
                      <a:pt x="441" y="145"/>
                    </a:lnTo>
                    <a:lnTo>
                      <a:pt x="445" y="138"/>
                    </a:lnTo>
                    <a:lnTo>
                      <a:pt x="447" y="135"/>
                    </a:lnTo>
                    <a:lnTo>
                      <a:pt x="452" y="135"/>
                    </a:lnTo>
                    <a:lnTo>
                      <a:pt x="449" y="134"/>
                    </a:lnTo>
                    <a:lnTo>
                      <a:pt x="448" y="134"/>
                    </a:lnTo>
                    <a:lnTo>
                      <a:pt x="447" y="133"/>
                    </a:lnTo>
                    <a:lnTo>
                      <a:pt x="447" y="132"/>
                    </a:lnTo>
                    <a:lnTo>
                      <a:pt x="449" y="132"/>
                    </a:lnTo>
                    <a:lnTo>
                      <a:pt x="448" y="130"/>
                    </a:lnTo>
                    <a:lnTo>
                      <a:pt x="448" y="128"/>
                    </a:lnTo>
                    <a:lnTo>
                      <a:pt x="445" y="128"/>
                    </a:lnTo>
                    <a:lnTo>
                      <a:pt x="445" y="126"/>
                    </a:lnTo>
                    <a:lnTo>
                      <a:pt x="446" y="123"/>
                    </a:lnTo>
                    <a:lnTo>
                      <a:pt x="449" y="123"/>
                    </a:lnTo>
                    <a:lnTo>
                      <a:pt x="449" y="121"/>
                    </a:lnTo>
                    <a:lnTo>
                      <a:pt x="454" y="121"/>
                    </a:lnTo>
                    <a:lnTo>
                      <a:pt x="455" y="123"/>
                    </a:lnTo>
                    <a:lnTo>
                      <a:pt x="455" y="122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6"/>
                    </a:lnTo>
                    <a:lnTo>
                      <a:pt x="460" y="116"/>
                    </a:lnTo>
                    <a:lnTo>
                      <a:pt x="461" y="117"/>
                    </a:lnTo>
                    <a:lnTo>
                      <a:pt x="461" y="119"/>
                    </a:lnTo>
                    <a:lnTo>
                      <a:pt x="462" y="119"/>
                    </a:lnTo>
                    <a:lnTo>
                      <a:pt x="464" y="117"/>
                    </a:lnTo>
                    <a:lnTo>
                      <a:pt x="462" y="117"/>
                    </a:lnTo>
                    <a:lnTo>
                      <a:pt x="462" y="116"/>
                    </a:lnTo>
                    <a:lnTo>
                      <a:pt x="461" y="116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7" y="113"/>
                    </a:lnTo>
                    <a:lnTo>
                      <a:pt x="457" y="111"/>
                    </a:lnTo>
                    <a:lnTo>
                      <a:pt x="455" y="109"/>
                    </a:lnTo>
                    <a:lnTo>
                      <a:pt x="455" y="104"/>
                    </a:lnTo>
                    <a:lnTo>
                      <a:pt x="461" y="104"/>
                    </a:lnTo>
                    <a:lnTo>
                      <a:pt x="461" y="103"/>
                    </a:lnTo>
                    <a:lnTo>
                      <a:pt x="462" y="103"/>
                    </a:lnTo>
                    <a:lnTo>
                      <a:pt x="465" y="105"/>
                    </a:lnTo>
                    <a:lnTo>
                      <a:pt x="467" y="107"/>
                    </a:lnTo>
                    <a:lnTo>
                      <a:pt x="466" y="105"/>
                    </a:lnTo>
                    <a:lnTo>
                      <a:pt x="465" y="105"/>
                    </a:lnTo>
                    <a:lnTo>
                      <a:pt x="465" y="103"/>
                    </a:lnTo>
                    <a:lnTo>
                      <a:pt x="464" y="102"/>
                    </a:lnTo>
                    <a:lnTo>
                      <a:pt x="457" y="102"/>
                    </a:lnTo>
                    <a:lnTo>
                      <a:pt x="457" y="96"/>
                    </a:lnTo>
                    <a:lnTo>
                      <a:pt x="455" y="95"/>
                    </a:lnTo>
                    <a:lnTo>
                      <a:pt x="458" y="95"/>
                    </a:lnTo>
                    <a:lnTo>
                      <a:pt x="459" y="93"/>
                    </a:lnTo>
                    <a:lnTo>
                      <a:pt x="459" y="92"/>
                    </a:lnTo>
                    <a:lnTo>
                      <a:pt x="460" y="92"/>
                    </a:lnTo>
                    <a:lnTo>
                      <a:pt x="462" y="93"/>
                    </a:lnTo>
                    <a:lnTo>
                      <a:pt x="464" y="92"/>
                    </a:lnTo>
                    <a:lnTo>
                      <a:pt x="462" y="92"/>
                    </a:lnTo>
                    <a:lnTo>
                      <a:pt x="461" y="91"/>
                    </a:lnTo>
                    <a:lnTo>
                      <a:pt x="460" y="91"/>
                    </a:lnTo>
                    <a:lnTo>
                      <a:pt x="460" y="87"/>
                    </a:lnTo>
                    <a:lnTo>
                      <a:pt x="461" y="86"/>
                    </a:lnTo>
                    <a:lnTo>
                      <a:pt x="464" y="85"/>
                    </a:lnTo>
                    <a:lnTo>
                      <a:pt x="462" y="84"/>
                    </a:lnTo>
                    <a:lnTo>
                      <a:pt x="462" y="82"/>
                    </a:lnTo>
                    <a:lnTo>
                      <a:pt x="464" y="78"/>
                    </a:lnTo>
                    <a:lnTo>
                      <a:pt x="464" y="77"/>
                    </a:lnTo>
                    <a:lnTo>
                      <a:pt x="470" y="77"/>
                    </a:lnTo>
                    <a:lnTo>
                      <a:pt x="473" y="76"/>
                    </a:lnTo>
                    <a:close/>
                    <a:moveTo>
                      <a:pt x="492" y="72"/>
                    </a:moveTo>
                    <a:lnTo>
                      <a:pt x="495" y="73"/>
                    </a:lnTo>
                    <a:lnTo>
                      <a:pt x="498" y="77"/>
                    </a:lnTo>
                    <a:lnTo>
                      <a:pt x="501" y="77"/>
                    </a:lnTo>
                    <a:lnTo>
                      <a:pt x="503" y="76"/>
                    </a:lnTo>
                    <a:lnTo>
                      <a:pt x="504" y="77"/>
                    </a:lnTo>
                    <a:lnTo>
                      <a:pt x="504" y="80"/>
                    </a:lnTo>
                    <a:lnTo>
                      <a:pt x="503" y="82"/>
                    </a:lnTo>
                    <a:lnTo>
                      <a:pt x="504" y="84"/>
                    </a:lnTo>
                    <a:lnTo>
                      <a:pt x="503" y="85"/>
                    </a:lnTo>
                    <a:lnTo>
                      <a:pt x="497" y="85"/>
                    </a:lnTo>
                    <a:lnTo>
                      <a:pt x="496" y="84"/>
                    </a:lnTo>
                    <a:lnTo>
                      <a:pt x="493" y="80"/>
                    </a:lnTo>
                    <a:lnTo>
                      <a:pt x="491" y="78"/>
                    </a:lnTo>
                    <a:lnTo>
                      <a:pt x="490" y="76"/>
                    </a:lnTo>
                    <a:lnTo>
                      <a:pt x="492" y="72"/>
                    </a:lnTo>
                    <a:close/>
                    <a:moveTo>
                      <a:pt x="440" y="71"/>
                    </a:moveTo>
                    <a:lnTo>
                      <a:pt x="442" y="71"/>
                    </a:lnTo>
                    <a:lnTo>
                      <a:pt x="443" y="72"/>
                    </a:lnTo>
                    <a:lnTo>
                      <a:pt x="443" y="77"/>
                    </a:lnTo>
                    <a:lnTo>
                      <a:pt x="445" y="79"/>
                    </a:lnTo>
                    <a:lnTo>
                      <a:pt x="445" y="80"/>
                    </a:lnTo>
                    <a:lnTo>
                      <a:pt x="446" y="80"/>
                    </a:lnTo>
                    <a:lnTo>
                      <a:pt x="447" y="83"/>
                    </a:lnTo>
                    <a:lnTo>
                      <a:pt x="446" y="84"/>
                    </a:lnTo>
                    <a:lnTo>
                      <a:pt x="445" y="84"/>
                    </a:lnTo>
                    <a:lnTo>
                      <a:pt x="445" y="85"/>
                    </a:lnTo>
                    <a:lnTo>
                      <a:pt x="446" y="86"/>
                    </a:lnTo>
                    <a:lnTo>
                      <a:pt x="448" y="82"/>
                    </a:lnTo>
                    <a:lnTo>
                      <a:pt x="449" y="83"/>
                    </a:lnTo>
                    <a:lnTo>
                      <a:pt x="448" y="87"/>
                    </a:lnTo>
                    <a:lnTo>
                      <a:pt x="448" y="89"/>
                    </a:lnTo>
                    <a:lnTo>
                      <a:pt x="447" y="92"/>
                    </a:lnTo>
                    <a:lnTo>
                      <a:pt x="449" y="90"/>
                    </a:lnTo>
                    <a:lnTo>
                      <a:pt x="449" y="89"/>
                    </a:lnTo>
                    <a:lnTo>
                      <a:pt x="452" y="90"/>
                    </a:lnTo>
                    <a:lnTo>
                      <a:pt x="453" y="90"/>
                    </a:lnTo>
                    <a:lnTo>
                      <a:pt x="453" y="91"/>
                    </a:lnTo>
                    <a:lnTo>
                      <a:pt x="452" y="93"/>
                    </a:lnTo>
                    <a:lnTo>
                      <a:pt x="452" y="95"/>
                    </a:lnTo>
                    <a:lnTo>
                      <a:pt x="449" y="96"/>
                    </a:lnTo>
                    <a:lnTo>
                      <a:pt x="449" y="95"/>
                    </a:lnTo>
                    <a:lnTo>
                      <a:pt x="448" y="96"/>
                    </a:lnTo>
                    <a:lnTo>
                      <a:pt x="449" y="98"/>
                    </a:lnTo>
                    <a:lnTo>
                      <a:pt x="448" y="99"/>
                    </a:lnTo>
                    <a:lnTo>
                      <a:pt x="449" y="101"/>
                    </a:lnTo>
                    <a:lnTo>
                      <a:pt x="452" y="102"/>
                    </a:lnTo>
                    <a:lnTo>
                      <a:pt x="453" y="103"/>
                    </a:lnTo>
                    <a:lnTo>
                      <a:pt x="454" y="108"/>
                    </a:lnTo>
                    <a:lnTo>
                      <a:pt x="453" y="110"/>
                    </a:lnTo>
                    <a:lnTo>
                      <a:pt x="449" y="113"/>
                    </a:lnTo>
                    <a:lnTo>
                      <a:pt x="440" y="121"/>
                    </a:lnTo>
                    <a:lnTo>
                      <a:pt x="431" y="121"/>
                    </a:lnTo>
                    <a:lnTo>
                      <a:pt x="430" y="120"/>
                    </a:lnTo>
                    <a:lnTo>
                      <a:pt x="430" y="119"/>
                    </a:lnTo>
                    <a:lnTo>
                      <a:pt x="431" y="119"/>
                    </a:lnTo>
                    <a:lnTo>
                      <a:pt x="429" y="117"/>
                    </a:lnTo>
                    <a:lnTo>
                      <a:pt x="429" y="114"/>
                    </a:lnTo>
                    <a:lnTo>
                      <a:pt x="431" y="114"/>
                    </a:lnTo>
                    <a:lnTo>
                      <a:pt x="435" y="111"/>
                    </a:lnTo>
                    <a:lnTo>
                      <a:pt x="439" y="111"/>
                    </a:lnTo>
                    <a:lnTo>
                      <a:pt x="439" y="109"/>
                    </a:lnTo>
                    <a:lnTo>
                      <a:pt x="440" y="109"/>
                    </a:lnTo>
                    <a:lnTo>
                      <a:pt x="441" y="108"/>
                    </a:lnTo>
                    <a:lnTo>
                      <a:pt x="442" y="108"/>
                    </a:lnTo>
                    <a:lnTo>
                      <a:pt x="443" y="107"/>
                    </a:lnTo>
                    <a:lnTo>
                      <a:pt x="443" y="101"/>
                    </a:lnTo>
                    <a:lnTo>
                      <a:pt x="437" y="98"/>
                    </a:lnTo>
                    <a:lnTo>
                      <a:pt x="436" y="99"/>
                    </a:lnTo>
                    <a:lnTo>
                      <a:pt x="437" y="99"/>
                    </a:lnTo>
                    <a:lnTo>
                      <a:pt x="440" y="102"/>
                    </a:lnTo>
                    <a:lnTo>
                      <a:pt x="439" y="104"/>
                    </a:lnTo>
                    <a:lnTo>
                      <a:pt x="436" y="107"/>
                    </a:lnTo>
                    <a:lnTo>
                      <a:pt x="435" y="107"/>
                    </a:lnTo>
                    <a:lnTo>
                      <a:pt x="435" y="105"/>
                    </a:lnTo>
                    <a:lnTo>
                      <a:pt x="434" y="108"/>
                    </a:lnTo>
                    <a:lnTo>
                      <a:pt x="433" y="109"/>
                    </a:lnTo>
                    <a:lnTo>
                      <a:pt x="431" y="109"/>
                    </a:lnTo>
                    <a:lnTo>
                      <a:pt x="431" y="108"/>
                    </a:lnTo>
                    <a:lnTo>
                      <a:pt x="429" y="110"/>
                    </a:lnTo>
                    <a:lnTo>
                      <a:pt x="429" y="105"/>
                    </a:lnTo>
                    <a:lnTo>
                      <a:pt x="428" y="107"/>
                    </a:lnTo>
                    <a:lnTo>
                      <a:pt x="428" y="109"/>
                    </a:lnTo>
                    <a:lnTo>
                      <a:pt x="427" y="110"/>
                    </a:lnTo>
                    <a:lnTo>
                      <a:pt x="427" y="111"/>
                    </a:lnTo>
                    <a:lnTo>
                      <a:pt x="424" y="109"/>
                    </a:lnTo>
                    <a:lnTo>
                      <a:pt x="423" y="107"/>
                    </a:lnTo>
                    <a:lnTo>
                      <a:pt x="423" y="109"/>
                    </a:lnTo>
                    <a:lnTo>
                      <a:pt x="422" y="110"/>
                    </a:lnTo>
                    <a:lnTo>
                      <a:pt x="421" y="113"/>
                    </a:lnTo>
                    <a:lnTo>
                      <a:pt x="421" y="116"/>
                    </a:lnTo>
                    <a:lnTo>
                      <a:pt x="417" y="116"/>
                    </a:lnTo>
                    <a:lnTo>
                      <a:pt x="415" y="119"/>
                    </a:lnTo>
                    <a:lnTo>
                      <a:pt x="412" y="117"/>
                    </a:lnTo>
                    <a:lnTo>
                      <a:pt x="412" y="110"/>
                    </a:lnTo>
                    <a:lnTo>
                      <a:pt x="411" y="111"/>
                    </a:lnTo>
                    <a:lnTo>
                      <a:pt x="411" y="110"/>
                    </a:lnTo>
                    <a:lnTo>
                      <a:pt x="410" y="109"/>
                    </a:lnTo>
                    <a:lnTo>
                      <a:pt x="411" y="108"/>
                    </a:lnTo>
                    <a:lnTo>
                      <a:pt x="411" y="107"/>
                    </a:lnTo>
                    <a:lnTo>
                      <a:pt x="412" y="107"/>
                    </a:lnTo>
                    <a:lnTo>
                      <a:pt x="412" y="105"/>
                    </a:lnTo>
                    <a:lnTo>
                      <a:pt x="414" y="104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6" y="102"/>
                    </a:lnTo>
                    <a:lnTo>
                      <a:pt x="414" y="101"/>
                    </a:lnTo>
                    <a:lnTo>
                      <a:pt x="414" y="98"/>
                    </a:lnTo>
                    <a:lnTo>
                      <a:pt x="415" y="96"/>
                    </a:lnTo>
                    <a:lnTo>
                      <a:pt x="417" y="95"/>
                    </a:lnTo>
                    <a:lnTo>
                      <a:pt x="418" y="96"/>
                    </a:lnTo>
                    <a:lnTo>
                      <a:pt x="418" y="102"/>
                    </a:lnTo>
                    <a:lnTo>
                      <a:pt x="420" y="103"/>
                    </a:lnTo>
                    <a:lnTo>
                      <a:pt x="421" y="103"/>
                    </a:lnTo>
                    <a:lnTo>
                      <a:pt x="421" y="102"/>
                    </a:lnTo>
                    <a:lnTo>
                      <a:pt x="420" y="102"/>
                    </a:lnTo>
                    <a:lnTo>
                      <a:pt x="420" y="99"/>
                    </a:lnTo>
                    <a:lnTo>
                      <a:pt x="421" y="98"/>
                    </a:lnTo>
                    <a:lnTo>
                      <a:pt x="421" y="97"/>
                    </a:lnTo>
                    <a:lnTo>
                      <a:pt x="422" y="97"/>
                    </a:lnTo>
                    <a:lnTo>
                      <a:pt x="421" y="96"/>
                    </a:lnTo>
                    <a:lnTo>
                      <a:pt x="421" y="92"/>
                    </a:lnTo>
                    <a:lnTo>
                      <a:pt x="422" y="91"/>
                    </a:lnTo>
                    <a:lnTo>
                      <a:pt x="423" y="92"/>
                    </a:lnTo>
                    <a:lnTo>
                      <a:pt x="423" y="93"/>
                    </a:lnTo>
                    <a:lnTo>
                      <a:pt x="424" y="95"/>
                    </a:lnTo>
                    <a:lnTo>
                      <a:pt x="423" y="99"/>
                    </a:lnTo>
                    <a:lnTo>
                      <a:pt x="423" y="101"/>
                    </a:lnTo>
                    <a:lnTo>
                      <a:pt x="426" y="99"/>
                    </a:lnTo>
                    <a:lnTo>
                      <a:pt x="428" y="97"/>
                    </a:lnTo>
                    <a:lnTo>
                      <a:pt x="430" y="96"/>
                    </a:lnTo>
                    <a:lnTo>
                      <a:pt x="431" y="97"/>
                    </a:lnTo>
                    <a:lnTo>
                      <a:pt x="431" y="101"/>
                    </a:lnTo>
                    <a:lnTo>
                      <a:pt x="433" y="101"/>
                    </a:lnTo>
                    <a:lnTo>
                      <a:pt x="434" y="98"/>
                    </a:lnTo>
                    <a:lnTo>
                      <a:pt x="435" y="97"/>
                    </a:lnTo>
                    <a:lnTo>
                      <a:pt x="434" y="96"/>
                    </a:lnTo>
                    <a:lnTo>
                      <a:pt x="435" y="95"/>
                    </a:lnTo>
                    <a:lnTo>
                      <a:pt x="435" y="93"/>
                    </a:lnTo>
                    <a:lnTo>
                      <a:pt x="433" y="90"/>
                    </a:lnTo>
                    <a:lnTo>
                      <a:pt x="435" y="87"/>
                    </a:lnTo>
                    <a:lnTo>
                      <a:pt x="436" y="90"/>
                    </a:lnTo>
                    <a:lnTo>
                      <a:pt x="436" y="96"/>
                    </a:lnTo>
                    <a:lnTo>
                      <a:pt x="437" y="96"/>
                    </a:lnTo>
                    <a:lnTo>
                      <a:pt x="437" y="92"/>
                    </a:lnTo>
                    <a:lnTo>
                      <a:pt x="439" y="90"/>
                    </a:lnTo>
                    <a:lnTo>
                      <a:pt x="440" y="90"/>
                    </a:lnTo>
                    <a:lnTo>
                      <a:pt x="443" y="93"/>
                    </a:lnTo>
                    <a:lnTo>
                      <a:pt x="443" y="91"/>
                    </a:lnTo>
                    <a:lnTo>
                      <a:pt x="442" y="89"/>
                    </a:lnTo>
                    <a:lnTo>
                      <a:pt x="440" y="86"/>
                    </a:lnTo>
                    <a:lnTo>
                      <a:pt x="440" y="83"/>
                    </a:lnTo>
                    <a:lnTo>
                      <a:pt x="437" y="80"/>
                    </a:lnTo>
                    <a:lnTo>
                      <a:pt x="437" y="74"/>
                    </a:lnTo>
                    <a:lnTo>
                      <a:pt x="440" y="71"/>
                    </a:lnTo>
                    <a:close/>
                    <a:moveTo>
                      <a:pt x="545" y="61"/>
                    </a:moveTo>
                    <a:lnTo>
                      <a:pt x="546" y="61"/>
                    </a:lnTo>
                    <a:lnTo>
                      <a:pt x="545" y="62"/>
                    </a:lnTo>
                    <a:lnTo>
                      <a:pt x="545" y="65"/>
                    </a:lnTo>
                    <a:lnTo>
                      <a:pt x="541" y="68"/>
                    </a:lnTo>
                    <a:lnTo>
                      <a:pt x="540" y="68"/>
                    </a:lnTo>
                    <a:lnTo>
                      <a:pt x="540" y="70"/>
                    </a:lnTo>
                    <a:lnTo>
                      <a:pt x="539" y="72"/>
                    </a:lnTo>
                    <a:lnTo>
                      <a:pt x="538" y="73"/>
                    </a:lnTo>
                    <a:lnTo>
                      <a:pt x="536" y="72"/>
                    </a:lnTo>
                    <a:lnTo>
                      <a:pt x="535" y="72"/>
                    </a:lnTo>
                    <a:lnTo>
                      <a:pt x="536" y="71"/>
                    </a:lnTo>
                    <a:lnTo>
                      <a:pt x="536" y="66"/>
                    </a:lnTo>
                    <a:lnTo>
                      <a:pt x="538" y="65"/>
                    </a:lnTo>
                    <a:lnTo>
                      <a:pt x="539" y="62"/>
                    </a:lnTo>
                    <a:lnTo>
                      <a:pt x="540" y="62"/>
                    </a:lnTo>
                    <a:lnTo>
                      <a:pt x="545" y="61"/>
                    </a:lnTo>
                    <a:close/>
                    <a:moveTo>
                      <a:pt x="483" y="35"/>
                    </a:moveTo>
                    <a:lnTo>
                      <a:pt x="485" y="35"/>
                    </a:lnTo>
                    <a:lnTo>
                      <a:pt x="485" y="42"/>
                    </a:lnTo>
                    <a:lnTo>
                      <a:pt x="483" y="47"/>
                    </a:lnTo>
                    <a:lnTo>
                      <a:pt x="483" y="54"/>
                    </a:lnTo>
                    <a:lnTo>
                      <a:pt x="482" y="55"/>
                    </a:lnTo>
                    <a:lnTo>
                      <a:pt x="479" y="56"/>
                    </a:lnTo>
                    <a:lnTo>
                      <a:pt x="478" y="59"/>
                    </a:lnTo>
                    <a:lnTo>
                      <a:pt x="477" y="60"/>
                    </a:lnTo>
                    <a:lnTo>
                      <a:pt x="477" y="61"/>
                    </a:lnTo>
                    <a:lnTo>
                      <a:pt x="476" y="64"/>
                    </a:lnTo>
                    <a:lnTo>
                      <a:pt x="474" y="65"/>
                    </a:lnTo>
                    <a:lnTo>
                      <a:pt x="473" y="65"/>
                    </a:lnTo>
                    <a:lnTo>
                      <a:pt x="473" y="68"/>
                    </a:lnTo>
                    <a:lnTo>
                      <a:pt x="472" y="68"/>
                    </a:lnTo>
                    <a:lnTo>
                      <a:pt x="471" y="70"/>
                    </a:lnTo>
                    <a:lnTo>
                      <a:pt x="464" y="73"/>
                    </a:lnTo>
                    <a:lnTo>
                      <a:pt x="460" y="70"/>
                    </a:lnTo>
                    <a:lnTo>
                      <a:pt x="459" y="71"/>
                    </a:lnTo>
                    <a:lnTo>
                      <a:pt x="460" y="72"/>
                    </a:lnTo>
                    <a:lnTo>
                      <a:pt x="460" y="73"/>
                    </a:lnTo>
                    <a:lnTo>
                      <a:pt x="461" y="74"/>
                    </a:lnTo>
                    <a:lnTo>
                      <a:pt x="461" y="77"/>
                    </a:lnTo>
                    <a:lnTo>
                      <a:pt x="460" y="78"/>
                    </a:lnTo>
                    <a:lnTo>
                      <a:pt x="459" y="83"/>
                    </a:lnTo>
                    <a:lnTo>
                      <a:pt x="458" y="84"/>
                    </a:lnTo>
                    <a:lnTo>
                      <a:pt x="457" y="86"/>
                    </a:lnTo>
                    <a:lnTo>
                      <a:pt x="455" y="85"/>
                    </a:lnTo>
                    <a:lnTo>
                      <a:pt x="454" y="83"/>
                    </a:lnTo>
                    <a:lnTo>
                      <a:pt x="455" y="80"/>
                    </a:lnTo>
                    <a:lnTo>
                      <a:pt x="455" y="78"/>
                    </a:lnTo>
                    <a:lnTo>
                      <a:pt x="454" y="77"/>
                    </a:lnTo>
                    <a:lnTo>
                      <a:pt x="457" y="72"/>
                    </a:lnTo>
                    <a:lnTo>
                      <a:pt x="457" y="71"/>
                    </a:lnTo>
                    <a:lnTo>
                      <a:pt x="459" y="66"/>
                    </a:lnTo>
                    <a:lnTo>
                      <a:pt x="460" y="62"/>
                    </a:lnTo>
                    <a:lnTo>
                      <a:pt x="462" y="58"/>
                    </a:lnTo>
                    <a:lnTo>
                      <a:pt x="465" y="55"/>
                    </a:lnTo>
                    <a:lnTo>
                      <a:pt x="468" y="54"/>
                    </a:lnTo>
                    <a:lnTo>
                      <a:pt x="470" y="53"/>
                    </a:lnTo>
                    <a:lnTo>
                      <a:pt x="472" y="46"/>
                    </a:lnTo>
                    <a:lnTo>
                      <a:pt x="473" y="45"/>
                    </a:lnTo>
                    <a:lnTo>
                      <a:pt x="473" y="42"/>
                    </a:lnTo>
                    <a:lnTo>
                      <a:pt x="474" y="42"/>
                    </a:lnTo>
                    <a:lnTo>
                      <a:pt x="476" y="41"/>
                    </a:lnTo>
                    <a:lnTo>
                      <a:pt x="478" y="37"/>
                    </a:lnTo>
                    <a:lnTo>
                      <a:pt x="483" y="35"/>
                    </a:lnTo>
                    <a:close/>
                    <a:moveTo>
                      <a:pt x="541" y="0"/>
                    </a:moveTo>
                    <a:lnTo>
                      <a:pt x="544" y="0"/>
                    </a:lnTo>
                    <a:lnTo>
                      <a:pt x="545" y="4"/>
                    </a:lnTo>
                    <a:lnTo>
                      <a:pt x="547" y="10"/>
                    </a:lnTo>
                    <a:lnTo>
                      <a:pt x="548" y="11"/>
                    </a:lnTo>
                    <a:lnTo>
                      <a:pt x="549" y="11"/>
                    </a:lnTo>
                    <a:lnTo>
                      <a:pt x="551" y="10"/>
                    </a:lnTo>
                    <a:lnTo>
                      <a:pt x="551" y="9"/>
                    </a:lnTo>
                    <a:lnTo>
                      <a:pt x="549" y="9"/>
                    </a:lnTo>
                    <a:lnTo>
                      <a:pt x="549" y="3"/>
                    </a:lnTo>
                    <a:lnTo>
                      <a:pt x="548" y="2"/>
                    </a:lnTo>
                    <a:lnTo>
                      <a:pt x="549" y="0"/>
                    </a:lnTo>
                    <a:lnTo>
                      <a:pt x="551" y="0"/>
                    </a:lnTo>
                    <a:lnTo>
                      <a:pt x="551" y="2"/>
                    </a:lnTo>
                    <a:lnTo>
                      <a:pt x="552" y="6"/>
                    </a:lnTo>
                    <a:lnTo>
                      <a:pt x="553" y="7"/>
                    </a:lnTo>
                    <a:lnTo>
                      <a:pt x="554" y="6"/>
                    </a:lnTo>
                    <a:lnTo>
                      <a:pt x="555" y="4"/>
                    </a:lnTo>
                    <a:lnTo>
                      <a:pt x="555" y="2"/>
                    </a:lnTo>
                    <a:lnTo>
                      <a:pt x="558" y="2"/>
                    </a:lnTo>
                    <a:lnTo>
                      <a:pt x="558" y="4"/>
                    </a:lnTo>
                    <a:lnTo>
                      <a:pt x="559" y="7"/>
                    </a:lnTo>
                    <a:lnTo>
                      <a:pt x="559" y="9"/>
                    </a:lnTo>
                    <a:lnTo>
                      <a:pt x="557" y="11"/>
                    </a:lnTo>
                    <a:lnTo>
                      <a:pt x="557" y="15"/>
                    </a:lnTo>
                    <a:lnTo>
                      <a:pt x="555" y="17"/>
                    </a:lnTo>
                    <a:lnTo>
                      <a:pt x="557" y="18"/>
                    </a:lnTo>
                    <a:lnTo>
                      <a:pt x="557" y="19"/>
                    </a:lnTo>
                    <a:lnTo>
                      <a:pt x="558" y="18"/>
                    </a:lnTo>
                    <a:lnTo>
                      <a:pt x="558" y="16"/>
                    </a:lnTo>
                    <a:lnTo>
                      <a:pt x="559" y="13"/>
                    </a:lnTo>
                    <a:lnTo>
                      <a:pt x="559" y="12"/>
                    </a:lnTo>
                    <a:lnTo>
                      <a:pt x="560" y="12"/>
                    </a:lnTo>
                    <a:lnTo>
                      <a:pt x="560" y="10"/>
                    </a:lnTo>
                    <a:lnTo>
                      <a:pt x="563" y="10"/>
                    </a:lnTo>
                    <a:lnTo>
                      <a:pt x="565" y="13"/>
                    </a:lnTo>
                    <a:lnTo>
                      <a:pt x="565" y="15"/>
                    </a:lnTo>
                    <a:lnTo>
                      <a:pt x="563" y="15"/>
                    </a:lnTo>
                    <a:lnTo>
                      <a:pt x="563" y="18"/>
                    </a:lnTo>
                    <a:lnTo>
                      <a:pt x="561" y="21"/>
                    </a:lnTo>
                    <a:lnTo>
                      <a:pt x="563" y="23"/>
                    </a:lnTo>
                    <a:lnTo>
                      <a:pt x="564" y="23"/>
                    </a:lnTo>
                    <a:lnTo>
                      <a:pt x="564" y="21"/>
                    </a:lnTo>
                    <a:lnTo>
                      <a:pt x="565" y="19"/>
                    </a:lnTo>
                    <a:lnTo>
                      <a:pt x="566" y="19"/>
                    </a:lnTo>
                    <a:lnTo>
                      <a:pt x="566" y="22"/>
                    </a:lnTo>
                    <a:lnTo>
                      <a:pt x="567" y="25"/>
                    </a:lnTo>
                    <a:lnTo>
                      <a:pt x="567" y="30"/>
                    </a:lnTo>
                    <a:lnTo>
                      <a:pt x="564" y="30"/>
                    </a:lnTo>
                    <a:lnTo>
                      <a:pt x="561" y="31"/>
                    </a:lnTo>
                    <a:lnTo>
                      <a:pt x="559" y="34"/>
                    </a:lnTo>
                    <a:lnTo>
                      <a:pt x="560" y="35"/>
                    </a:lnTo>
                    <a:lnTo>
                      <a:pt x="560" y="39"/>
                    </a:lnTo>
                    <a:lnTo>
                      <a:pt x="561" y="40"/>
                    </a:lnTo>
                    <a:lnTo>
                      <a:pt x="561" y="42"/>
                    </a:lnTo>
                    <a:lnTo>
                      <a:pt x="558" y="42"/>
                    </a:lnTo>
                    <a:lnTo>
                      <a:pt x="558" y="43"/>
                    </a:lnTo>
                    <a:lnTo>
                      <a:pt x="560" y="45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4" y="48"/>
                    </a:lnTo>
                    <a:lnTo>
                      <a:pt x="561" y="50"/>
                    </a:lnTo>
                    <a:lnTo>
                      <a:pt x="555" y="52"/>
                    </a:lnTo>
                    <a:lnTo>
                      <a:pt x="551" y="52"/>
                    </a:lnTo>
                    <a:lnTo>
                      <a:pt x="547" y="54"/>
                    </a:lnTo>
                    <a:lnTo>
                      <a:pt x="544" y="53"/>
                    </a:lnTo>
                    <a:lnTo>
                      <a:pt x="542" y="54"/>
                    </a:lnTo>
                    <a:lnTo>
                      <a:pt x="542" y="50"/>
                    </a:lnTo>
                    <a:lnTo>
                      <a:pt x="544" y="48"/>
                    </a:lnTo>
                    <a:lnTo>
                      <a:pt x="541" y="48"/>
                    </a:lnTo>
                    <a:lnTo>
                      <a:pt x="539" y="50"/>
                    </a:lnTo>
                    <a:lnTo>
                      <a:pt x="538" y="54"/>
                    </a:lnTo>
                    <a:lnTo>
                      <a:pt x="529" y="62"/>
                    </a:lnTo>
                    <a:lnTo>
                      <a:pt x="528" y="66"/>
                    </a:lnTo>
                    <a:lnTo>
                      <a:pt x="528" y="67"/>
                    </a:lnTo>
                    <a:lnTo>
                      <a:pt x="529" y="66"/>
                    </a:lnTo>
                    <a:lnTo>
                      <a:pt x="530" y="67"/>
                    </a:lnTo>
                    <a:lnTo>
                      <a:pt x="529" y="70"/>
                    </a:lnTo>
                    <a:lnTo>
                      <a:pt x="527" y="71"/>
                    </a:lnTo>
                    <a:lnTo>
                      <a:pt x="524" y="71"/>
                    </a:lnTo>
                    <a:lnTo>
                      <a:pt x="523" y="70"/>
                    </a:lnTo>
                    <a:lnTo>
                      <a:pt x="523" y="67"/>
                    </a:lnTo>
                    <a:lnTo>
                      <a:pt x="526" y="67"/>
                    </a:lnTo>
                    <a:lnTo>
                      <a:pt x="524" y="66"/>
                    </a:lnTo>
                    <a:lnTo>
                      <a:pt x="524" y="65"/>
                    </a:lnTo>
                    <a:lnTo>
                      <a:pt x="526" y="64"/>
                    </a:lnTo>
                    <a:lnTo>
                      <a:pt x="527" y="64"/>
                    </a:lnTo>
                    <a:lnTo>
                      <a:pt x="526" y="62"/>
                    </a:lnTo>
                    <a:lnTo>
                      <a:pt x="514" y="66"/>
                    </a:lnTo>
                    <a:lnTo>
                      <a:pt x="514" y="65"/>
                    </a:lnTo>
                    <a:lnTo>
                      <a:pt x="511" y="64"/>
                    </a:lnTo>
                    <a:lnTo>
                      <a:pt x="511" y="61"/>
                    </a:lnTo>
                    <a:lnTo>
                      <a:pt x="513" y="59"/>
                    </a:lnTo>
                    <a:lnTo>
                      <a:pt x="514" y="58"/>
                    </a:lnTo>
                    <a:lnTo>
                      <a:pt x="516" y="60"/>
                    </a:lnTo>
                    <a:lnTo>
                      <a:pt x="517" y="60"/>
                    </a:lnTo>
                    <a:lnTo>
                      <a:pt x="516" y="56"/>
                    </a:lnTo>
                    <a:lnTo>
                      <a:pt x="521" y="55"/>
                    </a:lnTo>
                    <a:lnTo>
                      <a:pt x="522" y="56"/>
                    </a:lnTo>
                    <a:lnTo>
                      <a:pt x="523" y="56"/>
                    </a:lnTo>
                    <a:lnTo>
                      <a:pt x="524" y="54"/>
                    </a:lnTo>
                    <a:lnTo>
                      <a:pt x="523" y="54"/>
                    </a:lnTo>
                    <a:lnTo>
                      <a:pt x="523" y="53"/>
                    </a:lnTo>
                    <a:lnTo>
                      <a:pt x="527" y="50"/>
                    </a:lnTo>
                    <a:lnTo>
                      <a:pt x="528" y="48"/>
                    </a:lnTo>
                    <a:lnTo>
                      <a:pt x="524" y="50"/>
                    </a:lnTo>
                    <a:lnTo>
                      <a:pt x="523" y="50"/>
                    </a:lnTo>
                    <a:lnTo>
                      <a:pt x="520" y="49"/>
                    </a:lnTo>
                    <a:lnTo>
                      <a:pt x="517" y="49"/>
                    </a:lnTo>
                    <a:lnTo>
                      <a:pt x="517" y="46"/>
                    </a:lnTo>
                    <a:lnTo>
                      <a:pt x="516" y="46"/>
                    </a:lnTo>
                    <a:lnTo>
                      <a:pt x="518" y="45"/>
                    </a:lnTo>
                    <a:lnTo>
                      <a:pt x="524" y="45"/>
                    </a:lnTo>
                    <a:lnTo>
                      <a:pt x="527" y="42"/>
                    </a:lnTo>
                    <a:lnTo>
                      <a:pt x="526" y="42"/>
                    </a:lnTo>
                    <a:lnTo>
                      <a:pt x="526" y="39"/>
                    </a:lnTo>
                    <a:lnTo>
                      <a:pt x="524" y="37"/>
                    </a:lnTo>
                    <a:lnTo>
                      <a:pt x="524" y="40"/>
                    </a:lnTo>
                    <a:lnTo>
                      <a:pt x="521" y="40"/>
                    </a:lnTo>
                    <a:lnTo>
                      <a:pt x="521" y="37"/>
                    </a:lnTo>
                    <a:lnTo>
                      <a:pt x="522" y="36"/>
                    </a:lnTo>
                    <a:lnTo>
                      <a:pt x="518" y="37"/>
                    </a:lnTo>
                    <a:lnTo>
                      <a:pt x="517" y="36"/>
                    </a:lnTo>
                    <a:lnTo>
                      <a:pt x="517" y="34"/>
                    </a:lnTo>
                    <a:lnTo>
                      <a:pt x="527" y="35"/>
                    </a:lnTo>
                    <a:lnTo>
                      <a:pt x="526" y="34"/>
                    </a:lnTo>
                    <a:lnTo>
                      <a:pt x="526" y="33"/>
                    </a:lnTo>
                    <a:lnTo>
                      <a:pt x="523" y="33"/>
                    </a:lnTo>
                    <a:lnTo>
                      <a:pt x="523" y="30"/>
                    </a:lnTo>
                    <a:lnTo>
                      <a:pt x="526" y="30"/>
                    </a:lnTo>
                    <a:lnTo>
                      <a:pt x="524" y="29"/>
                    </a:lnTo>
                    <a:lnTo>
                      <a:pt x="523" y="29"/>
                    </a:lnTo>
                    <a:lnTo>
                      <a:pt x="520" y="30"/>
                    </a:lnTo>
                    <a:lnTo>
                      <a:pt x="516" y="29"/>
                    </a:lnTo>
                    <a:lnTo>
                      <a:pt x="518" y="27"/>
                    </a:lnTo>
                    <a:lnTo>
                      <a:pt x="518" y="24"/>
                    </a:lnTo>
                    <a:lnTo>
                      <a:pt x="521" y="25"/>
                    </a:lnTo>
                    <a:lnTo>
                      <a:pt x="522" y="24"/>
                    </a:lnTo>
                    <a:lnTo>
                      <a:pt x="523" y="24"/>
                    </a:lnTo>
                    <a:lnTo>
                      <a:pt x="523" y="25"/>
                    </a:lnTo>
                    <a:lnTo>
                      <a:pt x="524" y="27"/>
                    </a:lnTo>
                    <a:lnTo>
                      <a:pt x="527" y="24"/>
                    </a:lnTo>
                    <a:lnTo>
                      <a:pt x="533" y="25"/>
                    </a:lnTo>
                    <a:lnTo>
                      <a:pt x="536" y="29"/>
                    </a:lnTo>
                    <a:lnTo>
                      <a:pt x="538" y="29"/>
                    </a:lnTo>
                    <a:lnTo>
                      <a:pt x="538" y="27"/>
                    </a:lnTo>
                    <a:lnTo>
                      <a:pt x="536" y="25"/>
                    </a:lnTo>
                    <a:lnTo>
                      <a:pt x="535" y="25"/>
                    </a:lnTo>
                    <a:lnTo>
                      <a:pt x="534" y="23"/>
                    </a:lnTo>
                    <a:lnTo>
                      <a:pt x="540" y="23"/>
                    </a:lnTo>
                    <a:lnTo>
                      <a:pt x="542" y="21"/>
                    </a:lnTo>
                    <a:lnTo>
                      <a:pt x="535" y="19"/>
                    </a:lnTo>
                    <a:lnTo>
                      <a:pt x="532" y="18"/>
                    </a:lnTo>
                    <a:lnTo>
                      <a:pt x="529" y="12"/>
                    </a:lnTo>
                    <a:lnTo>
                      <a:pt x="530" y="12"/>
                    </a:lnTo>
                    <a:lnTo>
                      <a:pt x="533" y="15"/>
                    </a:lnTo>
                    <a:lnTo>
                      <a:pt x="533" y="16"/>
                    </a:lnTo>
                    <a:lnTo>
                      <a:pt x="534" y="17"/>
                    </a:lnTo>
                    <a:lnTo>
                      <a:pt x="534" y="15"/>
                    </a:lnTo>
                    <a:lnTo>
                      <a:pt x="538" y="15"/>
                    </a:lnTo>
                    <a:lnTo>
                      <a:pt x="536" y="13"/>
                    </a:lnTo>
                    <a:lnTo>
                      <a:pt x="535" y="10"/>
                    </a:lnTo>
                    <a:lnTo>
                      <a:pt x="534" y="10"/>
                    </a:lnTo>
                    <a:lnTo>
                      <a:pt x="534" y="9"/>
                    </a:lnTo>
                    <a:lnTo>
                      <a:pt x="535" y="7"/>
                    </a:lnTo>
                    <a:lnTo>
                      <a:pt x="536" y="9"/>
                    </a:lnTo>
                    <a:lnTo>
                      <a:pt x="539" y="10"/>
                    </a:lnTo>
                    <a:lnTo>
                      <a:pt x="540" y="10"/>
                    </a:lnTo>
                    <a:lnTo>
                      <a:pt x="541" y="11"/>
                    </a:lnTo>
                    <a:lnTo>
                      <a:pt x="541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7" y="17"/>
                    </a:lnTo>
                    <a:lnTo>
                      <a:pt x="548" y="17"/>
                    </a:lnTo>
                    <a:lnTo>
                      <a:pt x="548" y="16"/>
                    </a:lnTo>
                    <a:lnTo>
                      <a:pt x="547" y="16"/>
                    </a:lnTo>
                    <a:lnTo>
                      <a:pt x="547" y="15"/>
                    </a:lnTo>
                    <a:lnTo>
                      <a:pt x="546" y="13"/>
                    </a:lnTo>
                    <a:lnTo>
                      <a:pt x="546" y="12"/>
                    </a:lnTo>
                    <a:lnTo>
                      <a:pt x="545" y="10"/>
                    </a:lnTo>
                    <a:lnTo>
                      <a:pt x="541" y="6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0070C0"/>
              </a:solidFill>
              <a:ln w="1270" cap="rnd" cmpd="dbl">
                <a:solidFill>
                  <a:schemeClr val="bg1">
                    <a:lumMod val="85000"/>
                    <a:alpha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3146840" y="1279525"/>
                <a:ext cx="1752600" cy="2095500"/>
              </a:xfrm>
              <a:custGeom>
                <a:avLst/>
                <a:gdLst/>
                <a:ahLst/>
                <a:cxnLst>
                  <a:cxn ang="0">
                    <a:pos x="1057" y="156"/>
                  </a:cxn>
                  <a:cxn ang="0">
                    <a:pos x="605" y="137"/>
                  </a:cxn>
                  <a:cxn ang="0">
                    <a:pos x="675" y="131"/>
                  </a:cxn>
                  <a:cxn ang="0">
                    <a:pos x="635" y="136"/>
                  </a:cxn>
                  <a:cxn ang="0">
                    <a:pos x="775" y="102"/>
                  </a:cxn>
                  <a:cxn ang="0">
                    <a:pos x="791" y="50"/>
                  </a:cxn>
                  <a:cxn ang="0">
                    <a:pos x="734" y="67"/>
                  </a:cxn>
                  <a:cxn ang="0">
                    <a:pos x="772" y="44"/>
                  </a:cxn>
                  <a:cxn ang="0">
                    <a:pos x="983" y="20"/>
                  </a:cxn>
                  <a:cxn ang="0">
                    <a:pos x="980" y="112"/>
                  </a:cxn>
                  <a:cxn ang="0">
                    <a:pos x="1068" y="63"/>
                  </a:cxn>
                  <a:cxn ang="0">
                    <a:pos x="1045" y="154"/>
                  </a:cxn>
                  <a:cxn ang="0">
                    <a:pos x="1067" y="199"/>
                  </a:cxn>
                  <a:cxn ang="0">
                    <a:pos x="880" y="228"/>
                  </a:cxn>
                  <a:cxn ang="0">
                    <a:pos x="578" y="322"/>
                  </a:cxn>
                  <a:cxn ang="0">
                    <a:pos x="312" y="1014"/>
                  </a:cxn>
                  <a:cxn ang="0">
                    <a:pos x="251" y="1223"/>
                  </a:cxn>
                  <a:cxn ang="0">
                    <a:pos x="230" y="1202"/>
                  </a:cxn>
                  <a:cxn ang="0">
                    <a:pos x="186" y="1259"/>
                  </a:cxn>
                  <a:cxn ang="0">
                    <a:pos x="89" y="1315"/>
                  </a:cxn>
                  <a:cxn ang="0">
                    <a:pos x="23" y="1259"/>
                  </a:cxn>
                  <a:cxn ang="0">
                    <a:pos x="48" y="1206"/>
                  </a:cxn>
                  <a:cxn ang="0">
                    <a:pos x="12" y="1204"/>
                  </a:cxn>
                  <a:cxn ang="0">
                    <a:pos x="56" y="1145"/>
                  </a:cxn>
                  <a:cxn ang="0">
                    <a:pos x="38" y="1155"/>
                  </a:cxn>
                  <a:cxn ang="0">
                    <a:pos x="31" y="1117"/>
                  </a:cxn>
                  <a:cxn ang="0">
                    <a:pos x="6" y="1085"/>
                  </a:cxn>
                  <a:cxn ang="0">
                    <a:pos x="94" y="1074"/>
                  </a:cxn>
                  <a:cxn ang="0">
                    <a:pos x="63" y="1061"/>
                  </a:cxn>
                  <a:cxn ang="0">
                    <a:pos x="25" y="1031"/>
                  </a:cxn>
                  <a:cxn ang="0">
                    <a:pos x="44" y="997"/>
                  </a:cxn>
                  <a:cxn ang="0">
                    <a:pos x="12" y="972"/>
                  </a:cxn>
                  <a:cxn ang="0">
                    <a:pos x="63" y="946"/>
                  </a:cxn>
                  <a:cxn ang="0">
                    <a:pos x="83" y="924"/>
                  </a:cxn>
                  <a:cxn ang="0">
                    <a:pos x="99" y="889"/>
                  </a:cxn>
                  <a:cxn ang="0">
                    <a:pos x="156" y="893"/>
                  </a:cxn>
                  <a:cxn ang="0">
                    <a:pos x="182" y="843"/>
                  </a:cxn>
                  <a:cxn ang="0">
                    <a:pos x="250" y="829"/>
                  </a:cxn>
                  <a:cxn ang="0">
                    <a:pos x="205" y="828"/>
                  </a:cxn>
                  <a:cxn ang="0">
                    <a:pos x="232" y="768"/>
                  </a:cxn>
                  <a:cxn ang="0">
                    <a:pos x="274" y="752"/>
                  </a:cxn>
                  <a:cxn ang="0">
                    <a:pos x="267" y="713"/>
                  </a:cxn>
                  <a:cxn ang="0">
                    <a:pos x="311" y="670"/>
                  </a:cxn>
                  <a:cxn ang="0">
                    <a:pos x="332" y="598"/>
                  </a:cxn>
                  <a:cxn ang="0">
                    <a:pos x="365" y="565"/>
                  </a:cxn>
                  <a:cxn ang="0">
                    <a:pos x="348" y="527"/>
                  </a:cxn>
                  <a:cxn ang="0">
                    <a:pos x="406" y="487"/>
                  </a:cxn>
                  <a:cxn ang="0">
                    <a:pos x="425" y="457"/>
                  </a:cxn>
                  <a:cxn ang="0">
                    <a:pos x="436" y="432"/>
                  </a:cxn>
                  <a:cxn ang="0">
                    <a:pos x="423" y="398"/>
                  </a:cxn>
                  <a:cxn ang="0">
                    <a:pos x="460" y="368"/>
                  </a:cxn>
                  <a:cxn ang="0">
                    <a:pos x="479" y="365"/>
                  </a:cxn>
                  <a:cxn ang="0">
                    <a:pos x="524" y="332"/>
                  </a:cxn>
                  <a:cxn ang="0">
                    <a:pos x="529" y="284"/>
                  </a:cxn>
                  <a:cxn ang="0">
                    <a:pos x="576" y="213"/>
                  </a:cxn>
                  <a:cxn ang="0">
                    <a:pos x="616" y="216"/>
                  </a:cxn>
                  <a:cxn ang="0">
                    <a:pos x="659" y="191"/>
                  </a:cxn>
                  <a:cxn ang="0">
                    <a:pos x="714" y="142"/>
                  </a:cxn>
                  <a:cxn ang="0">
                    <a:pos x="744" y="113"/>
                  </a:cxn>
                  <a:cxn ang="0">
                    <a:pos x="819" y="86"/>
                  </a:cxn>
                  <a:cxn ang="0">
                    <a:pos x="858" y="39"/>
                  </a:cxn>
                  <a:cxn ang="0">
                    <a:pos x="851" y="128"/>
                  </a:cxn>
                  <a:cxn ang="0">
                    <a:pos x="930" y="76"/>
                  </a:cxn>
                </a:cxnLst>
                <a:rect l="0" t="0" r="r" b="b"/>
                <a:pathLst>
                  <a:path w="1104" h="1320">
                    <a:moveTo>
                      <a:pt x="580" y="158"/>
                    </a:moveTo>
                    <a:lnTo>
                      <a:pt x="582" y="158"/>
                    </a:lnTo>
                    <a:lnTo>
                      <a:pt x="584" y="159"/>
                    </a:lnTo>
                    <a:lnTo>
                      <a:pt x="585" y="159"/>
                    </a:lnTo>
                    <a:lnTo>
                      <a:pt x="584" y="158"/>
                    </a:lnTo>
                    <a:lnTo>
                      <a:pt x="586" y="158"/>
                    </a:lnTo>
                    <a:lnTo>
                      <a:pt x="586" y="159"/>
                    </a:lnTo>
                    <a:lnTo>
                      <a:pt x="588" y="160"/>
                    </a:lnTo>
                    <a:lnTo>
                      <a:pt x="588" y="161"/>
                    </a:lnTo>
                    <a:lnTo>
                      <a:pt x="586" y="162"/>
                    </a:lnTo>
                    <a:lnTo>
                      <a:pt x="589" y="162"/>
                    </a:lnTo>
                    <a:lnTo>
                      <a:pt x="594" y="164"/>
                    </a:lnTo>
                    <a:lnTo>
                      <a:pt x="594" y="165"/>
                    </a:lnTo>
                    <a:lnTo>
                      <a:pt x="596" y="167"/>
                    </a:lnTo>
                    <a:lnTo>
                      <a:pt x="596" y="172"/>
                    </a:lnTo>
                    <a:lnTo>
                      <a:pt x="595" y="174"/>
                    </a:lnTo>
                    <a:lnTo>
                      <a:pt x="592" y="176"/>
                    </a:lnTo>
                    <a:lnTo>
                      <a:pt x="590" y="180"/>
                    </a:lnTo>
                    <a:lnTo>
                      <a:pt x="589" y="182"/>
                    </a:lnTo>
                    <a:lnTo>
                      <a:pt x="586" y="182"/>
                    </a:lnTo>
                    <a:lnTo>
                      <a:pt x="584" y="184"/>
                    </a:lnTo>
                    <a:lnTo>
                      <a:pt x="584" y="188"/>
                    </a:lnTo>
                    <a:lnTo>
                      <a:pt x="586" y="190"/>
                    </a:lnTo>
                    <a:lnTo>
                      <a:pt x="586" y="194"/>
                    </a:lnTo>
                    <a:lnTo>
                      <a:pt x="584" y="196"/>
                    </a:lnTo>
                    <a:lnTo>
                      <a:pt x="583" y="196"/>
                    </a:lnTo>
                    <a:lnTo>
                      <a:pt x="578" y="195"/>
                    </a:lnTo>
                    <a:lnTo>
                      <a:pt x="576" y="197"/>
                    </a:lnTo>
                    <a:lnTo>
                      <a:pt x="572" y="197"/>
                    </a:lnTo>
                    <a:lnTo>
                      <a:pt x="563" y="201"/>
                    </a:lnTo>
                    <a:lnTo>
                      <a:pt x="560" y="201"/>
                    </a:lnTo>
                    <a:lnTo>
                      <a:pt x="555" y="196"/>
                    </a:lnTo>
                    <a:lnTo>
                      <a:pt x="553" y="196"/>
                    </a:lnTo>
                    <a:lnTo>
                      <a:pt x="551" y="194"/>
                    </a:lnTo>
                    <a:lnTo>
                      <a:pt x="553" y="191"/>
                    </a:lnTo>
                    <a:lnTo>
                      <a:pt x="553" y="189"/>
                    </a:lnTo>
                    <a:lnTo>
                      <a:pt x="554" y="190"/>
                    </a:lnTo>
                    <a:lnTo>
                      <a:pt x="555" y="190"/>
                    </a:lnTo>
                    <a:lnTo>
                      <a:pt x="555" y="189"/>
                    </a:lnTo>
                    <a:lnTo>
                      <a:pt x="557" y="189"/>
                    </a:lnTo>
                    <a:lnTo>
                      <a:pt x="557" y="188"/>
                    </a:lnTo>
                    <a:lnTo>
                      <a:pt x="561" y="189"/>
                    </a:lnTo>
                    <a:lnTo>
                      <a:pt x="564" y="191"/>
                    </a:lnTo>
                    <a:lnTo>
                      <a:pt x="564" y="192"/>
                    </a:lnTo>
                    <a:lnTo>
                      <a:pt x="563" y="192"/>
                    </a:lnTo>
                    <a:lnTo>
                      <a:pt x="563" y="194"/>
                    </a:lnTo>
                    <a:lnTo>
                      <a:pt x="564" y="194"/>
                    </a:lnTo>
                    <a:lnTo>
                      <a:pt x="564" y="192"/>
                    </a:lnTo>
                    <a:lnTo>
                      <a:pt x="565" y="191"/>
                    </a:lnTo>
                    <a:lnTo>
                      <a:pt x="565" y="190"/>
                    </a:lnTo>
                    <a:lnTo>
                      <a:pt x="566" y="190"/>
                    </a:lnTo>
                    <a:lnTo>
                      <a:pt x="567" y="189"/>
                    </a:lnTo>
                    <a:lnTo>
                      <a:pt x="567" y="188"/>
                    </a:lnTo>
                    <a:lnTo>
                      <a:pt x="568" y="188"/>
                    </a:lnTo>
                    <a:lnTo>
                      <a:pt x="567" y="188"/>
                    </a:lnTo>
                    <a:lnTo>
                      <a:pt x="565" y="189"/>
                    </a:lnTo>
                    <a:lnTo>
                      <a:pt x="564" y="189"/>
                    </a:lnTo>
                    <a:lnTo>
                      <a:pt x="564" y="188"/>
                    </a:lnTo>
                    <a:lnTo>
                      <a:pt x="559" y="179"/>
                    </a:lnTo>
                    <a:lnTo>
                      <a:pt x="560" y="178"/>
                    </a:lnTo>
                    <a:lnTo>
                      <a:pt x="565" y="179"/>
                    </a:lnTo>
                    <a:lnTo>
                      <a:pt x="572" y="179"/>
                    </a:lnTo>
                    <a:lnTo>
                      <a:pt x="577" y="182"/>
                    </a:lnTo>
                    <a:lnTo>
                      <a:pt x="578" y="180"/>
                    </a:lnTo>
                    <a:lnTo>
                      <a:pt x="577" y="179"/>
                    </a:lnTo>
                    <a:lnTo>
                      <a:pt x="567" y="178"/>
                    </a:lnTo>
                    <a:lnTo>
                      <a:pt x="566" y="177"/>
                    </a:lnTo>
                    <a:lnTo>
                      <a:pt x="566" y="174"/>
                    </a:lnTo>
                    <a:lnTo>
                      <a:pt x="565" y="172"/>
                    </a:lnTo>
                    <a:lnTo>
                      <a:pt x="565" y="171"/>
                    </a:lnTo>
                    <a:lnTo>
                      <a:pt x="566" y="168"/>
                    </a:lnTo>
                    <a:lnTo>
                      <a:pt x="568" y="168"/>
                    </a:lnTo>
                    <a:lnTo>
                      <a:pt x="570" y="171"/>
                    </a:lnTo>
                    <a:lnTo>
                      <a:pt x="572" y="171"/>
                    </a:lnTo>
                    <a:lnTo>
                      <a:pt x="572" y="174"/>
                    </a:lnTo>
                    <a:lnTo>
                      <a:pt x="573" y="173"/>
                    </a:lnTo>
                    <a:lnTo>
                      <a:pt x="573" y="172"/>
                    </a:lnTo>
                    <a:lnTo>
                      <a:pt x="574" y="171"/>
                    </a:lnTo>
                    <a:lnTo>
                      <a:pt x="574" y="168"/>
                    </a:lnTo>
                    <a:lnTo>
                      <a:pt x="576" y="167"/>
                    </a:lnTo>
                    <a:lnTo>
                      <a:pt x="579" y="167"/>
                    </a:lnTo>
                    <a:lnTo>
                      <a:pt x="578" y="173"/>
                    </a:lnTo>
                    <a:lnTo>
                      <a:pt x="579" y="178"/>
                    </a:lnTo>
                    <a:lnTo>
                      <a:pt x="582" y="182"/>
                    </a:lnTo>
                    <a:lnTo>
                      <a:pt x="584" y="182"/>
                    </a:lnTo>
                    <a:lnTo>
                      <a:pt x="583" y="180"/>
                    </a:lnTo>
                    <a:lnTo>
                      <a:pt x="583" y="174"/>
                    </a:lnTo>
                    <a:lnTo>
                      <a:pt x="585" y="170"/>
                    </a:lnTo>
                    <a:lnTo>
                      <a:pt x="584" y="168"/>
                    </a:lnTo>
                    <a:lnTo>
                      <a:pt x="580" y="164"/>
                    </a:lnTo>
                    <a:lnTo>
                      <a:pt x="580" y="162"/>
                    </a:lnTo>
                    <a:lnTo>
                      <a:pt x="579" y="160"/>
                    </a:lnTo>
                    <a:lnTo>
                      <a:pt x="580" y="158"/>
                    </a:lnTo>
                    <a:close/>
                    <a:moveTo>
                      <a:pt x="1051" y="154"/>
                    </a:moveTo>
                    <a:lnTo>
                      <a:pt x="1052" y="154"/>
                    </a:lnTo>
                    <a:lnTo>
                      <a:pt x="1056" y="155"/>
                    </a:lnTo>
                    <a:lnTo>
                      <a:pt x="1057" y="156"/>
                    </a:lnTo>
                    <a:lnTo>
                      <a:pt x="1057" y="160"/>
                    </a:lnTo>
                    <a:lnTo>
                      <a:pt x="1058" y="160"/>
                    </a:lnTo>
                    <a:lnTo>
                      <a:pt x="1058" y="164"/>
                    </a:lnTo>
                    <a:lnTo>
                      <a:pt x="1062" y="164"/>
                    </a:lnTo>
                    <a:lnTo>
                      <a:pt x="1062" y="166"/>
                    </a:lnTo>
                    <a:lnTo>
                      <a:pt x="1055" y="170"/>
                    </a:lnTo>
                    <a:lnTo>
                      <a:pt x="1054" y="171"/>
                    </a:lnTo>
                    <a:lnTo>
                      <a:pt x="1051" y="168"/>
                    </a:lnTo>
                    <a:lnTo>
                      <a:pt x="1050" y="170"/>
                    </a:lnTo>
                    <a:lnTo>
                      <a:pt x="1051" y="171"/>
                    </a:lnTo>
                    <a:lnTo>
                      <a:pt x="1051" y="172"/>
                    </a:lnTo>
                    <a:lnTo>
                      <a:pt x="1049" y="173"/>
                    </a:lnTo>
                    <a:lnTo>
                      <a:pt x="1045" y="172"/>
                    </a:lnTo>
                    <a:lnTo>
                      <a:pt x="1049" y="165"/>
                    </a:lnTo>
                    <a:lnTo>
                      <a:pt x="1050" y="164"/>
                    </a:lnTo>
                    <a:lnTo>
                      <a:pt x="1050" y="156"/>
                    </a:lnTo>
                    <a:lnTo>
                      <a:pt x="1051" y="154"/>
                    </a:lnTo>
                    <a:close/>
                    <a:moveTo>
                      <a:pt x="666" y="154"/>
                    </a:moveTo>
                    <a:lnTo>
                      <a:pt x="666" y="156"/>
                    </a:lnTo>
                    <a:lnTo>
                      <a:pt x="665" y="156"/>
                    </a:lnTo>
                    <a:lnTo>
                      <a:pt x="665" y="160"/>
                    </a:lnTo>
                    <a:lnTo>
                      <a:pt x="666" y="164"/>
                    </a:lnTo>
                    <a:lnTo>
                      <a:pt x="665" y="166"/>
                    </a:lnTo>
                    <a:lnTo>
                      <a:pt x="664" y="167"/>
                    </a:lnTo>
                    <a:lnTo>
                      <a:pt x="661" y="168"/>
                    </a:lnTo>
                    <a:lnTo>
                      <a:pt x="659" y="168"/>
                    </a:lnTo>
                    <a:lnTo>
                      <a:pt x="658" y="166"/>
                    </a:lnTo>
                    <a:lnTo>
                      <a:pt x="658" y="161"/>
                    </a:lnTo>
                    <a:lnTo>
                      <a:pt x="659" y="159"/>
                    </a:lnTo>
                    <a:lnTo>
                      <a:pt x="659" y="156"/>
                    </a:lnTo>
                    <a:lnTo>
                      <a:pt x="660" y="155"/>
                    </a:lnTo>
                    <a:lnTo>
                      <a:pt x="661" y="155"/>
                    </a:lnTo>
                    <a:lnTo>
                      <a:pt x="666" y="154"/>
                    </a:lnTo>
                    <a:close/>
                    <a:moveTo>
                      <a:pt x="706" y="149"/>
                    </a:moveTo>
                    <a:lnTo>
                      <a:pt x="709" y="149"/>
                    </a:lnTo>
                    <a:lnTo>
                      <a:pt x="709" y="151"/>
                    </a:lnTo>
                    <a:lnTo>
                      <a:pt x="708" y="152"/>
                    </a:lnTo>
                    <a:lnTo>
                      <a:pt x="707" y="152"/>
                    </a:lnTo>
                    <a:lnTo>
                      <a:pt x="707" y="151"/>
                    </a:lnTo>
                    <a:lnTo>
                      <a:pt x="706" y="149"/>
                    </a:lnTo>
                    <a:close/>
                    <a:moveTo>
                      <a:pt x="626" y="143"/>
                    </a:moveTo>
                    <a:lnTo>
                      <a:pt x="628" y="143"/>
                    </a:lnTo>
                    <a:lnTo>
                      <a:pt x="629" y="145"/>
                    </a:lnTo>
                    <a:lnTo>
                      <a:pt x="629" y="149"/>
                    </a:lnTo>
                    <a:lnTo>
                      <a:pt x="627" y="153"/>
                    </a:lnTo>
                    <a:lnTo>
                      <a:pt x="624" y="160"/>
                    </a:lnTo>
                    <a:lnTo>
                      <a:pt x="622" y="161"/>
                    </a:lnTo>
                    <a:lnTo>
                      <a:pt x="614" y="164"/>
                    </a:lnTo>
                    <a:lnTo>
                      <a:pt x="611" y="162"/>
                    </a:lnTo>
                    <a:lnTo>
                      <a:pt x="613" y="161"/>
                    </a:lnTo>
                    <a:lnTo>
                      <a:pt x="615" y="156"/>
                    </a:lnTo>
                    <a:lnTo>
                      <a:pt x="616" y="153"/>
                    </a:lnTo>
                    <a:lnTo>
                      <a:pt x="619" y="152"/>
                    </a:lnTo>
                    <a:lnTo>
                      <a:pt x="623" y="148"/>
                    </a:lnTo>
                    <a:lnTo>
                      <a:pt x="624" y="146"/>
                    </a:lnTo>
                    <a:lnTo>
                      <a:pt x="626" y="145"/>
                    </a:lnTo>
                    <a:lnTo>
                      <a:pt x="626" y="143"/>
                    </a:lnTo>
                    <a:close/>
                    <a:moveTo>
                      <a:pt x="634" y="140"/>
                    </a:moveTo>
                    <a:lnTo>
                      <a:pt x="635" y="140"/>
                    </a:lnTo>
                    <a:lnTo>
                      <a:pt x="635" y="141"/>
                    </a:lnTo>
                    <a:lnTo>
                      <a:pt x="634" y="142"/>
                    </a:lnTo>
                    <a:lnTo>
                      <a:pt x="632" y="142"/>
                    </a:lnTo>
                    <a:lnTo>
                      <a:pt x="632" y="141"/>
                    </a:lnTo>
                    <a:lnTo>
                      <a:pt x="633" y="141"/>
                    </a:lnTo>
                    <a:lnTo>
                      <a:pt x="634" y="140"/>
                    </a:lnTo>
                    <a:close/>
                    <a:moveTo>
                      <a:pt x="672" y="137"/>
                    </a:moveTo>
                    <a:lnTo>
                      <a:pt x="673" y="139"/>
                    </a:lnTo>
                    <a:lnTo>
                      <a:pt x="676" y="142"/>
                    </a:lnTo>
                    <a:lnTo>
                      <a:pt x="676" y="143"/>
                    </a:lnTo>
                    <a:lnTo>
                      <a:pt x="682" y="142"/>
                    </a:lnTo>
                    <a:lnTo>
                      <a:pt x="677" y="146"/>
                    </a:lnTo>
                    <a:lnTo>
                      <a:pt x="677" y="148"/>
                    </a:lnTo>
                    <a:lnTo>
                      <a:pt x="676" y="149"/>
                    </a:lnTo>
                    <a:lnTo>
                      <a:pt x="673" y="151"/>
                    </a:lnTo>
                    <a:lnTo>
                      <a:pt x="671" y="151"/>
                    </a:lnTo>
                    <a:lnTo>
                      <a:pt x="670" y="149"/>
                    </a:lnTo>
                    <a:lnTo>
                      <a:pt x="667" y="145"/>
                    </a:lnTo>
                    <a:lnTo>
                      <a:pt x="667" y="143"/>
                    </a:lnTo>
                    <a:lnTo>
                      <a:pt x="670" y="139"/>
                    </a:lnTo>
                    <a:lnTo>
                      <a:pt x="671" y="139"/>
                    </a:lnTo>
                    <a:lnTo>
                      <a:pt x="672" y="137"/>
                    </a:lnTo>
                    <a:close/>
                    <a:moveTo>
                      <a:pt x="679" y="135"/>
                    </a:moveTo>
                    <a:lnTo>
                      <a:pt x="679" y="136"/>
                    </a:lnTo>
                    <a:lnTo>
                      <a:pt x="681" y="139"/>
                    </a:lnTo>
                    <a:lnTo>
                      <a:pt x="679" y="140"/>
                    </a:lnTo>
                    <a:lnTo>
                      <a:pt x="676" y="141"/>
                    </a:lnTo>
                    <a:lnTo>
                      <a:pt x="677" y="139"/>
                    </a:lnTo>
                    <a:lnTo>
                      <a:pt x="678" y="137"/>
                    </a:lnTo>
                    <a:lnTo>
                      <a:pt x="679" y="135"/>
                    </a:lnTo>
                    <a:close/>
                    <a:moveTo>
                      <a:pt x="602" y="131"/>
                    </a:moveTo>
                    <a:lnTo>
                      <a:pt x="603" y="131"/>
                    </a:lnTo>
                    <a:lnTo>
                      <a:pt x="603" y="135"/>
                    </a:lnTo>
                    <a:lnTo>
                      <a:pt x="604" y="135"/>
                    </a:lnTo>
                    <a:lnTo>
                      <a:pt x="607" y="133"/>
                    </a:lnTo>
                    <a:lnTo>
                      <a:pt x="608" y="134"/>
                    </a:lnTo>
                    <a:lnTo>
                      <a:pt x="607" y="135"/>
                    </a:lnTo>
                    <a:lnTo>
                      <a:pt x="605" y="137"/>
                    </a:lnTo>
                    <a:lnTo>
                      <a:pt x="605" y="140"/>
                    </a:lnTo>
                    <a:lnTo>
                      <a:pt x="608" y="141"/>
                    </a:lnTo>
                    <a:lnTo>
                      <a:pt x="610" y="145"/>
                    </a:lnTo>
                    <a:lnTo>
                      <a:pt x="611" y="145"/>
                    </a:lnTo>
                    <a:lnTo>
                      <a:pt x="611" y="142"/>
                    </a:lnTo>
                    <a:lnTo>
                      <a:pt x="614" y="137"/>
                    </a:lnTo>
                    <a:lnTo>
                      <a:pt x="616" y="136"/>
                    </a:lnTo>
                    <a:lnTo>
                      <a:pt x="617" y="136"/>
                    </a:lnTo>
                    <a:lnTo>
                      <a:pt x="617" y="137"/>
                    </a:lnTo>
                    <a:lnTo>
                      <a:pt x="619" y="140"/>
                    </a:lnTo>
                    <a:lnTo>
                      <a:pt x="619" y="141"/>
                    </a:lnTo>
                    <a:lnTo>
                      <a:pt x="617" y="142"/>
                    </a:lnTo>
                    <a:lnTo>
                      <a:pt x="617" y="143"/>
                    </a:lnTo>
                    <a:lnTo>
                      <a:pt x="619" y="145"/>
                    </a:lnTo>
                    <a:lnTo>
                      <a:pt x="619" y="143"/>
                    </a:lnTo>
                    <a:lnTo>
                      <a:pt x="620" y="142"/>
                    </a:lnTo>
                    <a:lnTo>
                      <a:pt x="620" y="141"/>
                    </a:lnTo>
                    <a:lnTo>
                      <a:pt x="622" y="141"/>
                    </a:lnTo>
                    <a:lnTo>
                      <a:pt x="622" y="145"/>
                    </a:lnTo>
                    <a:lnTo>
                      <a:pt x="621" y="147"/>
                    </a:lnTo>
                    <a:lnTo>
                      <a:pt x="616" y="149"/>
                    </a:lnTo>
                    <a:lnTo>
                      <a:pt x="616" y="152"/>
                    </a:lnTo>
                    <a:lnTo>
                      <a:pt x="615" y="153"/>
                    </a:lnTo>
                    <a:lnTo>
                      <a:pt x="615" y="155"/>
                    </a:lnTo>
                    <a:lnTo>
                      <a:pt x="614" y="155"/>
                    </a:lnTo>
                    <a:lnTo>
                      <a:pt x="614" y="158"/>
                    </a:lnTo>
                    <a:lnTo>
                      <a:pt x="611" y="159"/>
                    </a:lnTo>
                    <a:lnTo>
                      <a:pt x="611" y="162"/>
                    </a:lnTo>
                    <a:lnTo>
                      <a:pt x="608" y="166"/>
                    </a:lnTo>
                    <a:lnTo>
                      <a:pt x="598" y="170"/>
                    </a:lnTo>
                    <a:lnTo>
                      <a:pt x="597" y="167"/>
                    </a:lnTo>
                    <a:lnTo>
                      <a:pt x="596" y="164"/>
                    </a:lnTo>
                    <a:lnTo>
                      <a:pt x="586" y="155"/>
                    </a:lnTo>
                    <a:lnTo>
                      <a:pt x="584" y="154"/>
                    </a:lnTo>
                    <a:lnTo>
                      <a:pt x="582" y="149"/>
                    </a:lnTo>
                    <a:lnTo>
                      <a:pt x="584" y="149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0" y="148"/>
                    </a:lnTo>
                    <a:lnTo>
                      <a:pt x="591" y="147"/>
                    </a:lnTo>
                    <a:lnTo>
                      <a:pt x="589" y="147"/>
                    </a:lnTo>
                    <a:lnTo>
                      <a:pt x="588" y="146"/>
                    </a:lnTo>
                    <a:lnTo>
                      <a:pt x="586" y="143"/>
                    </a:lnTo>
                    <a:lnTo>
                      <a:pt x="588" y="141"/>
                    </a:lnTo>
                    <a:lnTo>
                      <a:pt x="589" y="141"/>
                    </a:lnTo>
                    <a:lnTo>
                      <a:pt x="591" y="140"/>
                    </a:lnTo>
                    <a:lnTo>
                      <a:pt x="594" y="141"/>
                    </a:lnTo>
                    <a:lnTo>
                      <a:pt x="594" y="140"/>
                    </a:lnTo>
                    <a:lnTo>
                      <a:pt x="595" y="139"/>
                    </a:lnTo>
                    <a:lnTo>
                      <a:pt x="596" y="139"/>
                    </a:lnTo>
                    <a:lnTo>
                      <a:pt x="596" y="141"/>
                    </a:lnTo>
                    <a:lnTo>
                      <a:pt x="597" y="141"/>
                    </a:lnTo>
                    <a:lnTo>
                      <a:pt x="598" y="140"/>
                    </a:lnTo>
                    <a:lnTo>
                      <a:pt x="598" y="139"/>
                    </a:lnTo>
                    <a:lnTo>
                      <a:pt x="596" y="136"/>
                    </a:lnTo>
                    <a:lnTo>
                      <a:pt x="596" y="134"/>
                    </a:lnTo>
                    <a:lnTo>
                      <a:pt x="597" y="135"/>
                    </a:lnTo>
                    <a:lnTo>
                      <a:pt x="598" y="135"/>
                    </a:lnTo>
                    <a:lnTo>
                      <a:pt x="598" y="134"/>
                    </a:lnTo>
                    <a:lnTo>
                      <a:pt x="602" y="131"/>
                    </a:lnTo>
                    <a:close/>
                    <a:moveTo>
                      <a:pt x="582" y="129"/>
                    </a:moveTo>
                    <a:lnTo>
                      <a:pt x="583" y="129"/>
                    </a:lnTo>
                    <a:lnTo>
                      <a:pt x="584" y="130"/>
                    </a:lnTo>
                    <a:lnTo>
                      <a:pt x="585" y="133"/>
                    </a:lnTo>
                    <a:lnTo>
                      <a:pt x="585" y="136"/>
                    </a:lnTo>
                    <a:lnTo>
                      <a:pt x="586" y="135"/>
                    </a:lnTo>
                    <a:lnTo>
                      <a:pt x="586" y="134"/>
                    </a:lnTo>
                    <a:lnTo>
                      <a:pt x="589" y="130"/>
                    </a:lnTo>
                    <a:lnTo>
                      <a:pt x="590" y="130"/>
                    </a:lnTo>
                    <a:lnTo>
                      <a:pt x="590" y="131"/>
                    </a:lnTo>
                    <a:lnTo>
                      <a:pt x="592" y="133"/>
                    </a:lnTo>
                    <a:lnTo>
                      <a:pt x="592" y="135"/>
                    </a:lnTo>
                    <a:lnTo>
                      <a:pt x="590" y="137"/>
                    </a:lnTo>
                    <a:lnTo>
                      <a:pt x="586" y="139"/>
                    </a:lnTo>
                    <a:lnTo>
                      <a:pt x="584" y="141"/>
                    </a:lnTo>
                    <a:lnTo>
                      <a:pt x="583" y="143"/>
                    </a:lnTo>
                    <a:lnTo>
                      <a:pt x="580" y="146"/>
                    </a:lnTo>
                    <a:lnTo>
                      <a:pt x="580" y="145"/>
                    </a:lnTo>
                    <a:lnTo>
                      <a:pt x="579" y="143"/>
                    </a:lnTo>
                    <a:lnTo>
                      <a:pt x="579" y="142"/>
                    </a:lnTo>
                    <a:lnTo>
                      <a:pt x="580" y="141"/>
                    </a:lnTo>
                    <a:lnTo>
                      <a:pt x="580" y="140"/>
                    </a:lnTo>
                    <a:lnTo>
                      <a:pt x="579" y="140"/>
                    </a:lnTo>
                    <a:lnTo>
                      <a:pt x="579" y="137"/>
                    </a:lnTo>
                    <a:lnTo>
                      <a:pt x="580" y="135"/>
                    </a:lnTo>
                    <a:lnTo>
                      <a:pt x="580" y="134"/>
                    </a:lnTo>
                    <a:lnTo>
                      <a:pt x="582" y="133"/>
                    </a:lnTo>
                    <a:lnTo>
                      <a:pt x="582" y="129"/>
                    </a:lnTo>
                    <a:close/>
                    <a:moveTo>
                      <a:pt x="851" y="127"/>
                    </a:moveTo>
                    <a:lnTo>
                      <a:pt x="852" y="127"/>
                    </a:lnTo>
                    <a:lnTo>
                      <a:pt x="852" y="128"/>
                    </a:lnTo>
                    <a:lnTo>
                      <a:pt x="851" y="128"/>
                    </a:lnTo>
                    <a:lnTo>
                      <a:pt x="851" y="127"/>
                    </a:lnTo>
                    <a:close/>
                    <a:moveTo>
                      <a:pt x="671" y="124"/>
                    </a:moveTo>
                    <a:lnTo>
                      <a:pt x="672" y="125"/>
                    </a:lnTo>
                    <a:lnTo>
                      <a:pt x="675" y="130"/>
                    </a:lnTo>
                    <a:lnTo>
                      <a:pt x="675" y="131"/>
                    </a:lnTo>
                    <a:lnTo>
                      <a:pt x="673" y="134"/>
                    </a:lnTo>
                    <a:lnTo>
                      <a:pt x="672" y="135"/>
                    </a:lnTo>
                    <a:lnTo>
                      <a:pt x="671" y="134"/>
                    </a:lnTo>
                    <a:lnTo>
                      <a:pt x="670" y="134"/>
                    </a:lnTo>
                    <a:lnTo>
                      <a:pt x="670" y="125"/>
                    </a:lnTo>
                    <a:lnTo>
                      <a:pt x="671" y="124"/>
                    </a:lnTo>
                    <a:close/>
                    <a:moveTo>
                      <a:pt x="610" y="123"/>
                    </a:moveTo>
                    <a:lnTo>
                      <a:pt x="613" y="124"/>
                    </a:lnTo>
                    <a:lnTo>
                      <a:pt x="617" y="128"/>
                    </a:lnTo>
                    <a:lnTo>
                      <a:pt x="617" y="131"/>
                    </a:lnTo>
                    <a:lnTo>
                      <a:pt x="614" y="131"/>
                    </a:lnTo>
                    <a:lnTo>
                      <a:pt x="609" y="129"/>
                    </a:lnTo>
                    <a:lnTo>
                      <a:pt x="608" y="129"/>
                    </a:lnTo>
                    <a:lnTo>
                      <a:pt x="608" y="125"/>
                    </a:lnTo>
                    <a:lnTo>
                      <a:pt x="610" y="123"/>
                    </a:lnTo>
                    <a:close/>
                    <a:moveTo>
                      <a:pt x="660" y="113"/>
                    </a:moveTo>
                    <a:lnTo>
                      <a:pt x="666" y="113"/>
                    </a:lnTo>
                    <a:lnTo>
                      <a:pt x="669" y="115"/>
                    </a:lnTo>
                    <a:lnTo>
                      <a:pt x="671" y="117"/>
                    </a:lnTo>
                    <a:lnTo>
                      <a:pt x="671" y="119"/>
                    </a:lnTo>
                    <a:lnTo>
                      <a:pt x="669" y="124"/>
                    </a:lnTo>
                    <a:lnTo>
                      <a:pt x="669" y="131"/>
                    </a:lnTo>
                    <a:lnTo>
                      <a:pt x="670" y="134"/>
                    </a:lnTo>
                    <a:lnTo>
                      <a:pt x="670" y="135"/>
                    </a:lnTo>
                    <a:lnTo>
                      <a:pt x="669" y="136"/>
                    </a:lnTo>
                    <a:lnTo>
                      <a:pt x="666" y="136"/>
                    </a:lnTo>
                    <a:lnTo>
                      <a:pt x="665" y="135"/>
                    </a:lnTo>
                    <a:lnTo>
                      <a:pt x="664" y="135"/>
                    </a:lnTo>
                    <a:lnTo>
                      <a:pt x="664" y="136"/>
                    </a:lnTo>
                    <a:lnTo>
                      <a:pt x="663" y="137"/>
                    </a:lnTo>
                    <a:lnTo>
                      <a:pt x="660" y="137"/>
                    </a:lnTo>
                    <a:lnTo>
                      <a:pt x="661" y="136"/>
                    </a:lnTo>
                    <a:lnTo>
                      <a:pt x="661" y="131"/>
                    </a:lnTo>
                    <a:lnTo>
                      <a:pt x="660" y="130"/>
                    </a:lnTo>
                    <a:lnTo>
                      <a:pt x="659" y="130"/>
                    </a:lnTo>
                    <a:lnTo>
                      <a:pt x="659" y="134"/>
                    </a:lnTo>
                    <a:lnTo>
                      <a:pt x="658" y="134"/>
                    </a:lnTo>
                    <a:lnTo>
                      <a:pt x="658" y="136"/>
                    </a:lnTo>
                    <a:lnTo>
                      <a:pt x="657" y="136"/>
                    </a:lnTo>
                    <a:lnTo>
                      <a:pt x="655" y="135"/>
                    </a:lnTo>
                    <a:lnTo>
                      <a:pt x="654" y="135"/>
                    </a:lnTo>
                    <a:lnTo>
                      <a:pt x="653" y="134"/>
                    </a:lnTo>
                    <a:lnTo>
                      <a:pt x="653" y="133"/>
                    </a:lnTo>
                    <a:lnTo>
                      <a:pt x="652" y="131"/>
                    </a:lnTo>
                    <a:lnTo>
                      <a:pt x="652" y="128"/>
                    </a:lnTo>
                    <a:lnTo>
                      <a:pt x="653" y="124"/>
                    </a:lnTo>
                    <a:lnTo>
                      <a:pt x="653" y="122"/>
                    </a:lnTo>
                    <a:lnTo>
                      <a:pt x="655" y="119"/>
                    </a:lnTo>
                    <a:lnTo>
                      <a:pt x="658" y="118"/>
                    </a:lnTo>
                    <a:lnTo>
                      <a:pt x="659" y="117"/>
                    </a:lnTo>
                    <a:lnTo>
                      <a:pt x="659" y="115"/>
                    </a:lnTo>
                    <a:lnTo>
                      <a:pt x="660" y="113"/>
                    </a:lnTo>
                    <a:close/>
                    <a:moveTo>
                      <a:pt x="601" y="111"/>
                    </a:moveTo>
                    <a:lnTo>
                      <a:pt x="602" y="112"/>
                    </a:lnTo>
                    <a:lnTo>
                      <a:pt x="603" y="112"/>
                    </a:lnTo>
                    <a:lnTo>
                      <a:pt x="603" y="117"/>
                    </a:lnTo>
                    <a:lnTo>
                      <a:pt x="604" y="118"/>
                    </a:lnTo>
                    <a:lnTo>
                      <a:pt x="604" y="122"/>
                    </a:lnTo>
                    <a:lnTo>
                      <a:pt x="603" y="123"/>
                    </a:lnTo>
                    <a:lnTo>
                      <a:pt x="603" y="127"/>
                    </a:lnTo>
                    <a:lnTo>
                      <a:pt x="599" y="130"/>
                    </a:lnTo>
                    <a:lnTo>
                      <a:pt x="595" y="125"/>
                    </a:lnTo>
                    <a:lnTo>
                      <a:pt x="594" y="125"/>
                    </a:lnTo>
                    <a:lnTo>
                      <a:pt x="594" y="124"/>
                    </a:lnTo>
                    <a:lnTo>
                      <a:pt x="596" y="122"/>
                    </a:lnTo>
                    <a:lnTo>
                      <a:pt x="597" y="123"/>
                    </a:lnTo>
                    <a:lnTo>
                      <a:pt x="597" y="124"/>
                    </a:lnTo>
                    <a:lnTo>
                      <a:pt x="598" y="124"/>
                    </a:lnTo>
                    <a:lnTo>
                      <a:pt x="598" y="119"/>
                    </a:lnTo>
                    <a:lnTo>
                      <a:pt x="599" y="119"/>
                    </a:lnTo>
                    <a:lnTo>
                      <a:pt x="599" y="118"/>
                    </a:lnTo>
                    <a:lnTo>
                      <a:pt x="598" y="117"/>
                    </a:lnTo>
                    <a:lnTo>
                      <a:pt x="598" y="116"/>
                    </a:lnTo>
                    <a:lnTo>
                      <a:pt x="597" y="115"/>
                    </a:lnTo>
                    <a:lnTo>
                      <a:pt x="597" y="113"/>
                    </a:lnTo>
                    <a:lnTo>
                      <a:pt x="601" y="113"/>
                    </a:lnTo>
                    <a:lnTo>
                      <a:pt x="601" y="111"/>
                    </a:lnTo>
                    <a:close/>
                    <a:moveTo>
                      <a:pt x="622" y="108"/>
                    </a:moveTo>
                    <a:lnTo>
                      <a:pt x="623" y="110"/>
                    </a:lnTo>
                    <a:lnTo>
                      <a:pt x="623" y="113"/>
                    </a:lnTo>
                    <a:lnTo>
                      <a:pt x="627" y="117"/>
                    </a:lnTo>
                    <a:lnTo>
                      <a:pt x="627" y="121"/>
                    </a:lnTo>
                    <a:lnTo>
                      <a:pt x="628" y="122"/>
                    </a:lnTo>
                    <a:lnTo>
                      <a:pt x="629" y="122"/>
                    </a:lnTo>
                    <a:lnTo>
                      <a:pt x="629" y="121"/>
                    </a:lnTo>
                    <a:lnTo>
                      <a:pt x="630" y="117"/>
                    </a:lnTo>
                    <a:lnTo>
                      <a:pt x="632" y="117"/>
                    </a:lnTo>
                    <a:lnTo>
                      <a:pt x="633" y="119"/>
                    </a:lnTo>
                    <a:lnTo>
                      <a:pt x="633" y="123"/>
                    </a:lnTo>
                    <a:lnTo>
                      <a:pt x="635" y="125"/>
                    </a:lnTo>
                    <a:lnTo>
                      <a:pt x="640" y="129"/>
                    </a:lnTo>
                    <a:lnTo>
                      <a:pt x="642" y="129"/>
                    </a:lnTo>
                    <a:lnTo>
                      <a:pt x="638" y="130"/>
                    </a:lnTo>
                    <a:lnTo>
                      <a:pt x="636" y="131"/>
                    </a:lnTo>
                    <a:lnTo>
                      <a:pt x="638" y="133"/>
                    </a:lnTo>
                    <a:lnTo>
                      <a:pt x="638" y="134"/>
                    </a:lnTo>
                    <a:lnTo>
                      <a:pt x="635" y="136"/>
                    </a:lnTo>
                    <a:lnTo>
                      <a:pt x="628" y="136"/>
                    </a:lnTo>
                    <a:lnTo>
                      <a:pt x="627" y="135"/>
                    </a:lnTo>
                    <a:lnTo>
                      <a:pt x="626" y="133"/>
                    </a:lnTo>
                    <a:lnTo>
                      <a:pt x="626" y="127"/>
                    </a:lnTo>
                    <a:lnTo>
                      <a:pt x="624" y="125"/>
                    </a:lnTo>
                    <a:lnTo>
                      <a:pt x="624" y="124"/>
                    </a:lnTo>
                    <a:lnTo>
                      <a:pt x="623" y="121"/>
                    </a:lnTo>
                    <a:lnTo>
                      <a:pt x="623" y="119"/>
                    </a:lnTo>
                    <a:lnTo>
                      <a:pt x="620" y="116"/>
                    </a:lnTo>
                    <a:lnTo>
                      <a:pt x="617" y="115"/>
                    </a:lnTo>
                    <a:lnTo>
                      <a:pt x="616" y="112"/>
                    </a:lnTo>
                    <a:lnTo>
                      <a:pt x="616" y="111"/>
                    </a:lnTo>
                    <a:lnTo>
                      <a:pt x="617" y="111"/>
                    </a:lnTo>
                    <a:lnTo>
                      <a:pt x="619" y="112"/>
                    </a:lnTo>
                    <a:lnTo>
                      <a:pt x="619" y="110"/>
                    </a:lnTo>
                    <a:lnTo>
                      <a:pt x="620" y="109"/>
                    </a:lnTo>
                    <a:lnTo>
                      <a:pt x="622" y="108"/>
                    </a:lnTo>
                    <a:close/>
                    <a:moveTo>
                      <a:pt x="708" y="94"/>
                    </a:moveTo>
                    <a:lnTo>
                      <a:pt x="709" y="96"/>
                    </a:lnTo>
                    <a:lnTo>
                      <a:pt x="709" y="97"/>
                    </a:lnTo>
                    <a:lnTo>
                      <a:pt x="711" y="99"/>
                    </a:lnTo>
                    <a:lnTo>
                      <a:pt x="711" y="103"/>
                    </a:lnTo>
                    <a:lnTo>
                      <a:pt x="710" y="108"/>
                    </a:lnTo>
                    <a:lnTo>
                      <a:pt x="709" y="109"/>
                    </a:lnTo>
                    <a:lnTo>
                      <a:pt x="709" y="110"/>
                    </a:lnTo>
                    <a:lnTo>
                      <a:pt x="708" y="111"/>
                    </a:lnTo>
                    <a:lnTo>
                      <a:pt x="707" y="110"/>
                    </a:lnTo>
                    <a:lnTo>
                      <a:pt x="707" y="97"/>
                    </a:lnTo>
                    <a:lnTo>
                      <a:pt x="708" y="97"/>
                    </a:lnTo>
                    <a:lnTo>
                      <a:pt x="708" y="94"/>
                    </a:lnTo>
                    <a:close/>
                    <a:moveTo>
                      <a:pt x="748" y="93"/>
                    </a:moveTo>
                    <a:lnTo>
                      <a:pt x="750" y="94"/>
                    </a:lnTo>
                    <a:lnTo>
                      <a:pt x="750" y="99"/>
                    </a:lnTo>
                    <a:lnTo>
                      <a:pt x="751" y="102"/>
                    </a:lnTo>
                    <a:lnTo>
                      <a:pt x="751" y="96"/>
                    </a:lnTo>
                    <a:lnTo>
                      <a:pt x="752" y="94"/>
                    </a:lnTo>
                    <a:lnTo>
                      <a:pt x="753" y="96"/>
                    </a:lnTo>
                    <a:lnTo>
                      <a:pt x="754" y="98"/>
                    </a:lnTo>
                    <a:lnTo>
                      <a:pt x="754" y="100"/>
                    </a:lnTo>
                    <a:lnTo>
                      <a:pt x="756" y="102"/>
                    </a:lnTo>
                    <a:lnTo>
                      <a:pt x="760" y="103"/>
                    </a:lnTo>
                    <a:lnTo>
                      <a:pt x="759" y="104"/>
                    </a:lnTo>
                    <a:lnTo>
                      <a:pt x="759" y="105"/>
                    </a:lnTo>
                    <a:lnTo>
                      <a:pt x="760" y="106"/>
                    </a:lnTo>
                    <a:lnTo>
                      <a:pt x="762" y="106"/>
                    </a:lnTo>
                    <a:lnTo>
                      <a:pt x="763" y="109"/>
                    </a:lnTo>
                    <a:lnTo>
                      <a:pt x="763" y="112"/>
                    </a:lnTo>
                    <a:lnTo>
                      <a:pt x="751" y="111"/>
                    </a:lnTo>
                    <a:lnTo>
                      <a:pt x="739" y="108"/>
                    </a:lnTo>
                    <a:lnTo>
                      <a:pt x="737" y="103"/>
                    </a:lnTo>
                    <a:lnTo>
                      <a:pt x="735" y="102"/>
                    </a:lnTo>
                    <a:lnTo>
                      <a:pt x="737" y="100"/>
                    </a:lnTo>
                    <a:lnTo>
                      <a:pt x="737" y="99"/>
                    </a:lnTo>
                    <a:lnTo>
                      <a:pt x="738" y="98"/>
                    </a:lnTo>
                    <a:lnTo>
                      <a:pt x="739" y="99"/>
                    </a:lnTo>
                    <a:lnTo>
                      <a:pt x="739" y="100"/>
                    </a:lnTo>
                    <a:lnTo>
                      <a:pt x="741" y="103"/>
                    </a:lnTo>
                    <a:lnTo>
                      <a:pt x="740" y="100"/>
                    </a:lnTo>
                    <a:lnTo>
                      <a:pt x="740" y="96"/>
                    </a:lnTo>
                    <a:lnTo>
                      <a:pt x="742" y="98"/>
                    </a:lnTo>
                    <a:lnTo>
                      <a:pt x="745" y="96"/>
                    </a:lnTo>
                    <a:lnTo>
                      <a:pt x="745" y="98"/>
                    </a:lnTo>
                    <a:lnTo>
                      <a:pt x="746" y="96"/>
                    </a:lnTo>
                    <a:lnTo>
                      <a:pt x="747" y="96"/>
                    </a:lnTo>
                    <a:lnTo>
                      <a:pt x="748" y="94"/>
                    </a:lnTo>
                    <a:lnTo>
                      <a:pt x="748" y="93"/>
                    </a:lnTo>
                    <a:close/>
                    <a:moveTo>
                      <a:pt x="978" y="85"/>
                    </a:moveTo>
                    <a:lnTo>
                      <a:pt x="978" y="86"/>
                    </a:lnTo>
                    <a:lnTo>
                      <a:pt x="977" y="87"/>
                    </a:lnTo>
                    <a:lnTo>
                      <a:pt x="978" y="85"/>
                    </a:lnTo>
                    <a:close/>
                    <a:moveTo>
                      <a:pt x="970" y="82"/>
                    </a:moveTo>
                    <a:lnTo>
                      <a:pt x="971" y="82"/>
                    </a:lnTo>
                    <a:lnTo>
                      <a:pt x="970" y="85"/>
                    </a:lnTo>
                    <a:lnTo>
                      <a:pt x="970" y="82"/>
                    </a:lnTo>
                    <a:close/>
                    <a:moveTo>
                      <a:pt x="782" y="65"/>
                    </a:moveTo>
                    <a:lnTo>
                      <a:pt x="783" y="65"/>
                    </a:lnTo>
                    <a:lnTo>
                      <a:pt x="783" y="66"/>
                    </a:lnTo>
                    <a:lnTo>
                      <a:pt x="784" y="67"/>
                    </a:lnTo>
                    <a:lnTo>
                      <a:pt x="785" y="66"/>
                    </a:lnTo>
                    <a:lnTo>
                      <a:pt x="787" y="67"/>
                    </a:lnTo>
                    <a:lnTo>
                      <a:pt x="785" y="67"/>
                    </a:lnTo>
                    <a:lnTo>
                      <a:pt x="787" y="68"/>
                    </a:lnTo>
                    <a:lnTo>
                      <a:pt x="788" y="70"/>
                    </a:lnTo>
                    <a:lnTo>
                      <a:pt x="788" y="73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8" y="79"/>
                    </a:lnTo>
                    <a:lnTo>
                      <a:pt x="789" y="80"/>
                    </a:lnTo>
                    <a:lnTo>
                      <a:pt x="790" y="80"/>
                    </a:lnTo>
                    <a:lnTo>
                      <a:pt x="790" y="81"/>
                    </a:lnTo>
                    <a:lnTo>
                      <a:pt x="789" y="81"/>
                    </a:lnTo>
                    <a:lnTo>
                      <a:pt x="789" y="82"/>
                    </a:lnTo>
                    <a:lnTo>
                      <a:pt x="790" y="85"/>
                    </a:lnTo>
                    <a:lnTo>
                      <a:pt x="788" y="92"/>
                    </a:lnTo>
                    <a:lnTo>
                      <a:pt x="779" y="99"/>
                    </a:lnTo>
                    <a:lnTo>
                      <a:pt x="776" y="100"/>
                    </a:lnTo>
                    <a:lnTo>
                      <a:pt x="775" y="102"/>
                    </a:lnTo>
                    <a:lnTo>
                      <a:pt x="776" y="102"/>
                    </a:lnTo>
                    <a:lnTo>
                      <a:pt x="778" y="104"/>
                    </a:lnTo>
                    <a:lnTo>
                      <a:pt x="771" y="109"/>
                    </a:lnTo>
                    <a:lnTo>
                      <a:pt x="766" y="109"/>
                    </a:lnTo>
                    <a:lnTo>
                      <a:pt x="766" y="103"/>
                    </a:lnTo>
                    <a:lnTo>
                      <a:pt x="768" y="99"/>
                    </a:lnTo>
                    <a:lnTo>
                      <a:pt x="768" y="96"/>
                    </a:lnTo>
                    <a:lnTo>
                      <a:pt x="769" y="93"/>
                    </a:lnTo>
                    <a:lnTo>
                      <a:pt x="768" y="92"/>
                    </a:lnTo>
                    <a:lnTo>
                      <a:pt x="765" y="98"/>
                    </a:lnTo>
                    <a:lnTo>
                      <a:pt x="764" y="100"/>
                    </a:lnTo>
                    <a:lnTo>
                      <a:pt x="763" y="100"/>
                    </a:lnTo>
                    <a:lnTo>
                      <a:pt x="762" y="99"/>
                    </a:lnTo>
                    <a:lnTo>
                      <a:pt x="760" y="99"/>
                    </a:lnTo>
                    <a:lnTo>
                      <a:pt x="759" y="98"/>
                    </a:lnTo>
                    <a:lnTo>
                      <a:pt x="757" y="93"/>
                    </a:lnTo>
                    <a:lnTo>
                      <a:pt x="756" y="92"/>
                    </a:lnTo>
                    <a:lnTo>
                      <a:pt x="760" y="92"/>
                    </a:lnTo>
                    <a:lnTo>
                      <a:pt x="760" y="91"/>
                    </a:lnTo>
                    <a:lnTo>
                      <a:pt x="759" y="90"/>
                    </a:lnTo>
                    <a:lnTo>
                      <a:pt x="758" y="90"/>
                    </a:lnTo>
                    <a:lnTo>
                      <a:pt x="758" y="87"/>
                    </a:lnTo>
                    <a:lnTo>
                      <a:pt x="759" y="86"/>
                    </a:lnTo>
                    <a:lnTo>
                      <a:pt x="760" y="86"/>
                    </a:lnTo>
                    <a:lnTo>
                      <a:pt x="760" y="84"/>
                    </a:lnTo>
                    <a:lnTo>
                      <a:pt x="763" y="84"/>
                    </a:lnTo>
                    <a:lnTo>
                      <a:pt x="763" y="81"/>
                    </a:lnTo>
                    <a:lnTo>
                      <a:pt x="768" y="78"/>
                    </a:lnTo>
                    <a:lnTo>
                      <a:pt x="769" y="79"/>
                    </a:lnTo>
                    <a:lnTo>
                      <a:pt x="769" y="81"/>
                    </a:lnTo>
                    <a:lnTo>
                      <a:pt x="771" y="79"/>
                    </a:lnTo>
                    <a:lnTo>
                      <a:pt x="772" y="79"/>
                    </a:lnTo>
                    <a:lnTo>
                      <a:pt x="772" y="78"/>
                    </a:lnTo>
                    <a:lnTo>
                      <a:pt x="771" y="78"/>
                    </a:lnTo>
                    <a:lnTo>
                      <a:pt x="770" y="76"/>
                    </a:lnTo>
                    <a:lnTo>
                      <a:pt x="770" y="75"/>
                    </a:lnTo>
                    <a:lnTo>
                      <a:pt x="771" y="74"/>
                    </a:lnTo>
                    <a:lnTo>
                      <a:pt x="773" y="76"/>
                    </a:lnTo>
                    <a:lnTo>
                      <a:pt x="773" y="84"/>
                    </a:lnTo>
                    <a:lnTo>
                      <a:pt x="775" y="84"/>
                    </a:lnTo>
                    <a:lnTo>
                      <a:pt x="775" y="82"/>
                    </a:lnTo>
                    <a:lnTo>
                      <a:pt x="776" y="79"/>
                    </a:lnTo>
                    <a:lnTo>
                      <a:pt x="776" y="76"/>
                    </a:lnTo>
                    <a:lnTo>
                      <a:pt x="775" y="76"/>
                    </a:lnTo>
                    <a:lnTo>
                      <a:pt x="775" y="75"/>
                    </a:lnTo>
                    <a:lnTo>
                      <a:pt x="776" y="74"/>
                    </a:lnTo>
                    <a:lnTo>
                      <a:pt x="778" y="76"/>
                    </a:lnTo>
                    <a:lnTo>
                      <a:pt x="779" y="76"/>
                    </a:lnTo>
                    <a:lnTo>
                      <a:pt x="779" y="75"/>
                    </a:lnTo>
                    <a:lnTo>
                      <a:pt x="778" y="75"/>
                    </a:lnTo>
                    <a:lnTo>
                      <a:pt x="779" y="73"/>
                    </a:lnTo>
                    <a:lnTo>
                      <a:pt x="783" y="75"/>
                    </a:lnTo>
                    <a:lnTo>
                      <a:pt x="785" y="75"/>
                    </a:lnTo>
                    <a:lnTo>
                      <a:pt x="784" y="73"/>
                    </a:lnTo>
                    <a:lnTo>
                      <a:pt x="783" y="72"/>
                    </a:lnTo>
                    <a:lnTo>
                      <a:pt x="781" y="70"/>
                    </a:lnTo>
                    <a:lnTo>
                      <a:pt x="781" y="69"/>
                    </a:lnTo>
                    <a:lnTo>
                      <a:pt x="782" y="68"/>
                    </a:lnTo>
                    <a:lnTo>
                      <a:pt x="782" y="67"/>
                    </a:lnTo>
                    <a:lnTo>
                      <a:pt x="779" y="67"/>
                    </a:lnTo>
                    <a:lnTo>
                      <a:pt x="778" y="66"/>
                    </a:lnTo>
                    <a:lnTo>
                      <a:pt x="782" y="65"/>
                    </a:lnTo>
                    <a:close/>
                    <a:moveTo>
                      <a:pt x="793" y="49"/>
                    </a:moveTo>
                    <a:lnTo>
                      <a:pt x="797" y="49"/>
                    </a:lnTo>
                    <a:lnTo>
                      <a:pt x="797" y="53"/>
                    </a:lnTo>
                    <a:lnTo>
                      <a:pt x="799" y="53"/>
                    </a:lnTo>
                    <a:lnTo>
                      <a:pt x="797" y="54"/>
                    </a:lnTo>
                    <a:lnTo>
                      <a:pt x="797" y="55"/>
                    </a:lnTo>
                    <a:lnTo>
                      <a:pt x="799" y="55"/>
                    </a:lnTo>
                    <a:lnTo>
                      <a:pt x="799" y="54"/>
                    </a:lnTo>
                    <a:lnTo>
                      <a:pt x="803" y="54"/>
                    </a:lnTo>
                    <a:lnTo>
                      <a:pt x="803" y="55"/>
                    </a:lnTo>
                    <a:lnTo>
                      <a:pt x="806" y="57"/>
                    </a:lnTo>
                    <a:lnTo>
                      <a:pt x="807" y="57"/>
                    </a:lnTo>
                    <a:lnTo>
                      <a:pt x="807" y="62"/>
                    </a:lnTo>
                    <a:lnTo>
                      <a:pt x="810" y="66"/>
                    </a:lnTo>
                    <a:lnTo>
                      <a:pt x="809" y="69"/>
                    </a:lnTo>
                    <a:lnTo>
                      <a:pt x="804" y="72"/>
                    </a:lnTo>
                    <a:lnTo>
                      <a:pt x="802" y="78"/>
                    </a:lnTo>
                    <a:lnTo>
                      <a:pt x="799" y="79"/>
                    </a:lnTo>
                    <a:lnTo>
                      <a:pt x="796" y="79"/>
                    </a:lnTo>
                    <a:lnTo>
                      <a:pt x="794" y="78"/>
                    </a:lnTo>
                    <a:lnTo>
                      <a:pt x="794" y="76"/>
                    </a:lnTo>
                    <a:lnTo>
                      <a:pt x="793" y="73"/>
                    </a:lnTo>
                    <a:lnTo>
                      <a:pt x="791" y="72"/>
                    </a:lnTo>
                    <a:lnTo>
                      <a:pt x="791" y="68"/>
                    </a:lnTo>
                    <a:lnTo>
                      <a:pt x="789" y="68"/>
                    </a:lnTo>
                    <a:lnTo>
                      <a:pt x="790" y="67"/>
                    </a:lnTo>
                    <a:lnTo>
                      <a:pt x="791" y="65"/>
                    </a:lnTo>
                    <a:lnTo>
                      <a:pt x="791" y="63"/>
                    </a:lnTo>
                    <a:lnTo>
                      <a:pt x="790" y="62"/>
                    </a:lnTo>
                    <a:lnTo>
                      <a:pt x="791" y="61"/>
                    </a:lnTo>
                    <a:lnTo>
                      <a:pt x="791" y="60"/>
                    </a:lnTo>
                    <a:lnTo>
                      <a:pt x="789" y="57"/>
                    </a:lnTo>
                    <a:lnTo>
                      <a:pt x="789" y="55"/>
                    </a:lnTo>
                    <a:lnTo>
                      <a:pt x="791" y="53"/>
                    </a:lnTo>
                    <a:lnTo>
                      <a:pt x="791" y="50"/>
                    </a:lnTo>
                    <a:lnTo>
                      <a:pt x="793" y="49"/>
                    </a:lnTo>
                    <a:close/>
                    <a:moveTo>
                      <a:pt x="769" y="39"/>
                    </a:moveTo>
                    <a:lnTo>
                      <a:pt x="770" y="41"/>
                    </a:lnTo>
                    <a:lnTo>
                      <a:pt x="769" y="41"/>
                    </a:lnTo>
                    <a:lnTo>
                      <a:pt x="769" y="39"/>
                    </a:lnTo>
                    <a:close/>
                    <a:moveTo>
                      <a:pt x="776" y="33"/>
                    </a:moveTo>
                    <a:lnTo>
                      <a:pt x="777" y="35"/>
                    </a:lnTo>
                    <a:lnTo>
                      <a:pt x="778" y="35"/>
                    </a:lnTo>
                    <a:lnTo>
                      <a:pt x="778" y="36"/>
                    </a:lnTo>
                    <a:lnTo>
                      <a:pt x="779" y="37"/>
                    </a:lnTo>
                    <a:lnTo>
                      <a:pt x="781" y="39"/>
                    </a:lnTo>
                    <a:lnTo>
                      <a:pt x="781" y="41"/>
                    </a:lnTo>
                    <a:lnTo>
                      <a:pt x="782" y="42"/>
                    </a:lnTo>
                    <a:lnTo>
                      <a:pt x="782" y="43"/>
                    </a:lnTo>
                    <a:lnTo>
                      <a:pt x="783" y="43"/>
                    </a:lnTo>
                    <a:lnTo>
                      <a:pt x="782" y="44"/>
                    </a:lnTo>
                    <a:lnTo>
                      <a:pt x="778" y="44"/>
                    </a:lnTo>
                    <a:lnTo>
                      <a:pt x="779" y="45"/>
                    </a:lnTo>
                    <a:lnTo>
                      <a:pt x="781" y="45"/>
                    </a:lnTo>
                    <a:lnTo>
                      <a:pt x="782" y="47"/>
                    </a:lnTo>
                    <a:lnTo>
                      <a:pt x="781" y="47"/>
                    </a:lnTo>
                    <a:lnTo>
                      <a:pt x="779" y="48"/>
                    </a:lnTo>
                    <a:lnTo>
                      <a:pt x="779" y="50"/>
                    </a:lnTo>
                    <a:lnTo>
                      <a:pt x="778" y="50"/>
                    </a:lnTo>
                    <a:lnTo>
                      <a:pt x="777" y="49"/>
                    </a:lnTo>
                    <a:lnTo>
                      <a:pt x="776" y="49"/>
                    </a:lnTo>
                    <a:lnTo>
                      <a:pt x="776" y="54"/>
                    </a:lnTo>
                    <a:lnTo>
                      <a:pt x="775" y="54"/>
                    </a:lnTo>
                    <a:lnTo>
                      <a:pt x="775" y="55"/>
                    </a:lnTo>
                    <a:lnTo>
                      <a:pt x="773" y="56"/>
                    </a:lnTo>
                    <a:lnTo>
                      <a:pt x="773" y="57"/>
                    </a:lnTo>
                    <a:lnTo>
                      <a:pt x="770" y="57"/>
                    </a:lnTo>
                    <a:lnTo>
                      <a:pt x="770" y="56"/>
                    </a:lnTo>
                    <a:lnTo>
                      <a:pt x="769" y="56"/>
                    </a:lnTo>
                    <a:lnTo>
                      <a:pt x="769" y="60"/>
                    </a:lnTo>
                    <a:lnTo>
                      <a:pt x="768" y="60"/>
                    </a:lnTo>
                    <a:lnTo>
                      <a:pt x="769" y="61"/>
                    </a:lnTo>
                    <a:lnTo>
                      <a:pt x="770" y="61"/>
                    </a:lnTo>
                    <a:lnTo>
                      <a:pt x="770" y="62"/>
                    </a:lnTo>
                    <a:lnTo>
                      <a:pt x="769" y="65"/>
                    </a:lnTo>
                    <a:lnTo>
                      <a:pt x="765" y="65"/>
                    </a:lnTo>
                    <a:lnTo>
                      <a:pt x="768" y="67"/>
                    </a:lnTo>
                    <a:lnTo>
                      <a:pt x="766" y="70"/>
                    </a:lnTo>
                    <a:lnTo>
                      <a:pt x="765" y="69"/>
                    </a:lnTo>
                    <a:lnTo>
                      <a:pt x="763" y="68"/>
                    </a:lnTo>
                    <a:lnTo>
                      <a:pt x="763" y="72"/>
                    </a:lnTo>
                    <a:lnTo>
                      <a:pt x="762" y="73"/>
                    </a:lnTo>
                    <a:lnTo>
                      <a:pt x="760" y="73"/>
                    </a:lnTo>
                    <a:lnTo>
                      <a:pt x="758" y="70"/>
                    </a:lnTo>
                    <a:lnTo>
                      <a:pt x="757" y="70"/>
                    </a:lnTo>
                    <a:lnTo>
                      <a:pt x="757" y="72"/>
                    </a:lnTo>
                    <a:lnTo>
                      <a:pt x="759" y="73"/>
                    </a:lnTo>
                    <a:lnTo>
                      <a:pt x="759" y="75"/>
                    </a:lnTo>
                    <a:lnTo>
                      <a:pt x="758" y="75"/>
                    </a:lnTo>
                    <a:lnTo>
                      <a:pt x="758" y="76"/>
                    </a:lnTo>
                    <a:lnTo>
                      <a:pt x="756" y="74"/>
                    </a:lnTo>
                    <a:lnTo>
                      <a:pt x="754" y="75"/>
                    </a:lnTo>
                    <a:lnTo>
                      <a:pt x="754" y="78"/>
                    </a:lnTo>
                    <a:lnTo>
                      <a:pt x="753" y="78"/>
                    </a:lnTo>
                    <a:lnTo>
                      <a:pt x="752" y="76"/>
                    </a:lnTo>
                    <a:lnTo>
                      <a:pt x="752" y="75"/>
                    </a:lnTo>
                    <a:lnTo>
                      <a:pt x="753" y="74"/>
                    </a:lnTo>
                    <a:lnTo>
                      <a:pt x="750" y="73"/>
                    </a:lnTo>
                    <a:lnTo>
                      <a:pt x="747" y="73"/>
                    </a:lnTo>
                    <a:lnTo>
                      <a:pt x="747" y="74"/>
                    </a:lnTo>
                    <a:lnTo>
                      <a:pt x="746" y="75"/>
                    </a:lnTo>
                    <a:lnTo>
                      <a:pt x="747" y="76"/>
                    </a:lnTo>
                    <a:lnTo>
                      <a:pt x="747" y="78"/>
                    </a:lnTo>
                    <a:lnTo>
                      <a:pt x="745" y="78"/>
                    </a:lnTo>
                    <a:lnTo>
                      <a:pt x="745" y="80"/>
                    </a:lnTo>
                    <a:lnTo>
                      <a:pt x="744" y="80"/>
                    </a:lnTo>
                    <a:lnTo>
                      <a:pt x="742" y="78"/>
                    </a:lnTo>
                    <a:lnTo>
                      <a:pt x="741" y="76"/>
                    </a:lnTo>
                    <a:lnTo>
                      <a:pt x="740" y="80"/>
                    </a:lnTo>
                    <a:lnTo>
                      <a:pt x="740" y="81"/>
                    </a:lnTo>
                    <a:lnTo>
                      <a:pt x="739" y="81"/>
                    </a:lnTo>
                    <a:lnTo>
                      <a:pt x="738" y="80"/>
                    </a:lnTo>
                    <a:lnTo>
                      <a:pt x="738" y="79"/>
                    </a:lnTo>
                    <a:lnTo>
                      <a:pt x="737" y="79"/>
                    </a:lnTo>
                    <a:lnTo>
                      <a:pt x="734" y="81"/>
                    </a:lnTo>
                    <a:lnTo>
                      <a:pt x="733" y="80"/>
                    </a:lnTo>
                    <a:lnTo>
                      <a:pt x="733" y="76"/>
                    </a:lnTo>
                    <a:lnTo>
                      <a:pt x="732" y="75"/>
                    </a:lnTo>
                    <a:lnTo>
                      <a:pt x="732" y="78"/>
                    </a:lnTo>
                    <a:lnTo>
                      <a:pt x="731" y="82"/>
                    </a:lnTo>
                    <a:lnTo>
                      <a:pt x="728" y="85"/>
                    </a:lnTo>
                    <a:lnTo>
                      <a:pt x="727" y="85"/>
                    </a:lnTo>
                    <a:lnTo>
                      <a:pt x="726" y="82"/>
                    </a:lnTo>
                    <a:lnTo>
                      <a:pt x="727" y="81"/>
                    </a:lnTo>
                    <a:lnTo>
                      <a:pt x="727" y="79"/>
                    </a:lnTo>
                    <a:lnTo>
                      <a:pt x="728" y="76"/>
                    </a:lnTo>
                    <a:lnTo>
                      <a:pt x="728" y="75"/>
                    </a:lnTo>
                    <a:lnTo>
                      <a:pt x="731" y="74"/>
                    </a:lnTo>
                    <a:lnTo>
                      <a:pt x="732" y="72"/>
                    </a:lnTo>
                    <a:lnTo>
                      <a:pt x="731" y="72"/>
                    </a:lnTo>
                    <a:lnTo>
                      <a:pt x="731" y="70"/>
                    </a:lnTo>
                    <a:lnTo>
                      <a:pt x="734" y="67"/>
                    </a:lnTo>
                    <a:lnTo>
                      <a:pt x="725" y="67"/>
                    </a:lnTo>
                    <a:lnTo>
                      <a:pt x="723" y="68"/>
                    </a:lnTo>
                    <a:lnTo>
                      <a:pt x="723" y="69"/>
                    </a:lnTo>
                    <a:lnTo>
                      <a:pt x="722" y="69"/>
                    </a:lnTo>
                    <a:lnTo>
                      <a:pt x="721" y="68"/>
                    </a:lnTo>
                    <a:lnTo>
                      <a:pt x="721" y="67"/>
                    </a:lnTo>
                    <a:lnTo>
                      <a:pt x="722" y="65"/>
                    </a:lnTo>
                    <a:lnTo>
                      <a:pt x="723" y="63"/>
                    </a:lnTo>
                    <a:lnTo>
                      <a:pt x="719" y="63"/>
                    </a:lnTo>
                    <a:lnTo>
                      <a:pt x="717" y="62"/>
                    </a:lnTo>
                    <a:lnTo>
                      <a:pt x="720" y="60"/>
                    </a:lnTo>
                    <a:lnTo>
                      <a:pt x="722" y="61"/>
                    </a:lnTo>
                    <a:lnTo>
                      <a:pt x="728" y="65"/>
                    </a:lnTo>
                    <a:lnTo>
                      <a:pt x="729" y="65"/>
                    </a:lnTo>
                    <a:lnTo>
                      <a:pt x="731" y="63"/>
                    </a:lnTo>
                    <a:lnTo>
                      <a:pt x="731" y="60"/>
                    </a:lnTo>
                    <a:lnTo>
                      <a:pt x="729" y="59"/>
                    </a:lnTo>
                    <a:lnTo>
                      <a:pt x="732" y="59"/>
                    </a:lnTo>
                    <a:lnTo>
                      <a:pt x="738" y="65"/>
                    </a:lnTo>
                    <a:lnTo>
                      <a:pt x="738" y="63"/>
                    </a:lnTo>
                    <a:lnTo>
                      <a:pt x="737" y="62"/>
                    </a:lnTo>
                    <a:lnTo>
                      <a:pt x="737" y="59"/>
                    </a:lnTo>
                    <a:lnTo>
                      <a:pt x="735" y="56"/>
                    </a:lnTo>
                    <a:lnTo>
                      <a:pt x="737" y="54"/>
                    </a:lnTo>
                    <a:lnTo>
                      <a:pt x="738" y="54"/>
                    </a:lnTo>
                    <a:lnTo>
                      <a:pt x="738" y="55"/>
                    </a:lnTo>
                    <a:lnTo>
                      <a:pt x="739" y="56"/>
                    </a:lnTo>
                    <a:lnTo>
                      <a:pt x="739" y="57"/>
                    </a:lnTo>
                    <a:lnTo>
                      <a:pt x="740" y="59"/>
                    </a:lnTo>
                    <a:lnTo>
                      <a:pt x="741" y="59"/>
                    </a:lnTo>
                    <a:lnTo>
                      <a:pt x="741" y="55"/>
                    </a:lnTo>
                    <a:lnTo>
                      <a:pt x="742" y="54"/>
                    </a:lnTo>
                    <a:lnTo>
                      <a:pt x="742" y="53"/>
                    </a:lnTo>
                    <a:lnTo>
                      <a:pt x="747" y="57"/>
                    </a:lnTo>
                    <a:lnTo>
                      <a:pt x="747" y="59"/>
                    </a:lnTo>
                    <a:lnTo>
                      <a:pt x="746" y="61"/>
                    </a:lnTo>
                    <a:lnTo>
                      <a:pt x="745" y="61"/>
                    </a:lnTo>
                    <a:lnTo>
                      <a:pt x="746" y="63"/>
                    </a:lnTo>
                    <a:lnTo>
                      <a:pt x="747" y="63"/>
                    </a:lnTo>
                    <a:lnTo>
                      <a:pt x="747" y="62"/>
                    </a:lnTo>
                    <a:lnTo>
                      <a:pt x="748" y="61"/>
                    </a:lnTo>
                    <a:lnTo>
                      <a:pt x="750" y="61"/>
                    </a:lnTo>
                    <a:lnTo>
                      <a:pt x="750" y="67"/>
                    </a:lnTo>
                    <a:lnTo>
                      <a:pt x="751" y="68"/>
                    </a:lnTo>
                    <a:lnTo>
                      <a:pt x="751" y="63"/>
                    </a:lnTo>
                    <a:lnTo>
                      <a:pt x="752" y="62"/>
                    </a:lnTo>
                    <a:lnTo>
                      <a:pt x="754" y="62"/>
                    </a:lnTo>
                    <a:lnTo>
                      <a:pt x="754" y="60"/>
                    </a:lnTo>
                    <a:lnTo>
                      <a:pt x="753" y="59"/>
                    </a:lnTo>
                    <a:lnTo>
                      <a:pt x="753" y="55"/>
                    </a:lnTo>
                    <a:lnTo>
                      <a:pt x="752" y="54"/>
                    </a:lnTo>
                    <a:lnTo>
                      <a:pt x="751" y="51"/>
                    </a:lnTo>
                    <a:lnTo>
                      <a:pt x="751" y="49"/>
                    </a:lnTo>
                    <a:lnTo>
                      <a:pt x="752" y="49"/>
                    </a:lnTo>
                    <a:lnTo>
                      <a:pt x="754" y="48"/>
                    </a:lnTo>
                    <a:lnTo>
                      <a:pt x="753" y="49"/>
                    </a:lnTo>
                    <a:lnTo>
                      <a:pt x="754" y="50"/>
                    </a:lnTo>
                    <a:lnTo>
                      <a:pt x="756" y="50"/>
                    </a:lnTo>
                    <a:lnTo>
                      <a:pt x="757" y="51"/>
                    </a:lnTo>
                    <a:lnTo>
                      <a:pt x="756" y="51"/>
                    </a:lnTo>
                    <a:lnTo>
                      <a:pt x="756" y="53"/>
                    </a:lnTo>
                    <a:lnTo>
                      <a:pt x="757" y="53"/>
                    </a:lnTo>
                    <a:lnTo>
                      <a:pt x="758" y="51"/>
                    </a:lnTo>
                    <a:lnTo>
                      <a:pt x="759" y="53"/>
                    </a:lnTo>
                    <a:lnTo>
                      <a:pt x="759" y="55"/>
                    </a:lnTo>
                    <a:lnTo>
                      <a:pt x="758" y="56"/>
                    </a:lnTo>
                    <a:lnTo>
                      <a:pt x="759" y="57"/>
                    </a:lnTo>
                    <a:lnTo>
                      <a:pt x="760" y="60"/>
                    </a:lnTo>
                    <a:lnTo>
                      <a:pt x="762" y="61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3" y="56"/>
                    </a:lnTo>
                    <a:lnTo>
                      <a:pt x="764" y="55"/>
                    </a:lnTo>
                    <a:lnTo>
                      <a:pt x="764" y="53"/>
                    </a:lnTo>
                    <a:lnTo>
                      <a:pt x="766" y="54"/>
                    </a:lnTo>
                    <a:lnTo>
                      <a:pt x="768" y="54"/>
                    </a:lnTo>
                    <a:lnTo>
                      <a:pt x="766" y="53"/>
                    </a:lnTo>
                    <a:lnTo>
                      <a:pt x="766" y="51"/>
                    </a:lnTo>
                    <a:lnTo>
                      <a:pt x="770" y="51"/>
                    </a:lnTo>
                    <a:lnTo>
                      <a:pt x="770" y="50"/>
                    </a:lnTo>
                    <a:lnTo>
                      <a:pt x="769" y="50"/>
                    </a:lnTo>
                    <a:lnTo>
                      <a:pt x="768" y="49"/>
                    </a:lnTo>
                    <a:lnTo>
                      <a:pt x="768" y="48"/>
                    </a:lnTo>
                    <a:lnTo>
                      <a:pt x="765" y="47"/>
                    </a:lnTo>
                    <a:lnTo>
                      <a:pt x="765" y="45"/>
                    </a:lnTo>
                    <a:lnTo>
                      <a:pt x="764" y="44"/>
                    </a:lnTo>
                    <a:lnTo>
                      <a:pt x="764" y="43"/>
                    </a:lnTo>
                    <a:lnTo>
                      <a:pt x="766" y="43"/>
                    </a:lnTo>
                    <a:lnTo>
                      <a:pt x="766" y="42"/>
                    </a:lnTo>
                    <a:lnTo>
                      <a:pt x="765" y="42"/>
                    </a:lnTo>
                    <a:lnTo>
                      <a:pt x="765" y="41"/>
                    </a:lnTo>
                    <a:lnTo>
                      <a:pt x="766" y="41"/>
                    </a:lnTo>
                    <a:lnTo>
                      <a:pt x="769" y="43"/>
                    </a:lnTo>
                    <a:lnTo>
                      <a:pt x="769" y="44"/>
                    </a:lnTo>
                    <a:lnTo>
                      <a:pt x="770" y="43"/>
                    </a:lnTo>
                    <a:lnTo>
                      <a:pt x="770" y="41"/>
                    </a:lnTo>
                    <a:lnTo>
                      <a:pt x="772" y="44"/>
                    </a:lnTo>
                    <a:lnTo>
                      <a:pt x="773" y="45"/>
                    </a:lnTo>
                    <a:lnTo>
                      <a:pt x="776" y="45"/>
                    </a:lnTo>
                    <a:lnTo>
                      <a:pt x="777" y="44"/>
                    </a:lnTo>
                    <a:lnTo>
                      <a:pt x="777" y="43"/>
                    </a:lnTo>
                    <a:lnTo>
                      <a:pt x="776" y="41"/>
                    </a:lnTo>
                    <a:lnTo>
                      <a:pt x="776" y="33"/>
                    </a:lnTo>
                    <a:close/>
                    <a:moveTo>
                      <a:pt x="803" y="13"/>
                    </a:moveTo>
                    <a:lnTo>
                      <a:pt x="808" y="13"/>
                    </a:lnTo>
                    <a:lnTo>
                      <a:pt x="808" y="16"/>
                    </a:lnTo>
                    <a:lnTo>
                      <a:pt x="809" y="17"/>
                    </a:lnTo>
                    <a:lnTo>
                      <a:pt x="813" y="16"/>
                    </a:lnTo>
                    <a:lnTo>
                      <a:pt x="814" y="17"/>
                    </a:lnTo>
                    <a:lnTo>
                      <a:pt x="813" y="18"/>
                    </a:lnTo>
                    <a:lnTo>
                      <a:pt x="809" y="18"/>
                    </a:lnTo>
                    <a:lnTo>
                      <a:pt x="808" y="19"/>
                    </a:lnTo>
                    <a:lnTo>
                      <a:pt x="808" y="22"/>
                    </a:lnTo>
                    <a:lnTo>
                      <a:pt x="813" y="22"/>
                    </a:lnTo>
                    <a:lnTo>
                      <a:pt x="815" y="23"/>
                    </a:lnTo>
                    <a:lnTo>
                      <a:pt x="814" y="23"/>
                    </a:lnTo>
                    <a:lnTo>
                      <a:pt x="814" y="24"/>
                    </a:lnTo>
                    <a:lnTo>
                      <a:pt x="812" y="24"/>
                    </a:lnTo>
                    <a:lnTo>
                      <a:pt x="812" y="26"/>
                    </a:lnTo>
                    <a:lnTo>
                      <a:pt x="810" y="26"/>
                    </a:lnTo>
                    <a:lnTo>
                      <a:pt x="810" y="25"/>
                    </a:lnTo>
                    <a:lnTo>
                      <a:pt x="809" y="25"/>
                    </a:lnTo>
                    <a:lnTo>
                      <a:pt x="808" y="26"/>
                    </a:lnTo>
                    <a:lnTo>
                      <a:pt x="808" y="27"/>
                    </a:lnTo>
                    <a:lnTo>
                      <a:pt x="806" y="27"/>
                    </a:lnTo>
                    <a:lnTo>
                      <a:pt x="804" y="26"/>
                    </a:lnTo>
                    <a:lnTo>
                      <a:pt x="804" y="24"/>
                    </a:lnTo>
                    <a:lnTo>
                      <a:pt x="801" y="23"/>
                    </a:lnTo>
                    <a:lnTo>
                      <a:pt x="802" y="22"/>
                    </a:lnTo>
                    <a:lnTo>
                      <a:pt x="804" y="22"/>
                    </a:lnTo>
                    <a:lnTo>
                      <a:pt x="806" y="20"/>
                    </a:lnTo>
                    <a:lnTo>
                      <a:pt x="804" y="19"/>
                    </a:lnTo>
                    <a:lnTo>
                      <a:pt x="801" y="19"/>
                    </a:lnTo>
                    <a:lnTo>
                      <a:pt x="800" y="17"/>
                    </a:lnTo>
                    <a:lnTo>
                      <a:pt x="802" y="17"/>
                    </a:lnTo>
                    <a:lnTo>
                      <a:pt x="802" y="14"/>
                    </a:lnTo>
                    <a:lnTo>
                      <a:pt x="801" y="14"/>
                    </a:lnTo>
                    <a:lnTo>
                      <a:pt x="803" y="13"/>
                    </a:lnTo>
                    <a:close/>
                    <a:moveTo>
                      <a:pt x="834" y="2"/>
                    </a:moveTo>
                    <a:lnTo>
                      <a:pt x="835" y="2"/>
                    </a:lnTo>
                    <a:lnTo>
                      <a:pt x="837" y="4"/>
                    </a:lnTo>
                    <a:lnTo>
                      <a:pt x="837" y="5"/>
                    </a:lnTo>
                    <a:lnTo>
                      <a:pt x="838" y="5"/>
                    </a:lnTo>
                    <a:lnTo>
                      <a:pt x="839" y="4"/>
                    </a:lnTo>
                    <a:lnTo>
                      <a:pt x="840" y="4"/>
                    </a:lnTo>
                    <a:lnTo>
                      <a:pt x="840" y="5"/>
                    </a:lnTo>
                    <a:lnTo>
                      <a:pt x="839" y="6"/>
                    </a:lnTo>
                    <a:lnTo>
                      <a:pt x="839" y="7"/>
                    </a:lnTo>
                    <a:lnTo>
                      <a:pt x="838" y="8"/>
                    </a:lnTo>
                    <a:lnTo>
                      <a:pt x="838" y="11"/>
                    </a:lnTo>
                    <a:lnTo>
                      <a:pt x="837" y="13"/>
                    </a:lnTo>
                    <a:lnTo>
                      <a:pt x="834" y="13"/>
                    </a:lnTo>
                    <a:lnTo>
                      <a:pt x="833" y="12"/>
                    </a:lnTo>
                    <a:lnTo>
                      <a:pt x="833" y="11"/>
                    </a:lnTo>
                    <a:lnTo>
                      <a:pt x="831" y="11"/>
                    </a:lnTo>
                    <a:lnTo>
                      <a:pt x="831" y="7"/>
                    </a:lnTo>
                    <a:lnTo>
                      <a:pt x="833" y="5"/>
                    </a:lnTo>
                    <a:lnTo>
                      <a:pt x="834" y="6"/>
                    </a:lnTo>
                    <a:lnTo>
                      <a:pt x="834" y="8"/>
                    </a:lnTo>
                    <a:lnTo>
                      <a:pt x="835" y="8"/>
                    </a:lnTo>
                    <a:lnTo>
                      <a:pt x="835" y="6"/>
                    </a:lnTo>
                    <a:lnTo>
                      <a:pt x="834" y="4"/>
                    </a:lnTo>
                    <a:lnTo>
                      <a:pt x="834" y="2"/>
                    </a:lnTo>
                    <a:close/>
                    <a:moveTo>
                      <a:pt x="958" y="0"/>
                    </a:moveTo>
                    <a:lnTo>
                      <a:pt x="962" y="4"/>
                    </a:lnTo>
                    <a:lnTo>
                      <a:pt x="962" y="5"/>
                    </a:lnTo>
                    <a:lnTo>
                      <a:pt x="961" y="8"/>
                    </a:lnTo>
                    <a:lnTo>
                      <a:pt x="962" y="10"/>
                    </a:lnTo>
                    <a:lnTo>
                      <a:pt x="965" y="10"/>
                    </a:lnTo>
                    <a:lnTo>
                      <a:pt x="968" y="12"/>
                    </a:lnTo>
                    <a:lnTo>
                      <a:pt x="971" y="11"/>
                    </a:lnTo>
                    <a:lnTo>
                      <a:pt x="974" y="8"/>
                    </a:lnTo>
                    <a:lnTo>
                      <a:pt x="974" y="7"/>
                    </a:lnTo>
                    <a:lnTo>
                      <a:pt x="975" y="7"/>
                    </a:lnTo>
                    <a:lnTo>
                      <a:pt x="976" y="8"/>
                    </a:lnTo>
                    <a:lnTo>
                      <a:pt x="976" y="11"/>
                    </a:lnTo>
                    <a:lnTo>
                      <a:pt x="977" y="12"/>
                    </a:lnTo>
                    <a:lnTo>
                      <a:pt x="977" y="11"/>
                    </a:lnTo>
                    <a:lnTo>
                      <a:pt x="980" y="7"/>
                    </a:lnTo>
                    <a:lnTo>
                      <a:pt x="981" y="6"/>
                    </a:lnTo>
                    <a:lnTo>
                      <a:pt x="982" y="6"/>
                    </a:lnTo>
                    <a:lnTo>
                      <a:pt x="984" y="8"/>
                    </a:lnTo>
                    <a:lnTo>
                      <a:pt x="984" y="12"/>
                    </a:lnTo>
                    <a:lnTo>
                      <a:pt x="983" y="12"/>
                    </a:lnTo>
                    <a:lnTo>
                      <a:pt x="982" y="13"/>
                    </a:lnTo>
                    <a:lnTo>
                      <a:pt x="982" y="16"/>
                    </a:lnTo>
                    <a:lnTo>
                      <a:pt x="981" y="16"/>
                    </a:lnTo>
                    <a:lnTo>
                      <a:pt x="981" y="17"/>
                    </a:lnTo>
                    <a:lnTo>
                      <a:pt x="982" y="17"/>
                    </a:lnTo>
                    <a:lnTo>
                      <a:pt x="983" y="16"/>
                    </a:lnTo>
                    <a:lnTo>
                      <a:pt x="983" y="18"/>
                    </a:lnTo>
                    <a:lnTo>
                      <a:pt x="982" y="18"/>
                    </a:lnTo>
                    <a:lnTo>
                      <a:pt x="982" y="19"/>
                    </a:lnTo>
                    <a:lnTo>
                      <a:pt x="983" y="20"/>
                    </a:lnTo>
                    <a:lnTo>
                      <a:pt x="988" y="17"/>
                    </a:lnTo>
                    <a:lnTo>
                      <a:pt x="994" y="17"/>
                    </a:lnTo>
                    <a:lnTo>
                      <a:pt x="995" y="19"/>
                    </a:lnTo>
                    <a:lnTo>
                      <a:pt x="996" y="19"/>
                    </a:lnTo>
                    <a:lnTo>
                      <a:pt x="996" y="23"/>
                    </a:lnTo>
                    <a:lnTo>
                      <a:pt x="995" y="25"/>
                    </a:lnTo>
                    <a:lnTo>
                      <a:pt x="995" y="27"/>
                    </a:lnTo>
                    <a:lnTo>
                      <a:pt x="994" y="29"/>
                    </a:lnTo>
                    <a:lnTo>
                      <a:pt x="994" y="31"/>
                    </a:lnTo>
                    <a:lnTo>
                      <a:pt x="992" y="32"/>
                    </a:lnTo>
                    <a:lnTo>
                      <a:pt x="989" y="31"/>
                    </a:lnTo>
                    <a:lnTo>
                      <a:pt x="989" y="33"/>
                    </a:lnTo>
                    <a:lnTo>
                      <a:pt x="992" y="33"/>
                    </a:lnTo>
                    <a:lnTo>
                      <a:pt x="992" y="36"/>
                    </a:lnTo>
                    <a:lnTo>
                      <a:pt x="990" y="37"/>
                    </a:lnTo>
                    <a:lnTo>
                      <a:pt x="988" y="37"/>
                    </a:lnTo>
                    <a:lnTo>
                      <a:pt x="988" y="39"/>
                    </a:lnTo>
                    <a:lnTo>
                      <a:pt x="983" y="38"/>
                    </a:lnTo>
                    <a:lnTo>
                      <a:pt x="983" y="39"/>
                    </a:lnTo>
                    <a:lnTo>
                      <a:pt x="984" y="41"/>
                    </a:lnTo>
                    <a:lnTo>
                      <a:pt x="986" y="41"/>
                    </a:lnTo>
                    <a:lnTo>
                      <a:pt x="984" y="43"/>
                    </a:lnTo>
                    <a:lnTo>
                      <a:pt x="983" y="44"/>
                    </a:lnTo>
                    <a:lnTo>
                      <a:pt x="978" y="44"/>
                    </a:lnTo>
                    <a:lnTo>
                      <a:pt x="977" y="43"/>
                    </a:lnTo>
                    <a:lnTo>
                      <a:pt x="974" y="43"/>
                    </a:lnTo>
                    <a:lnTo>
                      <a:pt x="974" y="41"/>
                    </a:lnTo>
                    <a:lnTo>
                      <a:pt x="973" y="41"/>
                    </a:lnTo>
                    <a:lnTo>
                      <a:pt x="973" y="42"/>
                    </a:lnTo>
                    <a:lnTo>
                      <a:pt x="971" y="42"/>
                    </a:lnTo>
                    <a:lnTo>
                      <a:pt x="971" y="43"/>
                    </a:lnTo>
                    <a:lnTo>
                      <a:pt x="965" y="44"/>
                    </a:lnTo>
                    <a:lnTo>
                      <a:pt x="965" y="43"/>
                    </a:lnTo>
                    <a:lnTo>
                      <a:pt x="964" y="44"/>
                    </a:lnTo>
                    <a:lnTo>
                      <a:pt x="963" y="44"/>
                    </a:lnTo>
                    <a:lnTo>
                      <a:pt x="964" y="45"/>
                    </a:lnTo>
                    <a:lnTo>
                      <a:pt x="965" y="45"/>
                    </a:lnTo>
                    <a:lnTo>
                      <a:pt x="967" y="47"/>
                    </a:lnTo>
                    <a:lnTo>
                      <a:pt x="965" y="47"/>
                    </a:lnTo>
                    <a:lnTo>
                      <a:pt x="964" y="48"/>
                    </a:lnTo>
                    <a:lnTo>
                      <a:pt x="964" y="50"/>
                    </a:lnTo>
                    <a:lnTo>
                      <a:pt x="968" y="48"/>
                    </a:lnTo>
                    <a:lnTo>
                      <a:pt x="969" y="47"/>
                    </a:lnTo>
                    <a:lnTo>
                      <a:pt x="973" y="48"/>
                    </a:lnTo>
                    <a:lnTo>
                      <a:pt x="973" y="49"/>
                    </a:lnTo>
                    <a:lnTo>
                      <a:pt x="974" y="49"/>
                    </a:lnTo>
                    <a:lnTo>
                      <a:pt x="974" y="50"/>
                    </a:lnTo>
                    <a:lnTo>
                      <a:pt x="977" y="49"/>
                    </a:lnTo>
                    <a:lnTo>
                      <a:pt x="977" y="50"/>
                    </a:lnTo>
                    <a:lnTo>
                      <a:pt x="978" y="51"/>
                    </a:lnTo>
                    <a:lnTo>
                      <a:pt x="976" y="55"/>
                    </a:lnTo>
                    <a:lnTo>
                      <a:pt x="970" y="57"/>
                    </a:lnTo>
                    <a:lnTo>
                      <a:pt x="968" y="60"/>
                    </a:lnTo>
                    <a:lnTo>
                      <a:pt x="968" y="61"/>
                    </a:lnTo>
                    <a:lnTo>
                      <a:pt x="964" y="63"/>
                    </a:lnTo>
                    <a:lnTo>
                      <a:pt x="962" y="66"/>
                    </a:lnTo>
                    <a:lnTo>
                      <a:pt x="959" y="66"/>
                    </a:lnTo>
                    <a:lnTo>
                      <a:pt x="958" y="67"/>
                    </a:lnTo>
                    <a:lnTo>
                      <a:pt x="964" y="67"/>
                    </a:lnTo>
                    <a:lnTo>
                      <a:pt x="980" y="59"/>
                    </a:lnTo>
                    <a:lnTo>
                      <a:pt x="986" y="53"/>
                    </a:lnTo>
                    <a:lnTo>
                      <a:pt x="986" y="61"/>
                    </a:lnTo>
                    <a:lnTo>
                      <a:pt x="983" y="66"/>
                    </a:lnTo>
                    <a:lnTo>
                      <a:pt x="981" y="69"/>
                    </a:lnTo>
                    <a:lnTo>
                      <a:pt x="973" y="78"/>
                    </a:lnTo>
                    <a:lnTo>
                      <a:pt x="970" y="79"/>
                    </a:lnTo>
                    <a:lnTo>
                      <a:pt x="967" y="82"/>
                    </a:lnTo>
                    <a:lnTo>
                      <a:pt x="968" y="85"/>
                    </a:lnTo>
                    <a:lnTo>
                      <a:pt x="968" y="86"/>
                    </a:lnTo>
                    <a:lnTo>
                      <a:pt x="969" y="90"/>
                    </a:lnTo>
                    <a:lnTo>
                      <a:pt x="969" y="88"/>
                    </a:lnTo>
                    <a:lnTo>
                      <a:pt x="970" y="85"/>
                    </a:lnTo>
                    <a:lnTo>
                      <a:pt x="976" y="81"/>
                    </a:lnTo>
                    <a:lnTo>
                      <a:pt x="981" y="80"/>
                    </a:lnTo>
                    <a:lnTo>
                      <a:pt x="976" y="84"/>
                    </a:lnTo>
                    <a:lnTo>
                      <a:pt x="975" y="86"/>
                    </a:lnTo>
                    <a:lnTo>
                      <a:pt x="975" y="88"/>
                    </a:lnTo>
                    <a:lnTo>
                      <a:pt x="977" y="87"/>
                    </a:lnTo>
                    <a:lnTo>
                      <a:pt x="978" y="88"/>
                    </a:lnTo>
                    <a:lnTo>
                      <a:pt x="978" y="87"/>
                    </a:lnTo>
                    <a:lnTo>
                      <a:pt x="981" y="84"/>
                    </a:lnTo>
                    <a:lnTo>
                      <a:pt x="982" y="81"/>
                    </a:lnTo>
                    <a:lnTo>
                      <a:pt x="984" y="80"/>
                    </a:lnTo>
                    <a:lnTo>
                      <a:pt x="986" y="79"/>
                    </a:lnTo>
                    <a:lnTo>
                      <a:pt x="988" y="79"/>
                    </a:lnTo>
                    <a:lnTo>
                      <a:pt x="987" y="81"/>
                    </a:lnTo>
                    <a:lnTo>
                      <a:pt x="986" y="82"/>
                    </a:lnTo>
                    <a:lnTo>
                      <a:pt x="986" y="84"/>
                    </a:lnTo>
                    <a:lnTo>
                      <a:pt x="984" y="85"/>
                    </a:lnTo>
                    <a:lnTo>
                      <a:pt x="983" y="87"/>
                    </a:lnTo>
                    <a:lnTo>
                      <a:pt x="981" y="94"/>
                    </a:lnTo>
                    <a:lnTo>
                      <a:pt x="980" y="96"/>
                    </a:lnTo>
                    <a:lnTo>
                      <a:pt x="980" y="98"/>
                    </a:lnTo>
                    <a:lnTo>
                      <a:pt x="981" y="100"/>
                    </a:lnTo>
                    <a:lnTo>
                      <a:pt x="981" y="104"/>
                    </a:lnTo>
                    <a:lnTo>
                      <a:pt x="980" y="108"/>
                    </a:lnTo>
                    <a:lnTo>
                      <a:pt x="980" y="112"/>
                    </a:lnTo>
                    <a:lnTo>
                      <a:pt x="981" y="121"/>
                    </a:lnTo>
                    <a:lnTo>
                      <a:pt x="981" y="127"/>
                    </a:lnTo>
                    <a:lnTo>
                      <a:pt x="978" y="129"/>
                    </a:lnTo>
                    <a:lnTo>
                      <a:pt x="977" y="133"/>
                    </a:lnTo>
                    <a:lnTo>
                      <a:pt x="975" y="135"/>
                    </a:lnTo>
                    <a:lnTo>
                      <a:pt x="976" y="135"/>
                    </a:lnTo>
                    <a:lnTo>
                      <a:pt x="978" y="134"/>
                    </a:lnTo>
                    <a:lnTo>
                      <a:pt x="981" y="129"/>
                    </a:lnTo>
                    <a:lnTo>
                      <a:pt x="982" y="124"/>
                    </a:lnTo>
                    <a:lnTo>
                      <a:pt x="983" y="122"/>
                    </a:lnTo>
                    <a:lnTo>
                      <a:pt x="982" y="121"/>
                    </a:lnTo>
                    <a:lnTo>
                      <a:pt x="982" y="111"/>
                    </a:lnTo>
                    <a:lnTo>
                      <a:pt x="981" y="108"/>
                    </a:lnTo>
                    <a:lnTo>
                      <a:pt x="982" y="106"/>
                    </a:lnTo>
                    <a:lnTo>
                      <a:pt x="982" y="103"/>
                    </a:lnTo>
                    <a:lnTo>
                      <a:pt x="983" y="100"/>
                    </a:lnTo>
                    <a:lnTo>
                      <a:pt x="983" y="92"/>
                    </a:lnTo>
                    <a:lnTo>
                      <a:pt x="987" y="88"/>
                    </a:lnTo>
                    <a:lnTo>
                      <a:pt x="987" y="85"/>
                    </a:lnTo>
                    <a:lnTo>
                      <a:pt x="988" y="82"/>
                    </a:lnTo>
                    <a:lnTo>
                      <a:pt x="989" y="81"/>
                    </a:lnTo>
                    <a:lnTo>
                      <a:pt x="992" y="81"/>
                    </a:lnTo>
                    <a:lnTo>
                      <a:pt x="993" y="82"/>
                    </a:lnTo>
                    <a:lnTo>
                      <a:pt x="993" y="86"/>
                    </a:lnTo>
                    <a:lnTo>
                      <a:pt x="994" y="87"/>
                    </a:lnTo>
                    <a:lnTo>
                      <a:pt x="995" y="87"/>
                    </a:lnTo>
                    <a:lnTo>
                      <a:pt x="995" y="85"/>
                    </a:lnTo>
                    <a:lnTo>
                      <a:pt x="994" y="84"/>
                    </a:lnTo>
                    <a:lnTo>
                      <a:pt x="994" y="82"/>
                    </a:lnTo>
                    <a:lnTo>
                      <a:pt x="995" y="82"/>
                    </a:lnTo>
                    <a:lnTo>
                      <a:pt x="995" y="81"/>
                    </a:lnTo>
                    <a:lnTo>
                      <a:pt x="996" y="80"/>
                    </a:lnTo>
                    <a:lnTo>
                      <a:pt x="994" y="79"/>
                    </a:lnTo>
                    <a:lnTo>
                      <a:pt x="993" y="79"/>
                    </a:lnTo>
                    <a:lnTo>
                      <a:pt x="990" y="75"/>
                    </a:lnTo>
                    <a:lnTo>
                      <a:pt x="990" y="73"/>
                    </a:lnTo>
                    <a:lnTo>
                      <a:pt x="994" y="65"/>
                    </a:lnTo>
                    <a:lnTo>
                      <a:pt x="994" y="60"/>
                    </a:lnTo>
                    <a:lnTo>
                      <a:pt x="996" y="57"/>
                    </a:lnTo>
                    <a:lnTo>
                      <a:pt x="998" y="59"/>
                    </a:lnTo>
                    <a:lnTo>
                      <a:pt x="1000" y="59"/>
                    </a:lnTo>
                    <a:lnTo>
                      <a:pt x="999" y="57"/>
                    </a:lnTo>
                    <a:lnTo>
                      <a:pt x="998" y="55"/>
                    </a:lnTo>
                    <a:lnTo>
                      <a:pt x="995" y="53"/>
                    </a:lnTo>
                    <a:lnTo>
                      <a:pt x="996" y="49"/>
                    </a:lnTo>
                    <a:lnTo>
                      <a:pt x="1000" y="44"/>
                    </a:lnTo>
                    <a:lnTo>
                      <a:pt x="1002" y="38"/>
                    </a:lnTo>
                    <a:lnTo>
                      <a:pt x="1004" y="36"/>
                    </a:lnTo>
                    <a:lnTo>
                      <a:pt x="1006" y="35"/>
                    </a:lnTo>
                    <a:lnTo>
                      <a:pt x="1007" y="33"/>
                    </a:lnTo>
                    <a:lnTo>
                      <a:pt x="1018" y="32"/>
                    </a:lnTo>
                    <a:lnTo>
                      <a:pt x="1019" y="32"/>
                    </a:lnTo>
                    <a:lnTo>
                      <a:pt x="1020" y="33"/>
                    </a:lnTo>
                    <a:lnTo>
                      <a:pt x="1018" y="33"/>
                    </a:lnTo>
                    <a:lnTo>
                      <a:pt x="1018" y="35"/>
                    </a:lnTo>
                    <a:lnTo>
                      <a:pt x="1025" y="36"/>
                    </a:lnTo>
                    <a:lnTo>
                      <a:pt x="1026" y="37"/>
                    </a:lnTo>
                    <a:lnTo>
                      <a:pt x="1026" y="41"/>
                    </a:lnTo>
                    <a:lnTo>
                      <a:pt x="1029" y="43"/>
                    </a:lnTo>
                    <a:lnTo>
                      <a:pt x="1032" y="43"/>
                    </a:lnTo>
                    <a:lnTo>
                      <a:pt x="1032" y="47"/>
                    </a:lnTo>
                    <a:lnTo>
                      <a:pt x="1027" y="50"/>
                    </a:lnTo>
                    <a:lnTo>
                      <a:pt x="1029" y="51"/>
                    </a:lnTo>
                    <a:lnTo>
                      <a:pt x="1032" y="51"/>
                    </a:lnTo>
                    <a:lnTo>
                      <a:pt x="1031" y="53"/>
                    </a:lnTo>
                    <a:lnTo>
                      <a:pt x="1029" y="53"/>
                    </a:lnTo>
                    <a:lnTo>
                      <a:pt x="1030" y="54"/>
                    </a:lnTo>
                    <a:lnTo>
                      <a:pt x="1030" y="55"/>
                    </a:lnTo>
                    <a:lnTo>
                      <a:pt x="1031" y="54"/>
                    </a:lnTo>
                    <a:lnTo>
                      <a:pt x="1030" y="56"/>
                    </a:lnTo>
                    <a:lnTo>
                      <a:pt x="1029" y="57"/>
                    </a:lnTo>
                    <a:lnTo>
                      <a:pt x="1027" y="57"/>
                    </a:lnTo>
                    <a:lnTo>
                      <a:pt x="1027" y="61"/>
                    </a:lnTo>
                    <a:lnTo>
                      <a:pt x="1030" y="61"/>
                    </a:lnTo>
                    <a:lnTo>
                      <a:pt x="1031" y="57"/>
                    </a:lnTo>
                    <a:lnTo>
                      <a:pt x="1032" y="56"/>
                    </a:lnTo>
                    <a:lnTo>
                      <a:pt x="1037" y="55"/>
                    </a:lnTo>
                    <a:lnTo>
                      <a:pt x="1045" y="50"/>
                    </a:lnTo>
                    <a:lnTo>
                      <a:pt x="1046" y="50"/>
                    </a:lnTo>
                    <a:lnTo>
                      <a:pt x="1049" y="53"/>
                    </a:lnTo>
                    <a:lnTo>
                      <a:pt x="1049" y="57"/>
                    </a:lnTo>
                    <a:lnTo>
                      <a:pt x="1048" y="60"/>
                    </a:lnTo>
                    <a:lnTo>
                      <a:pt x="1045" y="63"/>
                    </a:lnTo>
                    <a:lnTo>
                      <a:pt x="1044" y="66"/>
                    </a:lnTo>
                    <a:lnTo>
                      <a:pt x="1050" y="63"/>
                    </a:lnTo>
                    <a:lnTo>
                      <a:pt x="1051" y="63"/>
                    </a:lnTo>
                    <a:lnTo>
                      <a:pt x="1051" y="61"/>
                    </a:lnTo>
                    <a:lnTo>
                      <a:pt x="1052" y="60"/>
                    </a:lnTo>
                    <a:lnTo>
                      <a:pt x="1056" y="55"/>
                    </a:lnTo>
                    <a:lnTo>
                      <a:pt x="1057" y="54"/>
                    </a:lnTo>
                    <a:lnTo>
                      <a:pt x="1062" y="54"/>
                    </a:lnTo>
                    <a:lnTo>
                      <a:pt x="1067" y="57"/>
                    </a:lnTo>
                    <a:lnTo>
                      <a:pt x="1065" y="60"/>
                    </a:lnTo>
                    <a:lnTo>
                      <a:pt x="1064" y="61"/>
                    </a:lnTo>
                    <a:lnTo>
                      <a:pt x="1062" y="62"/>
                    </a:lnTo>
                    <a:lnTo>
                      <a:pt x="1063" y="63"/>
                    </a:lnTo>
                    <a:lnTo>
                      <a:pt x="1068" y="63"/>
                    </a:lnTo>
                    <a:lnTo>
                      <a:pt x="1073" y="68"/>
                    </a:lnTo>
                    <a:lnTo>
                      <a:pt x="1071" y="70"/>
                    </a:lnTo>
                    <a:lnTo>
                      <a:pt x="1069" y="72"/>
                    </a:lnTo>
                    <a:lnTo>
                      <a:pt x="1064" y="73"/>
                    </a:lnTo>
                    <a:lnTo>
                      <a:pt x="1063" y="74"/>
                    </a:lnTo>
                    <a:lnTo>
                      <a:pt x="1063" y="75"/>
                    </a:lnTo>
                    <a:lnTo>
                      <a:pt x="1064" y="75"/>
                    </a:lnTo>
                    <a:lnTo>
                      <a:pt x="1064" y="76"/>
                    </a:lnTo>
                    <a:lnTo>
                      <a:pt x="1063" y="76"/>
                    </a:lnTo>
                    <a:lnTo>
                      <a:pt x="1060" y="75"/>
                    </a:lnTo>
                    <a:lnTo>
                      <a:pt x="1057" y="75"/>
                    </a:lnTo>
                    <a:lnTo>
                      <a:pt x="1057" y="76"/>
                    </a:lnTo>
                    <a:lnTo>
                      <a:pt x="1064" y="78"/>
                    </a:lnTo>
                    <a:lnTo>
                      <a:pt x="1077" y="73"/>
                    </a:lnTo>
                    <a:lnTo>
                      <a:pt x="1079" y="73"/>
                    </a:lnTo>
                    <a:lnTo>
                      <a:pt x="1082" y="75"/>
                    </a:lnTo>
                    <a:lnTo>
                      <a:pt x="1083" y="78"/>
                    </a:lnTo>
                    <a:lnTo>
                      <a:pt x="1081" y="79"/>
                    </a:lnTo>
                    <a:lnTo>
                      <a:pt x="1088" y="85"/>
                    </a:lnTo>
                    <a:lnTo>
                      <a:pt x="1089" y="88"/>
                    </a:lnTo>
                    <a:lnTo>
                      <a:pt x="1091" y="91"/>
                    </a:lnTo>
                    <a:lnTo>
                      <a:pt x="1092" y="92"/>
                    </a:lnTo>
                    <a:lnTo>
                      <a:pt x="1093" y="91"/>
                    </a:lnTo>
                    <a:lnTo>
                      <a:pt x="1093" y="90"/>
                    </a:lnTo>
                    <a:lnTo>
                      <a:pt x="1096" y="86"/>
                    </a:lnTo>
                    <a:lnTo>
                      <a:pt x="1098" y="87"/>
                    </a:lnTo>
                    <a:lnTo>
                      <a:pt x="1099" y="91"/>
                    </a:lnTo>
                    <a:lnTo>
                      <a:pt x="1099" y="92"/>
                    </a:lnTo>
                    <a:lnTo>
                      <a:pt x="1100" y="92"/>
                    </a:lnTo>
                    <a:lnTo>
                      <a:pt x="1102" y="98"/>
                    </a:lnTo>
                    <a:lnTo>
                      <a:pt x="1102" y="99"/>
                    </a:lnTo>
                    <a:lnTo>
                      <a:pt x="1101" y="100"/>
                    </a:lnTo>
                    <a:lnTo>
                      <a:pt x="1101" y="104"/>
                    </a:lnTo>
                    <a:lnTo>
                      <a:pt x="1102" y="105"/>
                    </a:lnTo>
                    <a:lnTo>
                      <a:pt x="1102" y="106"/>
                    </a:lnTo>
                    <a:lnTo>
                      <a:pt x="1104" y="108"/>
                    </a:lnTo>
                    <a:lnTo>
                      <a:pt x="1101" y="108"/>
                    </a:lnTo>
                    <a:lnTo>
                      <a:pt x="1096" y="111"/>
                    </a:lnTo>
                    <a:lnTo>
                      <a:pt x="1081" y="112"/>
                    </a:lnTo>
                    <a:lnTo>
                      <a:pt x="1080" y="113"/>
                    </a:lnTo>
                    <a:lnTo>
                      <a:pt x="1080" y="117"/>
                    </a:lnTo>
                    <a:lnTo>
                      <a:pt x="1079" y="118"/>
                    </a:lnTo>
                    <a:lnTo>
                      <a:pt x="1075" y="119"/>
                    </a:lnTo>
                    <a:lnTo>
                      <a:pt x="1073" y="122"/>
                    </a:lnTo>
                    <a:lnTo>
                      <a:pt x="1073" y="123"/>
                    </a:lnTo>
                    <a:lnTo>
                      <a:pt x="1074" y="124"/>
                    </a:lnTo>
                    <a:lnTo>
                      <a:pt x="1073" y="128"/>
                    </a:lnTo>
                    <a:lnTo>
                      <a:pt x="1071" y="129"/>
                    </a:lnTo>
                    <a:lnTo>
                      <a:pt x="1064" y="131"/>
                    </a:lnTo>
                    <a:lnTo>
                      <a:pt x="1063" y="133"/>
                    </a:lnTo>
                    <a:lnTo>
                      <a:pt x="1063" y="134"/>
                    </a:lnTo>
                    <a:lnTo>
                      <a:pt x="1064" y="135"/>
                    </a:lnTo>
                    <a:lnTo>
                      <a:pt x="1044" y="131"/>
                    </a:lnTo>
                    <a:lnTo>
                      <a:pt x="1025" y="129"/>
                    </a:lnTo>
                    <a:lnTo>
                      <a:pt x="1013" y="124"/>
                    </a:lnTo>
                    <a:lnTo>
                      <a:pt x="1001" y="121"/>
                    </a:lnTo>
                    <a:lnTo>
                      <a:pt x="999" y="122"/>
                    </a:lnTo>
                    <a:lnTo>
                      <a:pt x="999" y="123"/>
                    </a:lnTo>
                    <a:lnTo>
                      <a:pt x="1005" y="123"/>
                    </a:lnTo>
                    <a:lnTo>
                      <a:pt x="1005" y="125"/>
                    </a:lnTo>
                    <a:lnTo>
                      <a:pt x="1000" y="128"/>
                    </a:lnTo>
                    <a:lnTo>
                      <a:pt x="999" y="129"/>
                    </a:lnTo>
                    <a:lnTo>
                      <a:pt x="1001" y="131"/>
                    </a:lnTo>
                    <a:lnTo>
                      <a:pt x="1005" y="131"/>
                    </a:lnTo>
                    <a:lnTo>
                      <a:pt x="1006" y="129"/>
                    </a:lnTo>
                    <a:lnTo>
                      <a:pt x="1008" y="131"/>
                    </a:lnTo>
                    <a:lnTo>
                      <a:pt x="1006" y="131"/>
                    </a:lnTo>
                    <a:lnTo>
                      <a:pt x="1005" y="133"/>
                    </a:lnTo>
                    <a:lnTo>
                      <a:pt x="1012" y="134"/>
                    </a:lnTo>
                    <a:lnTo>
                      <a:pt x="1015" y="136"/>
                    </a:lnTo>
                    <a:lnTo>
                      <a:pt x="1021" y="136"/>
                    </a:lnTo>
                    <a:lnTo>
                      <a:pt x="1021" y="137"/>
                    </a:lnTo>
                    <a:lnTo>
                      <a:pt x="1023" y="137"/>
                    </a:lnTo>
                    <a:lnTo>
                      <a:pt x="1024" y="139"/>
                    </a:lnTo>
                    <a:lnTo>
                      <a:pt x="1024" y="140"/>
                    </a:lnTo>
                    <a:lnTo>
                      <a:pt x="1021" y="141"/>
                    </a:lnTo>
                    <a:lnTo>
                      <a:pt x="1023" y="142"/>
                    </a:lnTo>
                    <a:lnTo>
                      <a:pt x="1030" y="141"/>
                    </a:lnTo>
                    <a:lnTo>
                      <a:pt x="1032" y="143"/>
                    </a:lnTo>
                    <a:lnTo>
                      <a:pt x="1044" y="147"/>
                    </a:lnTo>
                    <a:lnTo>
                      <a:pt x="1044" y="148"/>
                    </a:lnTo>
                    <a:lnTo>
                      <a:pt x="1039" y="152"/>
                    </a:lnTo>
                    <a:lnTo>
                      <a:pt x="1038" y="153"/>
                    </a:lnTo>
                    <a:lnTo>
                      <a:pt x="1036" y="154"/>
                    </a:lnTo>
                    <a:lnTo>
                      <a:pt x="1033" y="156"/>
                    </a:lnTo>
                    <a:lnTo>
                      <a:pt x="1033" y="158"/>
                    </a:lnTo>
                    <a:lnTo>
                      <a:pt x="1032" y="159"/>
                    </a:lnTo>
                    <a:lnTo>
                      <a:pt x="1032" y="160"/>
                    </a:lnTo>
                    <a:lnTo>
                      <a:pt x="1031" y="160"/>
                    </a:lnTo>
                    <a:lnTo>
                      <a:pt x="1033" y="161"/>
                    </a:lnTo>
                    <a:lnTo>
                      <a:pt x="1033" y="160"/>
                    </a:lnTo>
                    <a:lnTo>
                      <a:pt x="1036" y="158"/>
                    </a:lnTo>
                    <a:lnTo>
                      <a:pt x="1037" y="154"/>
                    </a:lnTo>
                    <a:lnTo>
                      <a:pt x="1039" y="154"/>
                    </a:lnTo>
                    <a:lnTo>
                      <a:pt x="1040" y="155"/>
                    </a:lnTo>
                    <a:lnTo>
                      <a:pt x="1044" y="155"/>
                    </a:lnTo>
                    <a:lnTo>
                      <a:pt x="1045" y="154"/>
                    </a:lnTo>
                    <a:lnTo>
                      <a:pt x="1046" y="155"/>
                    </a:lnTo>
                    <a:lnTo>
                      <a:pt x="1046" y="160"/>
                    </a:lnTo>
                    <a:lnTo>
                      <a:pt x="1048" y="164"/>
                    </a:lnTo>
                    <a:lnTo>
                      <a:pt x="1048" y="165"/>
                    </a:lnTo>
                    <a:lnTo>
                      <a:pt x="1046" y="167"/>
                    </a:lnTo>
                    <a:lnTo>
                      <a:pt x="1043" y="171"/>
                    </a:lnTo>
                    <a:lnTo>
                      <a:pt x="1043" y="173"/>
                    </a:lnTo>
                    <a:lnTo>
                      <a:pt x="1042" y="173"/>
                    </a:lnTo>
                    <a:lnTo>
                      <a:pt x="1042" y="174"/>
                    </a:lnTo>
                    <a:lnTo>
                      <a:pt x="1040" y="176"/>
                    </a:lnTo>
                    <a:lnTo>
                      <a:pt x="1040" y="178"/>
                    </a:lnTo>
                    <a:lnTo>
                      <a:pt x="1038" y="178"/>
                    </a:lnTo>
                    <a:lnTo>
                      <a:pt x="1037" y="179"/>
                    </a:lnTo>
                    <a:lnTo>
                      <a:pt x="1038" y="179"/>
                    </a:lnTo>
                    <a:lnTo>
                      <a:pt x="1038" y="180"/>
                    </a:lnTo>
                    <a:lnTo>
                      <a:pt x="1036" y="185"/>
                    </a:lnTo>
                    <a:lnTo>
                      <a:pt x="1038" y="183"/>
                    </a:lnTo>
                    <a:lnTo>
                      <a:pt x="1039" y="180"/>
                    </a:lnTo>
                    <a:lnTo>
                      <a:pt x="1044" y="176"/>
                    </a:lnTo>
                    <a:lnTo>
                      <a:pt x="1045" y="176"/>
                    </a:lnTo>
                    <a:lnTo>
                      <a:pt x="1050" y="174"/>
                    </a:lnTo>
                    <a:lnTo>
                      <a:pt x="1054" y="176"/>
                    </a:lnTo>
                    <a:lnTo>
                      <a:pt x="1057" y="172"/>
                    </a:lnTo>
                    <a:lnTo>
                      <a:pt x="1060" y="171"/>
                    </a:lnTo>
                    <a:lnTo>
                      <a:pt x="1061" y="172"/>
                    </a:lnTo>
                    <a:lnTo>
                      <a:pt x="1060" y="173"/>
                    </a:lnTo>
                    <a:lnTo>
                      <a:pt x="1058" y="176"/>
                    </a:lnTo>
                    <a:lnTo>
                      <a:pt x="1055" y="179"/>
                    </a:lnTo>
                    <a:lnTo>
                      <a:pt x="1055" y="182"/>
                    </a:lnTo>
                    <a:lnTo>
                      <a:pt x="1056" y="179"/>
                    </a:lnTo>
                    <a:lnTo>
                      <a:pt x="1057" y="178"/>
                    </a:lnTo>
                    <a:lnTo>
                      <a:pt x="1058" y="178"/>
                    </a:lnTo>
                    <a:lnTo>
                      <a:pt x="1061" y="176"/>
                    </a:lnTo>
                    <a:lnTo>
                      <a:pt x="1062" y="178"/>
                    </a:lnTo>
                    <a:lnTo>
                      <a:pt x="1062" y="179"/>
                    </a:lnTo>
                    <a:lnTo>
                      <a:pt x="1065" y="182"/>
                    </a:lnTo>
                    <a:lnTo>
                      <a:pt x="1065" y="180"/>
                    </a:lnTo>
                    <a:lnTo>
                      <a:pt x="1064" y="179"/>
                    </a:lnTo>
                    <a:lnTo>
                      <a:pt x="1063" y="174"/>
                    </a:lnTo>
                    <a:lnTo>
                      <a:pt x="1062" y="173"/>
                    </a:lnTo>
                    <a:lnTo>
                      <a:pt x="1063" y="173"/>
                    </a:lnTo>
                    <a:lnTo>
                      <a:pt x="1065" y="172"/>
                    </a:lnTo>
                    <a:lnTo>
                      <a:pt x="1067" y="172"/>
                    </a:lnTo>
                    <a:lnTo>
                      <a:pt x="1067" y="170"/>
                    </a:lnTo>
                    <a:lnTo>
                      <a:pt x="1065" y="168"/>
                    </a:lnTo>
                    <a:lnTo>
                      <a:pt x="1065" y="167"/>
                    </a:lnTo>
                    <a:lnTo>
                      <a:pt x="1064" y="166"/>
                    </a:lnTo>
                    <a:lnTo>
                      <a:pt x="1064" y="158"/>
                    </a:lnTo>
                    <a:lnTo>
                      <a:pt x="1070" y="158"/>
                    </a:lnTo>
                    <a:lnTo>
                      <a:pt x="1071" y="160"/>
                    </a:lnTo>
                    <a:lnTo>
                      <a:pt x="1071" y="161"/>
                    </a:lnTo>
                    <a:lnTo>
                      <a:pt x="1069" y="162"/>
                    </a:lnTo>
                    <a:lnTo>
                      <a:pt x="1070" y="164"/>
                    </a:lnTo>
                    <a:lnTo>
                      <a:pt x="1074" y="162"/>
                    </a:lnTo>
                    <a:lnTo>
                      <a:pt x="1075" y="164"/>
                    </a:lnTo>
                    <a:lnTo>
                      <a:pt x="1075" y="180"/>
                    </a:lnTo>
                    <a:lnTo>
                      <a:pt x="1074" y="183"/>
                    </a:lnTo>
                    <a:lnTo>
                      <a:pt x="1071" y="183"/>
                    </a:lnTo>
                    <a:lnTo>
                      <a:pt x="1073" y="184"/>
                    </a:lnTo>
                    <a:lnTo>
                      <a:pt x="1076" y="183"/>
                    </a:lnTo>
                    <a:lnTo>
                      <a:pt x="1076" y="176"/>
                    </a:lnTo>
                    <a:lnTo>
                      <a:pt x="1077" y="176"/>
                    </a:lnTo>
                    <a:lnTo>
                      <a:pt x="1077" y="171"/>
                    </a:lnTo>
                    <a:lnTo>
                      <a:pt x="1076" y="170"/>
                    </a:lnTo>
                    <a:lnTo>
                      <a:pt x="1077" y="170"/>
                    </a:lnTo>
                    <a:lnTo>
                      <a:pt x="1076" y="167"/>
                    </a:lnTo>
                    <a:lnTo>
                      <a:pt x="1079" y="166"/>
                    </a:lnTo>
                    <a:lnTo>
                      <a:pt x="1087" y="167"/>
                    </a:lnTo>
                    <a:lnTo>
                      <a:pt x="1088" y="168"/>
                    </a:lnTo>
                    <a:lnTo>
                      <a:pt x="1087" y="168"/>
                    </a:lnTo>
                    <a:lnTo>
                      <a:pt x="1087" y="171"/>
                    </a:lnTo>
                    <a:lnTo>
                      <a:pt x="1088" y="172"/>
                    </a:lnTo>
                    <a:lnTo>
                      <a:pt x="1088" y="171"/>
                    </a:lnTo>
                    <a:lnTo>
                      <a:pt x="1089" y="171"/>
                    </a:lnTo>
                    <a:lnTo>
                      <a:pt x="1093" y="167"/>
                    </a:lnTo>
                    <a:lnTo>
                      <a:pt x="1093" y="172"/>
                    </a:lnTo>
                    <a:lnTo>
                      <a:pt x="1094" y="174"/>
                    </a:lnTo>
                    <a:lnTo>
                      <a:pt x="1094" y="176"/>
                    </a:lnTo>
                    <a:lnTo>
                      <a:pt x="1095" y="178"/>
                    </a:lnTo>
                    <a:lnTo>
                      <a:pt x="1095" y="182"/>
                    </a:lnTo>
                    <a:lnTo>
                      <a:pt x="1096" y="184"/>
                    </a:lnTo>
                    <a:lnTo>
                      <a:pt x="1096" y="195"/>
                    </a:lnTo>
                    <a:lnTo>
                      <a:pt x="1095" y="199"/>
                    </a:lnTo>
                    <a:lnTo>
                      <a:pt x="1094" y="201"/>
                    </a:lnTo>
                    <a:lnTo>
                      <a:pt x="1089" y="202"/>
                    </a:lnTo>
                    <a:lnTo>
                      <a:pt x="1080" y="199"/>
                    </a:lnTo>
                    <a:lnTo>
                      <a:pt x="1077" y="199"/>
                    </a:lnTo>
                    <a:lnTo>
                      <a:pt x="1070" y="190"/>
                    </a:lnTo>
                    <a:lnTo>
                      <a:pt x="1068" y="188"/>
                    </a:lnTo>
                    <a:lnTo>
                      <a:pt x="1063" y="188"/>
                    </a:lnTo>
                    <a:lnTo>
                      <a:pt x="1063" y="189"/>
                    </a:lnTo>
                    <a:lnTo>
                      <a:pt x="1064" y="190"/>
                    </a:lnTo>
                    <a:lnTo>
                      <a:pt x="1067" y="191"/>
                    </a:lnTo>
                    <a:lnTo>
                      <a:pt x="1067" y="192"/>
                    </a:lnTo>
                    <a:lnTo>
                      <a:pt x="1068" y="195"/>
                    </a:lnTo>
                    <a:lnTo>
                      <a:pt x="1068" y="197"/>
                    </a:lnTo>
                    <a:lnTo>
                      <a:pt x="1067" y="199"/>
                    </a:lnTo>
                    <a:lnTo>
                      <a:pt x="1067" y="201"/>
                    </a:lnTo>
                    <a:lnTo>
                      <a:pt x="1064" y="203"/>
                    </a:lnTo>
                    <a:lnTo>
                      <a:pt x="1064" y="205"/>
                    </a:lnTo>
                    <a:lnTo>
                      <a:pt x="1063" y="207"/>
                    </a:lnTo>
                    <a:lnTo>
                      <a:pt x="1063" y="211"/>
                    </a:lnTo>
                    <a:lnTo>
                      <a:pt x="1057" y="217"/>
                    </a:lnTo>
                    <a:lnTo>
                      <a:pt x="1056" y="220"/>
                    </a:lnTo>
                    <a:lnTo>
                      <a:pt x="1056" y="221"/>
                    </a:lnTo>
                    <a:lnTo>
                      <a:pt x="1048" y="221"/>
                    </a:lnTo>
                    <a:lnTo>
                      <a:pt x="1043" y="226"/>
                    </a:lnTo>
                    <a:lnTo>
                      <a:pt x="1040" y="227"/>
                    </a:lnTo>
                    <a:lnTo>
                      <a:pt x="1033" y="227"/>
                    </a:lnTo>
                    <a:lnTo>
                      <a:pt x="1031" y="228"/>
                    </a:lnTo>
                    <a:lnTo>
                      <a:pt x="1030" y="231"/>
                    </a:lnTo>
                    <a:lnTo>
                      <a:pt x="1030" y="233"/>
                    </a:lnTo>
                    <a:lnTo>
                      <a:pt x="1029" y="237"/>
                    </a:lnTo>
                    <a:lnTo>
                      <a:pt x="1029" y="240"/>
                    </a:lnTo>
                    <a:lnTo>
                      <a:pt x="1027" y="241"/>
                    </a:lnTo>
                    <a:lnTo>
                      <a:pt x="1027" y="245"/>
                    </a:lnTo>
                    <a:lnTo>
                      <a:pt x="1026" y="248"/>
                    </a:lnTo>
                    <a:lnTo>
                      <a:pt x="1026" y="251"/>
                    </a:lnTo>
                    <a:lnTo>
                      <a:pt x="1025" y="252"/>
                    </a:lnTo>
                    <a:lnTo>
                      <a:pt x="1023" y="256"/>
                    </a:lnTo>
                    <a:lnTo>
                      <a:pt x="1018" y="260"/>
                    </a:lnTo>
                    <a:lnTo>
                      <a:pt x="1015" y="259"/>
                    </a:lnTo>
                    <a:lnTo>
                      <a:pt x="1014" y="260"/>
                    </a:lnTo>
                    <a:lnTo>
                      <a:pt x="1013" y="260"/>
                    </a:lnTo>
                    <a:lnTo>
                      <a:pt x="1008" y="254"/>
                    </a:lnTo>
                    <a:lnTo>
                      <a:pt x="1008" y="251"/>
                    </a:lnTo>
                    <a:lnTo>
                      <a:pt x="1009" y="242"/>
                    </a:lnTo>
                    <a:lnTo>
                      <a:pt x="1009" y="239"/>
                    </a:lnTo>
                    <a:lnTo>
                      <a:pt x="1025" y="220"/>
                    </a:lnTo>
                    <a:lnTo>
                      <a:pt x="1030" y="209"/>
                    </a:lnTo>
                    <a:lnTo>
                      <a:pt x="1024" y="194"/>
                    </a:lnTo>
                    <a:lnTo>
                      <a:pt x="1021" y="184"/>
                    </a:lnTo>
                    <a:lnTo>
                      <a:pt x="1021" y="183"/>
                    </a:lnTo>
                    <a:lnTo>
                      <a:pt x="1007" y="177"/>
                    </a:lnTo>
                    <a:lnTo>
                      <a:pt x="994" y="170"/>
                    </a:lnTo>
                    <a:lnTo>
                      <a:pt x="992" y="168"/>
                    </a:lnTo>
                    <a:lnTo>
                      <a:pt x="990" y="167"/>
                    </a:lnTo>
                    <a:lnTo>
                      <a:pt x="989" y="165"/>
                    </a:lnTo>
                    <a:lnTo>
                      <a:pt x="989" y="161"/>
                    </a:lnTo>
                    <a:lnTo>
                      <a:pt x="981" y="158"/>
                    </a:lnTo>
                    <a:lnTo>
                      <a:pt x="981" y="156"/>
                    </a:lnTo>
                    <a:lnTo>
                      <a:pt x="973" y="142"/>
                    </a:lnTo>
                    <a:lnTo>
                      <a:pt x="970" y="136"/>
                    </a:lnTo>
                    <a:lnTo>
                      <a:pt x="968" y="134"/>
                    </a:lnTo>
                    <a:lnTo>
                      <a:pt x="964" y="136"/>
                    </a:lnTo>
                    <a:lnTo>
                      <a:pt x="959" y="135"/>
                    </a:lnTo>
                    <a:lnTo>
                      <a:pt x="957" y="136"/>
                    </a:lnTo>
                    <a:lnTo>
                      <a:pt x="955" y="139"/>
                    </a:lnTo>
                    <a:lnTo>
                      <a:pt x="955" y="141"/>
                    </a:lnTo>
                    <a:lnTo>
                      <a:pt x="950" y="143"/>
                    </a:lnTo>
                    <a:lnTo>
                      <a:pt x="947" y="147"/>
                    </a:lnTo>
                    <a:lnTo>
                      <a:pt x="945" y="147"/>
                    </a:lnTo>
                    <a:lnTo>
                      <a:pt x="945" y="149"/>
                    </a:lnTo>
                    <a:lnTo>
                      <a:pt x="946" y="149"/>
                    </a:lnTo>
                    <a:lnTo>
                      <a:pt x="944" y="152"/>
                    </a:lnTo>
                    <a:lnTo>
                      <a:pt x="936" y="155"/>
                    </a:lnTo>
                    <a:lnTo>
                      <a:pt x="934" y="155"/>
                    </a:lnTo>
                    <a:lnTo>
                      <a:pt x="932" y="153"/>
                    </a:lnTo>
                    <a:lnTo>
                      <a:pt x="930" y="153"/>
                    </a:lnTo>
                    <a:lnTo>
                      <a:pt x="925" y="151"/>
                    </a:lnTo>
                    <a:lnTo>
                      <a:pt x="921" y="152"/>
                    </a:lnTo>
                    <a:lnTo>
                      <a:pt x="919" y="152"/>
                    </a:lnTo>
                    <a:lnTo>
                      <a:pt x="912" y="153"/>
                    </a:lnTo>
                    <a:lnTo>
                      <a:pt x="911" y="153"/>
                    </a:lnTo>
                    <a:lnTo>
                      <a:pt x="908" y="158"/>
                    </a:lnTo>
                    <a:lnTo>
                      <a:pt x="907" y="159"/>
                    </a:lnTo>
                    <a:lnTo>
                      <a:pt x="908" y="161"/>
                    </a:lnTo>
                    <a:lnTo>
                      <a:pt x="907" y="164"/>
                    </a:lnTo>
                    <a:lnTo>
                      <a:pt x="902" y="168"/>
                    </a:lnTo>
                    <a:lnTo>
                      <a:pt x="900" y="173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8"/>
                    </a:lnTo>
                    <a:lnTo>
                      <a:pt x="896" y="179"/>
                    </a:lnTo>
                    <a:lnTo>
                      <a:pt x="890" y="180"/>
                    </a:lnTo>
                    <a:lnTo>
                      <a:pt x="888" y="183"/>
                    </a:lnTo>
                    <a:lnTo>
                      <a:pt x="888" y="185"/>
                    </a:lnTo>
                    <a:lnTo>
                      <a:pt x="887" y="186"/>
                    </a:lnTo>
                    <a:lnTo>
                      <a:pt x="888" y="188"/>
                    </a:lnTo>
                    <a:lnTo>
                      <a:pt x="888" y="189"/>
                    </a:lnTo>
                    <a:lnTo>
                      <a:pt x="889" y="191"/>
                    </a:lnTo>
                    <a:lnTo>
                      <a:pt x="889" y="194"/>
                    </a:lnTo>
                    <a:lnTo>
                      <a:pt x="887" y="198"/>
                    </a:lnTo>
                    <a:lnTo>
                      <a:pt x="884" y="201"/>
                    </a:lnTo>
                    <a:lnTo>
                      <a:pt x="884" y="203"/>
                    </a:lnTo>
                    <a:lnTo>
                      <a:pt x="886" y="204"/>
                    </a:lnTo>
                    <a:lnTo>
                      <a:pt x="884" y="205"/>
                    </a:lnTo>
                    <a:lnTo>
                      <a:pt x="884" y="210"/>
                    </a:lnTo>
                    <a:lnTo>
                      <a:pt x="883" y="211"/>
                    </a:lnTo>
                    <a:lnTo>
                      <a:pt x="882" y="214"/>
                    </a:lnTo>
                    <a:lnTo>
                      <a:pt x="883" y="219"/>
                    </a:lnTo>
                    <a:lnTo>
                      <a:pt x="883" y="220"/>
                    </a:lnTo>
                    <a:lnTo>
                      <a:pt x="880" y="227"/>
                    </a:lnTo>
                    <a:lnTo>
                      <a:pt x="880" y="228"/>
                    </a:lnTo>
                    <a:lnTo>
                      <a:pt x="878" y="238"/>
                    </a:lnTo>
                    <a:lnTo>
                      <a:pt x="877" y="241"/>
                    </a:lnTo>
                    <a:lnTo>
                      <a:pt x="878" y="245"/>
                    </a:lnTo>
                    <a:lnTo>
                      <a:pt x="880" y="247"/>
                    </a:lnTo>
                    <a:lnTo>
                      <a:pt x="880" y="250"/>
                    </a:lnTo>
                    <a:lnTo>
                      <a:pt x="878" y="250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80" y="262"/>
                    </a:lnTo>
                    <a:lnTo>
                      <a:pt x="881" y="262"/>
                    </a:lnTo>
                    <a:lnTo>
                      <a:pt x="881" y="265"/>
                    </a:lnTo>
                    <a:lnTo>
                      <a:pt x="878" y="266"/>
                    </a:lnTo>
                    <a:lnTo>
                      <a:pt x="878" y="270"/>
                    </a:lnTo>
                    <a:lnTo>
                      <a:pt x="876" y="272"/>
                    </a:lnTo>
                    <a:lnTo>
                      <a:pt x="875" y="275"/>
                    </a:lnTo>
                    <a:lnTo>
                      <a:pt x="875" y="277"/>
                    </a:lnTo>
                    <a:lnTo>
                      <a:pt x="872" y="279"/>
                    </a:lnTo>
                    <a:lnTo>
                      <a:pt x="866" y="277"/>
                    </a:lnTo>
                    <a:lnTo>
                      <a:pt x="865" y="277"/>
                    </a:lnTo>
                    <a:lnTo>
                      <a:pt x="863" y="278"/>
                    </a:lnTo>
                    <a:lnTo>
                      <a:pt x="856" y="285"/>
                    </a:lnTo>
                    <a:lnTo>
                      <a:pt x="853" y="289"/>
                    </a:lnTo>
                    <a:lnTo>
                      <a:pt x="853" y="300"/>
                    </a:lnTo>
                    <a:lnTo>
                      <a:pt x="852" y="301"/>
                    </a:lnTo>
                    <a:lnTo>
                      <a:pt x="852" y="302"/>
                    </a:lnTo>
                    <a:lnTo>
                      <a:pt x="853" y="303"/>
                    </a:lnTo>
                    <a:lnTo>
                      <a:pt x="852" y="306"/>
                    </a:lnTo>
                    <a:lnTo>
                      <a:pt x="851" y="307"/>
                    </a:lnTo>
                    <a:lnTo>
                      <a:pt x="850" y="307"/>
                    </a:lnTo>
                    <a:lnTo>
                      <a:pt x="847" y="309"/>
                    </a:lnTo>
                    <a:lnTo>
                      <a:pt x="846" y="309"/>
                    </a:lnTo>
                    <a:lnTo>
                      <a:pt x="844" y="312"/>
                    </a:lnTo>
                    <a:lnTo>
                      <a:pt x="844" y="314"/>
                    </a:lnTo>
                    <a:lnTo>
                      <a:pt x="841" y="317"/>
                    </a:lnTo>
                    <a:lnTo>
                      <a:pt x="841" y="315"/>
                    </a:lnTo>
                    <a:lnTo>
                      <a:pt x="839" y="312"/>
                    </a:lnTo>
                    <a:lnTo>
                      <a:pt x="837" y="306"/>
                    </a:lnTo>
                    <a:lnTo>
                      <a:pt x="833" y="303"/>
                    </a:lnTo>
                    <a:lnTo>
                      <a:pt x="825" y="300"/>
                    </a:lnTo>
                    <a:lnTo>
                      <a:pt x="819" y="299"/>
                    </a:lnTo>
                    <a:lnTo>
                      <a:pt x="813" y="294"/>
                    </a:lnTo>
                    <a:lnTo>
                      <a:pt x="812" y="293"/>
                    </a:lnTo>
                    <a:lnTo>
                      <a:pt x="810" y="290"/>
                    </a:lnTo>
                    <a:lnTo>
                      <a:pt x="802" y="285"/>
                    </a:lnTo>
                    <a:lnTo>
                      <a:pt x="799" y="285"/>
                    </a:lnTo>
                    <a:lnTo>
                      <a:pt x="796" y="288"/>
                    </a:lnTo>
                    <a:lnTo>
                      <a:pt x="794" y="297"/>
                    </a:lnTo>
                    <a:lnTo>
                      <a:pt x="789" y="300"/>
                    </a:lnTo>
                    <a:lnTo>
                      <a:pt x="783" y="301"/>
                    </a:lnTo>
                    <a:lnTo>
                      <a:pt x="771" y="308"/>
                    </a:lnTo>
                    <a:lnTo>
                      <a:pt x="770" y="308"/>
                    </a:lnTo>
                    <a:lnTo>
                      <a:pt x="766" y="302"/>
                    </a:lnTo>
                    <a:lnTo>
                      <a:pt x="765" y="301"/>
                    </a:lnTo>
                    <a:lnTo>
                      <a:pt x="763" y="301"/>
                    </a:lnTo>
                    <a:lnTo>
                      <a:pt x="756" y="302"/>
                    </a:lnTo>
                    <a:lnTo>
                      <a:pt x="745" y="296"/>
                    </a:lnTo>
                    <a:lnTo>
                      <a:pt x="742" y="296"/>
                    </a:lnTo>
                    <a:lnTo>
                      <a:pt x="738" y="297"/>
                    </a:lnTo>
                    <a:lnTo>
                      <a:pt x="737" y="295"/>
                    </a:lnTo>
                    <a:lnTo>
                      <a:pt x="735" y="284"/>
                    </a:lnTo>
                    <a:lnTo>
                      <a:pt x="735" y="283"/>
                    </a:lnTo>
                    <a:lnTo>
                      <a:pt x="732" y="281"/>
                    </a:lnTo>
                    <a:lnTo>
                      <a:pt x="728" y="275"/>
                    </a:lnTo>
                    <a:lnTo>
                      <a:pt x="728" y="274"/>
                    </a:lnTo>
                    <a:lnTo>
                      <a:pt x="727" y="271"/>
                    </a:lnTo>
                    <a:lnTo>
                      <a:pt x="727" y="269"/>
                    </a:lnTo>
                    <a:lnTo>
                      <a:pt x="721" y="263"/>
                    </a:lnTo>
                    <a:lnTo>
                      <a:pt x="717" y="257"/>
                    </a:lnTo>
                    <a:lnTo>
                      <a:pt x="706" y="233"/>
                    </a:lnTo>
                    <a:lnTo>
                      <a:pt x="704" y="232"/>
                    </a:lnTo>
                    <a:lnTo>
                      <a:pt x="691" y="229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1" y="239"/>
                    </a:lnTo>
                    <a:lnTo>
                      <a:pt x="679" y="242"/>
                    </a:lnTo>
                    <a:lnTo>
                      <a:pt x="684" y="253"/>
                    </a:lnTo>
                    <a:lnTo>
                      <a:pt x="682" y="259"/>
                    </a:lnTo>
                    <a:lnTo>
                      <a:pt x="679" y="259"/>
                    </a:lnTo>
                    <a:lnTo>
                      <a:pt x="667" y="252"/>
                    </a:lnTo>
                    <a:lnTo>
                      <a:pt x="666" y="252"/>
                    </a:lnTo>
                    <a:lnTo>
                      <a:pt x="663" y="259"/>
                    </a:lnTo>
                    <a:lnTo>
                      <a:pt x="651" y="260"/>
                    </a:lnTo>
                    <a:lnTo>
                      <a:pt x="640" y="262"/>
                    </a:lnTo>
                    <a:lnTo>
                      <a:pt x="651" y="275"/>
                    </a:lnTo>
                    <a:lnTo>
                      <a:pt x="651" y="289"/>
                    </a:lnTo>
                    <a:lnTo>
                      <a:pt x="650" y="291"/>
                    </a:lnTo>
                    <a:lnTo>
                      <a:pt x="646" y="303"/>
                    </a:lnTo>
                    <a:lnTo>
                      <a:pt x="642" y="309"/>
                    </a:lnTo>
                    <a:lnTo>
                      <a:pt x="634" y="318"/>
                    </a:lnTo>
                    <a:lnTo>
                      <a:pt x="646" y="325"/>
                    </a:lnTo>
                    <a:lnTo>
                      <a:pt x="636" y="338"/>
                    </a:lnTo>
                    <a:lnTo>
                      <a:pt x="634" y="339"/>
                    </a:lnTo>
                    <a:lnTo>
                      <a:pt x="633" y="339"/>
                    </a:lnTo>
                    <a:lnTo>
                      <a:pt x="614" y="331"/>
                    </a:lnTo>
                    <a:lnTo>
                      <a:pt x="595" y="321"/>
                    </a:lnTo>
                    <a:lnTo>
                      <a:pt x="580" y="322"/>
                    </a:lnTo>
                    <a:lnTo>
                      <a:pt x="578" y="322"/>
                    </a:lnTo>
                    <a:lnTo>
                      <a:pt x="572" y="315"/>
                    </a:lnTo>
                    <a:lnTo>
                      <a:pt x="570" y="314"/>
                    </a:lnTo>
                    <a:lnTo>
                      <a:pt x="559" y="318"/>
                    </a:lnTo>
                    <a:lnTo>
                      <a:pt x="558" y="319"/>
                    </a:lnTo>
                    <a:lnTo>
                      <a:pt x="558" y="320"/>
                    </a:lnTo>
                    <a:lnTo>
                      <a:pt x="557" y="331"/>
                    </a:lnTo>
                    <a:lnTo>
                      <a:pt x="557" y="334"/>
                    </a:lnTo>
                    <a:lnTo>
                      <a:pt x="559" y="357"/>
                    </a:lnTo>
                    <a:lnTo>
                      <a:pt x="559" y="362"/>
                    </a:lnTo>
                    <a:lnTo>
                      <a:pt x="551" y="377"/>
                    </a:lnTo>
                    <a:lnTo>
                      <a:pt x="548" y="382"/>
                    </a:lnTo>
                    <a:lnTo>
                      <a:pt x="547" y="382"/>
                    </a:lnTo>
                    <a:lnTo>
                      <a:pt x="523" y="368"/>
                    </a:lnTo>
                    <a:lnTo>
                      <a:pt x="522" y="368"/>
                    </a:lnTo>
                    <a:lnTo>
                      <a:pt x="518" y="375"/>
                    </a:lnTo>
                    <a:lnTo>
                      <a:pt x="501" y="389"/>
                    </a:lnTo>
                    <a:lnTo>
                      <a:pt x="501" y="391"/>
                    </a:lnTo>
                    <a:lnTo>
                      <a:pt x="499" y="393"/>
                    </a:lnTo>
                    <a:lnTo>
                      <a:pt x="492" y="419"/>
                    </a:lnTo>
                    <a:lnTo>
                      <a:pt x="492" y="422"/>
                    </a:lnTo>
                    <a:lnTo>
                      <a:pt x="487" y="429"/>
                    </a:lnTo>
                    <a:lnTo>
                      <a:pt x="485" y="431"/>
                    </a:lnTo>
                    <a:lnTo>
                      <a:pt x="483" y="432"/>
                    </a:lnTo>
                    <a:lnTo>
                      <a:pt x="476" y="434"/>
                    </a:lnTo>
                    <a:lnTo>
                      <a:pt x="474" y="436"/>
                    </a:lnTo>
                    <a:lnTo>
                      <a:pt x="472" y="443"/>
                    </a:lnTo>
                    <a:lnTo>
                      <a:pt x="485" y="468"/>
                    </a:lnTo>
                    <a:lnTo>
                      <a:pt x="486" y="469"/>
                    </a:lnTo>
                    <a:lnTo>
                      <a:pt x="485" y="484"/>
                    </a:lnTo>
                    <a:lnTo>
                      <a:pt x="484" y="486"/>
                    </a:lnTo>
                    <a:lnTo>
                      <a:pt x="483" y="487"/>
                    </a:lnTo>
                    <a:lnTo>
                      <a:pt x="480" y="489"/>
                    </a:lnTo>
                    <a:lnTo>
                      <a:pt x="472" y="497"/>
                    </a:lnTo>
                    <a:lnTo>
                      <a:pt x="468" y="502"/>
                    </a:lnTo>
                    <a:lnTo>
                      <a:pt x="453" y="533"/>
                    </a:lnTo>
                    <a:lnTo>
                      <a:pt x="443" y="545"/>
                    </a:lnTo>
                    <a:lnTo>
                      <a:pt x="443" y="547"/>
                    </a:lnTo>
                    <a:lnTo>
                      <a:pt x="445" y="559"/>
                    </a:lnTo>
                    <a:lnTo>
                      <a:pt x="446" y="560"/>
                    </a:lnTo>
                    <a:lnTo>
                      <a:pt x="446" y="567"/>
                    </a:lnTo>
                    <a:lnTo>
                      <a:pt x="427" y="579"/>
                    </a:lnTo>
                    <a:lnTo>
                      <a:pt x="416" y="582"/>
                    </a:lnTo>
                    <a:lnTo>
                      <a:pt x="405" y="583"/>
                    </a:lnTo>
                    <a:lnTo>
                      <a:pt x="410" y="612"/>
                    </a:lnTo>
                    <a:lnTo>
                      <a:pt x="410" y="619"/>
                    </a:lnTo>
                    <a:lnTo>
                      <a:pt x="406" y="625"/>
                    </a:lnTo>
                    <a:lnTo>
                      <a:pt x="406" y="627"/>
                    </a:lnTo>
                    <a:lnTo>
                      <a:pt x="404" y="651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399" y="671"/>
                    </a:lnTo>
                    <a:lnTo>
                      <a:pt x="399" y="674"/>
                    </a:lnTo>
                    <a:lnTo>
                      <a:pt x="398" y="676"/>
                    </a:lnTo>
                    <a:lnTo>
                      <a:pt x="397" y="686"/>
                    </a:lnTo>
                    <a:lnTo>
                      <a:pt x="396" y="689"/>
                    </a:lnTo>
                    <a:lnTo>
                      <a:pt x="390" y="699"/>
                    </a:lnTo>
                    <a:lnTo>
                      <a:pt x="379" y="719"/>
                    </a:lnTo>
                    <a:lnTo>
                      <a:pt x="367" y="738"/>
                    </a:lnTo>
                    <a:lnTo>
                      <a:pt x="380" y="748"/>
                    </a:lnTo>
                    <a:lnTo>
                      <a:pt x="381" y="749"/>
                    </a:lnTo>
                    <a:lnTo>
                      <a:pt x="385" y="749"/>
                    </a:lnTo>
                    <a:lnTo>
                      <a:pt x="386" y="750"/>
                    </a:lnTo>
                    <a:lnTo>
                      <a:pt x="387" y="752"/>
                    </a:lnTo>
                    <a:lnTo>
                      <a:pt x="390" y="775"/>
                    </a:lnTo>
                    <a:lnTo>
                      <a:pt x="390" y="778"/>
                    </a:lnTo>
                    <a:lnTo>
                      <a:pt x="389" y="779"/>
                    </a:lnTo>
                    <a:lnTo>
                      <a:pt x="381" y="793"/>
                    </a:lnTo>
                    <a:lnTo>
                      <a:pt x="381" y="794"/>
                    </a:lnTo>
                    <a:lnTo>
                      <a:pt x="380" y="794"/>
                    </a:lnTo>
                    <a:lnTo>
                      <a:pt x="365" y="791"/>
                    </a:lnTo>
                    <a:lnTo>
                      <a:pt x="350" y="787"/>
                    </a:lnTo>
                    <a:lnTo>
                      <a:pt x="340" y="789"/>
                    </a:lnTo>
                    <a:lnTo>
                      <a:pt x="330" y="797"/>
                    </a:lnTo>
                    <a:lnTo>
                      <a:pt x="327" y="800"/>
                    </a:lnTo>
                    <a:lnTo>
                      <a:pt x="318" y="813"/>
                    </a:lnTo>
                    <a:lnTo>
                      <a:pt x="311" y="829"/>
                    </a:lnTo>
                    <a:lnTo>
                      <a:pt x="305" y="834"/>
                    </a:lnTo>
                    <a:lnTo>
                      <a:pt x="307" y="843"/>
                    </a:lnTo>
                    <a:lnTo>
                      <a:pt x="307" y="848"/>
                    </a:lnTo>
                    <a:lnTo>
                      <a:pt x="298" y="864"/>
                    </a:lnTo>
                    <a:lnTo>
                      <a:pt x="300" y="871"/>
                    </a:lnTo>
                    <a:lnTo>
                      <a:pt x="307" y="890"/>
                    </a:lnTo>
                    <a:lnTo>
                      <a:pt x="303" y="897"/>
                    </a:lnTo>
                    <a:lnTo>
                      <a:pt x="303" y="901"/>
                    </a:lnTo>
                    <a:lnTo>
                      <a:pt x="305" y="915"/>
                    </a:lnTo>
                    <a:lnTo>
                      <a:pt x="305" y="917"/>
                    </a:lnTo>
                    <a:lnTo>
                      <a:pt x="304" y="920"/>
                    </a:lnTo>
                    <a:lnTo>
                      <a:pt x="303" y="924"/>
                    </a:lnTo>
                    <a:lnTo>
                      <a:pt x="301" y="927"/>
                    </a:lnTo>
                    <a:lnTo>
                      <a:pt x="301" y="928"/>
                    </a:lnTo>
                    <a:lnTo>
                      <a:pt x="310" y="951"/>
                    </a:lnTo>
                    <a:lnTo>
                      <a:pt x="311" y="956"/>
                    </a:lnTo>
                    <a:lnTo>
                      <a:pt x="311" y="960"/>
                    </a:lnTo>
                    <a:lnTo>
                      <a:pt x="309" y="983"/>
                    </a:lnTo>
                    <a:lnTo>
                      <a:pt x="305" y="1006"/>
                    </a:lnTo>
                    <a:lnTo>
                      <a:pt x="305" y="1007"/>
                    </a:lnTo>
                    <a:lnTo>
                      <a:pt x="312" y="1014"/>
                    </a:lnTo>
                    <a:lnTo>
                      <a:pt x="316" y="1019"/>
                    </a:lnTo>
                    <a:lnTo>
                      <a:pt x="317" y="1020"/>
                    </a:lnTo>
                    <a:lnTo>
                      <a:pt x="322" y="1020"/>
                    </a:lnTo>
                    <a:lnTo>
                      <a:pt x="324" y="1022"/>
                    </a:lnTo>
                    <a:lnTo>
                      <a:pt x="335" y="1038"/>
                    </a:lnTo>
                    <a:lnTo>
                      <a:pt x="336" y="1038"/>
                    </a:lnTo>
                    <a:lnTo>
                      <a:pt x="336" y="1039"/>
                    </a:lnTo>
                    <a:lnTo>
                      <a:pt x="335" y="1047"/>
                    </a:lnTo>
                    <a:lnTo>
                      <a:pt x="330" y="1057"/>
                    </a:lnTo>
                    <a:lnTo>
                      <a:pt x="329" y="1058"/>
                    </a:lnTo>
                    <a:lnTo>
                      <a:pt x="329" y="1064"/>
                    </a:lnTo>
                    <a:lnTo>
                      <a:pt x="328" y="1065"/>
                    </a:lnTo>
                    <a:lnTo>
                      <a:pt x="328" y="1067"/>
                    </a:lnTo>
                    <a:lnTo>
                      <a:pt x="327" y="1067"/>
                    </a:lnTo>
                    <a:lnTo>
                      <a:pt x="322" y="1065"/>
                    </a:lnTo>
                    <a:lnTo>
                      <a:pt x="319" y="1065"/>
                    </a:lnTo>
                    <a:lnTo>
                      <a:pt x="310" y="1069"/>
                    </a:lnTo>
                    <a:lnTo>
                      <a:pt x="309" y="1070"/>
                    </a:lnTo>
                    <a:lnTo>
                      <a:pt x="309" y="1071"/>
                    </a:lnTo>
                    <a:lnTo>
                      <a:pt x="311" y="1076"/>
                    </a:lnTo>
                    <a:lnTo>
                      <a:pt x="311" y="1079"/>
                    </a:lnTo>
                    <a:lnTo>
                      <a:pt x="312" y="1085"/>
                    </a:lnTo>
                    <a:lnTo>
                      <a:pt x="315" y="1092"/>
                    </a:lnTo>
                    <a:lnTo>
                      <a:pt x="318" y="1100"/>
                    </a:lnTo>
                    <a:lnTo>
                      <a:pt x="323" y="1112"/>
                    </a:lnTo>
                    <a:lnTo>
                      <a:pt x="324" y="1114"/>
                    </a:lnTo>
                    <a:lnTo>
                      <a:pt x="324" y="1120"/>
                    </a:lnTo>
                    <a:lnTo>
                      <a:pt x="323" y="1123"/>
                    </a:lnTo>
                    <a:lnTo>
                      <a:pt x="323" y="1124"/>
                    </a:lnTo>
                    <a:lnTo>
                      <a:pt x="322" y="1125"/>
                    </a:lnTo>
                    <a:lnTo>
                      <a:pt x="319" y="1129"/>
                    </a:lnTo>
                    <a:lnTo>
                      <a:pt x="319" y="1133"/>
                    </a:lnTo>
                    <a:lnTo>
                      <a:pt x="321" y="1139"/>
                    </a:lnTo>
                    <a:lnTo>
                      <a:pt x="321" y="1142"/>
                    </a:lnTo>
                    <a:lnTo>
                      <a:pt x="318" y="1149"/>
                    </a:lnTo>
                    <a:lnTo>
                      <a:pt x="317" y="1151"/>
                    </a:lnTo>
                    <a:lnTo>
                      <a:pt x="311" y="1160"/>
                    </a:lnTo>
                    <a:lnTo>
                      <a:pt x="304" y="1165"/>
                    </a:lnTo>
                    <a:lnTo>
                      <a:pt x="293" y="1165"/>
                    </a:lnTo>
                    <a:lnTo>
                      <a:pt x="293" y="1166"/>
                    </a:lnTo>
                    <a:lnTo>
                      <a:pt x="292" y="1167"/>
                    </a:lnTo>
                    <a:lnTo>
                      <a:pt x="292" y="1170"/>
                    </a:lnTo>
                    <a:lnTo>
                      <a:pt x="293" y="1172"/>
                    </a:lnTo>
                    <a:lnTo>
                      <a:pt x="293" y="1173"/>
                    </a:lnTo>
                    <a:lnTo>
                      <a:pt x="294" y="1174"/>
                    </a:lnTo>
                    <a:lnTo>
                      <a:pt x="294" y="1180"/>
                    </a:lnTo>
                    <a:lnTo>
                      <a:pt x="293" y="1180"/>
                    </a:lnTo>
                    <a:lnTo>
                      <a:pt x="292" y="1184"/>
                    </a:lnTo>
                    <a:lnTo>
                      <a:pt x="291" y="1185"/>
                    </a:lnTo>
                    <a:lnTo>
                      <a:pt x="285" y="1187"/>
                    </a:lnTo>
                    <a:lnTo>
                      <a:pt x="285" y="1193"/>
                    </a:lnTo>
                    <a:lnTo>
                      <a:pt x="290" y="1209"/>
                    </a:lnTo>
                    <a:lnTo>
                      <a:pt x="290" y="1215"/>
                    </a:lnTo>
                    <a:lnTo>
                      <a:pt x="291" y="1217"/>
                    </a:lnTo>
                    <a:lnTo>
                      <a:pt x="291" y="1218"/>
                    </a:lnTo>
                    <a:lnTo>
                      <a:pt x="290" y="1219"/>
                    </a:lnTo>
                    <a:lnTo>
                      <a:pt x="290" y="1221"/>
                    </a:lnTo>
                    <a:lnTo>
                      <a:pt x="288" y="1222"/>
                    </a:lnTo>
                    <a:lnTo>
                      <a:pt x="287" y="1228"/>
                    </a:lnTo>
                    <a:lnTo>
                      <a:pt x="287" y="1234"/>
                    </a:lnTo>
                    <a:lnTo>
                      <a:pt x="286" y="1237"/>
                    </a:lnTo>
                    <a:lnTo>
                      <a:pt x="286" y="1239"/>
                    </a:lnTo>
                    <a:lnTo>
                      <a:pt x="285" y="1241"/>
                    </a:lnTo>
                    <a:lnTo>
                      <a:pt x="284" y="1246"/>
                    </a:lnTo>
                    <a:lnTo>
                      <a:pt x="282" y="1248"/>
                    </a:lnTo>
                    <a:lnTo>
                      <a:pt x="276" y="1248"/>
                    </a:lnTo>
                    <a:lnTo>
                      <a:pt x="275" y="1247"/>
                    </a:lnTo>
                    <a:lnTo>
                      <a:pt x="275" y="1242"/>
                    </a:lnTo>
                    <a:lnTo>
                      <a:pt x="274" y="1240"/>
                    </a:lnTo>
                    <a:lnTo>
                      <a:pt x="274" y="1239"/>
                    </a:lnTo>
                    <a:lnTo>
                      <a:pt x="273" y="1236"/>
                    </a:lnTo>
                    <a:lnTo>
                      <a:pt x="273" y="1233"/>
                    </a:lnTo>
                    <a:lnTo>
                      <a:pt x="272" y="1230"/>
                    </a:lnTo>
                    <a:lnTo>
                      <a:pt x="271" y="1230"/>
                    </a:lnTo>
                    <a:lnTo>
                      <a:pt x="269" y="1229"/>
                    </a:lnTo>
                    <a:lnTo>
                      <a:pt x="266" y="1230"/>
                    </a:lnTo>
                    <a:lnTo>
                      <a:pt x="263" y="1229"/>
                    </a:lnTo>
                    <a:lnTo>
                      <a:pt x="263" y="1228"/>
                    </a:lnTo>
                    <a:lnTo>
                      <a:pt x="265" y="1228"/>
                    </a:lnTo>
                    <a:lnTo>
                      <a:pt x="265" y="1227"/>
                    </a:lnTo>
                    <a:lnTo>
                      <a:pt x="263" y="1225"/>
                    </a:lnTo>
                    <a:lnTo>
                      <a:pt x="263" y="1223"/>
                    </a:lnTo>
                    <a:lnTo>
                      <a:pt x="262" y="1224"/>
                    </a:lnTo>
                    <a:lnTo>
                      <a:pt x="262" y="1228"/>
                    </a:lnTo>
                    <a:lnTo>
                      <a:pt x="261" y="1228"/>
                    </a:lnTo>
                    <a:lnTo>
                      <a:pt x="261" y="1227"/>
                    </a:lnTo>
                    <a:lnTo>
                      <a:pt x="260" y="1224"/>
                    </a:lnTo>
                    <a:lnTo>
                      <a:pt x="260" y="1229"/>
                    </a:lnTo>
                    <a:lnTo>
                      <a:pt x="257" y="1229"/>
                    </a:lnTo>
                    <a:lnTo>
                      <a:pt x="257" y="1227"/>
                    </a:lnTo>
                    <a:lnTo>
                      <a:pt x="255" y="1224"/>
                    </a:lnTo>
                    <a:lnTo>
                      <a:pt x="254" y="1224"/>
                    </a:lnTo>
                    <a:lnTo>
                      <a:pt x="254" y="1228"/>
                    </a:lnTo>
                    <a:lnTo>
                      <a:pt x="253" y="1228"/>
                    </a:lnTo>
                    <a:lnTo>
                      <a:pt x="253" y="1227"/>
                    </a:lnTo>
                    <a:lnTo>
                      <a:pt x="251" y="1225"/>
                    </a:lnTo>
                    <a:lnTo>
                      <a:pt x="251" y="1223"/>
                    </a:lnTo>
                    <a:lnTo>
                      <a:pt x="250" y="1224"/>
                    </a:lnTo>
                    <a:lnTo>
                      <a:pt x="249" y="1224"/>
                    </a:lnTo>
                    <a:lnTo>
                      <a:pt x="249" y="1225"/>
                    </a:lnTo>
                    <a:lnTo>
                      <a:pt x="248" y="1223"/>
                    </a:lnTo>
                    <a:lnTo>
                      <a:pt x="247" y="1223"/>
                    </a:lnTo>
                    <a:lnTo>
                      <a:pt x="247" y="1218"/>
                    </a:lnTo>
                    <a:lnTo>
                      <a:pt x="245" y="1218"/>
                    </a:lnTo>
                    <a:lnTo>
                      <a:pt x="245" y="1221"/>
                    </a:lnTo>
                    <a:lnTo>
                      <a:pt x="244" y="1219"/>
                    </a:lnTo>
                    <a:lnTo>
                      <a:pt x="245" y="1217"/>
                    </a:lnTo>
                    <a:lnTo>
                      <a:pt x="245" y="1215"/>
                    </a:lnTo>
                    <a:lnTo>
                      <a:pt x="247" y="1213"/>
                    </a:lnTo>
                    <a:lnTo>
                      <a:pt x="245" y="1213"/>
                    </a:lnTo>
                    <a:lnTo>
                      <a:pt x="245" y="1212"/>
                    </a:lnTo>
                    <a:lnTo>
                      <a:pt x="244" y="1211"/>
                    </a:lnTo>
                    <a:lnTo>
                      <a:pt x="244" y="1213"/>
                    </a:lnTo>
                    <a:lnTo>
                      <a:pt x="242" y="1213"/>
                    </a:lnTo>
                    <a:lnTo>
                      <a:pt x="242" y="1210"/>
                    </a:lnTo>
                    <a:lnTo>
                      <a:pt x="241" y="1208"/>
                    </a:lnTo>
                    <a:lnTo>
                      <a:pt x="242" y="1206"/>
                    </a:lnTo>
                    <a:lnTo>
                      <a:pt x="242" y="1205"/>
                    </a:lnTo>
                    <a:lnTo>
                      <a:pt x="241" y="1205"/>
                    </a:lnTo>
                    <a:lnTo>
                      <a:pt x="240" y="1204"/>
                    </a:lnTo>
                    <a:lnTo>
                      <a:pt x="238" y="1204"/>
                    </a:lnTo>
                    <a:lnTo>
                      <a:pt x="241" y="1199"/>
                    </a:lnTo>
                    <a:lnTo>
                      <a:pt x="241" y="1198"/>
                    </a:lnTo>
                    <a:lnTo>
                      <a:pt x="242" y="1198"/>
                    </a:lnTo>
                    <a:lnTo>
                      <a:pt x="242" y="1200"/>
                    </a:lnTo>
                    <a:lnTo>
                      <a:pt x="241" y="1203"/>
                    </a:lnTo>
                    <a:lnTo>
                      <a:pt x="242" y="1203"/>
                    </a:lnTo>
                    <a:lnTo>
                      <a:pt x="243" y="1202"/>
                    </a:lnTo>
                    <a:lnTo>
                      <a:pt x="243" y="1199"/>
                    </a:lnTo>
                    <a:lnTo>
                      <a:pt x="242" y="1198"/>
                    </a:lnTo>
                    <a:lnTo>
                      <a:pt x="242" y="1196"/>
                    </a:lnTo>
                    <a:lnTo>
                      <a:pt x="241" y="1193"/>
                    </a:lnTo>
                    <a:lnTo>
                      <a:pt x="241" y="1192"/>
                    </a:lnTo>
                    <a:lnTo>
                      <a:pt x="242" y="1190"/>
                    </a:lnTo>
                    <a:lnTo>
                      <a:pt x="241" y="1188"/>
                    </a:lnTo>
                    <a:lnTo>
                      <a:pt x="241" y="1186"/>
                    </a:lnTo>
                    <a:lnTo>
                      <a:pt x="240" y="1184"/>
                    </a:lnTo>
                    <a:lnTo>
                      <a:pt x="240" y="1182"/>
                    </a:lnTo>
                    <a:lnTo>
                      <a:pt x="238" y="1181"/>
                    </a:lnTo>
                    <a:lnTo>
                      <a:pt x="237" y="1179"/>
                    </a:lnTo>
                    <a:lnTo>
                      <a:pt x="237" y="1176"/>
                    </a:lnTo>
                    <a:lnTo>
                      <a:pt x="238" y="1175"/>
                    </a:lnTo>
                    <a:lnTo>
                      <a:pt x="240" y="1172"/>
                    </a:lnTo>
                    <a:lnTo>
                      <a:pt x="240" y="1169"/>
                    </a:lnTo>
                    <a:lnTo>
                      <a:pt x="242" y="1168"/>
                    </a:lnTo>
                    <a:lnTo>
                      <a:pt x="243" y="1170"/>
                    </a:lnTo>
                    <a:lnTo>
                      <a:pt x="243" y="1174"/>
                    </a:lnTo>
                    <a:lnTo>
                      <a:pt x="244" y="1178"/>
                    </a:lnTo>
                    <a:lnTo>
                      <a:pt x="244" y="1174"/>
                    </a:lnTo>
                    <a:lnTo>
                      <a:pt x="245" y="1172"/>
                    </a:lnTo>
                    <a:lnTo>
                      <a:pt x="245" y="1165"/>
                    </a:lnTo>
                    <a:lnTo>
                      <a:pt x="244" y="1165"/>
                    </a:lnTo>
                    <a:lnTo>
                      <a:pt x="243" y="1163"/>
                    </a:lnTo>
                    <a:lnTo>
                      <a:pt x="242" y="1165"/>
                    </a:lnTo>
                    <a:lnTo>
                      <a:pt x="242" y="1166"/>
                    </a:lnTo>
                    <a:lnTo>
                      <a:pt x="240" y="1165"/>
                    </a:lnTo>
                    <a:lnTo>
                      <a:pt x="240" y="1166"/>
                    </a:lnTo>
                    <a:lnTo>
                      <a:pt x="236" y="1166"/>
                    </a:lnTo>
                    <a:lnTo>
                      <a:pt x="234" y="1168"/>
                    </a:lnTo>
                    <a:lnTo>
                      <a:pt x="234" y="1169"/>
                    </a:lnTo>
                    <a:lnTo>
                      <a:pt x="235" y="1169"/>
                    </a:lnTo>
                    <a:lnTo>
                      <a:pt x="235" y="1180"/>
                    </a:lnTo>
                    <a:lnTo>
                      <a:pt x="236" y="1182"/>
                    </a:lnTo>
                    <a:lnTo>
                      <a:pt x="237" y="1184"/>
                    </a:lnTo>
                    <a:lnTo>
                      <a:pt x="238" y="1184"/>
                    </a:lnTo>
                    <a:lnTo>
                      <a:pt x="240" y="1186"/>
                    </a:lnTo>
                    <a:lnTo>
                      <a:pt x="240" y="1188"/>
                    </a:lnTo>
                    <a:lnTo>
                      <a:pt x="238" y="1192"/>
                    </a:lnTo>
                    <a:lnTo>
                      <a:pt x="237" y="1194"/>
                    </a:lnTo>
                    <a:lnTo>
                      <a:pt x="235" y="1197"/>
                    </a:lnTo>
                    <a:lnTo>
                      <a:pt x="232" y="1197"/>
                    </a:lnTo>
                    <a:lnTo>
                      <a:pt x="231" y="1194"/>
                    </a:lnTo>
                    <a:lnTo>
                      <a:pt x="231" y="1193"/>
                    </a:lnTo>
                    <a:lnTo>
                      <a:pt x="232" y="1190"/>
                    </a:lnTo>
                    <a:lnTo>
                      <a:pt x="232" y="1188"/>
                    </a:lnTo>
                    <a:lnTo>
                      <a:pt x="231" y="1186"/>
                    </a:lnTo>
                    <a:lnTo>
                      <a:pt x="231" y="1182"/>
                    </a:lnTo>
                    <a:lnTo>
                      <a:pt x="230" y="1181"/>
                    </a:lnTo>
                    <a:lnTo>
                      <a:pt x="230" y="1180"/>
                    </a:lnTo>
                    <a:lnTo>
                      <a:pt x="228" y="1180"/>
                    </a:lnTo>
                    <a:lnTo>
                      <a:pt x="225" y="1178"/>
                    </a:lnTo>
                    <a:lnTo>
                      <a:pt x="224" y="1178"/>
                    </a:lnTo>
                    <a:lnTo>
                      <a:pt x="223" y="1179"/>
                    </a:lnTo>
                    <a:lnTo>
                      <a:pt x="225" y="1181"/>
                    </a:lnTo>
                    <a:lnTo>
                      <a:pt x="226" y="1181"/>
                    </a:lnTo>
                    <a:lnTo>
                      <a:pt x="230" y="1185"/>
                    </a:lnTo>
                    <a:lnTo>
                      <a:pt x="230" y="1194"/>
                    </a:lnTo>
                    <a:lnTo>
                      <a:pt x="229" y="1196"/>
                    </a:lnTo>
                    <a:lnTo>
                      <a:pt x="228" y="1196"/>
                    </a:lnTo>
                    <a:lnTo>
                      <a:pt x="225" y="1193"/>
                    </a:lnTo>
                    <a:lnTo>
                      <a:pt x="224" y="1193"/>
                    </a:lnTo>
                    <a:lnTo>
                      <a:pt x="224" y="1194"/>
                    </a:lnTo>
                    <a:lnTo>
                      <a:pt x="228" y="1198"/>
                    </a:lnTo>
                    <a:lnTo>
                      <a:pt x="230" y="1202"/>
                    </a:lnTo>
                    <a:lnTo>
                      <a:pt x="234" y="1203"/>
                    </a:lnTo>
                    <a:lnTo>
                      <a:pt x="234" y="1206"/>
                    </a:lnTo>
                    <a:lnTo>
                      <a:pt x="232" y="1209"/>
                    </a:lnTo>
                    <a:lnTo>
                      <a:pt x="232" y="1210"/>
                    </a:lnTo>
                    <a:lnTo>
                      <a:pt x="236" y="1213"/>
                    </a:lnTo>
                    <a:lnTo>
                      <a:pt x="235" y="1215"/>
                    </a:lnTo>
                    <a:lnTo>
                      <a:pt x="235" y="1216"/>
                    </a:lnTo>
                    <a:lnTo>
                      <a:pt x="234" y="1217"/>
                    </a:lnTo>
                    <a:lnTo>
                      <a:pt x="234" y="1218"/>
                    </a:lnTo>
                    <a:lnTo>
                      <a:pt x="232" y="1218"/>
                    </a:lnTo>
                    <a:lnTo>
                      <a:pt x="231" y="1217"/>
                    </a:lnTo>
                    <a:lnTo>
                      <a:pt x="229" y="1217"/>
                    </a:lnTo>
                    <a:lnTo>
                      <a:pt x="229" y="1221"/>
                    </a:lnTo>
                    <a:lnTo>
                      <a:pt x="228" y="1222"/>
                    </a:lnTo>
                    <a:lnTo>
                      <a:pt x="228" y="1225"/>
                    </a:lnTo>
                    <a:lnTo>
                      <a:pt x="226" y="1228"/>
                    </a:lnTo>
                    <a:lnTo>
                      <a:pt x="226" y="1233"/>
                    </a:lnTo>
                    <a:lnTo>
                      <a:pt x="225" y="1231"/>
                    </a:lnTo>
                    <a:lnTo>
                      <a:pt x="225" y="1235"/>
                    </a:lnTo>
                    <a:lnTo>
                      <a:pt x="224" y="1230"/>
                    </a:lnTo>
                    <a:lnTo>
                      <a:pt x="223" y="1230"/>
                    </a:lnTo>
                    <a:lnTo>
                      <a:pt x="223" y="1235"/>
                    </a:lnTo>
                    <a:lnTo>
                      <a:pt x="224" y="1236"/>
                    </a:lnTo>
                    <a:lnTo>
                      <a:pt x="222" y="1239"/>
                    </a:lnTo>
                    <a:lnTo>
                      <a:pt x="219" y="1239"/>
                    </a:lnTo>
                    <a:lnTo>
                      <a:pt x="219" y="1237"/>
                    </a:lnTo>
                    <a:lnTo>
                      <a:pt x="220" y="1236"/>
                    </a:lnTo>
                    <a:lnTo>
                      <a:pt x="220" y="1235"/>
                    </a:lnTo>
                    <a:lnTo>
                      <a:pt x="219" y="1236"/>
                    </a:lnTo>
                    <a:lnTo>
                      <a:pt x="218" y="1236"/>
                    </a:lnTo>
                    <a:lnTo>
                      <a:pt x="217" y="1237"/>
                    </a:lnTo>
                    <a:lnTo>
                      <a:pt x="216" y="1237"/>
                    </a:lnTo>
                    <a:lnTo>
                      <a:pt x="216" y="1236"/>
                    </a:lnTo>
                    <a:lnTo>
                      <a:pt x="214" y="1236"/>
                    </a:lnTo>
                    <a:lnTo>
                      <a:pt x="216" y="1240"/>
                    </a:lnTo>
                    <a:lnTo>
                      <a:pt x="213" y="1242"/>
                    </a:lnTo>
                    <a:lnTo>
                      <a:pt x="206" y="1242"/>
                    </a:lnTo>
                    <a:lnTo>
                      <a:pt x="207" y="1241"/>
                    </a:lnTo>
                    <a:lnTo>
                      <a:pt x="207" y="1239"/>
                    </a:lnTo>
                    <a:lnTo>
                      <a:pt x="206" y="1237"/>
                    </a:lnTo>
                    <a:lnTo>
                      <a:pt x="205" y="1235"/>
                    </a:lnTo>
                    <a:lnTo>
                      <a:pt x="204" y="1235"/>
                    </a:lnTo>
                    <a:lnTo>
                      <a:pt x="204" y="1236"/>
                    </a:lnTo>
                    <a:lnTo>
                      <a:pt x="203" y="1234"/>
                    </a:lnTo>
                    <a:lnTo>
                      <a:pt x="201" y="1234"/>
                    </a:lnTo>
                    <a:lnTo>
                      <a:pt x="201" y="1231"/>
                    </a:lnTo>
                    <a:lnTo>
                      <a:pt x="200" y="1231"/>
                    </a:lnTo>
                    <a:lnTo>
                      <a:pt x="200" y="1235"/>
                    </a:lnTo>
                    <a:lnTo>
                      <a:pt x="199" y="1234"/>
                    </a:lnTo>
                    <a:lnTo>
                      <a:pt x="199" y="1230"/>
                    </a:lnTo>
                    <a:lnTo>
                      <a:pt x="198" y="1230"/>
                    </a:lnTo>
                    <a:lnTo>
                      <a:pt x="199" y="1229"/>
                    </a:lnTo>
                    <a:lnTo>
                      <a:pt x="198" y="1228"/>
                    </a:lnTo>
                    <a:lnTo>
                      <a:pt x="197" y="1229"/>
                    </a:lnTo>
                    <a:lnTo>
                      <a:pt x="194" y="1229"/>
                    </a:lnTo>
                    <a:lnTo>
                      <a:pt x="198" y="1233"/>
                    </a:lnTo>
                    <a:lnTo>
                      <a:pt x="199" y="1235"/>
                    </a:lnTo>
                    <a:lnTo>
                      <a:pt x="199" y="1236"/>
                    </a:lnTo>
                    <a:lnTo>
                      <a:pt x="201" y="1236"/>
                    </a:lnTo>
                    <a:lnTo>
                      <a:pt x="203" y="1237"/>
                    </a:lnTo>
                    <a:lnTo>
                      <a:pt x="203" y="1240"/>
                    </a:lnTo>
                    <a:lnTo>
                      <a:pt x="199" y="1240"/>
                    </a:lnTo>
                    <a:lnTo>
                      <a:pt x="199" y="1241"/>
                    </a:lnTo>
                    <a:lnTo>
                      <a:pt x="200" y="1241"/>
                    </a:lnTo>
                    <a:lnTo>
                      <a:pt x="200" y="1242"/>
                    </a:lnTo>
                    <a:lnTo>
                      <a:pt x="197" y="1243"/>
                    </a:lnTo>
                    <a:lnTo>
                      <a:pt x="197" y="1245"/>
                    </a:lnTo>
                    <a:lnTo>
                      <a:pt x="198" y="1245"/>
                    </a:lnTo>
                    <a:lnTo>
                      <a:pt x="195" y="1246"/>
                    </a:lnTo>
                    <a:lnTo>
                      <a:pt x="192" y="1245"/>
                    </a:lnTo>
                    <a:lnTo>
                      <a:pt x="194" y="1247"/>
                    </a:lnTo>
                    <a:lnTo>
                      <a:pt x="193" y="1248"/>
                    </a:lnTo>
                    <a:lnTo>
                      <a:pt x="192" y="1247"/>
                    </a:lnTo>
                    <a:lnTo>
                      <a:pt x="191" y="1247"/>
                    </a:lnTo>
                    <a:lnTo>
                      <a:pt x="191" y="1248"/>
                    </a:lnTo>
                    <a:lnTo>
                      <a:pt x="189" y="1248"/>
                    </a:lnTo>
                    <a:lnTo>
                      <a:pt x="188" y="1247"/>
                    </a:lnTo>
                    <a:lnTo>
                      <a:pt x="187" y="1248"/>
                    </a:lnTo>
                    <a:lnTo>
                      <a:pt x="188" y="1248"/>
                    </a:lnTo>
                    <a:lnTo>
                      <a:pt x="188" y="1249"/>
                    </a:lnTo>
                    <a:lnTo>
                      <a:pt x="186" y="1251"/>
                    </a:lnTo>
                    <a:lnTo>
                      <a:pt x="185" y="1251"/>
                    </a:lnTo>
                    <a:lnTo>
                      <a:pt x="185" y="1248"/>
                    </a:lnTo>
                    <a:lnTo>
                      <a:pt x="184" y="1249"/>
                    </a:lnTo>
                    <a:lnTo>
                      <a:pt x="184" y="1253"/>
                    </a:lnTo>
                    <a:lnTo>
                      <a:pt x="185" y="1253"/>
                    </a:lnTo>
                    <a:lnTo>
                      <a:pt x="187" y="1252"/>
                    </a:lnTo>
                    <a:lnTo>
                      <a:pt x="189" y="1252"/>
                    </a:lnTo>
                    <a:lnTo>
                      <a:pt x="191" y="1253"/>
                    </a:lnTo>
                    <a:lnTo>
                      <a:pt x="187" y="1256"/>
                    </a:lnTo>
                    <a:lnTo>
                      <a:pt x="188" y="1255"/>
                    </a:lnTo>
                    <a:lnTo>
                      <a:pt x="189" y="1255"/>
                    </a:lnTo>
                    <a:lnTo>
                      <a:pt x="189" y="1256"/>
                    </a:lnTo>
                    <a:lnTo>
                      <a:pt x="188" y="1256"/>
                    </a:lnTo>
                    <a:lnTo>
                      <a:pt x="187" y="1258"/>
                    </a:lnTo>
                    <a:lnTo>
                      <a:pt x="186" y="1258"/>
                    </a:lnTo>
                    <a:lnTo>
                      <a:pt x="186" y="1259"/>
                    </a:lnTo>
                    <a:lnTo>
                      <a:pt x="185" y="1260"/>
                    </a:lnTo>
                    <a:lnTo>
                      <a:pt x="182" y="1261"/>
                    </a:lnTo>
                    <a:lnTo>
                      <a:pt x="179" y="1260"/>
                    </a:lnTo>
                    <a:lnTo>
                      <a:pt x="175" y="1260"/>
                    </a:lnTo>
                    <a:lnTo>
                      <a:pt x="174" y="1261"/>
                    </a:lnTo>
                    <a:lnTo>
                      <a:pt x="178" y="1262"/>
                    </a:lnTo>
                    <a:lnTo>
                      <a:pt x="179" y="1262"/>
                    </a:lnTo>
                    <a:lnTo>
                      <a:pt x="176" y="1261"/>
                    </a:lnTo>
                    <a:lnTo>
                      <a:pt x="176" y="1260"/>
                    </a:lnTo>
                    <a:lnTo>
                      <a:pt x="179" y="1260"/>
                    </a:lnTo>
                    <a:lnTo>
                      <a:pt x="181" y="1261"/>
                    </a:lnTo>
                    <a:lnTo>
                      <a:pt x="181" y="1264"/>
                    </a:lnTo>
                    <a:lnTo>
                      <a:pt x="180" y="1264"/>
                    </a:lnTo>
                    <a:lnTo>
                      <a:pt x="175" y="1265"/>
                    </a:lnTo>
                    <a:lnTo>
                      <a:pt x="180" y="1265"/>
                    </a:lnTo>
                    <a:lnTo>
                      <a:pt x="180" y="1266"/>
                    </a:lnTo>
                    <a:lnTo>
                      <a:pt x="175" y="1271"/>
                    </a:lnTo>
                    <a:lnTo>
                      <a:pt x="173" y="1272"/>
                    </a:lnTo>
                    <a:lnTo>
                      <a:pt x="169" y="1272"/>
                    </a:lnTo>
                    <a:lnTo>
                      <a:pt x="168" y="1271"/>
                    </a:lnTo>
                    <a:lnTo>
                      <a:pt x="168" y="1272"/>
                    </a:lnTo>
                    <a:lnTo>
                      <a:pt x="169" y="1273"/>
                    </a:lnTo>
                    <a:lnTo>
                      <a:pt x="169" y="1279"/>
                    </a:lnTo>
                    <a:lnTo>
                      <a:pt x="168" y="1279"/>
                    </a:lnTo>
                    <a:lnTo>
                      <a:pt x="166" y="1283"/>
                    </a:lnTo>
                    <a:lnTo>
                      <a:pt x="164" y="1284"/>
                    </a:lnTo>
                    <a:lnTo>
                      <a:pt x="163" y="1284"/>
                    </a:lnTo>
                    <a:lnTo>
                      <a:pt x="162" y="1285"/>
                    </a:lnTo>
                    <a:lnTo>
                      <a:pt x="161" y="1285"/>
                    </a:lnTo>
                    <a:lnTo>
                      <a:pt x="161" y="1288"/>
                    </a:lnTo>
                    <a:lnTo>
                      <a:pt x="160" y="1289"/>
                    </a:lnTo>
                    <a:lnTo>
                      <a:pt x="160" y="1290"/>
                    </a:lnTo>
                    <a:lnTo>
                      <a:pt x="157" y="1290"/>
                    </a:lnTo>
                    <a:lnTo>
                      <a:pt x="156" y="1291"/>
                    </a:lnTo>
                    <a:lnTo>
                      <a:pt x="156" y="1292"/>
                    </a:lnTo>
                    <a:lnTo>
                      <a:pt x="155" y="1294"/>
                    </a:lnTo>
                    <a:lnTo>
                      <a:pt x="154" y="1294"/>
                    </a:lnTo>
                    <a:lnTo>
                      <a:pt x="154" y="1292"/>
                    </a:lnTo>
                    <a:lnTo>
                      <a:pt x="153" y="1295"/>
                    </a:lnTo>
                    <a:lnTo>
                      <a:pt x="151" y="1296"/>
                    </a:lnTo>
                    <a:lnTo>
                      <a:pt x="151" y="1298"/>
                    </a:lnTo>
                    <a:lnTo>
                      <a:pt x="150" y="1299"/>
                    </a:lnTo>
                    <a:lnTo>
                      <a:pt x="149" y="1298"/>
                    </a:lnTo>
                    <a:lnTo>
                      <a:pt x="148" y="1299"/>
                    </a:lnTo>
                    <a:lnTo>
                      <a:pt x="148" y="1298"/>
                    </a:lnTo>
                    <a:lnTo>
                      <a:pt x="147" y="1298"/>
                    </a:lnTo>
                    <a:lnTo>
                      <a:pt x="147" y="1301"/>
                    </a:lnTo>
                    <a:lnTo>
                      <a:pt x="144" y="1301"/>
                    </a:lnTo>
                    <a:lnTo>
                      <a:pt x="142" y="1303"/>
                    </a:lnTo>
                    <a:lnTo>
                      <a:pt x="141" y="1303"/>
                    </a:lnTo>
                    <a:lnTo>
                      <a:pt x="141" y="1305"/>
                    </a:lnTo>
                    <a:lnTo>
                      <a:pt x="139" y="1307"/>
                    </a:lnTo>
                    <a:lnTo>
                      <a:pt x="139" y="1309"/>
                    </a:lnTo>
                    <a:lnTo>
                      <a:pt x="138" y="1310"/>
                    </a:lnTo>
                    <a:lnTo>
                      <a:pt x="137" y="1309"/>
                    </a:lnTo>
                    <a:lnTo>
                      <a:pt x="137" y="1308"/>
                    </a:lnTo>
                    <a:lnTo>
                      <a:pt x="136" y="1308"/>
                    </a:lnTo>
                    <a:lnTo>
                      <a:pt x="135" y="1310"/>
                    </a:lnTo>
                    <a:lnTo>
                      <a:pt x="135" y="1311"/>
                    </a:lnTo>
                    <a:lnTo>
                      <a:pt x="132" y="1311"/>
                    </a:lnTo>
                    <a:lnTo>
                      <a:pt x="132" y="1310"/>
                    </a:lnTo>
                    <a:lnTo>
                      <a:pt x="131" y="1310"/>
                    </a:lnTo>
                    <a:lnTo>
                      <a:pt x="131" y="1309"/>
                    </a:lnTo>
                    <a:lnTo>
                      <a:pt x="132" y="1308"/>
                    </a:lnTo>
                    <a:lnTo>
                      <a:pt x="132" y="1305"/>
                    </a:lnTo>
                    <a:lnTo>
                      <a:pt x="131" y="1303"/>
                    </a:lnTo>
                    <a:lnTo>
                      <a:pt x="131" y="1302"/>
                    </a:lnTo>
                    <a:lnTo>
                      <a:pt x="130" y="1302"/>
                    </a:lnTo>
                    <a:lnTo>
                      <a:pt x="130" y="1303"/>
                    </a:lnTo>
                    <a:lnTo>
                      <a:pt x="131" y="1305"/>
                    </a:lnTo>
                    <a:lnTo>
                      <a:pt x="130" y="1307"/>
                    </a:lnTo>
                    <a:lnTo>
                      <a:pt x="130" y="1308"/>
                    </a:lnTo>
                    <a:lnTo>
                      <a:pt x="126" y="1311"/>
                    </a:lnTo>
                    <a:lnTo>
                      <a:pt x="127" y="1313"/>
                    </a:lnTo>
                    <a:lnTo>
                      <a:pt x="126" y="1314"/>
                    </a:lnTo>
                    <a:lnTo>
                      <a:pt x="119" y="1314"/>
                    </a:lnTo>
                    <a:lnTo>
                      <a:pt x="118" y="1315"/>
                    </a:lnTo>
                    <a:lnTo>
                      <a:pt x="114" y="1315"/>
                    </a:lnTo>
                    <a:lnTo>
                      <a:pt x="116" y="1316"/>
                    </a:lnTo>
                    <a:lnTo>
                      <a:pt x="114" y="1316"/>
                    </a:lnTo>
                    <a:lnTo>
                      <a:pt x="113" y="1315"/>
                    </a:lnTo>
                    <a:lnTo>
                      <a:pt x="114" y="1317"/>
                    </a:lnTo>
                    <a:lnTo>
                      <a:pt x="113" y="1319"/>
                    </a:lnTo>
                    <a:lnTo>
                      <a:pt x="112" y="1317"/>
                    </a:lnTo>
                    <a:lnTo>
                      <a:pt x="112" y="1319"/>
                    </a:lnTo>
                    <a:lnTo>
                      <a:pt x="104" y="1319"/>
                    </a:lnTo>
                    <a:lnTo>
                      <a:pt x="99" y="1317"/>
                    </a:lnTo>
                    <a:lnTo>
                      <a:pt x="98" y="1316"/>
                    </a:lnTo>
                    <a:lnTo>
                      <a:pt x="98" y="1315"/>
                    </a:lnTo>
                    <a:lnTo>
                      <a:pt x="95" y="1316"/>
                    </a:lnTo>
                    <a:lnTo>
                      <a:pt x="94" y="1317"/>
                    </a:lnTo>
                    <a:lnTo>
                      <a:pt x="94" y="1316"/>
                    </a:lnTo>
                    <a:lnTo>
                      <a:pt x="91" y="1317"/>
                    </a:lnTo>
                    <a:lnTo>
                      <a:pt x="91" y="1320"/>
                    </a:lnTo>
                    <a:lnTo>
                      <a:pt x="87" y="1320"/>
                    </a:lnTo>
                    <a:lnTo>
                      <a:pt x="87" y="1317"/>
                    </a:lnTo>
                    <a:lnTo>
                      <a:pt x="89" y="1315"/>
                    </a:lnTo>
                    <a:lnTo>
                      <a:pt x="91" y="1315"/>
                    </a:lnTo>
                    <a:lnTo>
                      <a:pt x="91" y="1314"/>
                    </a:lnTo>
                    <a:lnTo>
                      <a:pt x="92" y="1314"/>
                    </a:lnTo>
                    <a:lnTo>
                      <a:pt x="92" y="1315"/>
                    </a:lnTo>
                    <a:lnTo>
                      <a:pt x="93" y="1315"/>
                    </a:lnTo>
                    <a:lnTo>
                      <a:pt x="93" y="1311"/>
                    </a:lnTo>
                    <a:lnTo>
                      <a:pt x="91" y="1314"/>
                    </a:lnTo>
                    <a:lnTo>
                      <a:pt x="89" y="1314"/>
                    </a:lnTo>
                    <a:lnTo>
                      <a:pt x="88" y="1315"/>
                    </a:lnTo>
                    <a:lnTo>
                      <a:pt x="86" y="1316"/>
                    </a:lnTo>
                    <a:lnTo>
                      <a:pt x="85" y="1316"/>
                    </a:lnTo>
                    <a:lnTo>
                      <a:pt x="86" y="1315"/>
                    </a:lnTo>
                    <a:lnTo>
                      <a:pt x="87" y="1313"/>
                    </a:lnTo>
                    <a:lnTo>
                      <a:pt x="87" y="1311"/>
                    </a:lnTo>
                    <a:lnTo>
                      <a:pt x="85" y="1315"/>
                    </a:lnTo>
                    <a:lnTo>
                      <a:pt x="83" y="1315"/>
                    </a:lnTo>
                    <a:lnTo>
                      <a:pt x="83" y="1313"/>
                    </a:lnTo>
                    <a:lnTo>
                      <a:pt x="82" y="1313"/>
                    </a:lnTo>
                    <a:lnTo>
                      <a:pt x="82" y="1314"/>
                    </a:lnTo>
                    <a:lnTo>
                      <a:pt x="81" y="1314"/>
                    </a:lnTo>
                    <a:lnTo>
                      <a:pt x="79" y="1311"/>
                    </a:lnTo>
                    <a:lnTo>
                      <a:pt x="81" y="1310"/>
                    </a:lnTo>
                    <a:lnTo>
                      <a:pt x="86" y="1310"/>
                    </a:lnTo>
                    <a:lnTo>
                      <a:pt x="87" y="1309"/>
                    </a:lnTo>
                    <a:lnTo>
                      <a:pt x="82" y="1309"/>
                    </a:lnTo>
                    <a:lnTo>
                      <a:pt x="79" y="1305"/>
                    </a:lnTo>
                    <a:lnTo>
                      <a:pt x="77" y="1305"/>
                    </a:lnTo>
                    <a:lnTo>
                      <a:pt x="80" y="1309"/>
                    </a:lnTo>
                    <a:lnTo>
                      <a:pt x="79" y="1310"/>
                    </a:lnTo>
                    <a:lnTo>
                      <a:pt x="76" y="1310"/>
                    </a:lnTo>
                    <a:lnTo>
                      <a:pt x="75" y="1309"/>
                    </a:lnTo>
                    <a:lnTo>
                      <a:pt x="76" y="1308"/>
                    </a:lnTo>
                    <a:lnTo>
                      <a:pt x="76" y="1307"/>
                    </a:lnTo>
                    <a:lnTo>
                      <a:pt x="75" y="1305"/>
                    </a:lnTo>
                    <a:lnTo>
                      <a:pt x="75" y="1309"/>
                    </a:lnTo>
                    <a:lnTo>
                      <a:pt x="74" y="1310"/>
                    </a:lnTo>
                    <a:lnTo>
                      <a:pt x="75" y="1310"/>
                    </a:lnTo>
                    <a:lnTo>
                      <a:pt x="75" y="1311"/>
                    </a:lnTo>
                    <a:lnTo>
                      <a:pt x="76" y="1313"/>
                    </a:lnTo>
                    <a:lnTo>
                      <a:pt x="77" y="1313"/>
                    </a:lnTo>
                    <a:lnTo>
                      <a:pt x="77" y="1314"/>
                    </a:lnTo>
                    <a:lnTo>
                      <a:pt x="79" y="1314"/>
                    </a:lnTo>
                    <a:lnTo>
                      <a:pt x="79" y="1315"/>
                    </a:lnTo>
                    <a:lnTo>
                      <a:pt x="75" y="1315"/>
                    </a:lnTo>
                    <a:lnTo>
                      <a:pt x="71" y="1314"/>
                    </a:lnTo>
                    <a:lnTo>
                      <a:pt x="70" y="1314"/>
                    </a:lnTo>
                    <a:lnTo>
                      <a:pt x="68" y="1311"/>
                    </a:lnTo>
                    <a:lnTo>
                      <a:pt x="68" y="1310"/>
                    </a:lnTo>
                    <a:lnTo>
                      <a:pt x="69" y="1309"/>
                    </a:lnTo>
                    <a:lnTo>
                      <a:pt x="69" y="1308"/>
                    </a:lnTo>
                    <a:lnTo>
                      <a:pt x="70" y="1307"/>
                    </a:lnTo>
                    <a:lnTo>
                      <a:pt x="70" y="1305"/>
                    </a:lnTo>
                    <a:lnTo>
                      <a:pt x="74" y="1305"/>
                    </a:lnTo>
                    <a:lnTo>
                      <a:pt x="73" y="1304"/>
                    </a:lnTo>
                    <a:lnTo>
                      <a:pt x="74" y="1303"/>
                    </a:lnTo>
                    <a:lnTo>
                      <a:pt x="76" y="1302"/>
                    </a:lnTo>
                    <a:lnTo>
                      <a:pt x="77" y="1301"/>
                    </a:lnTo>
                    <a:lnTo>
                      <a:pt x="81" y="1298"/>
                    </a:lnTo>
                    <a:lnTo>
                      <a:pt x="79" y="1298"/>
                    </a:lnTo>
                    <a:lnTo>
                      <a:pt x="75" y="1302"/>
                    </a:lnTo>
                    <a:lnTo>
                      <a:pt x="74" y="1302"/>
                    </a:lnTo>
                    <a:lnTo>
                      <a:pt x="71" y="1298"/>
                    </a:lnTo>
                    <a:lnTo>
                      <a:pt x="73" y="1296"/>
                    </a:lnTo>
                    <a:lnTo>
                      <a:pt x="74" y="1296"/>
                    </a:lnTo>
                    <a:lnTo>
                      <a:pt x="75" y="1295"/>
                    </a:lnTo>
                    <a:lnTo>
                      <a:pt x="74" y="1294"/>
                    </a:lnTo>
                    <a:lnTo>
                      <a:pt x="73" y="1294"/>
                    </a:lnTo>
                    <a:lnTo>
                      <a:pt x="73" y="1295"/>
                    </a:lnTo>
                    <a:lnTo>
                      <a:pt x="71" y="1295"/>
                    </a:lnTo>
                    <a:lnTo>
                      <a:pt x="71" y="1301"/>
                    </a:lnTo>
                    <a:lnTo>
                      <a:pt x="69" y="1301"/>
                    </a:lnTo>
                    <a:lnTo>
                      <a:pt x="67" y="1298"/>
                    </a:lnTo>
                    <a:lnTo>
                      <a:pt x="62" y="1298"/>
                    </a:lnTo>
                    <a:lnTo>
                      <a:pt x="60" y="1297"/>
                    </a:lnTo>
                    <a:lnTo>
                      <a:pt x="57" y="1295"/>
                    </a:lnTo>
                    <a:lnTo>
                      <a:pt x="56" y="1295"/>
                    </a:lnTo>
                    <a:lnTo>
                      <a:pt x="55" y="1294"/>
                    </a:lnTo>
                    <a:lnTo>
                      <a:pt x="54" y="1294"/>
                    </a:lnTo>
                    <a:lnTo>
                      <a:pt x="49" y="1291"/>
                    </a:lnTo>
                    <a:lnTo>
                      <a:pt x="46" y="1289"/>
                    </a:lnTo>
                    <a:lnTo>
                      <a:pt x="45" y="1289"/>
                    </a:lnTo>
                    <a:lnTo>
                      <a:pt x="44" y="1288"/>
                    </a:lnTo>
                    <a:lnTo>
                      <a:pt x="44" y="1283"/>
                    </a:lnTo>
                    <a:lnTo>
                      <a:pt x="43" y="1282"/>
                    </a:lnTo>
                    <a:lnTo>
                      <a:pt x="38" y="1282"/>
                    </a:lnTo>
                    <a:lnTo>
                      <a:pt x="37" y="1280"/>
                    </a:lnTo>
                    <a:lnTo>
                      <a:pt x="36" y="1278"/>
                    </a:lnTo>
                    <a:lnTo>
                      <a:pt x="32" y="1278"/>
                    </a:lnTo>
                    <a:lnTo>
                      <a:pt x="30" y="1276"/>
                    </a:lnTo>
                    <a:lnTo>
                      <a:pt x="31" y="1274"/>
                    </a:lnTo>
                    <a:lnTo>
                      <a:pt x="29" y="1272"/>
                    </a:lnTo>
                    <a:lnTo>
                      <a:pt x="27" y="1270"/>
                    </a:lnTo>
                    <a:lnTo>
                      <a:pt x="26" y="1266"/>
                    </a:lnTo>
                    <a:lnTo>
                      <a:pt x="25" y="1264"/>
                    </a:lnTo>
                    <a:lnTo>
                      <a:pt x="25" y="1262"/>
                    </a:lnTo>
                    <a:lnTo>
                      <a:pt x="24" y="1261"/>
                    </a:lnTo>
                    <a:lnTo>
                      <a:pt x="23" y="1259"/>
                    </a:lnTo>
                    <a:lnTo>
                      <a:pt x="25" y="1256"/>
                    </a:lnTo>
                    <a:lnTo>
                      <a:pt x="25" y="1255"/>
                    </a:lnTo>
                    <a:lnTo>
                      <a:pt x="26" y="1254"/>
                    </a:lnTo>
                    <a:lnTo>
                      <a:pt x="26" y="1253"/>
                    </a:lnTo>
                    <a:lnTo>
                      <a:pt x="25" y="1251"/>
                    </a:lnTo>
                    <a:lnTo>
                      <a:pt x="25" y="1249"/>
                    </a:lnTo>
                    <a:lnTo>
                      <a:pt x="26" y="1249"/>
                    </a:lnTo>
                    <a:lnTo>
                      <a:pt x="26" y="1248"/>
                    </a:lnTo>
                    <a:lnTo>
                      <a:pt x="27" y="1248"/>
                    </a:lnTo>
                    <a:lnTo>
                      <a:pt x="27" y="1247"/>
                    </a:lnTo>
                    <a:lnTo>
                      <a:pt x="26" y="1247"/>
                    </a:lnTo>
                    <a:lnTo>
                      <a:pt x="26" y="1245"/>
                    </a:lnTo>
                    <a:lnTo>
                      <a:pt x="25" y="1243"/>
                    </a:lnTo>
                    <a:lnTo>
                      <a:pt x="25" y="1242"/>
                    </a:lnTo>
                    <a:lnTo>
                      <a:pt x="26" y="1242"/>
                    </a:lnTo>
                    <a:lnTo>
                      <a:pt x="26" y="1243"/>
                    </a:lnTo>
                    <a:lnTo>
                      <a:pt x="27" y="1243"/>
                    </a:lnTo>
                    <a:lnTo>
                      <a:pt x="29" y="1246"/>
                    </a:lnTo>
                    <a:lnTo>
                      <a:pt x="29" y="1247"/>
                    </a:lnTo>
                    <a:lnTo>
                      <a:pt x="30" y="1245"/>
                    </a:lnTo>
                    <a:lnTo>
                      <a:pt x="29" y="1245"/>
                    </a:lnTo>
                    <a:lnTo>
                      <a:pt x="27" y="1243"/>
                    </a:lnTo>
                    <a:lnTo>
                      <a:pt x="26" y="1241"/>
                    </a:lnTo>
                    <a:lnTo>
                      <a:pt x="27" y="1241"/>
                    </a:lnTo>
                    <a:lnTo>
                      <a:pt x="27" y="1240"/>
                    </a:lnTo>
                    <a:lnTo>
                      <a:pt x="25" y="1240"/>
                    </a:lnTo>
                    <a:lnTo>
                      <a:pt x="25" y="1239"/>
                    </a:lnTo>
                    <a:lnTo>
                      <a:pt x="26" y="1239"/>
                    </a:lnTo>
                    <a:lnTo>
                      <a:pt x="26" y="1236"/>
                    </a:lnTo>
                    <a:lnTo>
                      <a:pt x="33" y="1241"/>
                    </a:lnTo>
                    <a:lnTo>
                      <a:pt x="32" y="1243"/>
                    </a:lnTo>
                    <a:lnTo>
                      <a:pt x="32" y="1248"/>
                    </a:lnTo>
                    <a:lnTo>
                      <a:pt x="33" y="1249"/>
                    </a:lnTo>
                    <a:lnTo>
                      <a:pt x="33" y="1245"/>
                    </a:lnTo>
                    <a:lnTo>
                      <a:pt x="37" y="1245"/>
                    </a:lnTo>
                    <a:lnTo>
                      <a:pt x="37" y="1242"/>
                    </a:lnTo>
                    <a:lnTo>
                      <a:pt x="40" y="1242"/>
                    </a:lnTo>
                    <a:lnTo>
                      <a:pt x="43" y="1245"/>
                    </a:lnTo>
                    <a:lnTo>
                      <a:pt x="43" y="1246"/>
                    </a:lnTo>
                    <a:lnTo>
                      <a:pt x="49" y="1252"/>
                    </a:lnTo>
                    <a:lnTo>
                      <a:pt x="54" y="1252"/>
                    </a:lnTo>
                    <a:lnTo>
                      <a:pt x="50" y="1251"/>
                    </a:lnTo>
                    <a:lnTo>
                      <a:pt x="49" y="1251"/>
                    </a:lnTo>
                    <a:lnTo>
                      <a:pt x="49" y="1249"/>
                    </a:lnTo>
                    <a:lnTo>
                      <a:pt x="48" y="1248"/>
                    </a:lnTo>
                    <a:lnTo>
                      <a:pt x="48" y="1246"/>
                    </a:lnTo>
                    <a:lnTo>
                      <a:pt x="50" y="1243"/>
                    </a:lnTo>
                    <a:lnTo>
                      <a:pt x="50" y="1242"/>
                    </a:lnTo>
                    <a:lnTo>
                      <a:pt x="54" y="1240"/>
                    </a:lnTo>
                    <a:lnTo>
                      <a:pt x="71" y="1235"/>
                    </a:lnTo>
                    <a:lnTo>
                      <a:pt x="71" y="1234"/>
                    </a:lnTo>
                    <a:lnTo>
                      <a:pt x="60" y="1236"/>
                    </a:lnTo>
                    <a:lnTo>
                      <a:pt x="57" y="1237"/>
                    </a:lnTo>
                    <a:lnTo>
                      <a:pt x="52" y="1239"/>
                    </a:lnTo>
                    <a:lnTo>
                      <a:pt x="50" y="1240"/>
                    </a:lnTo>
                    <a:lnTo>
                      <a:pt x="46" y="1247"/>
                    </a:lnTo>
                    <a:lnTo>
                      <a:pt x="44" y="1243"/>
                    </a:lnTo>
                    <a:lnTo>
                      <a:pt x="44" y="1240"/>
                    </a:lnTo>
                    <a:lnTo>
                      <a:pt x="46" y="1240"/>
                    </a:lnTo>
                    <a:lnTo>
                      <a:pt x="48" y="1239"/>
                    </a:lnTo>
                    <a:lnTo>
                      <a:pt x="46" y="1239"/>
                    </a:lnTo>
                    <a:lnTo>
                      <a:pt x="46" y="1237"/>
                    </a:lnTo>
                    <a:lnTo>
                      <a:pt x="43" y="1237"/>
                    </a:lnTo>
                    <a:lnTo>
                      <a:pt x="39" y="1234"/>
                    </a:lnTo>
                    <a:lnTo>
                      <a:pt x="39" y="1231"/>
                    </a:lnTo>
                    <a:lnTo>
                      <a:pt x="40" y="1230"/>
                    </a:lnTo>
                    <a:lnTo>
                      <a:pt x="42" y="1230"/>
                    </a:lnTo>
                    <a:lnTo>
                      <a:pt x="46" y="1229"/>
                    </a:lnTo>
                    <a:lnTo>
                      <a:pt x="48" y="1228"/>
                    </a:lnTo>
                    <a:lnTo>
                      <a:pt x="50" y="1228"/>
                    </a:lnTo>
                    <a:lnTo>
                      <a:pt x="50" y="1227"/>
                    </a:lnTo>
                    <a:lnTo>
                      <a:pt x="45" y="1227"/>
                    </a:lnTo>
                    <a:lnTo>
                      <a:pt x="48" y="1222"/>
                    </a:lnTo>
                    <a:lnTo>
                      <a:pt x="52" y="1217"/>
                    </a:lnTo>
                    <a:lnTo>
                      <a:pt x="56" y="1216"/>
                    </a:lnTo>
                    <a:lnTo>
                      <a:pt x="58" y="1213"/>
                    </a:lnTo>
                    <a:lnTo>
                      <a:pt x="61" y="1212"/>
                    </a:lnTo>
                    <a:lnTo>
                      <a:pt x="58" y="1212"/>
                    </a:lnTo>
                    <a:lnTo>
                      <a:pt x="54" y="1216"/>
                    </a:lnTo>
                    <a:lnTo>
                      <a:pt x="51" y="1217"/>
                    </a:lnTo>
                    <a:lnTo>
                      <a:pt x="50" y="1216"/>
                    </a:lnTo>
                    <a:lnTo>
                      <a:pt x="49" y="1213"/>
                    </a:lnTo>
                    <a:lnTo>
                      <a:pt x="55" y="1213"/>
                    </a:lnTo>
                    <a:lnTo>
                      <a:pt x="55" y="1212"/>
                    </a:lnTo>
                    <a:lnTo>
                      <a:pt x="54" y="1211"/>
                    </a:lnTo>
                    <a:lnTo>
                      <a:pt x="54" y="1212"/>
                    </a:lnTo>
                    <a:lnTo>
                      <a:pt x="52" y="1212"/>
                    </a:lnTo>
                    <a:lnTo>
                      <a:pt x="51" y="1211"/>
                    </a:lnTo>
                    <a:lnTo>
                      <a:pt x="50" y="1212"/>
                    </a:lnTo>
                    <a:lnTo>
                      <a:pt x="49" y="1212"/>
                    </a:lnTo>
                    <a:lnTo>
                      <a:pt x="48" y="1211"/>
                    </a:lnTo>
                    <a:lnTo>
                      <a:pt x="46" y="1212"/>
                    </a:lnTo>
                    <a:lnTo>
                      <a:pt x="45" y="1212"/>
                    </a:lnTo>
                    <a:lnTo>
                      <a:pt x="45" y="1210"/>
                    </a:lnTo>
                    <a:lnTo>
                      <a:pt x="46" y="1209"/>
                    </a:lnTo>
                    <a:lnTo>
                      <a:pt x="46" y="1208"/>
                    </a:lnTo>
                    <a:lnTo>
                      <a:pt x="48" y="1206"/>
                    </a:lnTo>
                    <a:lnTo>
                      <a:pt x="49" y="1206"/>
                    </a:lnTo>
                    <a:lnTo>
                      <a:pt x="52" y="1203"/>
                    </a:lnTo>
                    <a:lnTo>
                      <a:pt x="54" y="1204"/>
                    </a:lnTo>
                    <a:lnTo>
                      <a:pt x="54" y="1202"/>
                    </a:lnTo>
                    <a:lnTo>
                      <a:pt x="55" y="1200"/>
                    </a:lnTo>
                    <a:lnTo>
                      <a:pt x="55" y="1197"/>
                    </a:lnTo>
                    <a:lnTo>
                      <a:pt x="63" y="1193"/>
                    </a:lnTo>
                    <a:lnTo>
                      <a:pt x="68" y="1193"/>
                    </a:lnTo>
                    <a:lnTo>
                      <a:pt x="67" y="1192"/>
                    </a:lnTo>
                    <a:lnTo>
                      <a:pt x="60" y="1193"/>
                    </a:lnTo>
                    <a:lnTo>
                      <a:pt x="56" y="1196"/>
                    </a:lnTo>
                    <a:lnTo>
                      <a:pt x="55" y="1196"/>
                    </a:lnTo>
                    <a:lnTo>
                      <a:pt x="56" y="1194"/>
                    </a:lnTo>
                    <a:lnTo>
                      <a:pt x="56" y="1193"/>
                    </a:lnTo>
                    <a:lnTo>
                      <a:pt x="57" y="1192"/>
                    </a:lnTo>
                    <a:lnTo>
                      <a:pt x="57" y="1186"/>
                    </a:lnTo>
                    <a:lnTo>
                      <a:pt x="58" y="1185"/>
                    </a:lnTo>
                    <a:lnTo>
                      <a:pt x="57" y="1185"/>
                    </a:lnTo>
                    <a:lnTo>
                      <a:pt x="56" y="1187"/>
                    </a:lnTo>
                    <a:lnTo>
                      <a:pt x="56" y="1192"/>
                    </a:lnTo>
                    <a:lnTo>
                      <a:pt x="55" y="1193"/>
                    </a:lnTo>
                    <a:lnTo>
                      <a:pt x="55" y="1196"/>
                    </a:lnTo>
                    <a:lnTo>
                      <a:pt x="54" y="1197"/>
                    </a:lnTo>
                    <a:lnTo>
                      <a:pt x="52" y="1200"/>
                    </a:lnTo>
                    <a:lnTo>
                      <a:pt x="51" y="1202"/>
                    </a:lnTo>
                    <a:lnTo>
                      <a:pt x="49" y="1203"/>
                    </a:lnTo>
                    <a:lnTo>
                      <a:pt x="49" y="1204"/>
                    </a:lnTo>
                    <a:lnTo>
                      <a:pt x="46" y="1205"/>
                    </a:lnTo>
                    <a:lnTo>
                      <a:pt x="46" y="1206"/>
                    </a:lnTo>
                    <a:lnTo>
                      <a:pt x="45" y="1205"/>
                    </a:lnTo>
                    <a:lnTo>
                      <a:pt x="45" y="1204"/>
                    </a:lnTo>
                    <a:lnTo>
                      <a:pt x="44" y="1204"/>
                    </a:lnTo>
                    <a:lnTo>
                      <a:pt x="44" y="1206"/>
                    </a:lnTo>
                    <a:lnTo>
                      <a:pt x="45" y="1206"/>
                    </a:lnTo>
                    <a:lnTo>
                      <a:pt x="45" y="1208"/>
                    </a:lnTo>
                    <a:lnTo>
                      <a:pt x="43" y="1210"/>
                    </a:lnTo>
                    <a:lnTo>
                      <a:pt x="42" y="1210"/>
                    </a:lnTo>
                    <a:lnTo>
                      <a:pt x="42" y="1208"/>
                    </a:lnTo>
                    <a:lnTo>
                      <a:pt x="40" y="1208"/>
                    </a:lnTo>
                    <a:lnTo>
                      <a:pt x="40" y="1202"/>
                    </a:lnTo>
                    <a:lnTo>
                      <a:pt x="42" y="1203"/>
                    </a:lnTo>
                    <a:lnTo>
                      <a:pt x="51" y="1199"/>
                    </a:lnTo>
                    <a:lnTo>
                      <a:pt x="51" y="1198"/>
                    </a:lnTo>
                    <a:lnTo>
                      <a:pt x="50" y="1198"/>
                    </a:lnTo>
                    <a:lnTo>
                      <a:pt x="48" y="1199"/>
                    </a:lnTo>
                    <a:lnTo>
                      <a:pt x="46" y="1200"/>
                    </a:lnTo>
                    <a:lnTo>
                      <a:pt x="40" y="1199"/>
                    </a:lnTo>
                    <a:lnTo>
                      <a:pt x="39" y="1199"/>
                    </a:lnTo>
                    <a:lnTo>
                      <a:pt x="39" y="1197"/>
                    </a:lnTo>
                    <a:lnTo>
                      <a:pt x="38" y="1197"/>
                    </a:lnTo>
                    <a:lnTo>
                      <a:pt x="38" y="1194"/>
                    </a:lnTo>
                    <a:lnTo>
                      <a:pt x="37" y="1194"/>
                    </a:lnTo>
                    <a:lnTo>
                      <a:pt x="36" y="1196"/>
                    </a:lnTo>
                    <a:lnTo>
                      <a:pt x="37" y="1198"/>
                    </a:lnTo>
                    <a:lnTo>
                      <a:pt x="37" y="1200"/>
                    </a:lnTo>
                    <a:lnTo>
                      <a:pt x="35" y="1203"/>
                    </a:lnTo>
                    <a:lnTo>
                      <a:pt x="33" y="1202"/>
                    </a:lnTo>
                    <a:lnTo>
                      <a:pt x="33" y="1203"/>
                    </a:lnTo>
                    <a:lnTo>
                      <a:pt x="32" y="1204"/>
                    </a:lnTo>
                    <a:lnTo>
                      <a:pt x="30" y="1205"/>
                    </a:lnTo>
                    <a:lnTo>
                      <a:pt x="31" y="1205"/>
                    </a:lnTo>
                    <a:lnTo>
                      <a:pt x="33" y="1204"/>
                    </a:lnTo>
                    <a:lnTo>
                      <a:pt x="37" y="1204"/>
                    </a:lnTo>
                    <a:lnTo>
                      <a:pt x="39" y="1208"/>
                    </a:lnTo>
                    <a:lnTo>
                      <a:pt x="39" y="1210"/>
                    </a:lnTo>
                    <a:lnTo>
                      <a:pt x="38" y="1210"/>
                    </a:lnTo>
                    <a:lnTo>
                      <a:pt x="36" y="1211"/>
                    </a:lnTo>
                    <a:lnTo>
                      <a:pt x="35" y="1210"/>
                    </a:lnTo>
                    <a:lnTo>
                      <a:pt x="35" y="1211"/>
                    </a:lnTo>
                    <a:lnTo>
                      <a:pt x="32" y="1211"/>
                    </a:lnTo>
                    <a:lnTo>
                      <a:pt x="32" y="1213"/>
                    </a:lnTo>
                    <a:lnTo>
                      <a:pt x="31" y="1213"/>
                    </a:lnTo>
                    <a:lnTo>
                      <a:pt x="30" y="1215"/>
                    </a:lnTo>
                    <a:lnTo>
                      <a:pt x="29" y="1215"/>
                    </a:lnTo>
                    <a:lnTo>
                      <a:pt x="29" y="1213"/>
                    </a:lnTo>
                    <a:lnTo>
                      <a:pt x="30" y="1212"/>
                    </a:lnTo>
                    <a:lnTo>
                      <a:pt x="30" y="1210"/>
                    </a:lnTo>
                    <a:lnTo>
                      <a:pt x="29" y="1206"/>
                    </a:lnTo>
                    <a:lnTo>
                      <a:pt x="27" y="1205"/>
                    </a:lnTo>
                    <a:lnTo>
                      <a:pt x="27" y="1213"/>
                    </a:lnTo>
                    <a:lnTo>
                      <a:pt x="25" y="1216"/>
                    </a:lnTo>
                    <a:lnTo>
                      <a:pt x="23" y="1216"/>
                    </a:lnTo>
                    <a:lnTo>
                      <a:pt x="23" y="1215"/>
                    </a:lnTo>
                    <a:lnTo>
                      <a:pt x="20" y="1212"/>
                    </a:lnTo>
                    <a:lnTo>
                      <a:pt x="21" y="1210"/>
                    </a:lnTo>
                    <a:lnTo>
                      <a:pt x="21" y="1205"/>
                    </a:lnTo>
                    <a:lnTo>
                      <a:pt x="20" y="1206"/>
                    </a:lnTo>
                    <a:lnTo>
                      <a:pt x="20" y="1215"/>
                    </a:lnTo>
                    <a:lnTo>
                      <a:pt x="19" y="1215"/>
                    </a:lnTo>
                    <a:lnTo>
                      <a:pt x="19" y="1212"/>
                    </a:lnTo>
                    <a:lnTo>
                      <a:pt x="18" y="1211"/>
                    </a:lnTo>
                    <a:lnTo>
                      <a:pt x="18" y="1205"/>
                    </a:lnTo>
                    <a:lnTo>
                      <a:pt x="17" y="1205"/>
                    </a:lnTo>
                    <a:lnTo>
                      <a:pt x="17" y="1210"/>
                    </a:lnTo>
                    <a:lnTo>
                      <a:pt x="15" y="1211"/>
                    </a:lnTo>
                    <a:lnTo>
                      <a:pt x="13" y="1204"/>
                    </a:lnTo>
                    <a:lnTo>
                      <a:pt x="12" y="1204"/>
                    </a:lnTo>
                    <a:lnTo>
                      <a:pt x="11" y="1203"/>
                    </a:lnTo>
                    <a:lnTo>
                      <a:pt x="11" y="1197"/>
                    </a:lnTo>
                    <a:lnTo>
                      <a:pt x="12" y="1196"/>
                    </a:lnTo>
                    <a:lnTo>
                      <a:pt x="13" y="1196"/>
                    </a:lnTo>
                    <a:lnTo>
                      <a:pt x="12" y="1194"/>
                    </a:lnTo>
                    <a:lnTo>
                      <a:pt x="12" y="1193"/>
                    </a:lnTo>
                    <a:lnTo>
                      <a:pt x="13" y="1193"/>
                    </a:lnTo>
                    <a:lnTo>
                      <a:pt x="15" y="1190"/>
                    </a:lnTo>
                    <a:lnTo>
                      <a:pt x="15" y="1187"/>
                    </a:lnTo>
                    <a:lnTo>
                      <a:pt x="17" y="1186"/>
                    </a:lnTo>
                    <a:lnTo>
                      <a:pt x="18" y="1186"/>
                    </a:lnTo>
                    <a:lnTo>
                      <a:pt x="18" y="1185"/>
                    </a:lnTo>
                    <a:lnTo>
                      <a:pt x="19" y="1185"/>
                    </a:lnTo>
                    <a:lnTo>
                      <a:pt x="19" y="1186"/>
                    </a:lnTo>
                    <a:lnTo>
                      <a:pt x="20" y="1188"/>
                    </a:lnTo>
                    <a:lnTo>
                      <a:pt x="21" y="1187"/>
                    </a:lnTo>
                    <a:lnTo>
                      <a:pt x="21" y="1186"/>
                    </a:lnTo>
                    <a:lnTo>
                      <a:pt x="20" y="1185"/>
                    </a:lnTo>
                    <a:lnTo>
                      <a:pt x="20" y="1182"/>
                    </a:lnTo>
                    <a:lnTo>
                      <a:pt x="21" y="1180"/>
                    </a:lnTo>
                    <a:lnTo>
                      <a:pt x="24" y="1178"/>
                    </a:lnTo>
                    <a:lnTo>
                      <a:pt x="24" y="1187"/>
                    </a:lnTo>
                    <a:lnTo>
                      <a:pt x="23" y="1187"/>
                    </a:lnTo>
                    <a:lnTo>
                      <a:pt x="24" y="1188"/>
                    </a:lnTo>
                    <a:lnTo>
                      <a:pt x="24" y="1192"/>
                    </a:lnTo>
                    <a:lnTo>
                      <a:pt x="21" y="1194"/>
                    </a:lnTo>
                    <a:lnTo>
                      <a:pt x="20" y="1194"/>
                    </a:lnTo>
                    <a:lnTo>
                      <a:pt x="20" y="1197"/>
                    </a:lnTo>
                    <a:lnTo>
                      <a:pt x="21" y="1197"/>
                    </a:lnTo>
                    <a:lnTo>
                      <a:pt x="24" y="1194"/>
                    </a:lnTo>
                    <a:lnTo>
                      <a:pt x="25" y="1194"/>
                    </a:lnTo>
                    <a:lnTo>
                      <a:pt x="25" y="1191"/>
                    </a:lnTo>
                    <a:lnTo>
                      <a:pt x="26" y="1190"/>
                    </a:lnTo>
                    <a:lnTo>
                      <a:pt x="25" y="1188"/>
                    </a:lnTo>
                    <a:lnTo>
                      <a:pt x="25" y="1186"/>
                    </a:lnTo>
                    <a:lnTo>
                      <a:pt x="26" y="1184"/>
                    </a:lnTo>
                    <a:lnTo>
                      <a:pt x="26" y="1182"/>
                    </a:lnTo>
                    <a:lnTo>
                      <a:pt x="27" y="1182"/>
                    </a:lnTo>
                    <a:lnTo>
                      <a:pt x="29" y="1184"/>
                    </a:lnTo>
                    <a:lnTo>
                      <a:pt x="33" y="1184"/>
                    </a:lnTo>
                    <a:lnTo>
                      <a:pt x="33" y="1188"/>
                    </a:lnTo>
                    <a:lnTo>
                      <a:pt x="35" y="1188"/>
                    </a:lnTo>
                    <a:lnTo>
                      <a:pt x="36" y="1187"/>
                    </a:lnTo>
                    <a:lnTo>
                      <a:pt x="36" y="1185"/>
                    </a:lnTo>
                    <a:lnTo>
                      <a:pt x="40" y="1185"/>
                    </a:lnTo>
                    <a:lnTo>
                      <a:pt x="40" y="1182"/>
                    </a:lnTo>
                    <a:lnTo>
                      <a:pt x="36" y="1185"/>
                    </a:lnTo>
                    <a:lnTo>
                      <a:pt x="35" y="1184"/>
                    </a:lnTo>
                    <a:lnTo>
                      <a:pt x="35" y="1182"/>
                    </a:lnTo>
                    <a:lnTo>
                      <a:pt x="37" y="1180"/>
                    </a:lnTo>
                    <a:lnTo>
                      <a:pt x="37" y="1179"/>
                    </a:lnTo>
                    <a:lnTo>
                      <a:pt x="39" y="1178"/>
                    </a:lnTo>
                    <a:lnTo>
                      <a:pt x="40" y="1178"/>
                    </a:lnTo>
                    <a:lnTo>
                      <a:pt x="40" y="1175"/>
                    </a:lnTo>
                    <a:lnTo>
                      <a:pt x="42" y="1175"/>
                    </a:lnTo>
                    <a:lnTo>
                      <a:pt x="42" y="1176"/>
                    </a:lnTo>
                    <a:lnTo>
                      <a:pt x="43" y="1178"/>
                    </a:lnTo>
                    <a:lnTo>
                      <a:pt x="46" y="1178"/>
                    </a:lnTo>
                    <a:lnTo>
                      <a:pt x="52" y="1173"/>
                    </a:lnTo>
                    <a:lnTo>
                      <a:pt x="52" y="1172"/>
                    </a:lnTo>
                    <a:lnTo>
                      <a:pt x="54" y="1172"/>
                    </a:lnTo>
                    <a:lnTo>
                      <a:pt x="54" y="1170"/>
                    </a:lnTo>
                    <a:lnTo>
                      <a:pt x="57" y="1169"/>
                    </a:lnTo>
                    <a:lnTo>
                      <a:pt x="58" y="1168"/>
                    </a:lnTo>
                    <a:lnTo>
                      <a:pt x="56" y="1169"/>
                    </a:lnTo>
                    <a:lnTo>
                      <a:pt x="50" y="1172"/>
                    </a:lnTo>
                    <a:lnTo>
                      <a:pt x="46" y="1175"/>
                    </a:lnTo>
                    <a:lnTo>
                      <a:pt x="46" y="1176"/>
                    </a:lnTo>
                    <a:lnTo>
                      <a:pt x="44" y="1176"/>
                    </a:lnTo>
                    <a:lnTo>
                      <a:pt x="43" y="1175"/>
                    </a:lnTo>
                    <a:lnTo>
                      <a:pt x="43" y="1169"/>
                    </a:lnTo>
                    <a:lnTo>
                      <a:pt x="42" y="1170"/>
                    </a:lnTo>
                    <a:lnTo>
                      <a:pt x="42" y="1173"/>
                    </a:lnTo>
                    <a:lnTo>
                      <a:pt x="39" y="1175"/>
                    </a:lnTo>
                    <a:lnTo>
                      <a:pt x="38" y="1175"/>
                    </a:lnTo>
                    <a:lnTo>
                      <a:pt x="37" y="1174"/>
                    </a:lnTo>
                    <a:lnTo>
                      <a:pt x="36" y="1174"/>
                    </a:lnTo>
                    <a:lnTo>
                      <a:pt x="35" y="1172"/>
                    </a:lnTo>
                    <a:lnTo>
                      <a:pt x="33" y="1170"/>
                    </a:lnTo>
                    <a:lnTo>
                      <a:pt x="33" y="1168"/>
                    </a:lnTo>
                    <a:lnTo>
                      <a:pt x="32" y="1168"/>
                    </a:lnTo>
                    <a:lnTo>
                      <a:pt x="32" y="1169"/>
                    </a:lnTo>
                    <a:lnTo>
                      <a:pt x="31" y="1169"/>
                    </a:lnTo>
                    <a:lnTo>
                      <a:pt x="30" y="1168"/>
                    </a:lnTo>
                    <a:lnTo>
                      <a:pt x="31" y="1168"/>
                    </a:lnTo>
                    <a:lnTo>
                      <a:pt x="32" y="1167"/>
                    </a:lnTo>
                    <a:lnTo>
                      <a:pt x="35" y="1166"/>
                    </a:lnTo>
                    <a:lnTo>
                      <a:pt x="35" y="1163"/>
                    </a:lnTo>
                    <a:lnTo>
                      <a:pt x="37" y="1161"/>
                    </a:lnTo>
                    <a:lnTo>
                      <a:pt x="39" y="1160"/>
                    </a:lnTo>
                    <a:lnTo>
                      <a:pt x="44" y="1160"/>
                    </a:lnTo>
                    <a:lnTo>
                      <a:pt x="44" y="1157"/>
                    </a:lnTo>
                    <a:lnTo>
                      <a:pt x="43" y="1156"/>
                    </a:lnTo>
                    <a:lnTo>
                      <a:pt x="45" y="1151"/>
                    </a:lnTo>
                    <a:lnTo>
                      <a:pt x="49" y="1148"/>
                    </a:lnTo>
                    <a:lnTo>
                      <a:pt x="57" y="1145"/>
                    </a:lnTo>
                    <a:lnTo>
                      <a:pt x="56" y="1145"/>
                    </a:lnTo>
                    <a:lnTo>
                      <a:pt x="56" y="1142"/>
                    </a:lnTo>
                    <a:lnTo>
                      <a:pt x="54" y="1144"/>
                    </a:lnTo>
                    <a:lnTo>
                      <a:pt x="54" y="1145"/>
                    </a:lnTo>
                    <a:lnTo>
                      <a:pt x="52" y="1147"/>
                    </a:lnTo>
                    <a:lnTo>
                      <a:pt x="50" y="1147"/>
                    </a:lnTo>
                    <a:lnTo>
                      <a:pt x="50" y="1144"/>
                    </a:lnTo>
                    <a:lnTo>
                      <a:pt x="49" y="1142"/>
                    </a:lnTo>
                    <a:lnTo>
                      <a:pt x="49" y="1139"/>
                    </a:lnTo>
                    <a:lnTo>
                      <a:pt x="52" y="1136"/>
                    </a:lnTo>
                    <a:lnTo>
                      <a:pt x="52" y="1133"/>
                    </a:lnTo>
                    <a:lnTo>
                      <a:pt x="54" y="1132"/>
                    </a:lnTo>
                    <a:lnTo>
                      <a:pt x="54" y="1130"/>
                    </a:lnTo>
                    <a:lnTo>
                      <a:pt x="56" y="1130"/>
                    </a:lnTo>
                    <a:lnTo>
                      <a:pt x="58" y="1128"/>
                    </a:lnTo>
                    <a:lnTo>
                      <a:pt x="58" y="1126"/>
                    </a:lnTo>
                    <a:lnTo>
                      <a:pt x="60" y="1126"/>
                    </a:lnTo>
                    <a:lnTo>
                      <a:pt x="60" y="1125"/>
                    </a:lnTo>
                    <a:lnTo>
                      <a:pt x="61" y="1124"/>
                    </a:lnTo>
                    <a:lnTo>
                      <a:pt x="63" y="1124"/>
                    </a:lnTo>
                    <a:lnTo>
                      <a:pt x="63" y="1123"/>
                    </a:lnTo>
                    <a:lnTo>
                      <a:pt x="67" y="1119"/>
                    </a:lnTo>
                    <a:lnTo>
                      <a:pt x="69" y="1119"/>
                    </a:lnTo>
                    <a:lnTo>
                      <a:pt x="73" y="1120"/>
                    </a:lnTo>
                    <a:lnTo>
                      <a:pt x="69" y="1128"/>
                    </a:lnTo>
                    <a:lnTo>
                      <a:pt x="69" y="1131"/>
                    </a:lnTo>
                    <a:lnTo>
                      <a:pt x="68" y="1132"/>
                    </a:lnTo>
                    <a:lnTo>
                      <a:pt x="68" y="1133"/>
                    </a:lnTo>
                    <a:lnTo>
                      <a:pt x="67" y="1141"/>
                    </a:lnTo>
                    <a:lnTo>
                      <a:pt x="67" y="1144"/>
                    </a:lnTo>
                    <a:lnTo>
                      <a:pt x="68" y="1142"/>
                    </a:lnTo>
                    <a:lnTo>
                      <a:pt x="68" y="1141"/>
                    </a:lnTo>
                    <a:lnTo>
                      <a:pt x="69" y="1137"/>
                    </a:lnTo>
                    <a:lnTo>
                      <a:pt x="69" y="1132"/>
                    </a:lnTo>
                    <a:lnTo>
                      <a:pt x="70" y="1131"/>
                    </a:lnTo>
                    <a:lnTo>
                      <a:pt x="71" y="1125"/>
                    </a:lnTo>
                    <a:lnTo>
                      <a:pt x="75" y="1122"/>
                    </a:lnTo>
                    <a:lnTo>
                      <a:pt x="76" y="1118"/>
                    </a:lnTo>
                    <a:lnTo>
                      <a:pt x="79" y="1116"/>
                    </a:lnTo>
                    <a:lnTo>
                      <a:pt x="85" y="1114"/>
                    </a:lnTo>
                    <a:lnTo>
                      <a:pt x="88" y="1116"/>
                    </a:lnTo>
                    <a:lnTo>
                      <a:pt x="91" y="1116"/>
                    </a:lnTo>
                    <a:lnTo>
                      <a:pt x="92" y="1113"/>
                    </a:lnTo>
                    <a:lnTo>
                      <a:pt x="83" y="1113"/>
                    </a:lnTo>
                    <a:lnTo>
                      <a:pt x="83" y="1112"/>
                    </a:lnTo>
                    <a:lnTo>
                      <a:pt x="85" y="1112"/>
                    </a:lnTo>
                    <a:lnTo>
                      <a:pt x="85" y="1110"/>
                    </a:lnTo>
                    <a:lnTo>
                      <a:pt x="86" y="1110"/>
                    </a:lnTo>
                    <a:lnTo>
                      <a:pt x="88" y="1106"/>
                    </a:lnTo>
                    <a:lnTo>
                      <a:pt x="87" y="1106"/>
                    </a:lnTo>
                    <a:lnTo>
                      <a:pt x="85" y="1107"/>
                    </a:lnTo>
                    <a:lnTo>
                      <a:pt x="83" y="1108"/>
                    </a:lnTo>
                    <a:lnTo>
                      <a:pt x="81" y="1113"/>
                    </a:lnTo>
                    <a:lnTo>
                      <a:pt x="77" y="1114"/>
                    </a:lnTo>
                    <a:lnTo>
                      <a:pt x="76" y="1116"/>
                    </a:lnTo>
                    <a:lnTo>
                      <a:pt x="74" y="1119"/>
                    </a:lnTo>
                    <a:lnTo>
                      <a:pt x="70" y="1119"/>
                    </a:lnTo>
                    <a:lnTo>
                      <a:pt x="70" y="1117"/>
                    </a:lnTo>
                    <a:lnTo>
                      <a:pt x="74" y="1113"/>
                    </a:lnTo>
                    <a:lnTo>
                      <a:pt x="74" y="1112"/>
                    </a:lnTo>
                    <a:lnTo>
                      <a:pt x="73" y="1112"/>
                    </a:lnTo>
                    <a:lnTo>
                      <a:pt x="69" y="1117"/>
                    </a:lnTo>
                    <a:lnTo>
                      <a:pt x="67" y="1118"/>
                    </a:lnTo>
                    <a:lnTo>
                      <a:pt x="66" y="1118"/>
                    </a:lnTo>
                    <a:lnTo>
                      <a:pt x="63" y="1119"/>
                    </a:lnTo>
                    <a:lnTo>
                      <a:pt x="62" y="1119"/>
                    </a:lnTo>
                    <a:lnTo>
                      <a:pt x="58" y="1123"/>
                    </a:lnTo>
                    <a:lnTo>
                      <a:pt x="56" y="1123"/>
                    </a:lnTo>
                    <a:lnTo>
                      <a:pt x="56" y="1122"/>
                    </a:lnTo>
                    <a:lnTo>
                      <a:pt x="54" y="1119"/>
                    </a:lnTo>
                    <a:lnTo>
                      <a:pt x="54" y="1116"/>
                    </a:lnTo>
                    <a:lnTo>
                      <a:pt x="52" y="1116"/>
                    </a:lnTo>
                    <a:lnTo>
                      <a:pt x="52" y="1118"/>
                    </a:lnTo>
                    <a:lnTo>
                      <a:pt x="54" y="1119"/>
                    </a:lnTo>
                    <a:lnTo>
                      <a:pt x="54" y="1122"/>
                    </a:lnTo>
                    <a:lnTo>
                      <a:pt x="55" y="1123"/>
                    </a:lnTo>
                    <a:lnTo>
                      <a:pt x="55" y="1124"/>
                    </a:lnTo>
                    <a:lnTo>
                      <a:pt x="54" y="1123"/>
                    </a:lnTo>
                    <a:lnTo>
                      <a:pt x="52" y="1124"/>
                    </a:lnTo>
                    <a:lnTo>
                      <a:pt x="51" y="1124"/>
                    </a:lnTo>
                    <a:lnTo>
                      <a:pt x="50" y="1125"/>
                    </a:lnTo>
                    <a:lnTo>
                      <a:pt x="54" y="1125"/>
                    </a:lnTo>
                    <a:lnTo>
                      <a:pt x="52" y="1128"/>
                    </a:lnTo>
                    <a:lnTo>
                      <a:pt x="51" y="1129"/>
                    </a:lnTo>
                    <a:lnTo>
                      <a:pt x="51" y="1131"/>
                    </a:lnTo>
                    <a:lnTo>
                      <a:pt x="52" y="1131"/>
                    </a:lnTo>
                    <a:lnTo>
                      <a:pt x="51" y="1133"/>
                    </a:lnTo>
                    <a:lnTo>
                      <a:pt x="51" y="1135"/>
                    </a:lnTo>
                    <a:lnTo>
                      <a:pt x="49" y="1135"/>
                    </a:lnTo>
                    <a:lnTo>
                      <a:pt x="46" y="1133"/>
                    </a:lnTo>
                    <a:lnTo>
                      <a:pt x="45" y="1132"/>
                    </a:lnTo>
                    <a:lnTo>
                      <a:pt x="45" y="1133"/>
                    </a:lnTo>
                    <a:lnTo>
                      <a:pt x="44" y="1135"/>
                    </a:lnTo>
                    <a:lnTo>
                      <a:pt x="44" y="1137"/>
                    </a:lnTo>
                    <a:lnTo>
                      <a:pt x="42" y="1142"/>
                    </a:lnTo>
                    <a:lnTo>
                      <a:pt x="39" y="1142"/>
                    </a:lnTo>
                    <a:lnTo>
                      <a:pt x="39" y="1154"/>
                    </a:lnTo>
                    <a:lnTo>
                      <a:pt x="38" y="1155"/>
                    </a:lnTo>
                    <a:lnTo>
                      <a:pt x="36" y="1155"/>
                    </a:lnTo>
                    <a:lnTo>
                      <a:pt x="36" y="1154"/>
                    </a:lnTo>
                    <a:lnTo>
                      <a:pt x="35" y="1156"/>
                    </a:lnTo>
                    <a:lnTo>
                      <a:pt x="32" y="1155"/>
                    </a:lnTo>
                    <a:lnTo>
                      <a:pt x="32" y="1150"/>
                    </a:lnTo>
                    <a:lnTo>
                      <a:pt x="36" y="1150"/>
                    </a:lnTo>
                    <a:lnTo>
                      <a:pt x="36" y="1149"/>
                    </a:lnTo>
                    <a:lnTo>
                      <a:pt x="37" y="1148"/>
                    </a:lnTo>
                    <a:lnTo>
                      <a:pt x="35" y="1148"/>
                    </a:lnTo>
                    <a:lnTo>
                      <a:pt x="35" y="1149"/>
                    </a:lnTo>
                    <a:lnTo>
                      <a:pt x="33" y="1149"/>
                    </a:lnTo>
                    <a:lnTo>
                      <a:pt x="33" y="1148"/>
                    </a:lnTo>
                    <a:lnTo>
                      <a:pt x="32" y="1147"/>
                    </a:lnTo>
                    <a:lnTo>
                      <a:pt x="33" y="1147"/>
                    </a:lnTo>
                    <a:lnTo>
                      <a:pt x="33" y="1144"/>
                    </a:lnTo>
                    <a:lnTo>
                      <a:pt x="32" y="1142"/>
                    </a:lnTo>
                    <a:lnTo>
                      <a:pt x="36" y="1138"/>
                    </a:lnTo>
                    <a:lnTo>
                      <a:pt x="33" y="1138"/>
                    </a:lnTo>
                    <a:lnTo>
                      <a:pt x="31" y="1141"/>
                    </a:lnTo>
                    <a:lnTo>
                      <a:pt x="31" y="1142"/>
                    </a:lnTo>
                    <a:lnTo>
                      <a:pt x="30" y="1143"/>
                    </a:lnTo>
                    <a:lnTo>
                      <a:pt x="29" y="1143"/>
                    </a:lnTo>
                    <a:lnTo>
                      <a:pt x="27" y="1144"/>
                    </a:lnTo>
                    <a:lnTo>
                      <a:pt x="26" y="1143"/>
                    </a:lnTo>
                    <a:lnTo>
                      <a:pt x="26" y="1142"/>
                    </a:lnTo>
                    <a:lnTo>
                      <a:pt x="27" y="1141"/>
                    </a:lnTo>
                    <a:lnTo>
                      <a:pt x="27" y="1139"/>
                    </a:lnTo>
                    <a:lnTo>
                      <a:pt x="26" y="1139"/>
                    </a:lnTo>
                    <a:lnTo>
                      <a:pt x="26" y="1138"/>
                    </a:lnTo>
                    <a:lnTo>
                      <a:pt x="29" y="1138"/>
                    </a:lnTo>
                    <a:lnTo>
                      <a:pt x="33" y="1136"/>
                    </a:lnTo>
                    <a:lnTo>
                      <a:pt x="29" y="1136"/>
                    </a:lnTo>
                    <a:lnTo>
                      <a:pt x="30" y="1135"/>
                    </a:lnTo>
                    <a:lnTo>
                      <a:pt x="30" y="1132"/>
                    </a:lnTo>
                    <a:lnTo>
                      <a:pt x="29" y="1132"/>
                    </a:lnTo>
                    <a:lnTo>
                      <a:pt x="30" y="1129"/>
                    </a:lnTo>
                    <a:lnTo>
                      <a:pt x="31" y="1128"/>
                    </a:lnTo>
                    <a:lnTo>
                      <a:pt x="31" y="1125"/>
                    </a:lnTo>
                    <a:lnTo>
                      <a:pt x="32" y="1125"/>
                    </a:lnTo>
                    <a:lnTo>
                      <a:pt x="35" y="1123"/>
                    </a:lnTo>
                    <a:lnTo>
                      <a:pt x="33" y="1123"/>
                    </a:lnTo>
                    <a:lnTo>
                      <a:pt x="32" y="1124"/>
                    </a:lnTo>
                    <a:lnTo>
                      <a:pt x="31" y="1124"/>
                    </a:lnTo>
                    <a:lnTo>
                      <a:pt x="31" y="1125"/>
                    </a:lnTo>
                    <a:lnTo>
                      <a:pt x="30" y="1125"/>
                    </a:lnTo>
                    <a:lnTo>
                      <a:pt x="29" y="1126"/>
                    </a:lnTo>
                    <a:lnTo>
                      <a:pt x="29" y="1128"/>
                    </a:lnTo>
                    <a:lnTo>
                      <a:pt x="27" y="1130"/>
                    </a:lnTo>
                    <a:lnTo>
                      <a:pt x="27" y="1132"/>
                    </a:lnTo>
                    <a:lnTo>
                      <a:pt x="25" y="1136"/>
                    </a:lnTo>
                    <a:lnTo>
                      <a:pt x="25" y="1138"/>
                    </a:lnTo>
                    <a:lnTo>
                      <a:pt x="23" y="1139"/>
                    </a:lnTo>
                    <a:lnTo>
                      <a:pt x="21" y="1142"/>
                    </a:lnTo>
                    <a:lnTo>
                      <a:pt x="20" y="1143"/>
                    </a:lnTo>
                    <a:lnTo>
                      <a:pt x="20" y="1144"/>
                    </a:lnTo>
                    <a:lnTo>
                      <a:pt x="19" y="1143"/>
                    </a:lnTo>
                    <a:lnTo>
                      <a:pt x="18" y="1143"/>
                    </a:lnTo>
                    <a:lnTo>
                      <a:pt x="18" y="1142"/>
                    </a:lnTo>
                    <a:lnTo>
                      <a:pt x="19" y="1142"/>
                    </a:lnTo>
                    <a:lnTo>
                      <a:pt x="17" y="1141"/>
                    </a:lnTo>
                    <a:lnTo>
                      <a:pt x="15" y="1139"/>
                    </a:lnTo>
                    <a:lnTo>
                      <a:pt x="17" y="1139"/>
                    </a:lnTo>
                    <a:lnTo>
                      <a:pt x="17" y="1138"/>
                    </a:lnTo>
                    <a:lnTo>
                      <a:pt x="18" y="1138"/>
                    </a:lnTo>
                    <a:lnTo>
                      <a:pt x="18" y="1137"/>
                    </a:lnTo>
                    <a:lnTo>
                      <a:pt x="17" y="1137"/>
                    </a:lnTo>
                    <a:lnTo>
                      <a:pt x="13" y="1138"/>
                    </a:lnTo>
                    <a:lnTo>
                      <a:pt x="12" y="1138"/>
                    </a:lnTo>
                    <a:lnTo>
                      <a:pt x="15" y="1135"/>
                    </a:lnTo>
                    <a:lnTo>
                      <a:pt x="15" y="1133"/>
                    </a:lnTo>
                    <a:lnTo>
                      <a:pt x="14" y="1133"/>
                    </a:lnTo>
                    <a:lnTo>
                      <a:pt x="9" y="1132"/>
                    </a:lnTo>
                    <a:lnTo>
                      <a:pt x="9" y="1129"/>
                    </a:lnTo>
                    <a:lnTo>
                      <a:pt x="13" y="1129"/>
                    </a:lnTo>
                    <a:lnTo>
                      <a:pt x="12" y="1128"/>
                    </a:lnTo>
                    <a:lnTo>
                      <a:pt x="11" y="1128"/>
                    </a:lnTo>
                    <a:lnTo>
                      <a:pt x="9" y="1126"/>
                    </a:lnTo>
                    <a:lnTo>
                      <a:pt x="8" y="1126"/>
                    </a:lnTo>
                    <a:lnTo>
                      <a:pt x="9" y="1125"/>
                    </a:lnTo>
                    <a:lnTo>
                      <a:pt x="11" y="1123"/>
                    </a:lnTo>
                    <a:lnTo>
                      <a:pt x="15" y="1123"/>
                    </a:lnTo>
                    <a:lnTo>
                      <a:pt x="14" y="1122"/>
                    </a:lnTo>
                    <a:lnTo>
                      <a:pt x="13" y="1119"/>
                    </a:lnTo>
                    <a:lnTo>
                      <a:pt x="14" y="1118"/>
                    </a:lnTo>
                    <a:lnTo>
                      <a:pt x="13" y="1116"/>
                    </a:lnTo>
                    <a:lnTo>
                      <a:pt x="13" y="1114"/>
                    </a:lnTo>
                    <a:lnTo>
                      <a:pt x="14" y="1112"/>
                    </a:lnTo>
                    <a:lnTo>
                      <a:pt x="15" y="1111"/>
                    </a:lnTo>
                    <a:lnTo>
                      <a:pt x="19" y="1114"/>
                    </a:lnTo>
                    <a:lnTo>
                      <a:pt x="20" y="1114"/>
                    </a:lnTo>
                    <a:lnTo>
                      <a:pt x="21" y="1118"/>
                    </a:lnTo>
                    <a:lnTo>
                      <a:pt x="23" y="1119"/>
                    </a:lnTo>
                    <a:lnTo>
                      <a:pt x="25" y="1120"/>
                    </a:lnTo>
                    <a:lnTo>
                      <a:pt x="29" y="1120"/>
                    </a:lnTo>
                    <a:lnTo>
                      <a:pt x="31" y="1119"/>
                    </a:lnTo>
                    <a:lnTo>
                      <a:pt x="30" y="1118"/>
                    </a:lnTo>
                    <a:lnTo>
                      <a:pt x="31" y="1117"/>
                    </a:lnTo>
                    <a:lnTo>
                      <a:pt x="32" y="1117"/>
                    </a:lnTo>
                    <a:lnTo>
                      <a:pt x="33" y="1116"/>
                    </a:lnTo>
                    <a:lnTo>
                      <a:pt x="33" y="1111"/>
                    </a:lnTo>
                    <a:lnTo>
                      <a:pt x="32" y="1108"/>
                    </a:lnTo>
                    <a:lnTo>
                      <a:pt x="33" y="1105"/>
                    </a:lnTo>
                    <a:lnTo>
                      <a:pt x="33" y="1101"/>
                    </a:lnTo>
                    <a:lnTo>
                      <a:pt x="35" y="1100"/>
                    </a:lnTo>
                    <a:lnTo>
                      <a:pt x="33" y="1099"/>
                    </a:lnTo>
                    <a:lnTo>
                      <a:pt x="33" y="1098"/>
                    </a:lnTo>
                    <a:lnTo>
                      <a:pt x="35" y="1095"/>
                    </a:lnTo>
                    <a:lnTo>
                      <a:pt x="35" y="1094"/>
                    </a:lnTo>
                    <a:lnTo>
                      <a:pt x="33" y="1095"/>
                    </a:lnTo>
                    <a:lnTo>
                      <a:pt x="33" y="1096"/>
                    </a:lnTo>
                    <a:lnTo>
                      <a:pt x="31" y="1095"/>
                    </a:lnTo>
                    <a:lnTo>
                      <a:pt x="31" y="1094"/>
                    </a:lnTo>
                    <a:lnTo>
                      <a:pt x="32" y="1093"/>
                    </a:lnTo>
                    <a:lnTo>
                      <a:pt x="32" y="1092"/>
                    </a:lnTo>
                    <a:lnTo>
                      <a:pt x="31" y="1092"/>
                    </a:lnTo>
                    <a:lnTo>
                      <a:pt x="30" y="1094"/>
                    </a:lnTo>
                    <a:lnTo>
                      <a:pt x="29" y="1095"/>
                    </a:lnTo>
                    <a:lnTo>
                      <a:pt x="29" y="1096"/>
                    </a:lnTo>
                    <a:lnTo>
                      <a:pt x="25" y="1096"/>
                    </a:lnTo>
                    <a:lnTo>
                      <a:pt x="25" y="1102"/>
                    </a:lnTo>
                    <a:lnTo>
                      <a:pt x="24" y="1102"/>
                    </a:lnTo>
                    <a:lnTo>
                      <a:pt x="21" y="1104"/>
                    </a:lnTo>
                    <a:lnTo>
                      <a:pt x="19" y="1106"/>
                    </a:lnTo>
                    <a:lnTo>
                      <a:pt x="15" y="1108"/>
                    </a:lnTo>
                    <a:lnTo>
                      <a:pt x="13" y="1108"/>
                    </a:lnTo>
                    <a:lnTo>
                      <a:pt x="12" y="1107"/>
                    </a:lnTo>
                    <a:lnTo>
                      <a:pt x="11" y="1105"/>
                    </a:lnTo>
                    <a:lnTo>
                      <a:pt x="9" y="1104"/>
                    </a:lnTo>
                    <a:lnTo>
                      <a:pt x="7" y="1100"/>
                    </a:lnTo>
                    <a:lnTo>
                      <a:pt x="6" y="1099"/>
                    </a:lnTo>
                    <a:lnTo>
                      <a:pt x="8" y="1100"/>
                    </a:lnTo>
                    <a:lnTo>
                      <a:pt x="9" y="1100"/>
                    </a:lnTo>
                    <a:lnTo>
                      <a:pt x="12" y="1104"/>
                    </a:lnTo>
                    <a:lnTo>
                      <a:pt x="13" y="1102"/>
                    </a:lnTo>
                    <a:lnTo>
                      <a:pt x="6" y="1095"/>
                    </a:lnTo>
                    <a:lnTo>
                      <a:pt x="9" y="1095"/>
                    </a:lnTo>
                    <a:lnTo>
                      <a:pt x="8" y="1094"/>
                    </a:lnTo>
                    <a:lnTo>
                      <a:pt x="7" y="1094"/>
                    </a:lnTo>
                    <a:lnTo>
                      <a:pt x="6" y="1093"/>
                    </a:lnTo>
                    <a:lnTo>
                      <a:pt x="5" y="1093"/>
                    </a:lnTo>
                    <a:lnTo>
                      <a:pt x="2" y="1089"/>
                    </a:lnTo>
                    <a:lnTo>
                      <a:pt x="0" y="1087"/>
                    </a:lnTo>
                    <a:lnTo>
                      <a:pt x="4" y="1087"/>
                    </a:lnTo>
                    <a:lnTo>
                      <a:pt x="5" y="1089"/>
                    </a:lnTo>
                    <a:lnTo>
                      <a:pt x="7" y="1089"/>
                    </a:lnTo>
                    <a:lnTo>
                      <a:pt x="11" y="1093"/>
                    </a:lnTo>
                    <a:lnTo>
                      <a:pt x="14" y="1094"/>
                    </a:lnTo>
                    <a:lnTo>
                      <a:pt x="15" y="1095"/>
                    </a:lnTo>
                    <a:lnTo>
                      <a:pt x="15" y="1098"/>
                    </a:lnTo>
                    <a:lnTo>
                      <a:pt x="17" y="1100"/>
                    </a:lnTo>
                    <a:lnTo>
                      <a:pt x="18" y="1101"/>
                    </a:lnTo>
                    <a:lnTo>
                      <a:pt x="18" y="1099"/>
                    </a:lnTo>
                    <a:lnTo>
                      <a:pt x="19" y="1100"/>
                    </a:lnTo>
                    <a:lnTo>
                      <a:pt x="20" y="1102"/>
                    </a:lnTo>
                    <a:lnTo>
                      <a:pt x="21" y="1102"/>
                    </a:lnTo>
                    <a:lnTo>
                      <a:pt x="19" y="1100"/>
                    </a:lnTo>
                    <a:lnTo>
                      <a:pt x="19" y="1098"/>
                    </a:lnTo>
                    <a:lnTo>
                      <a:pt x="21" y="1099"/>
                    </a:lnTo>
                    <a:lnTo>
                      <a:pt x="20" y="1098"/>
                    </a:lnTo>
                    <a:lnTo>
                      <a:pt x="20" y="1095"/>
                    </a:lnTo>
                    <a:lnTo>
                      <a:pt x="19" y="1095"/>
                    </a:lnTo>
                    <a:lnTo>
                      <a:pt x="19" y="1094"/>
                    </a:lnTo>
                    <a:lnTo>
                      <a:pt x="18" y="1094"/>
                    </a:lnTo>
                    <a:lnTo>
                      <a:pt x="18" y="1092"/>
                    </a:lnTo>
                    <a:lnTo>
                      <a:pt x="15" y="1092"/>
                    </a:lnTo>
                    <a:lnTo>
                      <a:pt x="14" y="1090"/>
                    </a:lnTo>
                    <a:lnTo>
                      <a:pt x="13" y="1090"/>
                    </a:lnTo>
                    <a:lnTo>
                      <a:pt x="13" y="1089"/>
                    </a:lnTo>
                    <a:lnTo>
                      <a:pt x="14" y="1088"/>
                    </a:lnTo>
                    <a:lnTo>
                      <a:pt x="15" y="1088"/>
                    </a:lnTo>
                    <a:lnTo>
                      <a:pt x="17" y="1087"/>
                    </a:lnTo>
                    <a:lnTo>
                      <a:pt x="18" y="1087"/>
                    </a:lnTo>
                    <a:lnTo>
                      <a:pt x="17" y="1085"/>
                    </a:lnTo>
                    <a:lnTo>
                      <a:pt x="18" y="1083"/>
                    </a:lnTo>
                    <a:lnTo>
                      <a:pt x="21" y="1081"/>
                    </a:lnTo>
                    <a:lnTo>
                      <a:pt x="21" y="1082"/>
                    </a:lnTo>
                    <a:lnTo>
                      <a:pt x="25" y="1082"/>
                    </a:lnTo>
                    <a:lnTo>
                      <a:pt x="25" y="1081"/>
                    </a:lnTo>
                    <a:lnTo>
                      <a:pt x="24" y="1081"/>
                    </a:lnTo>
                    <a:lnTo>
                      <a:pt x="23" y="1080"/>
                    </a:lnTo>
                    <a:lnTo>
                      <a:pt x="24" y="1079"/>
                    </a:lnTo>
                    <a:lnTo>
                      <a:pt x="23" y="1079"/>
                    </a:lnTo>
                    <a:lnTo>
                      <a:pt x="20" y="1081"/>
                    </a:lnTo>
                    <a:lnTo>
                      <a:pt x="18" y="1081"/>
                    </a:lnTo>
                    <a:lnTo>
                      <a:pt x="17" y="1082"/>
                    </a:lnTo>
                    <a:lnTo>
                      <a:pt x="17" y="1083"/>
                    </a:lnTo>
                    <a:lnTo>
                      <a:pt x="15" y="1086"/>
                    </a:lnTo>
                    <a:lnTo>
                      <a:pt x="13" y="1086"/>
                    </a:lnTo>
                    <a:lnTo>
                      <a:pt x="11" y="1085"/>
                    </a:lnTo>
                    <a:lnTo>
                      <a:pt x="9" y="1083"/>
                    </a:lnTo>
                    <a:lnTo>
                      <a:pt x="9" y="1086"/>
                    </a:lnTo>
                    <a:lnTo>
                      <a:pt x="8" y="1087"/>
                    </a:lnTo>
                    <a:lnTo>
                      <a:pt x="8" y="1085"/>
                    </a:lnTo>
                    <a:lnTo>
                      <a:pt x="6" y="1085"/>
                    </a:lnTo>
                    <a:lnTo>
                      <a:pt x="5" y="1083"/>
                    </a:lnTo>
                    <a:lnTo>
                      <a:pt x="5" y="1082"/>
                    </a:lnTo>
                    <a:lnTo>
                      <a:pt x="4" y="1080"/>
                    </a:lnTo>
                    <a:lnTo>
                      <a:pt x="4" y="1076"/>
                    </a:lnTo>
                    <a:lnTo>
                      <a:pt x="2" y="1075"/>
                    </a:lnTo>
                    <a:lnTo>
                      <a:pt x="2" y="1074"/>
                    </a:lnTo>
                    <a:lnTo>
                      <a:pt x="4" y="1073"/>
                    </a:lnTo>
                    <a:lnTo>
                      <a:pt x="6" y="1075"/>
                    </a:lnTo>
                    <a:lnTo>
                      <a:pt x="6" y="1080"/>
                    </a:lnTo>
                    <a:lnTo>
                      <a:pt x="7" y="1081"/>
                    </a:lnTo>
                    <a:lnTo>
                      <a:pt x="7" y="1074"/>
                    </a:lnTo>
                    <a:lnTo>
                      <a:pt x="8" y="1073"/>
                    </a:lnTo>
                    <a:lnTo>
                      <a:pt x="9" y="1073"/>
                    </a:lnTo>
                    <a:lnTo>
                      <a:pt x="8" y="1071"/>
                    </a:lnTo>
                    <a:lnTo>
                      <a:pt x="7" y="1073"/>
                    </a:lnTo>
                    <a:lnTo>
                      <a:pt x="4" y="1073"/>
                    </a:lnTo>
                    <a:lnTo>
                      <a:pt x="4" y="1067"/>
                    </a:lnTo>
                    <a:lnTo>
                      <a:pt x="6" y="1064"/>
                    </a:lnTo>
                    <a:lnTo>
                      <a:pt x="8" y="1063"/>
                    </a:lnTo>
                    <a:lnTo>
                      <a:pt x="12" y="1064"/>
                    </a:lnTo>
                    <a:lnTo>
                      <a:pt x="14" y="1067"/>
                    </a:lnTo>
                    <a:lnTo>
                      <a:pt x="17" y="1068"/>
                    </a:lnTo>
                    <a:lnTo>
                      <a:pt x="21" y="1068"/>
                    </a:lnTo>
                    <a:lnTo>
                      <a:pt x="21" y="1070"/>
                    </a:lnTo>
                    <a:lnTo>
                      <a:pt x="23" y="1070"/>
                    </a:lnTo>
                    <a:lnTo>
                      <a:pt x="23" y="1065"/>
                    </a:lnTo>
                    <a:lnTo>
                      <a:pt x="24" y="1065"/>
                    </a:lnTo>
                    <a:lnTo>
                      <a:pt x="25" y="1063"/>
                    </a:lnTo>
                    <a:lnTo>
                      <a:pt x="27" y="1064"/>
                    </a:lnTo>
                    <a:lnTo>
                      <a:pt x="29" y="1064"/>
                    </a:lnTo>
                    <a:lnTo>
                      <a:pt x="30" y="1065"/>
                    </a:lnTo>
                    <a:lnTo>
                      <a:pt x="30" y="1064"/>
                    </a:lnTo>
                    <a:lnTo>
                      <a:pt x="29" y="1063"/>
                    </a:lnTo>
                    <a:lnTo>
                      <a:pt x="30" y="1062"/>
                    </a:lnTo>
                    <a:lnTo>
                      <a:pt x="31" y="1062"/>
                    </a:lnTo>
                    <a:lnTo>
                      <a:pt x="31" y="1063"/>
                    </a:lnTo>
                    <a:lnTo>
                      <a:pt x="32" y="1062"/>
                    </a:lnTo>
                    <a:lnTo>
                      <a:pt x="35" y="1061"/>
                    </a:lnTo>
                    <a:lnTo>
                      <a:pt x="36" y="1061"/>
                    </a:lnTo>
                    <a:lnTo>
                      <a:pt x="36" y="1064"/>
                    </a:lnTo>
                    <a:lnTo>
                      <a:pt x="37" y="1064"/>
                    </a:lnTo>
                    <a:lnTo>
                      <a:pt x="37" y="1063"/>
                    </a:lnTo>
                    <a:lnTo>
                      <a:pt x="38" y="1062"/>
                    </a:lnTo>
                    <a:lnTo>
                      <a:pt x="38" y="1061"/>
                    </a:lnTo>
                    <a:lnTo>
                      <a:pt x="39" y="1059"/>
                    </a:lnTo>
                    <a:lnTo>
                      <a:pt x="44" y="1059"/>
                    </a:lnTo>
                    <a:lnTo>
                      <a:pt x="45" y="1061"/>
                    </a:lnTo>
                    <a:lnTo>
                      <a:pt x="46" y="1061"/>
                    </a:lnTo>
                    <a:lnTo>
                      <a:pt x="49" y="1059"/>
                    </a:lnTo>
                    <a:lnTo>
                      <a:pt x="51" y="1059"/>
                    </a:lnTo>
                    <a:lnTo>
                      <a:pt x="54" y="1061"/>
                    </a:lnTo>
                    <a:lnTo>
                      <a:pt x="55" y="1062"/>
                    </a:lnTo>
                    <a:lnTo>
                      <a:pt x="56" y="1062"/>
                    </a:lnTo>
                    <a:lnTo>
                      <a:pt x="56" y="1065"/>
                    </a:lnTo>
                    <a:lnTo>
                      <a:pt x="55" y="1067"/>
                    </a:lnTo>
                    <a:lnTo>
                      <a:pt x="57" y="1065"/>
                    </a:lnTo>
                    <a:lnTo>
                      <a:pt x="58" y="1064"/>
                    </a:lnTo>
                    <a:lnTo>
                      <a:pt x="61" y="1064"/>
                    </a:lnTo>
                    <a:lnTo>
                      <a:pt x="61" y="1067"/>
                    </a:lnTo>
                    <a:lnTo>
                      <a:pt x="60" y="1068"/>
                    </a:lnTo>
                    <a:lnTo>
                      <a:pt x="60" y="1069"/>
                    </a:lnTo>
                    <a:lnTo>
                      <a:pt x="61" y="1069"/>
                    </a:lnTo>
                    <a:lnTo>
                      <a:pt x="61" y="1067"/>
                    </a:lnTo>
                    <a:lnTo>
                      <a:pt x="62" y="1064"/>
                    </a:lnTo>
                    <a:lnTo>
                      <a:pt x="64" y="1062"/>
                    </a:lnTo>
                    <a:lnTo>
                      <a:pt x="67" y="1062"/>
                    </a:lnTo>
                    <a:lnTo>
                      <a:pt x="70" y="1058"/>
                    </a:lnTo>
                    <a:lnTo>
                      <a:pt x="70" y="1055"/>
                    </a:lnTo>
                    <a:lnTo>
                      <a:pt x="71" y="1055"/>
                    </a:lnTo>
                    <a:lnTo>
                      <a:pt x="71" y="1056"/>
                    </a:lnTo>
                    <a:lnTo>
                      <a:pt x="73" y="1056"/>
                    </a:lnTo>
                    <a:lnTo>
                      <a:pt x="79" y="1057"/>
                    </a:lnTo>
                    <a:lnTo>
                      <a:pt x="80" y="1058"/>
                    </a:lnTo>
                    <a:lnTo>
                      <a:pt x="81" y="1058"/>
                    </a:lnTo>
                    <a:lnTo>
                      <a:pt x="81" y="1062"/>
                    </a:lnTo>
                    <a:lnTo>
                      <a:pt x="82" y="1062"/>
                    </a:lnTo>
                    <a:lnTo>
                      <a:pt x="82" y="1063"/>
                    </a:lnTo>
                    <a:lnTo>
                      <a:pt x="85" y="1062"/>
                    </a:lnTo>
                    <a:lnTo>
                      <a:pt x="86" y="1063"/>
                    </a:lnTo>
                    <a:lnTo>
                      <a:pt x="87" y="1067"/>
                    </a:lnTo>
                    <a:lnTo>
                      <a:pt x="87" y="1069"/>
                    </a:lnTo>
                    <a:lnTo>
                      <a:pt x="88" y="1069"/>
                    </a:lnTo>
                    <a:lnTo>
                      <a:pt x="87" y="1070"/>
                    </a:lnTo>
                    <a:lnTo>
                      <a:pt x="87" y="1071"/>
                    </a:lnTo>
                    <a:lnTo>
                      <a:pt x="86" y="1071"/>
                    </a:lnTo>
                    <a:lnTo>
                      <a:pt x="85" y="1073"/>
                    </a:lnTo>
                    <a:lnTo>
                      <a:pt x="82" y="1076"/>
                    </a:lnTo>
                    <a:lnTo>
                      <a:pt x="86" y="1073"/>
                    </a:lnTo>
                    <a:lnTo>
                      <a:pt x="88" y="1073"/>
                    </a:lnTo>
                    <a:lnTo>
                      <a:pt x="89" y="1074"/>
                    </a:lnTo>
                    <a:lnTo>
                      <a:pt x="92" y="1075"/>
                    </a:lnTo>
                    <a:lnTo>
                      <a:pt x="93" y="1076"/>
                    </a:lnTo>
                    <a:lnTo>
                      <a:pt x="93" y="1077"/>
                    </a:lnTo>
                    <a:lnTo>
                      <a:pt x="92" y="1082"/>
                    </a:lnTo>
                    <a:lnTo>
                      <a:pt x="93" y="1081"/>
                    </a:lnTo>
                    <a:lnTo>
                      <a:pt x="94" y="1079"/>
                    </a:lnTo>
                    <a:lnTo>
                      <a:pt x="94" y="1074"/>
                    </a:lnTo>
                    <a:lnTo>
                      <a:pt x="92" y="1074"/>
                    </a:lnTo>
                    <a:lnTo>
                      <a:pt x="91" y="1073"/>
                    </a:lnTo>
                    <a:lnTo>
                      <a:pt x="89" y="1068"/>
                    </a:lnTo>
                    <a:lnTo>
                      <a:pt x="88" y="1067"/>
                    </a:lnTo>
                    <a:lnTo>
                      <a:pt x="88" y="1065"/>
                    </a:lnTo>
                    <a:lnTo>
                      <a:pt x="87" y="1063"/>
                    </a:lnTo>
                    <a:lnTo>
                      <a:pt x="87" y="1062"/>
                    </a:lnTo>
                    <a:lnTo>
                      <a:pt x="88" y="1062"/>
                    </a:lnTo>
                    <a:lnTo>
                      <a:pt x="89" y="1061"/>
                    </a:lnTo>
                    <a:lnTo>
                      <a:pt x="94" y="1061"/>
                    </a:lnTo>
                    <a:lnTo>
                      <a:pt x="96" y="1058"/>
                    </a:lnTo>
                    <a:lnTo>
                      <a:pt x="100" y="1058"/>
                    </a:lnTo>
                    <a:lnTo>
                      <a:pt x="100" y="1059"/>
                    </a:lnTo>
                    <a:lnTo>
                      <a:pt x="101" y="1061"/>
                    </a:lnTo>
                    <a:lnTo>
                      <a:pt x="102" y="1061"/>
                    </a:lnTo>
                    <a:lnTo>
                      <a:pt x="106" y="1062"/>
                    </a:lnTo>
                    <a:lnTo>
                      <a:pt x="106" y="1061"/>
                    </a:lnTo>
                    <a:lnTo>
                      <a:pt x="105" y="1061"/>
                    </a:lnTo>
                    <a:lnTo>
                      <a:pt x="102" y="1058"/>
                    </a:lnTo>
                    <a:lnTo>
                      <a:pt x="102" y="1057"/>
                    </a:lnTo>
                    <a:lnTo>
                      <a:pt x="105" y="1056"/>
                    </a:lnTo>
                    <a:lnTo>
                      <a:pt x="105" y="1053"/>
                    </a:lnTo>
                    <a:lnTo>
                      <a:pt x="106" y="1053"/>
                    </a:lnTo>
                    <a:lnTo>
                      <a:pt x="113" y="1052"/>
                    </a:lnTo>
                    <a:lnTo>
                      <a:pt x="114" y="1052"/>
                    </a:lnTo>
                    <a:lnTo>
                      <a:pt x="117" y="1050"/>
                    </a:lnTo>
                    <a:lnTo>
                      <a:pt x="116" y="1050"/>
                    </a:lnTo>
                    <a:lnTo>
                      <a:pt x="114" y="1051"/>
                    </a:lnTo>
                    <a:lnTo>
                      <a:pt x="113" y="1051"/>
                    </a:lnTo>
                    <a:lnTo>
                      <a:pt x="106" y="1053"/>
                    </a:lnTo>
                    <a:lnTo>
                      <a:pt x="104" y="1052"/>
                    </a:lnTo>
                    <a:lnTo>
                      <a:pt x="102" y="1052"/>
                    </a:lnTo>
                    <a:lnTo>
                      <a:pt x="102" y="1051"/>
                    </a:lnTo>
                    <a:lnTo>
                      <a:pt x="101" y="1050"/>
                    </a:lnTo>
                    <a:lnTo>
                      <a:pt x="101" y="1045"/>
                    </a:lnTo>
                    <a:lnTo>
                      <a:pt x="100" y="1045"/>
                    </a:lnTo>
                    <a:lnTo>
                      <a:pt x="100" y="1043"/>
                    </a:lnTo>
                    <a:lnTo>
                      <a:pt x="102" y="1042"/>
                    </a:lnTo>
                    <a:lnTo>
                      <a:pt x="102" y="1038"/>
                    </a:lnTo>
                    <a:lnTo>
                      <a:pt x="106" y="1034"/>
                    </a:lnTo>
                    <a:lnTo>
                      <a:pt x="106" y="1033"/>
                    </a:lnTo>
                    <a:lnTo>
                      <a:pt x="107" y="1032"/>
                    </a:lnTo>
                    <a:lnTo>
                      <a:pt x="107" y="1031"/>
                    </a:lnTo>
                    <a:lnTo>
                      <a:pt x="108" y="1031"/>
                    </a:lnTo>
                    <a:lnTo>
                      <a:pt x="112" y="1027"/>
                    </a:lnTo>
                    <a:lnTo>
                      <a:pt x="108" y="1030"/>
                    </a:lnTo>
                    <a:lnTo>
                      <a:pt x="101" y="1037"/>
                    </a:lnTo>
                    <a:lnTo>
                      <a:pt x="99" y="1036"/>
                    </a:lnTo>
                    <a:lnTo>
                      <a:pt x="99" y="1037"/>
                    </a:lnTo>
                    <a:lnTo>
                      <a:pt x="100" y="1038"/>
                    </a:lnTo>
                    <a:lnTo>
                      <a:pt x="100" y="1039"/>
                    </a:lnTo>
                    <a:lnTo>
                      <a:pt x="98" y="1043"/>
                    </a:lnTo>
                    <a:lnTo>
                      <a:pt x="98" y="1045"/>
                    </a:lnTo>
                    <a:lnTo>
                      <a:pt x="100" y="1047"/>
                    </a:lnTo>
                    <a:lnTo>
                      <a:pt x="100" y="1051"/>
                    </a:lnTo>
                    <a:lnTo>
                      <a:pt x="101" y="1052"/>
                    </a:lnTo>
                    <a:lnTo>
                      <a:pt x="101" y="1053"/>
                    </a:lnTo>
                    <a:lnTo>
                      <a:pt x="102" y="1053"/>
                    </a:lnTo>
                    <a:lnTo>
                      <a:pt x="101" y="1056"/>
                    </a:lnTo>
                    <a:lnTo>
                      <a:pt x="98" y="1056"/>
                    </a:lnTo>
                    <a:lnTo>
                      <a:pt x="98" y="1055"/>
                    </a:lnTo>
                    <a:lnTo>
                      <a:pt x="94" y="1055"/>
                    </a:lnTo>
                    <a:lnTo>
                      <a:pt x="94" y="1057"/>
                    </a:lnTo>
                    <a:lnTo>
                      <a:pt x="93" y="1057"/>
                    </a:lnTo>
                    <a:lnTo>
                      <a:pt x="88" y="1059"/>
                    </a:lnTo>
                    <a:lnTo>
                      <a:pt x="86" y="1059"/>
                    </a:lnTo>
                    <a:lnTo>
                      <a:pt x="86" y="1061"/>
                    </a:lnTo>
                    <a:lnTo>
                      <a:pt x="85" y="1061"/>
                    </a:lnTo>
                    <a:lnTo>
                      <a:pt x="83" y="1058"/>
                    </a:lnTo>
                    <a:lnTo>
                      <a:pt x="85" y="1057"/>
                    </a:lnTo>
                    <a:lnTo>
                      <a:pt x="87" y="1056"/>
                    </a:lnTo>
                    <a:lnTo>
                      <a:pt x="87" y="1055"/>
                    </a:lnTo>
                    <a:lnTo>
                      <a:pt x="86" y="1056"/>
                    </a:lnTo>
                    <a:lnTo>
                      <a:pt x="83" y="1056"/>
                    </a:lnTo>
                    <a:lnTo>
                      <a:pt x="80" y="1055"/>
                    </a:lnTo>
                    <a:lnTo>
                      <a:pt x="73" y="1053"/>
                    </a:lnTo>
                    <a:lnTo>
                      <a:pt x="69" y="1051"/>
                    </a:lnTo>
                    <a:lnTo>
                      <a:pt x="69" y="1049"/>
                    </a:lnTo>
                    <a:lnTo>
                      <a:pt x="71" y="1046"/>
                    </a:lnTo>
                    <a:lnTo>
                      <a:pt x="73" y="1042"/>
                    </a:lnTo>
                    <a:lnTo>
                      <a:pt x="74" y="1042"/>
                    </a:lnTo>
                    <a:lnTo>
                      <a:pt x="74" y="1040"/>
                    </a:lnTo>
                    <a:lnTo>
                      <a:pt x="75" y="1039"/>
                    </a:lnTo>
                    <a:lnTo>
                      <a:pt x="75" y="1036"/>
                    </a:lnTo>
                    <a:lnTo>
                      <a:pt x="71" y="1043"/>
                    </a:lnTo>
                    <a:lnTo>
                      <a:pt x="70" y="1046"/>
                    </a:lnTo>
                    <a:lnTo>
                      <a:pt x="69" y="1047"/>
                    </a:lnTo>
                    <a:lnTo>
                      <a:pt x="68" y="1046"/>
                    </a:lnTo>
                    <a:lnTo>
                      <a:pt x="68" y="1045"/>
                    </a:lnTo>
                    <a:lnTo>
                      <a:pt x="67" y="1045"/>
                    </a:lnTo>
                    <a:lnTo>
                      <a:pt x="67" y="1051"/>
                    </a:lnTo>
                    <a:lnTo>
                      <a:pt x="68" y="1052"/>
                    </a:lnTo>
                    <a:lnTo>
                      <a:pt x="66" y="1052"/>
                    </a:lnTo>
                    <a:lnTo>
                      <a:pt x="66" y="1053"/>
                    </a:lnTo>
                    <a:lnTo>
                      <a:pt x="67" y="1055"/>
                    </a:lnTo>
                    <a:lnTo>
                      <a:pt x="67" y="1057"/>
                    </a:lnTo>
                    <a:lnTo>
                      <a:pt x="63" y="1061"/>
                    </a:lnTo>
                    <a:lnTo>
                      <a:pt x="61" y="1061"/>
                    </a:lnTo>
                    <a:lnTo>
                      <a:pt x="57" y="1059"/>
                    </a:lnTo>
                    <a:lnTo>
                      <a:pt x="54" y="1057"/>
                    </a:lnTo>
                    <a:lnTo>
                      <a:pt x="52" y="1055"/>
                    </a:lnTo>
                    <a:lnTo>
                      <a:pt x="48" y="1057"/>
                    </a:lnTo>
                    <a:lnTo>
                      <a:pt x="45" y="1057"/>
                    </a:lnTo>
                    <a:lnTo>
                      <a:pt x="43" y="1056"/>
                    </a:lnTo>
                    <a:lnTo>
                      <a:pt x="45" y="1055"/>
                    </a:lnTo>
                    <a:lnTo>
                      <a:pt x="46" y="1053"/>
                    </a:lnTo>
                    <a:lnTo>
                      <a:pt x="46" y="1052"/>
                    </a:lnTo>
                    <a:lnTo>
                      <a:pt x="43" y="1056"/>
                    </a:lnTo>
                    <a:lnTo>
                      <a:pt x="39" y="1056"/>
                    </a:lnTo>
                    <a:lnTo>
                      <a:pt x="37" y="1057"/>
                    </a:lnTo>
                    <a:lnTo>
                      <a:pt x="36" y="1056"/>
                    </a:lnTo>
                    <a:lnTo>
                      <a:pt x="36" y="1053"/>
                    </a:lnTo>
                    <a:lnTo>
                      <a:pt x="35" y="1055"/>
                    </a:lnTo>
                    <a:lnTo>
                      <a:pt x="35" y="1057"/>
                    </a:lnTo>
                    <a:lnTo>
                      <a:pt x="32" y="1057"/>
                    </a:lnTo>
                    <a:lnTo>
                      <a:pt x="31" y="1058"/>
                    </a:lnTo>
                    <a:lnTo>
                      <a:pt x="25" y="1058"/>
                    </a:lnTo>
                    <a:lnTo>
                      <a:pt x="23" y="1062"/>
                    </a:lnTo>
                    <a:lnTo>
                      <a:pt x="20" y="1063"/>
                    </a:lnTo>
                    <a:lnTo>
                      <a:pt x="19" y="1063"/>
                    </a:lnTo>
                    <a:lnTo>
                      <a:pt x="17" y="1062"/>
                    </a:lnTo>
                    <a:lnTo>
                      <a:pt x="15" y="1059"/>
                    </a:lnTo>
                    <a:lnTo>
                      <a:pt x="14" y="1059"/>
                    </a:lnTo>
                    <a:lnTo>
                      <a:pt x="14" y="1061"/>
                    </a:lnTo>
                    <a:lnTo>
                      <a:pt x="11" y="1061"/>
                    </a:lnTo>
                    <a:lnTo>
                      <a:pt x="11" y="1059"/>
                    </a:lnTo>
                    <a:lnTo>
                      <a:pt x="9" y="1059"/>
                    </a:lnTo>
                    <a:lnTo>
                      <a:pt x="9" y="1058"/>
                    </a:lnTo>
                    <a:lnTo>
                      <a:pt x="13" y="1058"/>
                    </a:lnTo>
                    <a:lnTo>
                      <a:pt x="12" y="1057"/>
                    </a:lnTo>
                    <a:lnTo>
                      <a:pt x="8" y="1057"/>
                    </a:lnTo>
                    <a:lnTo>
                      <a:pt x="6" y="1056"/>
                    </a:lnTo>
                    <a:lnTo>
                      <a:pt x="5" y="1056"/>
                    </a:lnTo>
                    <a:lnTo>
                      <a:pt x="6" y="1053"/>
                    </a:lnTo>
                    <a:lnTo>
                      <a:pt x="8" y="1053"/>
                    </a:lnTo>
                    <a:lnTo>
                      <a:pt x="12" y="1056"/>
                    </a:lnTo>
                    <a:lnTo>
                      <a:pt x="12" y="1055"/>
                    </a:lnTo>
                    <a:lnTo>
                      <a:pt x="13" y="1055"/>
                    </a:lnTo>
                    <a:lnTo>
                      <a:pt x="9" y="1051"/>
                    </a:lnTo>
                    <a:lnTo>
                      <a:pt x="2" y="1051"/>
                    </a:lnTo>
                    <a:lnTo>
                      <a:pt x="4" y="1050"/>
                    </a:lnTo>
                    <a:lnTo>
                      <a:pt x="2" y="1049"/>
                    </a:lnTo>
                    <a:lnTo>
                      <a:pt x="2" y="1047"/>
                    </a:lnTo>
                    <a:lnTo>
                      <a:pt x="1" y="1047"/>
                    </a:lnTo>
                    <a:lnTo>
                      <a:pt x="4" y="1045"/>
                    </a:lnTo>
                    <a:lnTo>
                      <a:pt x="5" y="1045"/>
                    </a:lnTo>
                    <a:lnTo>
                      <a:pt x="6" y="1044"/>
                    </a:lnTo>
                    <a:lnTo>
                      <a:pt x="7" y="1044"/>
                    </a:lnTo>
                    <a:lnTo>
                      <a:pt x="7" y="1043"/>
                    </a:lnTo>
                    <a:lnTo>
                      <a:pt x="8" y="1044"/>
                    </a:lnTo>
                    <a:lnTo>
                      <a:pt x="9" y="1043"/>
                    </a:lnTo>
                    <a:lnTo>
                      <a:pt x="11" y="1040"/>
                    </a:lnTo>
                    <a:lnTo>
                      <a:pt x="13" y="1040"/>
                    </a:lnTo>
                    <a:lnTo>
                      <a:pt x="15" y="1043"/>
                    </a:lnTo>
                    <a:lnTo>
                      <a:pt x="15" y="1046"/>
                    </a:lnTo>
                    <a:lnTo>
                      <a:pt x="17" y="1047"/>
                    </a:lnTo>
                    <a:lnTo>
                      <a:pt x="17" y="1043"/>
                    </a:lnTo>
                    <a:lnTo>
                      <a:pt x="14" y="1040"/>
                    </a:lnTo>
                    <a:lnTo>
                      <a:pt x="14" y="1039"/>
                    </a:lnTo>
                    <a:lnTo>
                      <a:pt x="21" y="1038"/>
                    </a:lnTo>
                    <a:lnTo>
                      <a:pt x="30" y="1038"/>
                    </a:lnTo>
                    <a:lnTo>
                      <a:pt x="29" y="1037"/>
                    </a:lnTo>
                    <a:lnTo>
                      <a:pt x="26" y="1037"/>
                    </a:lnTo>
                    <a:lnTo>
                      <a:pt x="9" y="1039"/>
                    </a:lnTo>
                    <a:lnTo>
                      <a:pt x="7" y="1042"/>
                    </a:lnTo>
                    <a:lnTo>
                      <a:pt x="5" y="1042"/>
                    </a:lnTo>
                    <a:lnTo>
                      <a:pt x="4" y="1040"/>
                    </a:lnTo>
                    <a:lnTo>
                      <a:pt x="4" y="1039"/>
                    </a:lnTo>
                    <a:lnTo>
                      <a:pt x="2" y="1038"/>
                    </a:lnTo>
                    <a:lnTo>
                      <a:pt x="2" y="1037"/>
                    </a:lnTo>
                    <a:lnTo>
                      <a:pt x="4" y="1036"/>
                    </a:lnTo>
                    <a:lnTo>
                      <a:pt x="4" y="1034"/>
                    </a:lnTo>
                    <a:lnTo>
                      <a:pt x="5" y="1034"/>
                    </a:lnTo>
                    <a:lnTo>
                      <a:pt x="5" y="1036"/>
                    </a:lnTo>
                    <a:lnTo>
                      <a:pt x="6" y="1037"/>
                    </a:lnTo>
                    <a:lnTo>
                      <a:pt x="6" y="1034"/>
                    </a:lnTo>
                    <a:lnTo>
                      <a:pt x="8" y="1033"/>
                    </a:lnTo>
                    <a:lnTo>
                      <a:pt x="7" y="1032"/>
                    </a:lnTo>
                    <a:lnTo>
                      <a:pt x="7" y="1033"/>
                    </a:lnTo>
                    <a:lnTo>
                      <a:pt x="4" y="1033"/>
                    </a:lnTo>
                    <a:lnTo>
                      <a:pt x="2" y="1034"/>
                    </a:lnTo>
                    <a:lnTo>
                      <a:pt x="1" y="1034"/>
                    </a:lnTo>
                    <a:lnTo>
                      <a:pt x="1" y="1033"/>
                    </a:lnTo>
                    <a:lnTo>
                      <a:pt x="5" y="1031"/>
                    </a:lnTo>
                    <a:lnTo>
                      <a:pt x="9" y="1031"/>
                    </a:lnTo>
                    <a:lnTo>
                      <a:pt x="11" y="1030"/>
                    </a:lnTo>
                    <a:lnTo>
                      <a:pt x="11" y="1028"/>
                    </a:lnTo>
                    <a:lnTo>
                      <a:pt x="12" y="1030"/>
                    </a:lnTo>
                    <a:lnTo>
                      <a:pt x="14" y="1031"/>
                    </a:lnTo>
                    <a:lnTo>
                      <a:pt x="15" y="1031"/>
                    </a:lnTo>
                    <a:lnTo>
                      <a:pt x="17" y="1030"/>
                    </a:lnTo>
                    <a:lnTo>
                      <a:pt x="24" y="1032"/>
                    </a:lnTo>
                    <a:lnTo>
                      <a:pt x="26" y="1032"/>
                    </a:lnTo>
                    <a:lnTo>
                      <a:pt x="25" y="1031"/>
                    </a:lnTo>
                    <a:lnTo>
                      <a:pt x="29" y="1031"/>
                    </a:lnTo>
                    <a:lnTo>
                      <a:pt x="29" y="1030"/>
                    </a:lnTo>
                    <a:lnTo>
                      <a:pt x="30" y="1030"/>
                    </a:lnTo>
                    <a:lnTo>
                      <a:pt x="30" y="1028"/>
                    </a:lnTo>
                    <a:lnTo>
                      <a:pt x="31" y="1027"/>
                    </a:lnTo>
                    <a:lnTo>
                      <a:pt x="35" y="1027"/>
                    </a:lnTo>
                    <a:lnTo>
                      <a:pt x="35" y="1028"/>
                    </a:lnTo>
                    <a:lnTo>
                      <a:pt x="36" y="1031"/>
                    </a:lnTo>
                    <a:lnTo>
                      <a:pt x="37" y="1031"/>
                    </a:lnTo>
                    <a:lnTo>
                      <a:pt x="37" y="1030"/>
                    </a:lnTo>
                    <a:lnTo>
                      <a:pt x="36" y="1030"/>
                    </a:lnTo>
                    <a:lnTo>
                      <a:pt x="35" y="1027"/>
                    </a:lnTo>
                    <a:lnTo>
                      <a:pt x="33" y="1026"/>
                    </a:lnTo>
                    <a:lnTo>
                      <a:pt x="31" y="1026"/>
                    </a:lnTo>
                    <a:lnTo>
                      <a:pt x="30" y="1027"/>
                    </a:lnTo>
                    <a:lnTo>
                      <a:pt x="29" y="1027"/>
                    </a:lnTo>
                    <a:lnTo>
                      <a:pt x="27" y="1030"/>
                    </a:lnTo>
                    <a:lnTo>
                      <a:pt x="25" y="1030"/>
                    </a:lnTo>
                    <a:lnTo>
                      <a:pt x="24" y="1031"/>
                    </a:lnTo>
                    <a:lnTo>
                      <a:pt x="23" y="1031"/>
                    </a:lnTo>
                    <a:lnTo>
                      <a:pt x="21" y="1030"/>
                    </a:lnTo>
                    <a:lnTo>
                      <a:pt x="21" y="1028"/>
                    </a:lnTo>
                    <a:lnTo>
                      <a:pt x="20" y="1027"/>
                    </a:lnTo>
                    <a:lnTo>
                      <a:pt x="15" y="1028"/>
                    </a:lnTo>
                    <a:lnTo>
                      <a:pt x="13" y="1027"/>
                    </a:lnTo>
                    <a:lnTo>
                      <a:pt x="11" y="1025"/>
                    </a:lnTo>
                    <a:lnTo>
                      <a:pt x="8" y="1024"/>
                    </a:lnTo>
                    <a:lnTo>
                      <a:pt x="9" y="1022"/>
                    </a:lnTo>
                    <a:lnTo>
                      <a:pt x="8" y="1022"/>
                    </a:lnTo>
                    <a:lnTo>
                      <a:pt x="8" y="1021"/>
                    </a:lnTo>
                    <a:lnTo>
                      <a:pt x="9" y="1021"/>
                    </a:lnTo>
                    <a:lnTo>
                      <a:pt x="12" y="1022"/>
                    </a:lnTo>
                    <a:lnTo>
                      <a:pt x="13" y="1021"/>
                    </a:lnTo>
                    <a:lnTo>
                      <a:pt x="17" y="1021"/>
                    </a:lnTo>
                    <a:lnTo>
                      <a:pt x="11" y="1019"/>
                    </a:lnTo>
                    <a:lnTo>
                      <a:pt x="9" y="1018"/>
                    </a:lnTo>
                    <a:lnTo>
                      <a:pt x="17" y="1018"/>
                    </a:lnTo>
                    <a:lnTo>
                      <a:pt x="17" y="1019"/>
                    </a:lnTo>
                    <a:lnTo>
                      <a:pt x="21" y="1019"/>
                    </a:lnTo>
                    <a:lnTo>
                      <a:pt x="18" y="1016"/>
                    </a:lnTo>
                    <a:lnTo>
                      <a:pt x="14" y="1016"/>
                    </a:lnTo>
                    <a:lnTo>
                      <a:pt x="17" y="1015"/>
                    </a:lnTo>
                    <a:lnTo>
                      <a:pt x="18" y="1014"/>
                    </a:lnTo>
                    <a:lnTo>
                      <a:pt x="14" y="1014"/>
                    </a:lnTo>
                    <a:lnTo>
                      <a:pt x="13" y="1015"/>
                    </a:lnTo>
                    <a:lnTo>
                      <a:pt x="2" y="1015"/>
                    </a:lnTo>
                    <a:lnTo>
                      <a:pt x="1" y="1014"/>
                    </a:lnTo>
                    <a:lnTo>
                      <a:pt x="0" y="1012"/>
                    </a:lnTo>
                    <a:lnTo>
                      <a:pt x="0" y="1010"/>
                    </a:lnTo>
                    <a:lnTo>
                      <a:pt x="1" y="1009"/>
                    </a:lnTo>
                    <a:lnTo>
                      <a:pt x="1" y="1007"/>
                    </a:lnTo>
                    <a:lnTo>
                      <a:pt x="2" y="1006"/>
                    </a:lnTo>
                    <a:lnTo>
                      <a:pt x="2" y="1004"/>
                    </a:lnTo>
                    <a:lnTo>
                      <a:pt x="4" y="1004"/>
                    </a:lnTo>
                    <a:lnTo>
                      <a:pt x="5" y="1003"/>
                    </a:lnTo>
                    <a:lnTo>
                      <a:pt x="5" y="1004"/>
                    </a:lnTo>
                    <a:lnTo>
                      <a:pt x="6" y="1004"/>
                    </a:lnTo>
                    <a:lnTo>
                      <a:pt x="6" y="1006"/>
                    </a:lnTo>
                    <a:lnTo>
                      <a:pt x="7" y="1006"/>
                    </a:lnTo>
                    <a:lnTo>
                      <a:pt x="8" y="1007"/>
                    </a:lnTo>
                    <a:lnTo>
                      <a:pt x="9" y="1007"/>
                    </a:lnTo>
                    <a:lnTo>
                      <a:pt x="9" y="1006"/>
                    </a:lnTo>
                    <a:lnTo>
                      <a:pt x="8" y="1004"/>
                    </a:lnTo>
                    <a:lnTo>
                      <a:pt x="8" y="1003"/>
                    </a:lnTo>
                    <a:lnTo>
                      <a:pt x="9" y="1003"/>
                    </a:lnTo>
                    <a:lnTo>
                      <a:pt x="11" y="1002"/>
                    </a:lnTo>
                    <a:lnTo>
                      <a:pt x="6" y="1003"/>
                    </a:lnTo>
                    <a:lnTo>
                      <a:pt x="6" y="1002"/>
                    </a:lnTo>
                    <a:lnTo>
                      <a:pt x="8" y="1000"/>
                    </a:lnTo>
                    <a:lnTo>
                      <a:pt x="13" y="999"/>
                    </a:lnTo>
                    <a:lnTo>
                      <a:pt x="14" y="997"/>
                    </a:lnTo>
                    <a:lnTo>
                      <a:pt x="14" y="996"/>
                    </a:lnTo>
                    <a:lnTo>
                      <a:pt x="17" y="996"/>
                    </a:lnTo>
                    <a:lnTo>
                      <a:pt x="17" y="995"/>
                    </a:lnTo>
                    <a:lnTo>
                      <a:pt x="15" y="995"/>
                    </a:lnTo>
                    <a:lnTo>
                      <a:pt x="15" y="994"/>
                    </a:lnTo>
                    <a:lnTo>
                      <a:pt x="18" y="990"/>
                    </a:lnTo>
                    <a:lnTo>
                      <a:pt x="25" y="990"/>
                    </a:lnTo>
                    <a:lnTo>
                      <a:pt x="26" y="991"/>
                    </a:lnTo>
                    <a:lnTo>
                      <a:pt x="27" y="990"/>
                    </a:lnTo>
                    <a:lnTo>
                      <a:pt x="29" y="990"/>
                    </a:lnTo>
                    <a:lnTo>
                      <a:pt x="30" y="991"/>
                    </a:lnTo>
                    <a:lnTo>
                      <a:pt x="31" y="991"/>
                    </a:lnTo>
                    <a:lnTo>
                      <a:pt x="35" y="995"/>
                    </a:lnTo>
                    <a:lnTo>
                      <a:pt x="33" y="996"/>
                    </a:lnTo>
                    <a:lnTo>
                      <a:pt x="30" y="996"/>
                    </a:lnTo>
                    <a:lnTo>
                      <a:pt x="29" y="999"/>
                    </a:lnTo>
                    <a:lnTo>
                      <a:pt x="30" y="999"/>
                    </a:lnTo>
                    <a:lnTo>
                      <a:pt x="33" y="996"/>
                    </a:lnTo>
                    <a:lnTo>
                      <a:pt x="42" y="995"/>
                    </a:lnTo>
                    <a:lnTo>
                      <a:pt x="43" y="996"/>
                    </a:lnTo>
                    <a:lnTo>
                      <a:pt x="43" y="999"/>
                    </a:lnTo>
                    <a:lnTo>
                      <a:pt x="42" y="1001"/>
                    </a:lnTo>
                    <a:lnTo>
                      <a:pt x="40" y="1004"/>
                    </a:lnTo>
                    <a:lnTo>
                      <a:pt x="43" y="1002"/>
                    </a:lnTo>
                    <a:lnTo>
                      <a:pt x="43" y="1001"/>
                    </a:lnTo>
                    <a:lnTo>
                      <a:pt x="44" y="997"/>
                    </a:lnTo>
                    <a:lnTo>
                      <a:pt x="45" y="996"/>
                    </a:lnTo>
                    <a:lnTo>
                      <a:pt x="45" y="997"/>
                    </a:lnTo>
                    <a:lnTo>
                      <a:pt x="48" y="999"/>
                    </a:lnTo>
                    <a:lnTo>
                      <a:pt x="49" y="1001"/>
                    </a:lnTo>
                    <a:lnTo>
                      <a:pt x="50" y="1002"/>
                    </a:lnTo>
                    <a:lnTo>
                      <a:pt x="52" y="1002"/>
                    </a:lnTo>
                    <a:lnTo>
                      <a:pt x="52" y="1001"/>
                    </a:lnTo>
                    <a:lnTo>
                      <a:pt x="51" y="1001"/>
                    </a:lnTo>
                    <a:lnTo>
                      <a:pt x="50" y="1000"/>
                    </a:lnTo>
                    <a:lnTo>
                      <a:pt x="50" y="999"/>
                    </a:lnTo>
                    <a:lnTo>
                      <a:pt x="49" y="999"/>
                    </a:lnTo>
                    <a:lnTo>
                      <a:pt x="49" y="997"/>
                    </a:lnTo>
                    <a:lnTo>
                      <a:pt x="48" y="997"/>
                    </a:lnTo>
                    <a:lnTo>
                      <a:pt x="48" y="996"/>
                    </a:lnTo>
                    <a:lnTo>
                      <a:pt x="57" y="996"/>
                    </a:lnTo>
                    <a:lnTo>
                      <a:pt x="58" y="997"/>
                    </a:lnTo>
                    <a:lnTo>
                      <a:pt x="61" y="999"/>
                    </a:lnTo>
                    <a:lnTo>
                      <a:pt x="66" y="1000"/>
                    </a:lnTo>
                    <a:lnTo>
                      <a:pt x="68" y="997"/>
                    </a:lnTo>
                    <a:lnTo>
                      <a:pt x="68" y="995"/>
                    </a:lnTo>
                    <a:lnTo>
                      <a:pt x="69" y="994"/>
                    </a:lnTo>
                    <a:lnTo>
                      <a:pt x="70" y="994"/>
                    </a:lnTo>
                    <a:lnTo>
                      <a:pt x="71" y="993"/>
                    </a:lnTo>
                    <a:lnTo>
                      <a:pt x="73" y="993"/>
                    </a:lnTo>
                    <a:lnTo>
                      <a:pt x="75" y="994"/>
                    </a:lnTo>
                    <a:lnTo>
                      <a:pt x="76" y="995"/>
                    </a:lnTo>
                    <a:lnTo>
                      <a:pt x="77" y="995"/>
                    </a:lnTo>
                    <a:lnTo>
                      <a:pt x="77" y="996"/>
                    </a:lnTo>
                    <a:lnTo>
                      <a:pt x="79" y="996"/>
                    </a:lnTo>
                    <a:lnTo>
                      <a:pt x="79" y="994"/>
                    </a:lnTo>
                    <a:lnTo>
                      <a:pt x="80" y="994"/>
                    </a:lnTo>
                    <a:lnTo>
                      <a:pt x="80" y="993"/>
                    </a:lnTo>
                    <a:lnTo>
                      <a:pt x="79" y="993"/>
                    </a:lnTo>
                    <a:lnTo>
                      <a:pt x="77" y="994"/>
                    </a:lnTo>
                    <a:lnTo>
                      <a:pt x="77" y="993"/>
                    </a:lnTo>
                    <a:lnTo>
                      <a:pt x="74" y="993"/>
                    </a:lnTo>
                    <a:lnTo>
                      <a:pt x="74" y="991"/>
                    </a:lnTo>
                    <a:lnTo>
                      <a:pt x="73" y="991"/>
                    </a:lnTo>
                    <a:lnTo>
                      <a:pt x="69" y="993"/>
                    </a:lnTo>
                    <a:lnTo>
                      <a:pt x="67" y="995"/>
                    </a:lnTo>
                    <a:lnTo>
                      <a:pt x="67" y="996"/>
                    </a:lnTo>
                    <a:lnTo>
                      <a:pt x="66" y="997"/>
                    </a:lnTo>
                    <a:lnTo>
                      <a:pt x="56" y="995"/>
                    </a:lnTo>
                    <a:lnTo>
                      <a:pt x="49" y="995"/>
                    </a:lnTo>
                    <a:lnTo>
                      <a:pt x="46" y="994"/>
                    </a:lnTo>
                    <a:lnTo>
                      <a:pt x="43" y="994"/>
                    </a:lnTo>
                    <a:lnTo>
                      <a:pt x="42" y="993"/>
                    </a:lnTo>
                    <a:lnTo>
                      <a:pt x="39" y="993"/>
                    </a:lnTo>
                    <a:lnTo>
                      <a:pt x="37" y="995"/>
                    </a:lnTo>
                    <a:lnTo>
                      <a:pt x="33" y="991"/>
                    </a:lnTo>
                    <a:lnTo>
                      <a:pt x="42" y="990"/>
                    </a:lnTo>
                    <a:lnTo>
                      <a:pt x="43" y="990"/>
                    </a:lnTo>
                    <a:lnTo>
                      <a:pt x="43" y="989"/>
                    </a:lnTo>
                    <a:lnTo>
                      <a:pt x="30" y="989"/>
                    </a:lnTo>
                    <a:lnTo>
                      <a:pt x="25" y="988"/>
                    </a:lnTo>
                    <a:lnTo>
                      <a:pt x="18" y="988"/>
                    </a:lnTo>
                    <a:lnTo>
                      <a:pt x="15" y="989"/>
                    </a:lnTo>
                    <a:lnTo>
                      <a:pt x="14" y="990"/>
                    </a:lnTo>
                    <a:lnTo>
                      <a:pt x="12" y="989"/>
                    </a:lnTo>
                    <a:lnTo>
                      <a:pt x="11" y="989"/>
                    </a:lnTo>
                    <a:lnTo>
                      <a:pt x="9" y="990"/>
                    </a:lnTo>
                    <a:lnTo>
                      <a:pt x="9" y="991"/>
                    </a:lnTo>
                    <a:lnTo>
                      <a:pt x="7" y="989"/>
                    </a:lnTo>
                    <a:lnTo>
                      <a:pt x="7" y="988"/>
                    </a:lnTo>
                    <a:lnTo>
                      <a:pt x="5" y="988"/>
                    </a:lnTo>
                    <a:lnTo>
                      <a:pt x="4" y="987"/>
                    </a:lnTo>
                    <a:lnTo>
                      <a:pt x="4" y="985"/>
                    </a:lnTo>
                    <a:lnTo>
                      <a:pt x="5" y="985"/>
                    </a:lnTo>
                    <a:lnTo>
                      <a:pt x="5" y="984"/>
                    </a:lnTo>
                    <a:lnTo>
                      <a:pt x="2" y="982"/>
                    </a:lnTo>
                    <a:lnTo>
                      <a:pt x="2" y="978"/>
                    </a:lnTo>
                    <a:lnTo>
                      <a:pt x="4" y="979"/>
                    </a:lnTo>
                    <a:lnTo>
                      <a:pt x="6" y="981"/>
                    </a:lnTo>
                    <a:lnTo>
                      <a:pt x="7" y="981"/>
                    </a:lnTo>
                    <a:lnTo>
                      <a:pt x="7" y="979"/>
                    </a:lnTo>
                    <a:lnTo>
                      <a:pt x="8" y="979"/>
                    </a:lnTo>
                    <a:lnTo>
                      <a:pt x="9" y="982"/>
                    </a:lnTo>
                    <a:lnTo>
                      <a:pt x="9" y="983"/>
                    </a:lnTo>
                    <a:lnTo>
                      <a:pt x="8" y="983"/>
                    </a:lnTo>
                    <a:lnTo>
                      <a:pt x="8" y="984"/>
                    </a:lnTo>
                    <a:lnTo>
                      <a:pt x="9" y="984"/>
                    </a:lnTo>
                    <a:lnTo>
                      <a:pt x="9" y="985"/>
                    </a:lnTo>
                    <a:lnTo>
                      <a:pt x="11" y="985"/>
                    </a:lnTo>
                    <a:lnTo>
                      <a:pt x="11" y="984"/>
                    </a:lnTo>
                    <a:lnTo>
                      <a:pt x="12" y="984"/>
                    </a:lnTo>
                    <a:lnTo>
                      <a:pt x="12" y="985"/>
                    </a:lnTo>
                    <a:lnTo>
                      <a:pt x="13" y="985"/>
                    </a:lnTo>
                    <a:lnTo>
                      <a:pt x="13" y="983"/>
                    </a:lnTo>
                    <a:lnTo>
                      <a:pt x="15" y="982"/>
                    </a:lnTo>
                    <a:lnTo>
                      <a:pt x="15" y="979"/>
                    </a:lnTo>
                    <a:lnTo>
                      <a:pt x="17" y="979"/>
                    </a:lnTo>
                    <a:lnTo>
                      <a:pt x="19" y="981"/>
                    </a:lnTo>
                    <a:lnTo>
                      <a:pt x="20" y="979"/>
                    </a:lnTo>
                    <a:lnTo>
                      <a:pt x="19" y="978"/>
                    </a:lnTo>
                    <a:lnTo>
                      <a:pt x="17" y="978"/>
                    </a:lnTo>
                    <a:lnTo>
                      <a:pt x="17" y="977"/>
                    </a:lnTo>
                    <a:lnTo>
                      <a:pt x="12" y="972"/>
                    </a:lnTo>
                    <a:lnTo>
                      <a:pt x="7" y="972"/>
                    </a:lnTo>
                    <a:lnTo>
                      <a:pt x="7" y="970"/>
                    </a:lnTo>
                    <a:lnTo>
                      <a:pt x="8" y="970"/>
                    </a:lnTo>
                    <a:lnTo>
                      <a:pt x="6" y="967"/>
                    </a:lnTo>
                    <a:lnTo>
                      <a:pt x="6" y="966"/>
                    </a:lnTo>
                    <a:lnTo>
                      <a:pt x="7" y="966"/>
                    </a:lnTo>
                    <a:lnTo>
                      <a:pt x="6" y="965"/>
                    </a:lnTo>
                    <a:lnTo>
                      <a:pt x="6" y="964"/>
                    </a:lnTo>
                    <a:lnTo>
                      <a:pt x="9" y="964"/>
                    </a:lnTo>
                    <a:lnTo>
                      <a:pt x="9" y="963"/>
                    </a:lnTo>
                    <a:lnTo>
                      <a:pt x="11" y="963"/>
                    </a:lnTo>
                    <a:lnTo>
                      <a:pt x="13" y="965"/>
                    </a:lnTo>
                    <a:lnTo>
                      <a:pt x="13" y="966"/>
                    </a:lnTo>
                    <a:lnTo>
                      <a:pt x="14" y="966"/>
                    </a:lnTo>
                    <a:lnTo>
                      <a:pt x="14" y="970"/>
                    </a:lnTo>
                    <a:lnTo>
                      <a:pt x="17" y="972"/>
                    </a:lnTo>
                    <a:lnTo>
                      <a:pt x="19" y="973"/>
                    </a:lnTo>
                    <a:lnTo>
                      <a:pt x="21" y="976"/>
                    </a:lnTo>
                    <a:lnTo>
                      <a:pt x="23" y="981"/>
                    </a:lnTo>
                    <a:lnTo>
                      <a:pt x="24" y="979"/>
                    </a:lnTo>
                    <a:lnTo>
                      <a:pt x="25" y="976"/>
                    </a:lnTo>
                    <a:lnTo>
                      <a:pt x="25" y="975"/>
                    </a:lnTo>
                    <a:lnTo>
                      <a:pt x="26" y="975"/>
                    </a:lnTo>
                    <a:lnTo>
                      <a:pt x="27" y="976"/>
                    </a:lnTo>
                    <a:lnTo>
                      <a:pt x="26" y="973"/>
                    </a:lnTo>
                    <a:lnTo>
                      <a:pt x="20" y="972"/>
                    </a:lnTo>
                    <a:lnTo>
                      <a:pt x="20" y="971"/>
                    </a:lnTo>
                    <a:lnTo>
                      <a:pt x="19" y="971"/>
                    </a:lnTo>
                    <a:lnTo>
                      <a:pt x="19" y="970"/>
                    </a:lnTo>
                    <a:lnTo>
                      <a:pt x="20" y="967"/>
                    </a:lnTo>
                    <a:lnTo>
                      <a:pt x="20" y="966"/>
                    </a:lnTo>
                    <a:lnTo>
                      <a:pt x="23" y="964"/>
                    </a:lnTo>
                    <a:lnTo>
                      <a:pt x="23" y="965"/>
                    </a:lnTo>
                    <a:lnTo>
                      <a:pt x="25" y="966"/>
                    </a:lnTo>
                    <a:lnTo>
                      <a:pt x="29" y="966"/>
                    </a:lnTo>
                    <a:lnTo>
                      <a:pt x="30" y="967"/>
                    </a:lnTo>
                    <a:lnTo>
                      <a:pt x="30" y="969"/>
                    </a:lnTo>
                    <a:lnTo>
                      <a:pt x="31" y="970"/>
                    </a:lnTo>
                    <a:lnTo>
                      <a:pt x="31" y="971"/>
                    </a:lnTo>
                    <a:lnTo>
                      <a:pt x="32" y="971"/>
                    </a:lnTo>
                    <a:lnTo>
                      <a:pt x="31" y="969"/>
                    </a:lnTo>
                    <a:lnTo>
                      <a:pt x="31" y="966"/>
                    </a:lnTo>
                    <a:lnTo>
                      <a:pt x="32" y="965"/>
                    </a:lnTo>
                    <a:lnTo>
                      <a:pt x="36" y="965"/>
                    </a:lnTo>
                    <a:lnTo>
                      <a:pt x="38" y="964"/>
                    </a:lnTo>
                    <a:lnTo>
                      <a:pt x="39" y="963"/>
                    </a:lnTo>
                    <a:lnTo>
                      <a:pt x="40" y="964"/>
                    </a:lnTo>
                    <a:lnTo>
                      <a:pt x="42" y="964"/>
                    </a:lnTo>
                    <a:lnTo>
                      <a:pt x="42" y="973"/>
                    </a:lnTo>
                    <a:lnTo>
                      <a:pt x="39" y="977"/>
                    </a:lnTo>
                    <a:lnTo>
                      <a:pt x="38" y="979"/>
                    </a:lnTo>
                    <a:lnTo>
                      <a:pt x="42" y="976"/>
                    </a:lnTo>
                    <a:lnTo>
                      <a:pt x="43" y="973"/>
                    </a:lnTo>
                    <a:lnTo>
                      <a:pt x="43" y="969"/>
                    </a:lnTo>
                    <a:lnTo>
                      <a:pt x="44" y="969"/>
                    </a:lnTo>
                    <a:lnTo>
                      <a:pt x="46" y="972"/>
                    </a:lnTo>
                    <a:lnTo>
                      <a:pt x="48" y="973"/>
                    </a:lnTo>
                    <a:lnTo>
                      <a:pt x="48" y="976"/>
                    </a:lnTo>
                    <a:lnTo>
                      <a:pt x="49" y="975"/>
                    </a:lnTo>
                    <a:lnTo>
                      <a:pt x="54" y="975"/>
                    </a:lnTo>
                    <a:lnTo>
                      <a:pt x="61" y="976"/>
                    </a:lnTo>
                    <a:lnTo>
                      <a:pt x="49" y="972"/>
                    </a:lnTo>
                    <a:lnTo>
                      <a:pt x="49" y="971"/>
                    </a:lnTo>
                    <a:lnTo>
                      <a:pt x="48" y="969"/>
                    </a:lnTo>
                    <a:lnTo>
                      <a:pt x="46" y="969"/>
                    </a:lnTo>
                    <a:lnTo>
                      <a:pt x="44" y="965"/>
                    </a:lnTo>
                    <a:lnTo>
                      <a:pt x="42" y="964"/>
                    </a:lnTo>
                    <a:lnTo>
                      <a:pt x="42" y="961"/>
                    </a:lnTo>
                    <a:lnTo>
                      <a:pt x="43" y="961"/>
                    </a:lnTo>
                    <a:lnTo>
                      <a:pt x="45" y="963"/>
                    </a:lnTo>
                    <a:lnTo>
                      <a:pt x="46" y="963"/>
                    </a:lnTo>
                    <a:lnTo>
                      <a:pt x="45" y="961"/>
                    </a:lnTo>
                    <a:lnTo>
                      <a:pt x="44" y="961"/>
                    </a:lnTo>
                    <a:lnTo>
                      <a:pt x="44" y="959"/>
                    </a:lnTo>
                    <a:lnTo>
                      <a:pt x="43" y="959"/>
                    </a:lnTo>
                    <a:lnTo>
                      <a:pt x="44" y="957"/>
                    </a:lnTo>
                    <a:lnTo>
                      <a:pt x="49" y="952"/>
                    </a:lnTo>
                    <a:lnTo>
                      <a:pt x="51" y="952"/>
                    </a:lnTo>
                    <a:lnTo>
                      <a:pt x="58" y="948"/>
                    </a:lnTo>
                    <a:lnTo>
                      <a:pt x="60" y="950"/>
                    </a:lnTo>
                    <a:lnTo>
                      <a:pt x="60" y="951"/>
                    </a:lnTo>
                    <a:lnTo>
                      <a:pt x="61" y="953"/>
                    </a:lnTo>
                    <a:lnTo>
                      <a:pt x="62" y="957"/>
                    </a:lnTo>
                    <a:lnTo>
                      <a:pt x="62" y="958"/>
                    </a:lnTo>
                    <a:lnTo>
                      <a:pt x="64" y="959"/>
                    </a:lnTo>
                    <a:lnTo>
                      <a:pt x="66" y="960"/>
                    </a:lnTo>
                    <a:lnTo>
                      <a:pt x="68" y="966"/>
                    </a:lnTo>
                    <a:lnTo>
                      <a:pt x="69" y="967"/>
                    </a:lnTo>
                    <a:lnTo>
                      <a:pt x="69" y="969"/>
                    </a:lnTo>
                    <a:lnTo>
                      <a:pt x="68" y="972"/>
                    </a:lnTo>
                    <a:lnTo>
                      <a:pt x="70" y="970"/>
                    </a:lnTo>
                    <a:lnTo>
                      <a:pt x="69" y="967"/>
                    </a:lnTo>
                    <a:lnTo>
                      <a:pt x="66" y="959"/>
                    </a:lnTo>
                    <a:lnTo>
                      <a:pt x="63" y="953"/>
                    </a:lnTo>
                    <a:lnTo>
                      <a:pt x="62" y="951"/>
                    </a:lnTo>
                    <a:lnTo>
                      <a:pt x="62" y="947"/>
                    </a:lnTo>
                    <a:lnTo>
                      <a:pt x="63" y="946"/>
                    </a:lnTo>
                    <a:lnTo>
                      <a:pt x="67" y="946"/>
                    </a:lnTo>
                    <a:lnTo>
                      <a:pt x="68" y="947"/>
                    </a:lnTo>
                    <a:lnTo>
                      <a:pt x="69" y="950"/>
                    </a:lnTo>
                    <a:lnTo>
                      <a:pt x="69" y="946"/>
                    </a:lnTo>
                    <a:lnTo>
                      <a:pt x="68" y="945"/>
                    </a:lnTo>
                    <a:lnTo>
                      <a:pt x="69" y="944"/>
                    </a:lnTo>
                    <a:lnTo>
                      <a:pt x="73" y="942"/>
                    </a:lnTo>
                    <a:lnTo>
                      <a:pt x="74" y="941"/>
                    </a:lnTo>
                    <a:lnTo>
                      <a:pt x="75" y="941"/>
                    </a:lnTo>
                    <a:lnTo>
                      <a:pt x="76" y="942"/>
                    </a:lnTo>
                    <a:lnTo>
                      <a:pt x="82" y="944"/>
                    </a:lnTo>
                    <a:lnTo>
                      <a:pt x="82" y="951"/>
                    </a:lnTo>
                    <a:lnTo>
                      <a:pt x="87" y="956"/>
                    </a:lnTo>
                    <a:lnTo>
                      <a:pt x="87" y="959"/>
                    </a:lnTo>
                    <a:lnTo>
                      <a:pt x="88" y="963"/>
                    </a:lnTo>
                    <a:lnTo>
                      <a:pt x="87" y="964"/>
                    </a:lnTo>
                    <a:lnTo>
                      <a:pt x="87" y="965"/>
                    </a:lnTo>
                    <a:lnTo>
                      <a:pt x="85" y="970"/>
                    </a:lnTo>
                    <a:lnTo>
                      <a:pt x="85" y="971"/>
                    </a:lnTo>
                    <a:lnTo>
                      <a:pt x="87" y="973"/>
                    </a:lnTo>
                    <a:lnTo>
                      <a:pt x="88" y="973"/>
                    </a:lnTo>
                    <a:lnTo>
                      <a:pt x="92" y="972"/>
                    </a:lnTo>
                    <a:lnTo>
                      <a:pt x="93" y="971"/>
                    </a:lnTo>
                    <a:lnTo>
                      <a:pt x="94" y="971"/>
                    </a:lnTo>
                    <a:lnTo>
                      <a:pt x="95" y="972"/>
                    </a:lnTo>
                    <a:lnTo>
                      <a:pt x="94" y="970"/>
                    </a:lnTo>
                    <a:lnTo>
                      <a:pt x="88" y="972"/>
                    </a:lnTo>
                    <a:lnTo>
                      <a:pt x="86" y="970"/>
                    </a:lnTo>
                    <a:lnTo>
                      <a:pt x="87" y="969"/>
                    </a:lnTo>
                    <a:lnTo>
                      <a:pt x="88" y="966"/>
                    </a:lnTo>
                    <a:lnTo>
                      <a:pt x="89" y="965"/>
                    </a:lnTo>
                    <a:lnTo>
                      <a:pt x="89" y="964"/>
                    </a:lnTo>
                    <a:lnTo>
                      <a:pt x="88" y="958"/>
                    </a:lnTo>
                    <a:lnTo>
                      <a:pt x="89" y="957"/>
                    </a:lnTo>
                    <a:lnTo>
                      <a:pt x="92" y="957"/>
                    </a:lnTo>
                    <a:lnTo>
                      <a:pt x="96" y="959"/>
                    </a:lnTo>
                    <a:lnTo>
                      <a:pt x="98" y="958"/>
                    </a:lnTo>
                    <a:lnTo>
                      <a:pt x="98" y="957"/>
                    </a:lnTo>
                    <a:lnTo>
                      <a:pt x="101" y="957"/>
                    </a:lnTo>
                    <a:lnTo>
                      <a:pt x="102" y="958"/>
                    </a:lnTo>
                    <a:lnTo>
                      <a:pt x="102" y="959"/>
                    </a:lnTo>
                    <a:lnTo>
                      <a:pt x="104" y="960"/>
                    </a:lnTo>
                    <a:lnTo>
                      <a:pt x="105" y="960"/>
                    </a:lnTo>
                    <a:lnTo>
                      <a:pt x="102" y="957"/>
                    </a:lnTo>
                    <a:lnTo>
                      <a:pt x="100" y="954"/>
                    </a:lnTo>
                    <a:lnTo>
                      <a:pt x="94" y="956"/>
                    </a:lnTo>
                    <a:lnTo>
                      <a:pt x="88" y="954"/>
                    </a:lnTo>
                    <a:lnTo>
                      <a:pt x="86" y="952"/>
                    </a:lnTo>
                    <a:lnTo>
                      <a:pt x="83" y="948"/>
                    </a:lnTo>
                    <a:lnTo>
                      <a:pt x="86" y="948"/>
                    </a:lnTo>
                    <a:lnTo>
                      <a:pt x="86" y="947"/>
                    </a:lnTo>
                    <a:lnTo>
                      <a:pt x="81" y="940"/>
                    </a:lnTo>
                    <a:lnTo>
                      <a:pt x="77" y="940"/>
                    </a:lnTo>
                    <a:lnTo>
                      <a:pt x="77" y="939"/>
                    </a:lnTo>
                    <a:lnTo>
                      <a:pt x="74" y="939"/>
                    </a:lnTo>
                    <a:lnTo>
                      <a:pt x="66" y="942"/>
                    </a:lnTo>
                    <a:lnTo>
                      <a:pt x="62" y="944"/>
                    </a:lnTo>
                    <a:lnTo>
                      <a:pt x="61" y="942"/>
                    </a:lnTo>
                    <a:lnTo>
                      <a:pt x="60" y="942"/>
                    </a:lnTo>
                    <a:lnTo>
                      <a:pt x="58" y="940"/>
                    </a:lnTo>
                    <a:lnTo>
                      <a:pt x="57" y="940"/>
                    </a:lnTo>
                    <a:lnTo>
                      <a:pt x="56" y="941"/>
                    </a:lnTo>
                    <a:lnTo>
                      <a:pt x="55" y="941"/>
                    </a:lnTo>
                    <a:lnTo>
                      <a:pt x="55" y="940"/>
                    </a:lnTo>
                    <a:lnTo>
                      <a:pt x="56" y="939"/>
                    </a:lnTo>
                    <a:lnTo>
                      <a:pt x="60" y="939"/>
                    </a:lnTo>
                    <a:lnTo>
                      <a:pt x="63" y="938"/>
                    </a:lnTo>
                    <a:lnTo>
                      <a:pt x="63" y="936"/>
                    </a:lnTo>
                    <a:lnTo>
                      <a:pt x="73" y="936"/>
                    </a:lnTo>
                    <a:lnTo>
                      <a:pt x="71" y="934"/>
                    </a:lnTo>
                    <a:lnTo>
                      <a:pt x="69" y="935"/>
                    </a:lnTo>
                    <a:lnTo>
                      <a:pt x="66" y="935"/>
                    </a:lnTo>
                    <a:lnTo>
                      <a:pt x="66" y="934"/>
                    </a:lnTo>
                    <a:lnTo>
                      <a:pt x="69" y="934"/>
                    </a:lnTo>
                    <a:lnTo>
                      <a:pt x="68" y="933"/>
                    </a:lnTo>
                    <a:lnTo>
                      <a:pt x="56" y="934"/>
                    </a:lnTo>
                    <a:lnTo>
                      <a:pt x="56" y="928"/>
                    </a:lnTo>
                    <a:lnTo>
                      <a:pt x="57" y="927"/>
                    </a:lnTo>
                    <a:lnTo>
                      <a:pt x="58" y="927"/>
                    </a:lnTo>
                    <a:lnTo>
                      <a:pt x="68" y="926"/>
                    </a:lnTo>
                    <a:lnTo>
                      <a:pt x="69" y="926"/>
                    </a:lnTo>
                    <a:lnTo>
                      <a:pt x="70" y="927"/>
                    </a:lnTo>
                    <a:lnTo>
                      <a:pt x="70" y="930"/>
                    </a:lnTo>
                    <a:lnTo>
                      <a:pt x="71" y="930"/>
                    </a:lnTo>
                    <a:lnTo>
                      <a:pt x="71" y="924"/>
                    </a:lnTo>
                    <a:lnTo>
                      <a:pt x="73" y="926"/>
                    </a:lnTo>
                    <a:lnTo>
                      <a:pt x="73" y="927"/>
                    </a:lnTo>
                    <a:lnTo>
                      <a:pt x="74" y="924"/>
                    </a:lnTo>
                    <a:lnTo>
                      <a:pt x="76" y="922"/>
                    </a:lnTo>
                    <a:lnTo>
                      <a:pt x="77" y="922"/>
                    </a:lnTo>
                    <a:lnTo>
                      <a:pt x="83" y="928"/>
                    </a:lnTo>
                    <a:lnTo>
                      <a:pt x="83" y="929"/>
                    </a:lnTo>
                    <a:lnTo>
                      <a:pt x="85" y="929"/>
                    </a:lnTo>
                    <a:lnTo>
                      <a:pt x="83" y="928"/>
                    </a:lnTo>
                    <a:lnTo>
                      <a:pt x="83" y="927"/>
                    </a:lnTo>
                    <a:lnTo>
                      <a:pt x="85" y="924"/>
                    </a:lnTo>
                    <a:lnTo>
                      <a:pt x="83" y="924"/>
                    </a:lnTo>
                    <a:lnTo>
                      <a:pt x="82" y="923"/>
                    </a:lnTo>
                    <a:lnTo>
                      <a:pt x="85" y="922"/>
                    </a:lnTo>
                    <a:lnTo>
                      <a:pt x="92" y="922"/>
                    </a:lnTo>
                    <a:lnTo>
                      <a:pt x="91" y="923"/>
                    </a:lnTo>
                    <a:lnTo>
                      <a:pt x="91" y="924"/>
                    </a:lnTo>
                    <a:lnTo>
                      <a:pt x="89" y="924"/>
                    </a:lnTo>
                    <a:lnTo>
                      <a:pt x="89" y="927"/>
                    </a:lnTo>
                    <a:lnTo>
                      <a:pt x="92" y="926"/>
                    </a:lnTo>
                    <a:lnTo>
                      <a:pt x="92" y="929"/>
                    </a:lnTo>
                    <a:lnTo>
                      <a:pt x="93" y="932"/>
                    </a:lnTo>
                    <a:lnTo>
                      <a:pt x="93" y="933"/>
                    </a:lnTo>
                    <a:lnTo>
                      <a:pt x="94" y="930"/>
                    </a:lnTo>
                    <a:lnTo>
                      <a:pt x="94" y="929"/>
                    </a:lnTo>
                    <a:lnTo>
                      <a:pt x="93" y="928"/>
                    </a:lnTo>
                    <a:lnTo>
                      <a:pt x="93" y="927"/>
                    </a:lnTo>
                    <a:lnTo>
                      <a:pt x="94" y="924"/>
                    </a:lnTo>
                    <a:lnTo>
                      <a:pt x="96" y="926"/>
                    </a:lnTo>
                    <a:lnTo>
                      <a:pt x="100" y="927"/>
                    </a:lnTo>
                    <a:lnTo>
                      <a:pt x="102" y="928"/>
                    </a:lnTo>
                    <a:lnTo>
                      <a:pt x="105" y="932"/>
                    </a:lnTo>
                    <a:lnTo>
                      <a:pt x="108" y="932"/>
                    </a:lnTo>
                    <a:lnTo>
                      <a:pt x="110" y="933"/>
                    </a:lnTo>
                    <a:lnTo>
                      <a:pt x="110" y="936"/>
                    </a:lnTo>
                    <a:lnTo>
                      <a:pt x="111" y="935"/>
                    </a:lnTo>
                    <a:lnTo>
                      <a:pt x="111" y="933"/>
                    </a:lnTo>
                    <a:lnTo>
                      <a:pt x="112" y="932"/>
                    </a:lnTo>
                    <a:lnTo>
                      <a:pt x="120" y="929"/>
                    </a:lnTo>
                    <a:lnTo>
                      <a:pt x="119" y="928"/>
                    </a:lnTo>
                    <a:lnTo>
                      <a:pt x="108" y="930"/>
                    </a:lnTo>
                    <a:lnTo>
                      <a:pt x="105" y="927"/>
                    </a:lnTo>
                    <a:lnTo>
                      <a:pt x="105" y="924"/>
                    </a:lnTo>
                    <a:lnTo>
                      <a:pt x="106" y="923"/>
                    </a:lnTo>
                    <a:lnTo>
                      <a:pt x="107" y="923"/>
                    </a:lnTo>
                    <a:lnTo>
                      <a:pt x="108" y="926"/>
                    </a:lnTo>
                    <a:lnTo>
                      <a:pt x="108" y="928"/>
                    </a:lnTo>
                    <a:lnTo>
                      <a:pt x="110" y="928"/>
                    </a:lnTo>
                    <a:lnTo>
                      <a:pt x="110" y="926"/>
                    </a:lnTo>
                    <a:lnTo>
                      <a:pt x="108" y="922"/>
                    </a:lnTo>
                    <a:lnTo>
                      <a:pt x="108" y="921"/>
                    </a:lnTo>
                    <a:lnTo>
                      <a:pt x="110" y="921"/>
                    </a:lnTo>
                    <a:lnTo>
                      <a:pt x="111" y="920"/>
                    </a:lnTo>
                    <a:lnTo>
                      <a:pt x="113" y="918"/>
                    </a:lnTo>
                    <a:lnTo>
                      <a:pt x="123" y="915"/>
                    </a:lnTo>
                    <a:lnTo>
                      <a:pt x="131" y="915"/>
                    </a:lnTo>
                    <a:lnTo>
                      <a:pt x="135" y="918"/>
                    </a:lnTo>
                    <a:lnTo>
                      <a:pt x="136" y="918"/>
                    </a:lnTo>
                    <a:lnTo>
                      <a:pt x="135" y="916"/>
                    </a:lnTo>
                    <a:lnTo>
                      <a:pt x="132" y="915"/>
                    </a:lnTo>
                    <a:lnTo>
                      <a:pt x="131" y="913"/>
                    </a:lnTo>
                    <a:lnTo>
                      <a:pt x="132" y="913"/>
                    </a:lnTo>
                    <a:lnTo>
                      <a:pt x="132" y="910"/>
                    </a:lnTo>
                    <a:lnTo>
                      <a:pt x="131" y="910"/>
                    </a:lnTo>
                    <a:lnTo>
                      <a:pt x="130" y="911"/>
                    </a:lnTo>
                    <a:lnTo>
                      <a:pt x="125" y="913"/>
                    </a:lnTo>
                    <a:lnTo>
                      <a:pt x="124" y="914"/>
                    </a:lnTo>
                    <a:lnTo>
                      <a:pt x="114" y="915"/>
                    </a:lnTo>
                    <a:lnTo>
                      <a:pt x="110" y="918"/>
                    </a:lnTo>
                    <a:lnTo>
                      <a:pt x="108" y="920"/>
                    </a:lnTo>
                    <a:lnTo>
                      <a:pt x="104" y="920"/>
                    </a:lnTo>
                    <a:lnTo>
                      <a:pt x="102" y="918"/>
                    </a:lnTo>
                    <a:lnTo>
                      <a:pt x="104" y="917"/>
                    </a:lnTo>
                    <a:lnTo>
                      <a:pt x="105" y="917"/>
                    </a:lnTo>
                    <a:lnTo>
                      <a:pt x="102" y="915"/>
                    </a:lnTo>
                    <a:lnTo>
                      <a:pt x="105" y="915"/>
                    </a:lnTo>
                    <a:lnTo>
                      <a:pt x="107" y="911"/>
                    </a:lnTo>
                    <a:lnTo>
                      <a:pt x="116" y="909"/>
                    </a:lnTo>
                    <a:lnTo>
                      <a:pt x="113" y="909"/>
                    </a:lnTo>
                    <a:lnTo>
                      <a:pt x="106" y="911"/>
                    </a:lnTo>
                    <a:lnTo>
                      <a:pt x="105" y="913"/>
                    </a:lnTo>
                    <a:lnTo>
                      <a:pt x="102" y="913"/>
                    </a:lnTo>
                    <a:lnTo>
                      <a:pt x="100" y="914"/>
                    </a:lnTo>
                    <a:lnTo>
                      <a:pt x="86" y="916"/>
                    </a:lnTo>
                    <a:lnTo>
                      <a:pt x="85" y="915"/>
                    </a:lnTo>
                    <a:lnTo>
                      <a:pt x="86" y="915"/>
                    </a:lnTo>
                    <a:lnTo>
                      <a:pt x="87" y="914"/>
                    </a:lnTo>
                    <a:lnTo>
                      <a:pt x="87" y="913"/>
                    </a:lnTo>
                    <a:lnTo>
                      <a:pt x="86" y="913"/>
                    </a:lnTo>
                    <a:lnTo>
                      <a:pt x="86" y="909"/>
                    </a:lnTo>
                    <a:lnTo>
                      <a:pt x="88" y="908"/>
                    </a:lnTo>
                    <a:lnTo>
                      <a:pt x="89" y="907"/>
                    </a:lnTo>
                    <a:lnTo>
                      <a:pt x="96" y="908"/>
                    </a:lnTo>
                    <a:lnTo>
                      <a:pt x="95" y="907"/>
                    </a:lnTo>
                    <a:lnTo>
                      <a:pt x="94" y="904"/>
                    </a:lnTo>
                    <a:lnTo>
                      <a:pt x="93" y="904"/>
                    </a:lnTo>
                    <a:lnTo>
                      <a:pt x="88" y="905"/>
                    </a:lnTo>
                    <a:lnTo>
                      <a:pt x="87" y="904"/>
                    </a:lnTo>
                    <a:lnTo>
                      <a:pt x="86" y="901"/>
                    </a:lnTo>
                    <a:lnTo>
                      <a:pt x="85" y="899"/>
                    </a:lnTo>
                    <a:lnTo>
                      <a:pt x="85" y="898"/>
                    </a:lnTo>
                    <a:lnTo>
                      <a:pt x="82" y="898"/>
                    </a:lnTo>
                    <a:lnTo>
                      <a:pt x="82" y="897"/>
                    </a:lnTo>
                    <a:lnTo>
                      <a:pt x="83" y="897"/>
                    </a:lnTo>
                    <a:lnTo>
                      <a:pt x="91" y="892"/>
                    </a:lnTo>
                    <a:lnTo>
                      <a:pt x="92" y="891"/>
                    </a:lnTo>
                    <a:lnTo>
                      <a:pt x="94" y="890"/>
                    </a:lnTo>
                    <a:lnTo>
                      <a:pt x="98" y="889"/>
                    </a:lnTo>
                    <a:lnTo>
                      <a:pt x="99" y="889"/>
                    </a:lnTo>
                    <a:lnTo>
                      <a:pt x="100" y="890"/>
                    </a:lnTo>
                    <a:lnTo>
                      <a:pt x="101" y="892"/>
                    </a:lnTo>
                    <a:lnTo>
                      <a:pt x="102" y="892"/>
                    </a:lnTo>
                    <a:lnTo>
                      <a:pt x="105" y="895"/>
                    </a:lnTo>
                    <a:lnTo>
                      <a:pt x="105" y="896"/>
                    </a:lnTo>
                    <a:lnTo>
                      <a:pt x="106" y="898"/>
                    </a:lnTo>
                    <a:lnTo>
                      <a:pt x="108" y="898"/>
                    </a:lnTo>
                    <a:lnTo>
                      <a:pt x="111" y="897"/>
                    </a:lnTo>
                    <a:lnTo>
                      <a:pt x="113" y="893"/>
                    </a:lnTo>
                    <a:lnTo>
                      <a:pt x="116" y="892"/>
                    </a:lnTo>
                    <a:lnTo>
                      <a:pt x="120" y="892"/>
                    </a:lnTo>
                    <a:lnTo>
                      <a:pt x="120" y="893"/>
                    </a:lnTo>
                    <a:lnTo>
                      <a:pt x="119" y="895"/>
                    </a:lnTo>
                    <a:lnTo>
                      <a:pt x="119" y="896"/>
                    </a:lnTo>
                    <a:lnTo>
                      <a:pt x="116" y="898"/>
                    </a:lnTo>
                    <a:lnTo>
                      <a:pt x="117" y="898"/>
                    </a:lnTo>
                    <a:lnTo>
                      <a:pt x="123" y="895"/>
                    </a:lnTo>
                    <a:lnTo>
                      <a:pt x="125" y="895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2" y="895"/>
                    </a:lnTo>
                    <a:lnTo>
                      <a:pt x="133" y="896"/>
                    </a:lnTo>
                    <a:lnTo>
                      <a:pt x="133" y="897"/>
                    </a:lnTo>
                    <a:lnTo>
                      <a:pt x="135" y="898"/>
                    </a:lnTo>
                    <a:lnTo>
                      <a:pt x="135" y="903"/>
                    </a:lnTo>
                    <a:lnTo>
                      <a:pt x="136" y="905"/>
                    </a:lnTo>
                    <a:lnTo>
                      <a:pt x="136" y="908"/>
                    </a:lnTo>
                    <a:lnTo>
                      <a:pt x="137" y="909"/>
                    </a:lnTo>
                    <a:lnTo>
                      <a:pt x="142" y="910"/>
                    </a:lnTo>
                    <a:lnTo>
                      <a:pt x="143" y="911"/>
                    </a:lnTo>
                    <a:lnTo>
                      <a:pt x="147" y="916"/>
                    </a:lnTo>
                    <a:lnTo>
                      <a:pt x="150" y="916"/>
                    </a:lnTo>
                    <a:lnTo>
                      <a:pt x="153" y="918"/>
                    </a:lnTo>
                    <a:lnTo>
                      <a:pt x="153" y="922"/>
                    </a:lnTo>
                    <a:lnTo>
                      <a:pt x="154" y="920"/>
                    </a:lnTo>
                    <a:lnTo>
                      <a:pt x="154" y="917"/>
                    </a:lnTo>
                    <a:lnTo>
                      <a:pt x="149" y="913"/>
                    </a:lnTo>
                    <a:lnTo>
                      <a:pt x="145" y="911"/>
                    </a:lnTo>
                    <a:lnTo>
                      <a:pt x="143" y="909"/>
                    </a:lnTo>
                    <a:lnTo>
                      <a:pt x="139" y="908"/>
                    </a:lnTo>
                    <a:lnTo>
                      <a:pt x="137" y="904"/>
                    </a:lnTo>
                    <a:lnTo>
                      <a:pt x="137" y="897"/>
                    </a:lnTo>
                    <a:lnTo>
                      <a:pt x="136" y="897"/>
                    </a:lnTo>
                    <a:lnTo>
                      <a:pt x="136" y="895"/>
                    </a:lnTo>
                    <a:lnTo>
                      <a:pt x="135" y="893"/>
                    </a:lnTo>
                    <a:lnTo>
                      <a:pt x="133" y="893"/>
                    </a:lnTo>
                    <a:lnTo>
                      <a:pt x="129" y="889"/>
                    </a:lnTo>
                    <a:lnTo>
                      <a:pt x="129" y="887"/>
                    </a:lnTo>
                    <a:lnTo>
                      <a:pt x="127" y="887"/>
                    </a:lnTo>
                    <a:lnTo>
                      <a:pt x="127" y="889"/>
                    </a:lnTo>
                    <a:lnTo>
                      <a:pt x="129" y="890"/>
                    </a:lnTo>
                    <a:lnTo>
                      <a:pt x="124" y="890"/>
                    </a:lnTo>
                    <a:lnTo>
                      <a:pt x="125" y="889"/>
                    </a:lnTo>
                    <a:lnTo>
                      <a:pt x="126" y="886"/>
                    </a:lnTo>
                    <a:lnTo>
                      <a:pt x="127" y="886"/>
                    </a:lnTo>
                    <a:lnTo>
                      <a:pt x="129" y="883"/>
                    </a:lnTo>
                    <a:lnTo>
                      <a:pt x="130" y="881"/>
                    </a:lnTo>
                    <a:lnTo>
                      <a:pt x="130" y="880"/>
                    </a:lnTo>
                    <a:lnTo>
                      <a:pt x="133" y="880"/>
                    </a:lnTo>
                    <a:lnTo>
                      <a:pt x="135" y="881"/>
                    </a:lnTo>
                    <a:lnTo>
                      <a:pt x="135" y="885"/>
                    </a:lnTo>
                    <a:lnTo>
                      <a:pt x="136" y="886"/>
                    </a:lnTo>
                    <a:lnTo>
                      <a:pt x="136" y="887"/>
                    </a:lnTo>
                    <a:lnTo>
                      <a:pt x="137" y="889"/>
                    </a:lnTo>
                    <a:lnTo>
                      <a:pt x="139" y="890"/>
                    </a:lnTo>
                    <a:lnTo>
                      <a:pt x="142" y="892"/>
                    </a:lnTo>
                    <a:lnTo>
                      <a:pt x="143" y="892"/>
                    </a:lnTo>
                    <a:lnTo>
                      <a:pt x="144" y="893"/>
                    </a:lnTo>
                    <a:lnTo>
                      <a:pt x="144" y="895"/>
                    </a:lnTo>
                    <a:lnTo>
                      <a:pt x="143" y="896"/>
                    </a:lnTo>
                    <a:lnTo>
                      <a:pt x="143" y="897"/>
                    </a:lnTo>
                    <a:lnTo>
                      <a:pt x="144" y="898"/>
                    </a:lnTo>
                    <a:lnTo>
                      <a:pt x="143" y="901"/>
                    </a:lnTo>
                    <a:lnTo>
                      <a:pt x="143" y="902"/>
                    </a:lnTo>
                    <a:lnTo>
                      <a:pt x="144" y="901"/>
                    </a:lnTo>
                    <a:lnTo>
                      <a:pt x="147" y="901"/>
                    </a:lnTo>
                    <a:lnTo>
                      <a:pt x="150" y="904"/>
                    </a:lnTo>
                    <a:lnTo>
                      <a:pt x="153" y="904"/>
                    </a:lnTo>
                    <a:lnTo>
                      <a:pt x="151" y="902"/>
                    </a:lnTo>
                    <a:lnTo>
                      <a:pt x="149" y="901"/>
                    </a:lnTo>
                    <a:lnTo>
                      <a:pt x="148" y="899"/>
                    </a:lnTo>
                    <a:lnTo>
                      <a:pt x="149" y="899"/>
                    </a:lnTo>
                    <a:lnTo>
                      <a:pt x="154" y="902"/>
                    </a:lnTo>
                    <a:lnTo>
                      <a:pt x="155" y="902"/>
                    </a:lnTo>
                    <a:lnTo>
                      <a:pt x="155" y="903"/>
                    </a:lnTo>
                    <a:lnTo>
                      <a:pt x="156" y="904"/>
                    </a:lnTo>
                    <a:lnTo>
                      <a:pt x="156" y="905"/>
                    </a:lnTo>
                    <a:lnTo>
                      <a:pt x="157" y="905"/>
                    </a:lnTo>
                    <a:lnTo>
                      <a:pt x="158" y="907"/>
                    </a:lnTo>
                    <a:lnTo>
                      <a:pt x="160" y="907"/>
                    </a:lnTo>
                    <a:lnTo>
                      <a:pt x="156" y="902"/>
                    </a:lnTo>
                    <a:lnTo>
                      <a:pt x="155" y="901"/>
                    </a:lnTo>
                    <a:lnTo>
                      <a:pt x="151" y="901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7" y="895"/>
                    </a:lnTo>
                    <a:lnTo>
                      <a:pt x="156" y="893"/>
                    </a:lnTo>
                    <a:lnTo>
                      <a:pt x="157" y="892"/>
                    </a:lnTo>
                    <a:lnTo>
                      <a:pt x="156" y="891"/>
                    </a:lnTo>
                    <a:lnTo>
                      <a:pt x="154" y="892"/>
                    </a:lnTo>
                    <a:lnTo>
                      <a:pt x="153" y="892"/>
                    </a:lnTo>
                    <a:lnTo>
                      <a:pt x="151" y="891"/>
                    </a:lnTo>
                    <a:lnTo>
                      <a:pt x="154" y="889"/>
                    </a:lnTo>
                    <a:lnTo>
                      <a:pt x="153" y="889"/>
                    </a:lnTo>
                    <a:lnTo>
                      <a:pt x="150" y="891"/>
                    </a:lnTo>
                    <a:lnTo>
                      <a:pt x="147" y="892"/>
                    </a:lnTo>
                    <a:lnTo>
                      <a:pt x="145" y="892"/>
                    </a:lnTo>
                    <a:lnTo>
                      <a:pt x="143" y="890"/>
                    </a:lnTo>
                    <a:lnTo>
                      <a:pt x="148" y="890"/>
                    </a:lnTo>
                    <a:lnTo>
                      <a:pt x="149" y="889"/>
                    </a:lnTo>
                    <a:lnTo>
                      <a:pt x="148" y="887"/>
                    </a:lnTo>
                    <a:lnTo>
                      <a:pt x="142" y="889"/>
                    </a:lnTo>
                    <a:lnTo>
                      <a:pt x="141" y="889"/>
                    </a:lnTo>
                    <a:lnTo>
                      <a:pt x="139" y="887"/>
                    </a:lnTo>
                    <a:lnTo>
                      <a:pt x="139" y="884"/>
                    </a:lnTo>
                    <a:lnTo>
                      <a:pt x="138" y="884"/>
                    </a:lnTo>
                    <a:lnTo>
                      <a:pt x="138" y="881"/>
                    </a:lnTo>
                    <a:lnTo>
                      <a:pt x="137" y="880"/>
                    </a:lnTo>
                    <a:lnTo>
                      <a:pt x="137" y="878"/>
                    </a:lnTo>
                    <a:lnTo>
                      <a:pt x="138" y="878"/>
                    </a:lnTo>
                    <a:lnTo>
                      <a:pt x="142" y="881"/>
                    </a:lnTo>
                    <a:lnTo>
                      <a:pt x="142" y="883"/>
                    </a:lnTo>
                    <a:lnTo>
                      <a:pt x="143" y="883"/>
                    </a:lnTo>
                    <a:lnTo>
                      <a:pt x="143" y="880"/>
                    </a:lnTo>
                    <a:lnTo>
                      <a:pt x="142" y="879"/>
                    </a:lnTo>
                    <a:lnTo>
                      <a:pt x="142" y="878"/>
                    </a:lnTo>
                    <a:lnTo>
                      <a:pt x="139" y="877"/>
                    </a:lnTo>
                    <a:lnTo>
                      <a:pt x="153" y="878"/>
                    </a:lnTo>
                    <a:lnTo>
                      <a:pt x="156" y="880"/>
                    </a:lnTo>
                    <a:lnTo>
                      <a:pt x="156" y="878"/>
                    </a:lnTo>
                    <a:lnTo>
                      <a:pt x="154" y="877"/>
                    </a:lnTo>
                    <a:lnTo>
                      <a:pt x="154" y="874"/>
                    </a:lnTo>
                    <a:lnTo>
                      <a:pt x="155" y="873"/>
                    </a:lnTo>
                    <a:lnTo>
                      <a:pt x="166" y="871"/>
                    </a:lnTo>
                    <a:lnTo>
                      <a:pt x="157" y="871"/>
                    </a:lnTo>
                    <a:lnTo>
                      <a:pt x="156" y="872"/>
                    </a:lnTo>
                    <a:lnTo>
                      <a:pt x="155" y="871"/>
                    </a:lnTo>
                    <a:lnTo>
                      <a:pt x="155" y="868"/>
                    </a:lnTo>
                    <a:lnTo>
                      <a:pt x="154" y="867"/>
                    </a:lnTo>
                    <a:lnTo>
                      <a:pt x="151" y="864"/>
                    </a:lnTo>
                    <a:lnTo>
                      <a:pt x="150" y="864"/>
                    </a:lnTo>
                    <a:lnTo>
                      <a:pt x="150" y="862"/>
                    </a:lnTo>
                    <a:lnTo>
                      <a:pt x="151" y="861"/>
                    </a:lnTo>
                    <a:lnTo>
                      <a:pt x="160" y="860"/>
                    </a:lnTo>
                    <a:lnTo>
                      <a:pt x="162" y="858"/>
                    </a:lnTo>
                    <a:lnTo>
                      <a:pt x="160" y="858"/>
                    </a:lnTo>
                    <a:lnTo>
                      <a:pt x="158" y="856"/>
                    </a:lnTo>
                    <a:lnTo>
                      <a:pt x="158" y="855"/>
                    </a:lnTo>
                    <a:lnTo>
                      <a:pt x="156" y="854"/>
                    </a:lnTo>
                    <a:lnTo>
                      <a:pt x="157" y="852"/>
                    </a:lnTo>
                    <a:lnTo>
                      <a:pt x="157" y="850"/>
                    </a:lnTo>
                    <a:lnTo>
                      <a:pt x="160" y="852"/>
                    </a:lnTo>
                    <a:lnTo>
                      <a:pt x="161" y="852"/>
                    </a:lnTo>
                    <a:lnTo>
                      <a:pt x="163" y="849"/>
                    </a:lnTo>
                    <a:lnTo>
                      <a:pt x="167" y="853"/>
                    </a:lnTo>
                    <a:lnTo>
                      <a:pt x="167" y="850"/>
                    </a:lnTo>
                    <a:lnTo>
                      <a:pt x="170" y="850"/>
                    </a:lnTo>
                    <a:lnTo>
                      <a:pt x="172" y="852"/>
                    </a:lnTo>
                    <a:lnTo>
                      <a:pt x="172" y="850"/>
                    </a:lnTo>
                    <a:lnTo>
                      <a:pt x="170" y="850"/>
                    </a:lnTo>
                    <a:lnTo>
                      <a:pt x="170" y="848"/>
                    </a:lnTo>
                    <a:lnTo>
                      <a:pt x="172" y="847"/>
                    </a:lnTo>
                    <a:lnTo>
                      <a:pt x="173" y="847"/>
                    </a:lnTo>
                    <a:lnTo>
                      <a:pt x="174" y="848"/>
                    </a:lnTo>
                    <a:lnTo>
                      <a:pt x="176" y="852"/>
                    </a:lnTo>
                    <a:lnTo>
                      <a:pt x="178" y="853"/>
                    </a:lnTo>
                    <a:lnTo>
                      <a:pt x="178" y="856"/>
                    </a:lnTo>
                    <a:lnTo>
                      <a:pt x="176" y="858"/>
                    </a:lnTo>
                    <a:lnTo>
                      <a:pt x="175" y="860"/>
                    </a:lnTo>
                    <a:lnTo>
                      <a:pt x="175" y="862"/>
                    </a:lnTo>
                    <a:lnTo>
                      <a:pt x="176" y="860"/>
                    </a:lnTo>
                    <a:lnTo>
                      <a:pt x="178" y="859"/>
                    </a:lnTo>
                    <a:lnTo>
                      <a:pt x="180" y="859"/>
                    </a:lnTo>
                    <a:lnTo>
                      <a:pt x="182" y="856"/>
                    </a:lnTo>
                    <a:lnTo>
                      <a:pt x="189" y="854"/>
                    </a:lnTo>
                    <a:lnTo>
                      <a:pt x="192" y="853"/>
                    </a:lnTo>
                    <a:lnTo>
                      <a:pt x="191" y="853"/>
                    </a:lnTo>
                    <a:lnTo>
                      <a:pt x="188" y="854"/>
                    </a:lnTo>
                    <a:lnTo>
                      <a:pt x="182" y="854"/>
                    </a:lnTo>
                    <a:lnTo>
                      <a:pt x="181" y="855"/>
                    </a:lnTo>
                    <a:lnTo>
                      <a:pt x="180" y="855"/>
                    </a:lnTo>
                    <a:lnTo>
                      <a:pt x="180" y="854"/>
                    </a:lnTo>
                    <a:lnTo>
                      <a:pt x="179" y="853"/>
                    </a:lnTo>
                    <a:lnTo>
                      <a:pt x="179" y="850"/>
                    </a:lnTo>
                    <a:lnTo>
                      <a:pt x="180" y="849"/>
                    </a:lnTo>
                    <a:lnTo>
                      <a:pt x="192" y="846"/>
                    </a:lnTo>
                    <a:lnTo>
                      <a:pt x="192" y="844"/>
                    </a:lnTo>
                    <a:lnTo>
                      <a:pt x="191" y="846"/>
                    </a:lnTo>
                    <a:lnTo>
                      <a:pt x="187" y="847"/>
                    </a:lnTo>
                    <a:lnTo>
                      <a:pt x="186" y="847"/>
                    </a:lnTo>
                    <a:lnTo>
                      <a:pt x="185" y="846"/>
                    </a:lnTo>
                    <a:lnTo>
                      <a:pt x="184" y="846"/>
                    </a:lnTo>
                    <a:lnTo>
                      <a:pt x="184" y="843"/>
                    </a:lnTo>
                    <a:lnTo>
                      <a:pt x="182" y="843"/>
                    </a:lnTo>
                    <a:lnTo>
                      <a:pt x="182" y="844"/>
                    </a:lnTo>
                    <a:lnTo>
                      <a:pt x="184" y="846"/>
                    </a:lnTo>
                    <a:lnTo>
                      <a:pt x="184" y="847"/>
                    </a:lnTo>
                    <a:lnTo>
                      <a:pt x="179" y="847"/>
                    </a:lnTo>
                    <a:lnTo>
                      <a:pt x="178" y="844"/>
                    </a:lnTo>
                    <a:lnTo>
                      <a:pt x="179" y="842"/>
                    </a:lnTo>
                    <a:lnTo>
                      <a:pt x="182" y="842"/>
                    </a:lnTo>
                    <a:lnTo>
                      <a:pt x="181" y="840"/>
                    </a:lnTo>
                    <a:lnTo>
                      <a:pt x="182" y="840"/>
                    </a:lnTo>
                    <a:lnTo>
                      <a:pt x="184" y="841"/>
                    </a:lnTo>
                    <a:lnTo>
                      <a:pt x="185" y="841"/>
                    </a:lnTo>
                    <a:lnTo>
                      <a:pt x="185" y="840"/>
                    </a:lnTo>
                    <a:lnTo>
                      <a:pt x="187" y="837"/>
                    </a:lnTo>
                    <a:lnTo>
                      <a:pt x="188" y="837"/>
                    </a:lnTo>
                    <a:lnTo>
                      <a:pt x="187" y="838"/>
                    </a:lnTo>
                    <a:lnTo>
                      <a:pt x="187" y="841"/>
                    </a:lnTo>
                    <a:lnTo>
                      <a:pt x="188" y="841"/>
                    </a:lnTo>
                    <a:lnTo>
                      <a:pt x="188" y="842"/>
                    </a:lnTo>
                    <a:lnTo>
                      <a:pt x="189" y="841"/>
                    </a:lnTo>
                    <a:lnTo>
                      <a:pt x="191" y="837"/>
                    </a:lnTo>
                    <a:lnTo>
                      <a:pt x="192" y="836"/>
                    </a:lnTo>
                    <a:lnTo>
                      <a:pt x="193" y="836"/>
                    </a:lnTo>
                    <a:lnTo>
                      <a:pt x="195" y="838"/>
                    </a:lnTo>
                    <a:lnTo>
                      <a:pt x="195" y="837"/>
                    </a:lnTo>
                    <a:lnTo>
                      <a:pt x="194" y="836"/>
                    </a:lnTo>
                    <a:lnTo>
                      <a:pt x="194" y="835"/>
                    </a:lnTo>
                    <a:lnTo>
                      <a:pt x="192" y="835"/>
                    </a:lnTo>
                    <a:lnTo>
                      <a:pt x="194" y="832"/>
                    </a:lnTo>
                    <a:lnTo>
                      <a:pt x="198" y="832"/>
                    </a:lnTo>
                    <a:lnTo>
                      <a:pt x="200" y="830"/>
                    </a:lnTo>
                    <a:lnTo>
                      <a:pt x="203" y="830"/>
                    </a:lnTo>
                    <a:lnTo>
                      <a:pt x="203" y="834"/>
                    </a:lnTo>
                    <a:lnTo>
                      <a:pt x="205" y="836"/>
                    </a:lnTo>
                    <a:lnTo>
                      <a:pt x="205" y="837"/>
                    </a:lnTo>
                    <a:lnTo>
                      <a:pt x="206" y="838"/>
                    </a:lnTo>
                    <a:lnTo>
                      <a:pt x="206" y="842"/>
                    </a:lnTo>
                    <a:lnTo>
                      <a:pt x="212" y="848"/>
                    </a:lnTo>
                    <a:lnTo>
                      <a:pt x="212" y="850"/>
                    </a:lnTo>
                    <a:lnTo>
                      <a:pt x="211" y="853"/>
                    </a:lnTo>
                    <a:lnTo>
                      <a:pt x="211" y="855"/>
                    </a:lnTo>
                    <a:lnTo>
                      <a:pt x="207" y="860"/>
                    </a:lnTo>
                    <a:lnTo>
                      <a:pt x="210" y="859"/>
                    </a:lnTo>
                    <a:lnTo>
                      <a:pt x="211" y="859"/>
                    </a:lnTo>
                    <a:lnTo>
                      <a:pt x="213" y="856"/>
                    </a:lnTo>
                    <a:lnTo>
                      <a:pt x="214" y="856"/>
                    </a:lnTo>
                    <a:lnTo>
                      <a:pt x="218" y="860"/>
                    </a:lnTo>
                    <a:lnTo>
                      <a:pt x="224" y="860"/>
                    </a:lnTo>
                    <a:lnTo>
                      <a:pt x="224" y="861"/>
                    </a:lnTo>
                    <a:lnTo>
                      <a:pt x="225" y="865"/>
                    </a:lnTo>
                    <a:lnTo>
                      <a:pt x="225" y="859"/>
                    </a:lnTo>
                    <a:lnTo>
                      <a:pt x="224" y="858"/>
                    </a:lnTo>
                    <a:lnTo>
                      <a:pt x="217" y="856"/>
                    </a:lnTo>
                    <a:lnTo>
                      <a:pt x="216" y="855"/>
                    </a:lnTo>
                    <a:lnTo>
                      <a:pt x="216" y="852"/>
                    </a:lnTo>
                    <a:lnTo>
                      <a:pt x="217" y="852"/>
                    </a:lnTo>
                    <a:lnTo>
                      <a:pt x="217" y="849"/>
                    </a:lnTo>
                    <a:lnTo>
                      <a:pt x="218" y="849"/>
                    </a:lnTo>
                    <a:lnTo>
                      <a:pt x="220" y="848"/>
                    </a:lnTo>
                    <a:lnTo>
                      <a:pt x="226" y="847"/>
                    </a:lnTo>
                    <a:lnTo>
                      <a:pt x="228" y="847"/>
                    </a:lnTo>
                    <a:lnTo>
                      <a:pt x="230" y="849"/>
                    </a:lnTo>
                    <a:lnTo>
                      <a:pt x="232" y="847"/>
                    </a:lnTo>
                    <a:lnTo>
                      <a:pt x="235" y="848"/>
                    </a:lnTo>
                    <a:lnTo>
                      <a:pt x="236" y="848"/>
                    </a:lnTo>
                    <a:lnTo>
                      <a:pt x="238" y="850"/>
                    </a:lnTo>
                    <a:lnTo>
                      <a:pt x="243" y="848"/>
                    </a:lnTo>
                    <a:lnTo>
                      <a:pt x="245" y="849"/>
                    </a:lnTo>
                    <a:lnTo>
                      <a:pt x="248" y="852"/>
                    </a:lnTo>
                    <a:lnTo>
                      <a:pt x="248" y="850"/>
                    </a:lnTo>
                    <a:lnTo>
                      <a:pt x="249" y="849"/>
                    </a:lnTo>
                    <a:lnTo>
                      <a:pt x="249" y="848"/>
                    </a:lnTo>
                    <a:lnTo>
                      <a:pt x="253" y="848"/>
                    </a:lnTo>
                    <a:lnTo>
                      <a:pt x="253" y="847"/>
                    </a:lnTo>
                    <a:lnTo>
                      <a:pt x="249" y="846"/>
                    </a:lnTo>
                    <a:lnTo>
                      <a:pt x="247" y="844"/>
                    </a:lnTo>
                    <a:lnTo>
                      <a:pt x="245" y="842"/>
                    </a:lnTo>
                    <a:lnTo>
                      <a:pt x="247" y="840"/>
                    </a:lnTo>
                    <a:lnTo>
                      <a:pt x="249" y="838"/>
                    </a:lnTo>
                    <a:lnTo>
                      <a:pt x="253" y="838"/>
                    </a:lnTo>
                    <a:lnTo>
                      <a:pt x="253" y="837"/>
                    </a:lnTo>
                    <a:lnTo>
                      <a:pt x="250" y="837"/>
                    </a:lnTo>
                    <a:lnTo>
                      <a:pt x="250" y="836"/>
                    </a:lnTo>
                    <a:lnTo>
                      <a:pt x="251" y="835"/>
                    </a:lnTo>
                    <a:lnTo>
                      <a:pt x="253" y="835"/>
                    </a:lnTo>
                    <a:lnTo>
                      <a:pt x="253" y="834"/>
                    </a:lnTo>
                    <a:lnTo>
                      <a:pt x="250" y="834"/>
                    </a:lnTo>
                    <a:lnTo>
                      <a:pt x="248" y="835"/>
                    </a:lnTo>
                    <a:lnTo>
                      <a:pt x="247" y="836"/>
                    </a:lnTo>
                    <a:lnTo>
                      <a:pt x="244" y="836"/>
                    </a:lnTo>
                    <a:lnTo>
                      <a:pt x="244" y="837"/>
                    </a:lnTo>
                    <a:lnTo>
                      <a:pt x="243" y="837"/>
                    </a:lnTo>
                    <a:lnTo>
                      <a:pt x="243" y="835"/>
                    </a:lnTo>
                    <a:lnTo>
                      <a:pt x="244" y="835"/>
                    </a:lnTo>
                    <a:lnTo>
                      <a:pt x="244" y="832"/>
                    </a:lnTo>
                    <a:lnTo>
                      <a:pt x="247" y="830"/>
                    </a:lnTo>
                    <a:lnTo>
                      <a:pt x="249" y="830"/>
                    </a:lnTo>
                    <a:lnTo>
                      <a:pt x="250" y="829"/>
                    </a:lnTo>
                    <a:lnTo>
                      <a:pt x="253" y="825"/>
                    </a:lnTo>
                    <a:lnTo>
                      <a:pt x="257" y="823"/>
                    </a:lnTo>
                    <a:lnTo>
                      <a:pt x="259" y="823"/>
                    </a:lnTo>
                    <a:lnTo>
                      <a:pt x="260" y="824"/>
                    </a:lnTo>
                    <a:lnTo>
                      <a:pt x="261" y="824"/>
                    </a:lnTo>
                    <a:lnTo>
                      <a:pt x="262" y="823"/>
                    </a:lnTo>
                    <a:lnTo>
                      <a:pt x="263" y="823"/>
                    </a:lnTo>
                    <a:lnTo>
                      <a:pt x="266" y="818"/>
                    </a:lnTo>
                    <a:lnTo>
                      <a:pt x="267" y="817"/>
                    </a:lnTo>
                    <a:lnTo>
                      <a:pt x="271" y="816"/>
                    </a:lnTo>
                    <a:lnTo>
                      <a:pt x="275" y="816"/>
                    </a:lnTo>
                    <a:lnTo>
                      <a:pt x="275" y="813"/>
                    </a:lnTo>
                    <a:lnTo>
                      <a:pt x="274" y="812"/>
                    </a:lnTo>
                    <a:lnTo>
                      <a:pt x="274" y="810"/>
                    </a:lnTo>
                    <a:lnTo>
                      <a:pt x="269" y="810"/>
                    </a:lnTo>
                    <a:lnTo>
                      <a:pt x="269" y="809"/>
                    </a:lnTo>
                    <a:lnTo>
                      <a:pt x="267" y="809"/>
                    </a:lnTo>
                    <a:lnTo>
                      <a:pt x="261" y="810"/>
                    </a:lnTo>
                    <a:lnTo>
                      <a:pt x="260" y="810"/>
                    </a:lnTo>
                    <a:lnTo>
                      <a:pt x="260" y="806"/>
                    </a:lnTo>
                    <a:lnTo>
                      <a:pt x="261" y="806"/>
                    </a:lnTo>
                    <a:lnTo>
                      <a:pt x="263" y="804"/>
                    </a:lnTo>
                    <a:lnTo>
                      <a:pt x="265" y="804"/>
                    </a:lnTo>
                    <a:lnTo>
                      <a:pt x="265" y="801"/>
                    </a:lnTo>
                    <a:lnTo>
                      <a:pt x="266" y="800"/>
                    </a:lnTo>
                    <a:lnTo>
                      <a:pt x="268" y="799"/>
                    </a:lnTo>
                    <a:lnTo>
                      <a:pt x="274" y="797"/>
                    </a:lnTo>
                    <a:lnTo>
                      <a:pt x="275" y="797"/>
                    </a:lnTo>
                    <a:lnTo>
                      <a:pt x="276" y="795"/>
                    </a:lnTo>
                    <a:lnTo>
                      <a:pt x="276" y="793"/>
                    </a:lnTo>
                    <a:lnTo>
                      <a:pt x="275" y="794"/>
                    </a:lnTo>
                    <a:lnTo>
                      <a:pt x="274" y="793"/>
                    </a:lnTo>
                    <a:lnTo>
                      <a:pt x="272" y="793"/>
                    </a:lnTo>
                    <a:lnTo>
                      <a:pt x="267" y="792"/>
                    </a:lnTo>
                    <a:lnTo>
                      <a:pt x="266" y="791"/>
                    </a:lnTo>
                    <a:lnTo>
                      <a:pt x="266" y="789"/>
                    </a:lnTo>
                    <a:lnTo>
                      <a:pt x="267" y="789"/>
                    </a:lnTo>
                    <a:lnTo>
                      <a:pt x="272" y="785"/>
                    </a:lnTo>
                    <a:lnTo>
                      <a:pt x="268" y="785"/>
                    </a:lnTo>
                    <a:lnTo>
                      <a:pt x="266" y="788"/>
                    </a:lnTo>
                    <a:lnTo>
                      <a:pt x="265" y="793"/>
                    </a:lnTo>
                    <a:lnTo>
                      <a:pt x="263" y="795"/>
                    </a:lnTo>
                    <a:lnTo>
                      <a:pt x="255" y="800"/>
                    </a:lnTo>
                    <a:lnTo>
                      <a:pt x="253" y="803"/>
                    </a:lnTo>
                    <a:lnTo>
                      <a:pt x="251" y="805"/>
                    </a:lnTo>
                    <a:lnTo>
                      <a:pt x="250" y="805"/>
                    </a:lnTo>
                    <a:lnTo>
                      <a:pt x="249" y="806"/>
                    </a:lnTo>
                    <a:lnTo>
                      <a:pt x="244" y="809"/>
                    </a:lnTo>
                    <a:lnTo>
                      <a:pt x="243" y="809"/>
                    </a:lnTo>
                    <a:lnTo>
                      <a:pt x="241" y="811"/>
                    </a:lnTo>
                    <a:lnTo>
                      <a:pt x="240" y="813"/>
                    </a:lnTo>
                    <a:lnTo>
                      <a:pt x="241" y="813"/>
                    </a:lnTo>
                    <a:lnTo>
                      <a:pt x="243" y="811"/>
                    </a:lnTo>
                    <a:lnTo>
                      <a:pt x="247" y="810"/>
                    </a:lnTo>
                    <a:lnTo>
                      <a:pt x="251" y="806"/>
                    </a:lnTo>
                    <a:lnTo>
                      <a:pt x="254" y="805"/>
                    </a:lnTo>
                    <a:lnTo>
                      <a:pt x="256" y="807"/>
                    </a:lnTo>
                    <a:lnTo>
                      <a:pt x="257" y="807"/>
                    </a:lnTo>
                    <a:lnTo>
                      <a:pt x="259" y="809"/>
                    </a:lnTo>
                    <a:lnTo>
                      <a:pt x="259" y="812"/>
                    </a:lnTo>
                    <a:lnTo>
                      <a:pt x="257" y="812"/>
                    </a:lnTo>
                    <a:lnTo>
                      <a:pt x="256" y="813"/>
                    </a:lnTo>
                    <a:lnTo>
                      <a:pt x="256" y="815"/>
                    </a:lnTo>
                    <a:lnTo>
                      <a:pt x="255" y="816"/>
                    </a:lnTo>
                    <a:lnTo>
                      <a:pt x="255" y="818"/>
                    </a:lnTo>
                    <a:lnTo>
                      <a:pt x="254" y="819"/>
                    </a:lnTo>
                    <a:lnTo>
                      <a:pt x="253" y="822"/>
                    </a:lnTo>
                    <a:lnTo>
                      <a:pt x="248" y="823"/>
                    </a:lnTo>
                    <a:lnTo>
                      <a:pt x="245" y="825"/>
                    </a:lnTo>
                    <a:lnTo>
                      <a:pt x="242" y="825"/>
                    </a:lnTo>
                    <a:lnTo>
                      <a:pt x="241" y="827"/>
                    </a:lnTo>
                    <a:lnTo>
                      <a:pt x="241" y="828"/>
                    </a:lnTo>
                    <a:lnTo>
                      <a:pt x="240" y="830"/>
                    </a:lnTo>
                    <a:lnTo>
                      <a:pt x="238" y="831"/>
                    </a:lnTo>
                    <a:lnTo>
                      <a:pt x="236" y="832"/>
                    </a:lnTo>
                    <a:lnTo>
                      <a:pt x="231" y="836"/>
                    </a:lnTo>
                    <a:lnTo>
                      <a:pt x="229" y="836"/>
                    </a:lnTo>
                    <a:lnTo>
                      <a:pt x="228" y="837"/>
                    </a:lnTo>
                    <a:lnTo>
                      <a:pt x="224" y="837"/>
                    </a:lnTo>
                    <a:lnTo>
                      <a:pt x="223" y="840"/>
                    </a:lnTo>
                    <a:lnTo>
                      <a:pt x="220" y="840"/>
                    </a:lnTo>
                    <a:lnTo>
                      <a:pt x="217" y="842"/>
                    </a:lnTo>
                    <a:lnTo>
                      <a:pt x="216" y="843"/>
                    </a:lnTo>
                    <a:lnTo>
                      <a:pt x="212" y="843"/>
                    </a:lnTo>
                    <a:lnTo>
                      <a:pt x="211" y="842"/>
                    </a:lnTo>
                    <a:lnTo>
                      <a:pt x="210" y="840"/>
                    </a:lnTo>
                    <a:lnTo>
                      <a:pt x="210" y="838"/>
                    </a:lnTo>
                    <a:lnTo>
                      <a:pt x="209" y="836"/>
                    </a:lnTo>
                    <a:lnTo>
                      <a:pt x="210" y="835"/>
                    </a:lnTo>
                    <a:lnTo>
                      <a:pt x="209" y="834"/>
                    </a:lnTo>
                    <a:lnTo>
                      <a:pt x="207" y="834"/>
                    </a:lnTo>
                    <a:lnTo>
                      <a:pt x="206" y="832"/>
                    </a:lnTo>
                    <a:lnTo>
                      <a:pt x="206" y="830"/>
                    </a:lnTo>
                    <a:lnTo>
                      <a:pt x="207" y="830"/>
                    </a:lnTo>
                    <a:lnTo>
                      <a:pt x="206" y="829"/>
                    </a:lnTo>
                    <a:lnTo>
                      <a:pt x="206" y="828"/>
                    </a:lnTo>
                    <a:lnTo>
                      <a:pt x="205" y="828"/>
                    </a:lnTo>
                    <a:lnTo>
                      <a:pt x="205" y="825"/>
                    </a:lnTo>
                    <a:lnTo>
                      <a:pt x="207" y="824"/>
                    </a:lnTo>
                    <a:lnTo>
                      <a:pt x="211" y="823"/>
                    </a:lnTo>
                    <a:lnTo>
                      <a:pt x="216" y="821"/>
                    </a:lnTo>
                    <a:lnTo>
                      <a:pt x="218" y="818"/>
                    </a:lnTo>
                    <a:lnTo>
                      <a:pt x="217" y="818"/>
                    </a:lnTo>
                    <a:lnTo>
                      <a:pt x="216" y="819"/>
                    </a:lnTo>
                    <a:lnTo>
                      <a:pt x="214" y="819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14" y="816"/>
                    </a:lnTo>
                    <a:lnTo>
                      <a:pt x="214" y="817"/>
                    </a:lnTo>
                    <a:lnTo>
                      <a:pt x="213" y="817"/>
                    </a:lnTo>
                    <a:lnTo>
                      <a:pt x="213" y="818"/>
                    </a:lnTo>
                    <a:lnTo>
                      <a:pt x="212" y="818"/>
                    </a:lnTo>
                    <a:lnTo>
                      <a:pt x="210" y="819"/>
                    </a:lnTo>
                    <a:lnTo>
                      <a:pt x="207" y="822"/>
                    </a:lnTo>
                    <a:lnTo>
                      <a:pt x="205" y="822"/>
                    </a:lnTo>
                    <a:lnTo>
                      <a:pt x="203" y="824"/>
                    </a:lnTo>
                    <a:lnTo>
                      <a:pt x="199" y="824"/>
                    </a:lnTo>
                    <a:lnTo>
                      <a:pt x="199" y="825"/>
                    </a:lnTo>
                    <a:lnTo>
                      <a:pt x="198" y="825"/>
                    </a:lnTo>
                    <a:lnTo>
                      <a:pt x="197" y="827"/>
                    </a:lnTo>
                    <a:lnTo>
                      <a:pt x="194" y="828"/>
                    </a:lnTo>
                    <a:lnTo>
                      <a:pt x="195" y="825"/>
                    </a:lnTo>
                    <a:lnTo>
                      <a:pt x="195" y="822"/>
                    </a:lnTo>
                    <a:lnTo>
                      <a:pt x="203" y="818"/>
                    </a:lnTo>
                    <a:lnTo>
                      <a:pt x="205" y="818"/>
                    </a:lnTo>
                    <a:lnTo>
                      <a:pt x="205" y="817"/>
                    </a:lnTo>
                    <a:lnTo>
                      <a:pt x="197" y="818"/>
                    </a:lnTo>
                    <a:lnTo>
                      <a:pt x="194" y="817"/>
                    </a:lnTo>
                    <a:lnTo>
                      <a:pt x="200" y="813"/>
                    </a:lnTo>
                    <a:lnTo>
                      <a:pt x="206" y="809"/>
                    </a:lnTo>
                    <a:lnTo>
                      <a:pt x="209" y="809"/>
                    </a:lnTo>
                    <a:lnTo>
                      <a:pt x="206" y="807"/>
                    </a:lnTo>
                    <a:lnTo>
                      <a:pt x="205" y="806"/>
                    </a:lnTo>
                    <a:lnTo>
                      <a:pt x="210" y="805"/>
                    </a:lnTo>
                    <a:lnTo>
                      <a:pt x="210" y="806"/>
                    </a:lnTo>
                    <a:lnTo>
                      <a:pt x="211" y="806"/>
                    </a:lnTo>
                    <a:lnTo>
                      <a:pt x="212" y="805"/>
                    </a:lnTo>
                    <a:lnTo>
                      <a:pt x="217" y="804"/>
                    </a:lnTo>
                    <a:lnTo>
                      <a:pt x="219" y="801"/>
                    </a:lnTo>
                    <a:lnTo>
                      <a:pt x="222" y="801"/>
                    </a:lnTo>
                    <a:lnTo>
                      <a:pt x="222" y="800"/>
                    </a:lnTo>
                    <a:lnTo>
                      <a:pt x="220" y="799"/>
                    </a:lnTo>
                    <a:lnTo>
                      <a:pt x="219" y="799"/>
                    </a:lnTo>
                    <a:lnTo>
                      <a:pt x="217" y="801"/>
                    </a:lnTo>
                    <a:lnTo>
                      <a:pt x="216" y="801"/>
                    </a:lnTo>
                    <a:lnTo>
                      <a:pt x="213" y="803"/>
                    </a:lnTo>
                    <a:lnTo>
                      <a:pt x="212" y="804"/>
                    </a:lnTo>
                    <a:lnTo>
                      <a:pt x="211" y="804"/>
                    </a:lnTo>
                    <a:lnTo>
                      <a:pt x="212" y="801"/>
                    </a:lnTo>
                    <a:lnTo>
                      <a:pt x="218" y="799"/>
                    </a:lnTo>
                    <a:lnTo>
                      <a:pt x="219" y="797"/>
                    </a:lnTo>
                    <a:lnTo>
                      <a:pt x="218" y="797"/>
                    </a:lnTo>
                    <a:lnTo>
                      <a:pt x="218" y="798"/>
                    </a:lnTo>
                    <a:lnTo>
                      <a:pt x="217" y="798"/>
                    </a:lnTo>
                    <a:lnTo>
                      <a:pt x="217" y="797"/>
                    </a:lnTo>
                    <a:lnTo>
                      <a:pt x="213" y="799"/>
                    </a:lnTo>
                    <a:lnTo>
                      <a:pt x="211" y="799"/>
                    </a:lnTo>
                    <a:lnTo>
                      <a:pt x="211" y="798"/>
                    </a:lnTo>
                    <a:lnTo>
                      <a:pt x="212" y="797"/>
                    </a:lnTo>
                    <a:lnTo>
                      <a:pt x="213" y="797"/>
                    </a:lnTo>
                    <a:lnTo>
                      <a:pt x="213" y="792"/>
                    </a:lnTo>
                    <a:lnTo>
                      <a:pt x="214" y="792"/>
                    </a:lnTo>
                    <a:lnTo>
                      <a:pt x="214" y="787"/>
                    </a:lnTo>
                    <a:lnTo>
                      <a:pt x="213" y="786"/>
                    </a:lnTo>
                    <a:lnTo>
                      <a:pt x="213" y="785"/>
                    </a:lnTo>
                    <a:lnTo>
                      <a:pt x="214" y="784"/>
                    </a:lnTo>
                    <a:lnTo>
                      <a:pt x="218" y="787"/>
                    </a:lnTo>
                    <a:lnTo>
                      <a:pt x="222" y="786"/>
                    </a:lnTo>
                    <a:lnTo>
                      <a:pt x="223" y="785"/>
                    </a:lnTo>
                    <a:lnTo>
                      <a:pt x="223" y="784"/>
                    </a:lnTo>
                    <a:lnTo>
                      <a:pt x="222" y="785"/>
                    </a:lnTo>
                    <a:lnTo>
                      <a:pt x="218" y="785"/>
                    </a:lnTo>
                    <a:lnTo>
                      <a:pt x="219" y="784"/>
                    </a:lnTo>
                    <a:lnTo>
                      <a:pt x="219" y="782"/>
                    </a:lnTo>
                    <a:lnTo>
                      <a:pt x="220" y="782"/>
                    </a:lnTo>
                    <a:lnTo>
                      <a:pt x="220" y="780"/>
                    </a:lnTo>
                    <a:lnTo>
                      <a:pt x="222" y="780"/>
                    </a:lnTo>
                    <a:lnTo>
                      <a:pt x="222" y="776"/>
                    </a:lnTo>
                    <a:lnTo>
                      <a:pt x="224" y="776"/>
                    </a:lnTo>
                    <a:lnTo>
                      <a:pt x="224" y="775"/>
                    </a:lnTo>
                    <a:lnTo>
                      <a:pt x="228" y="775"/>
                    </a:lnTo>
                    <a:lnTo>
                      <a:pt x="229" y="778"/>
                    </a:lnTo>
                    <a:lnTo>
                      <a:pt x="230" y="778"/>
                    </a:lnTo>
                    <a:lnTo>
                      <a:pt x="229" y="775"/>
                    </a:lnTo>
                    <a:lnTo>
                      <a:pt x="228" y="774"/>
                    </a:lnTo>
                    <a:lnTo>
                      <a:pt x="224" y="773"/>
                    </a:lnTo>
                    <a:lnTo>
                      <a:pt x="225" y="772"/>
                    </a:lnTo>
                    <a:lnTo>
                      <a:pt x="228" y="770"/>
                    </a:lnTo>
                    <a:lnTo>
                      <a:pt x="228" y="769"/>
                    </a:lnTo>
                    <a:lnTo>
                      <a:pt x="229" y="769"/>
                    </a:lnTo>
                    <a:lnTo>
                      <a:pt x="231" y="770"/>
                    </a:lnTo>
                    <a:lnTo>
                      <a:pt x="230" y="769"/>
                    </a:lnTo>
                    <a:lnTo>
                      <a:pt x="230" y="768"/>
                    </a:lnTo>
                    <a:lnTo>
                      <a:pt x="232" y="768"/>
                    </a:lnTo>
                    <a:lnTo>
                      <a:pt x="234" y="767"/>
                    </a:lnTo>
                    <a:lnTo>
                      <a:pt x="232" y="766"/>
                    </a:lnTo>
                    <a:lnTo>
                      <a:pt x="232" y="762"/>
                    </a:lnTo>
                    <a:lnTo>
                      <a:pt x="234" y="762"/>
                    </a:lnTo>
                    <a:lnTo>
                      <a:pt x="234" y="761"/>
                    </a:lnTo>
                    <a:lnTo>
                      <a:pt x="235" y="761"/>
                    </a:lnTo>
                    <a:lnTo>
                      <a:pt x="237" y="763"/>
                    </a:lnTo>
                    <a:lnTo>
                      <a:pt x="237" y="761"/>
                    </a:lnTo>
                    <a:lnTo>
                      <a:pt x="235" y="761"/>
                    </a:lnTo>
                    <a:lnTo>
                      <a:pt x="235" y="760"/>
                    </a:lnTo>
                    <a:lnTo>
                      <a:pt x="237" y="760"/>
                    </a:lnTo>
                    <a:lnTo>
                      <a:pt x="240" y="762"/>
                    </a:lnTo>
                    <a:lnTo>
                      <a:pt x="241" y="761"/>
                    </a:lnTo>
                    <a:lnTo>
                      <a:pt x="240" y="761"/>
                    </a:lnTo>
                    <a:lnTo>
                      <a:pt x="240" y="758"/>
                    </a:lnTo>
                    <a:lnTo>
                      <a:pt x="238" y="758"/>
                    </a:lnTo>
                    <a:lnTo>
                      <a:pt x="238" y="757"/>
                    </a:lnTo>
                    <a:lnTo>
                      <a:pt x="237" y="757"/>
                    </a:lnTo>
                    <a:lnTo>
                      <a:pt x="237" y="756"/>
                    </a:lnTo>
                    <a:lnTo>
                      <a:pt x="234" y="756"/>
                    </a:lnTo>
                    <a:lnTo>
                      <a:pt x="234" y="755"/>
                    </a:lnTo>
                    <a:lnTo>
                      <a:pt x="235" y="755"/>
                    </a:lnTo>
                    <a:lnTo>
                      <a:pt x="235" y="754"/>
                    </a:lnTo>
                    <a:lnTo>
                      <a:pt x="237" y="754"/>
                    </a:lnTo>
                    <a:lnTo>
                      <a:pt x="241" y="757"/>
                    </a:lnTo>
                    <a:lnTo>
                      <a:pt x="241" y="756"/>
                    </a:lnTo>
                    <a:lnTo>
                      <a:pt x="240" y="755"/>
                    </a:lnTo>
                    <a:lnTo>
                      <a:pt x="240" y="754"/>
                    </a:lnTo>
                    <a:lnTo>
                      <a:pt x="238" y="755"/>
                    </a:lnTo>
                    <a:lnTo>
                      <a:pt x="238" y="752"/>
                    </a:lnTo>
                    <a:lnTo>
                      <a:pt x="240" y="752"/>
                    </a:lnTo>
                    <a:lnTo>
                      <a:pt x="240" y="751"/>
                    </a:lnTo>
                    <a:lnTo>
                      <a:pt x="241" y="752"/>
                    </a:lnTo>
                    <a:lnTo>
                      <a:pt x="241" y="754"/>
                    </a:lnTo>
                    <a:lnTo>
                      <a:pt x="242" y="755"/>
                    </a:lnTo>
                    <a:lnTo>
                      <a:pt x="244" y="755"/>
                    </a:lnTo>
                    <a:lnTo>
                      <a:pt x="245" y="756"/>
                    </a:lnTo>
                    <a:lnTo>
                      <a:pt x="245" y="757"/>
                    </a:lnTo>
                    <a:lnTo>
                      <a:pt x="248" y="760"/>
                    </a:lnTo>
                    <a:lnTo>
                      <a:pt x="249" y="760"/>
                    </a:lnTo>
                    <a:lnTo>
                      <a:pt x="250" y="758"/>
                    </a:lnTo>
                    <a:lnTo>
                      <a:pt x="248" y="757"/>
                    </a:lnTo>
                    <a:lnTo>
                      <a:pt x="247" y="756"/>
                    </a:lnTo>
                    <a:lnTo>
                      <a:pt x="248" y="755"/>
                    </a:lnTo>
                    <a:lnTo>
                      <a:pt x="248" y="754"/>
                    </a:lnTo>
                    <a:lnTo>
                      <a:pt x="247" y="752"/>
                    </a:lnTo>
                    <a:lnTo>
                      <a:pt x="242" y="752"/>
                    </a:lnTo>
                    <a:lnTo>
                      <a:pt x="242" y="751"/>
                    </a:lnTo>
                    <a:lnTo>
                      <a:pt x="243" y="750"/>
                    </a:lnTo>
                    <a:lnTo>
                      <a:pt x="245" y="750"/>
                    </a:lnTo>
                    <a:lnTo>
                      <a:pt x="245" y="749"/>
                    </a:lnTo>
                    <a:lnTo>
                      <a:pt x="248" y="749"/>
                    </a:lnTo>
                    <a:lnTo>
                      <a:pt x="249" y="750"/>
                    </a:lnTo>
                    <a:lnTo>
                      <a:pt x="249" y="748"/>
                    </a:lnTo>
                    <a:lnTo>
                      <a:pt x="248" y="748"/>
                    </a:lnTo>
                    <a:lnTo>
                      <a:pt x="248" y="746"/>
                    </a:lnTo>
                    <a:lnTo>
                      <a:pt x="249" y="745"/>
                    </a:lnTo>
                    <a:lnTo>
                      <a:pt x="249" y="746"/>
                    </a:lnTo>
                    <a:lnTo>
                      <a:pt x="251" y="749"/>
                    </a:lnTo>
                    <a:lnTo>
                      <a:pt x="253" y="748"/>
                    </a:lnTo>
                    <a:lnTo>
                      <a:pt x="254" y="748"/>
                    </a:lnTo>
                    <a:lnTo>
                      <a:pt x="253" y="746"/>
                    </a:lnTo>
                    <a:lnTo>
                      <a:pt x="253" y="745"/>
                    </a:lnTo>
                    <a:lnTo>
                      <a:pt x="254" y="745"/>
                    </a:lnTo>
                    <a:lnTo>
                      <a:pt x="255" y="746"/>
                    </a:lnTo>
                    <a:lnTo>
                      <a:pt x="255" y="745"/>
                    </a:lnTo>
                    <a:lnTo>
                      <a:pt x="254" y="745"/>
                    </a:lnTo>
                    <a:lnTo>
                      <a:pt x="254" y="741"/>
                    </a:lnTo>
                    <a:lnTo>
                      <a:pt x="253" y="739"/>
                    </a:lnTo>
                    <a:lnTo>
                      <a:pt x="254" y="739"/>
                    </a:lnTo>
                    <a:lnTo>
                      <a:pt x="254" y="737"/>
                    </a:lnTo>
                    <a:lnTo>
                      <a:pt x="255" y="737"/>
                    </a:lnTo>
                    <a:lnTo>
                      <a:pt x="256" y="738"/>
                    </a:lnTo>
                    <a:lnTo>
                      <a:pt x="259" y="739"/>
                    </a:lnTo>
                    <a:lnTo>
                      <a:pt x="259" y="743"/>
                    </a:lnTo>
                    <a:lnTo>
                      <a:pt x="260" y="744"/>
                    </a:lnTo>
                    <a:lnTo>
                      <a:pt x="260" y="745"/>
                    </a:lnTo>
                    <a:lnTo>
                      <a:pt x="263" y="748"/>
                    </a:lnTo>
                    <a:lnTo>
                      <a:pt x="263" y="752"/>
                    </a:lnTo>
                    <a:lnTo>
                      <a:pt x="267" y="751"/>
                    </a:lnTo>
                    <a:lnTo>
                      <a:pt x="268" y="752"/>
                    </a:lnTo>
                    <a:lnTo>
                      <a:pt x="269" y="752"/>
                    </a:lnTo>
                    <a:lnTo>
                      <a:pt x="271" y="754"/>
                    </a:lnTo>
                    <a:lnTo>
                      <a:pt x="271" y="756"/>
                    </a:lnTo>
                    <a:lnTo>
                      <a:pt x="267" y="760"/>
                    </a:lnTo>
                    <a:lnTo>
                      <a:pt x="266" y="764"/>
                    </a:lnTo>
                    <a:lnTo>
                      <a:pt x="267" y="764"/>
                    </a:lnTo>
                    <a:lnTo>
                      <a:pt x="267" y="763"/>
                    </a:lnTo>
                    <a:lnTo>
                      <a:pt x="268" y="760"/>
                    </a:lnTo>
                    <a:lnTo>
                      <a:pt x="272" y="757"/>
                    </a:lnTo>
                    <a:lnTo>
                      <a:pt x="273" y="756"/>
                    </a:lnTo>
                    <a:lnTo>
                      <a:pt x="272" y="756"/>
                    </a:lnTo>
                    <a:lnTo>
                      <a:pt x="272" y="755"/>
                    </a:lnTo>
                    <a:lnTo>
                      <a:pt x="273" y="752"/>
                    </a:lnTo>
                    <a:lnTo>
                      <a:pt x="273" y="751"/>
                    </a:lnTo>
                    <a:lnTo>
                      <a:pt x="274" y="751"/>
                    </a:lnTo>
                    <a:lnTo>
                      <a:pt x="274" y="752"/>
                    </a:lnTo>
                    <a:lnTo>
                      <a:pt x="275" y="752"/>
                    </a:lnTo>
                    <a:lnTo>
                      <a:pt x="278" y="750"/>
                    </a:lnTo>
                    <a:lnTo>
                      <a:pt x="282" y="750"/>
                    </a:lnTo>
                    <a:lnTo>
                      <a:pt x="284" y="749"/>
                    </a:lnTo>
                    <a:lnTo>
                      <a:pt x="274" y="750"/>
                    </a:lnTo>
                    <a:lnTo>
                      <a:pt x="275" y="749"/>
                    </a:lnTo>
                    <a:lnTo>
                      <a:pt x="275" y="745"/>
                    </a:lnTo>
                    <a:lnTo>
                      <a:pt x="279" y="745"/>
                    </a:lnTo>
                    <a:lnTo>
                      <a:pt x="279" y="744"/>
                    </a:lnTo>
                    <a:lnTo>
                      <a:pt x="278" y="744"/>
                    </a:lnTo>
                    <a:lnTo>
                      <a:pt x="278" y="742"/>
                    </a:lnTo>
                    <a:lnTo>
                      <a:pt x="280" y="742"/>
                    </a:lnTo>
                    <a:lnTo>
                      <a:pt x="279" y="743"/>
                    </a:lnTo>
                    <a:lnTo>
                      <a:pt x="280" y="743"/>
                    </a:lnTo>
                    <a:lnTo>
                      <a:pt x="287" y="738"/>
                    </a:lnTo>
                    <a:lnTo>
                      <a:pt x="288" y="737"/>
                    </a:lnTo>
                    <a:lnTo>
                      <a:pt x="284" y="738"/>
                    </a:lnTo>
                    <a:lnTo>
                      <a:pt x="282" y="739"/>
                    </a:lnTo>
                    <a:lnTo>
                      <a:pt x="282" y="735"/>
                    </a:lnTo>
                    <a:lnTo>
                      <a:pt x="281" y="735"/>
                    </a:lnTo>
                    <a:lnTo>
                      <a:pt x="279" y="737"/>
                    </a:lnTo>
                    <a:lnTo>
                      <a:pt x="281" y="737"/>
                    </a:lnTo>
                    <a:lnTo>
                      <a:pt x="280" y="739"/>
                    </a:lnTo>
                    <a:lnTo>
                      <a:pt x="279" y="741"/>
                    </a:lnTo>
                    <a:lnTo>
                      <a:pt x="276" y="738"/>
                    </a:lnTo>
                    <a:lnTo>
                      <a:pt x="275" y="736"/>
                    </a:lnTo>
                    <a:lnTo>
                      <a:pt x="275" y="735"/>
                    </a:lnTo>
                    <a:lnTo>
                      <a:pt x="274" y="735"/>
                    </a:lnTo>
                    <a:lnTo>
                      <a:pt x="274" y="732"/>
                    </a:lnTo>
                    <a:lnTo>
                      <a:pt x="273" y="732"/>
                    </a:lnTo>
                    <a:lnTo>
                      <a:pt x="273" y="729"/>
                    </a:lnTo>
                    <a:lnTo>
                      <a:pt x="274" y="729"/>
                    </a:lnTo>
                    <a:lnTo>
                      <a:pt x="274" y="727"/>
                    </a:lnTo>
                    <a:lnTo>
                      <a:pt x="273" y="727"/>
                    </a:lnTo>
                    <a:lnTo>
                      <a:pt x="273" y="726"/>
                    </a:lnTo>
                    <a:lnTo>
                      <a:pt x="274" y="726"/>
                    </a:lnTo>
                    <a:lnTo>
                      <a:pt x="276" y="725"/>
                    </a:lnTo>
                    <a:lnTo>
                      <a:pt x="279" y="723"/>
                    </a:lnTo>
                    <a:lnTo>
                      <a:pt x="280" y="723"/>
                    </a:lnTo>
                    <a:lnTo>
                      <a:pt x="281" y="724"/>
                    </a:lnTo>
                    <a:lnTo>
                      <a:pt x="282" y="724"/>
                    </a:lnTo>
                    <a:lnTo>
                      <a:pt x="281" y="723"/>
                    </a:lnTo>
                    <a:lnTo>
                      <a:pt x="281" y="721"/>
                    </a:lnTo>
                    <a:lnTo>
                      <a:pt x="280" y="721"/>
                    </a:lnTo>
                    <a:lnTo>
                      <a:pt x="279" y="720"/>
                    </a:lnTo>
                    <a:lnTo>
                      <a:pt x="290" y="719"/>
                    </a:lnTo>
                    <a:lnTo>
                      <a:pt x="291" y="718"/>
                    </a:lnTo>
                    <a:lnTo>
                      <a:pt x="292" y="718"/>
                    </a:lnTo>
                    <a:lnTo>
                      <a:pt x="292" y="717"/>
                    </a:lnTo>
                    <a:lnTo>
                      <a:pt x="286" y="717"/>
                    </a:lnTo>
                    <a:lnTo>
                      <a:pt x="285" y="715"/>
                    </a:lnTo>
                    <a:lnTo>
                      <a:pt x="284" y="715"/>
                    </a:lnTo>
                    <a:lnTo>
                      <a:pt x="285" y="714"/>
                    </a:lnTo>
                    <a:lnTo>
                      <a:pt x="290" y="714"/>
                    </a:lnTo>
                    <a:lnTo>
                      <a:pt x="290" y="713"/>
                    </a:lnTo>
                    <a:lnTo>
                      <a:pt x="288" y="712"/>
                    </a:lnTo>
                    <a:lnTo>
                      <a:pt x="290" y="712"/>
                    </a:lnTo>
                    <a:lnTo>
                      <a:pt x="288" y="712"/>
                    </a:lnTo>
                    <a:lnTo>
                      <a:pt x="286" y="713"/>
                    </a:lnTo>
                    <a:lnTo>
                      <a:pt x="285" y="714"/>
                    </a:lnTo>
                    <a:lnTo>
                      <a:pt x="284" y="713"/>
                    </a:lnTo>
                    <a:lnTo>
                      <a:pt x="286" y="712"/>
                    </a:lnTo>
                    <a:lnTo>
                      <a:pt x="287" y="709"/>
                    </a:lnTo>
                    <a:lnTo>
                      <a:pt x="288" y="708"/>
                    </a:lnTo>
                    <a:lnTo>
                      <a:pt x="291" y="708"/>
                    </a:lnTo>
                    <a:lnTo>
                      <a:pt x="294" y="705"/>
                    </a:lnTo>
                    <a:lnTo>
                      <a:pt x="298" y="705"/>
                    </a:lnTo>
                    <a:lnTo>
                      <a:pt x="301" y="701"/>
                    </a:lnTo>
                    <a:lnTo>
                      <a:pt x="307" y="704"/>
                    </a:lnTo>
                    <a:lnTo>
                      <a:pt x="306" y="701"/>
                    </a:lnTo>
                    <a:lnTo>
                      <a:pt x="304" y="700"/>
                    </a:lnTo>
                    <a:lnTo>
                      <a:pt x="299" y="700"/>
                    </a:lnTo>
                    <a:lnTo>
                      <a:pt x="298" y="702"/>
                    </a:lnTo>
                    <a:lnTo>
                      <a:pt x="294" y="702"/>
                    </a:lnTo>
                    <a:lnTo>
                      <a:pt x="287" y="708"/>
                    </a:lnTo>
                    <a:lnTo>
                      <a:pt x="282" y="711"/>
                    </a:lnTo>
                    <a:lnTo>
                      <a:pt x="281" y="711"/>
                    </a:lnTo>
                    <a:lnTo>
                      <a:pt x="282" y="712"/>
                    </a:lnTo>
                    <a:lnTo>
                      <a:pt x="282" y="713"/>
                    </a:lnTo>
                    <a:lnTo>
                      <a:pt x="279" y="715"/>
                    </a:lnTo>
                    <a:lnTo>
                      <a:pt x="276" y="715"/>
                    </a:lnTo>
                    <a:lnTo>
                      <a:pt x="276" y="717"/>
                    </a:lnTo>
                    <a:lnTo>
                      <a:pt x="275" y="718"/>
                    </a:lnTo>
                    <a:lnTo>
                      <a:pt x="275" y="719"/>
                    </a:lnTo>
                    <a:lnTo>
                      <a:pt x="272" y="723"/>
                    </a:lnTo>
                    <a:lnTo>
                      <a:pt x="267" y="724"/>
                    </a:lnTo>
                    <a:lnTo>
                      <a:pt x="266" y="724"/>
                    </a:lnTo>
                    <a:lnTo>
                      <a:pt x="267" y="723"/>
                    </a:lnTo>
                    <a:lnTo>
                      <a:pt x="269" y="721"/>
                    </a:lnTo>
                    <a:lnTo>
                      <a:pt x="271" y="720"/>
                    </a:lnTo>
                    <a:lnTo>
                      <a:pt x="272" y="720"/>
                    </a:lnTo>
                    <a:lnTo>
                      <a:pt x="274" y="717"/>
                    </a:lnTo>
                    <a:lnTo>
                      <a:pt x="274" y="715"/>
                    </a:lnTo>
                    <a:lnTo>
                      <a:pt x="271" y="717"/>
                    </a:lnTo>
                    <a:lnTo>
                      <a:pt x="269" y="715"/>
                    </a:lnTo>
                    <a:lnTo>
                      <a:pt x="266" y="715"/>
                    </a:lnTo>
                    <a:lnTo>
                      <a:pt x="267" y="713"/>
                    </a:lnTo>
                    <a:lnTo>
                      <a:pt x="268" y="713"/>
                    </a:lnTo>
                    <a:lnTo>
                      <a:pt x="278" y="711"/>
                    </a:lnTo>
                    <a:lnTo>
                      <a:pt x="284" y="708"/>
                    </a:lnTo>
                    <a:lnTo>
                      <a:pt x="286" y="706"/>
                    </a:lnTo>
                    <a:lnTo>
                      <a:pt x="285" y="706"/>
                    </a:lnTo>
                    <a:lnTo>
                      <a:pt x="281" y="708"/>
                    </a:lnTo>
                    <a:lnTo>
                      <a:pt x="267" y="712"/>
                    </a:lnTo>
                    <a:lnTo>
                      <a:pt x="267" y="711"/>
                    </a:lnTo>
                    <a:lnTo>
                      <a:pt x="273" y="705"/>
                    </a:lnTo>
                    <a:lnTo>
                      <a:pt x="275" y="705"/>
                    </a:lnTo>
                    <a:lnTo>
                      <a:pt x="279" y="708"/>
                    </a:lnTo>
                    <a:lnTo>
                      <a:pt x="279" y="707"/>
                    </a:lnTo>
                    <a:lnTo>
                      <a:pt x="280" y="707"/>
                    </a:lnTo>
                    <a:lnTo>
                      <a:pt x="281" y="706"/>
                    </a:lnTo>
                    <a:lnTo>
                      <a:pt x="281" y="705"/>
                    </a:lnTo>
                    <a:lnTo>
                      <a:pt x="280" y="705"/>
                    </a:lnTo>
                    <a:lnTo>
                      <a:pt x="279" y="707"/>
                    </a:lnTo>
                    <a:lnTo>
                      <a:pt x="278" y="707"/>
                    </a:lnTo>
                    <a:lnTo>
                      <a:pt x="276" y="705"/>
                    </a:lnTo>
                    <a:lnTo>
                      <a:pt x="276" y="704"/>
                    </a:lnTo>
                    <a:lnTo>
                      <a:pt x="280" y="702"/>
                    </a:lnTo>
                    <a:lnTo>
                      <a:pt x="282" y="704"/>
                    </a:lnTo>
                    <a:lnTo>
                      <a:pt x="282" y="701"/>
                    </a:lnTo>
                    <a:lnTo>
                      <a:pt x="284" y="701"/>
                    </a:lnTo>
                    <a:lnTo>
                      <a:pt x="284" y="702"/>
                    </a:lnTo>
                    <a:lnTo>
                      <a:pt x="286" y="702"/>
                    </a:lnTo>
                    <a:lnTo>
                      <a:pt x="288" y="700"/>
                    </a:lnTo>
                    <a:lnTo>
                      <a:pt x="291" y="700"/>
                    </a:lnTo>
                    <a:lnTo>
                      <a:pt x="291" y="699"/>
                    </a:lnTo>
                    <a:lnTo>
                      <a:pt x="290" y="698"/>
                    </a:lnTo>
                    <a:lnTo>
                      <a:pt x="290" y="696"/>
                    </a:lnTo>
                    <a:lnTo>
                      <a:pt x="293" y="693"/>
                    </a:lnTo>
                    <a:lnTo>
                      <a:pt x="294" y="693"/>
                    </a:lnTo>
                    <a:lnTo>
                      <a:pt x="297" y="690"/>
                    </a:lnTo>
                    <a:lnTo>
                      <a:pt x="299" y="692"/>
                    </a:lnTo>
                    <a:lnTo>
                      <a:pt x="299" y="694"/>
                    </a:lnTo>
                    <a:lnTo>
                      <a:pt x="300" y="693"/>
                    </a:lnTo>
                    <a:lnTo>
                      <a:pt x="304" y="693"/>
                    </a:lnTo>
                    <a:lnTo>
                      <a:pt x="305" y="694"/>
                    </a:lnTo>
                    <a:lnTo>
                      <a:pt x="305" y="695"/>
                    </a:lnTo>
                    <a:lnTo>
                      <a:pt x="306" y="696"/>
                    </a:lnTo>
                    <a:lnTo>
                      <a:pt x="305" y="696"/>
                    </a:lnTo>
                    <a:lnTo>
                      <a:pt x="305" y="698"/>
                    </a:lnTo>
                    <a:lnTo>
                      <a:pt x="306" y="698"/>
                    </a:lnTo>
                    <a:lnTo>
                      <a:pt x="307" y="696"/>
                    </a:lnTo>
                    <a:lnTo>
                      <a:pt x="306" y="695"/>
                    </a:lnTo>
                    <a:lnTo>
                      <a:pt x="306" y="693"/>
                    </a:lnTo>
                    <a:lnTo>
                      <a:pt x="310" y="692"/>
                    </a:lnTo>
                    <a:lnTo>
                      <a:pt x="313" y="688"/>
                    </a:lnTo>
                    <a:lnTo>
                      <a:pt x="317" y="689"/>
                    </a:lnTo>
                    <a:lnTo>
                      <a:pt x="318" y="688"/>
                    </a:lnTo>
                    <a:lnTo>
                      <a:pt x="318" y="686"/>
                    </a:lnTo>
                    <a:lnTo>
                      <a:pt x="319" y="686"/>
                    </a:lnTo>
                    <a:lnTo>
                      <a:pt x="324" y="684"/>
                    </a:lnTo>
                    <a:lnTo>
                      <a:pt x="325" y="684"/>
                    </a:lnTo>
                    <a:lnTo>
                      <a:pt x="324" y="683"/>
                    </a:lnTo>
                    <a:lnTo>
                      <a:pt x="324" y="682"/>
                    </a:lnTo>
                    <a:lnTo>
                      <a:pt x="327" y="682"/>
                    </a:lnTo>
                    <a:lnTo>
                      <a:pt x="329" y="678"/>
                    </a:lnTo>
                    <a:lnTo>
                      <a:pt x="332" y="675"/>
                    </a:lnTo>
                    <a:lnTo>
                      <a:pt x="332" y="672"/>
                    </a:lnTo>
                    <a:lnTo>
                      <a:pt x="334" y="672"/>
                    </a:lnTo>
                    <a:lnTo>
                      <a:pt x="337" y="666"/>
                    </a:lnTo>
                    <a:lnTo>
                      <a:pt x="338" y="664"/>
                    </a:lnTo>
                    <a:lnTo>
                      <a:pt x="337" y="664"/>
                    </a:lnTo>
                    <a:lnTo>
                      <a:pt x="336" y="666"/>
                    </a:lnTo>
                    <a:lnTo>
                      <a:pt x="332" y="670"/>
                    </a:lnTo>
                    <a:lnTo>
                      <a:pt x="327" y="677"/>
                    </a:lnTo>
                    <a:lnTo>
                      <a:pt x="322" y="681"/>
                    </a:lnTo>
                    <a:lnTo>
                      <a:pt x="321" y="681"/>
                    </a:lnTo>
                    <a:lnTo>
                      <a:pt x="319" y="683"/>
                    </a:lnTo>
                    <a:lnTo>
                      <a:pt x="315" y="683"/>
                    </a:lnTo>
                    <a:lnTo>
                      <a:pt x="313" y="682"/>
                    </a:lnTo>
                    <a:lnTo>
                      <a:pt x="315" y="680"/>
                    </a:lnTo>
                    <a:lnTo>
                      <a:pt x="318" y="680"/>
                    </a:lnTo>
                    <a:lnTo>
                      <a:pt x="319" y="677"/>
                    </a:lnTo>
                    <a:lnTo>
                      <a:pt x="317" y="677"/>
                    </a:lnTo>
                    <a:lnTo>
                      <a:pt x="317" y="675"/>
                    </a:lnTo>
                    <a:lnTo>
                      <a:pt x="313" y="675"/>
                    </a:lnTo>
                    <a:lnTo>
                      <a:pt x="316" y="672"/>
                    </a:lnTo>
                    <a:lnTo>
                      <a:pt x="317" y="672"/>
                    </a:lnTo>
                    <a:lnTo>
                      <a:pt x="318" y="674"/>
                    </a:lnTo>
                    <a:lnTo>
                      <a:pt x="319" y="674"/>
                    </a:lnTo>
                    <a:lnTo>
                      <a:pt x="321" y="672"/>
                    </a:lnTo>
                    <a:lnTo>
                      <a:pt x="328" y="672"/>
                    </a:lnTo>
                    <a:lnTo>
                      <a:pt x="327" y="671"/>
                    </a:lnTo>
                    <a:lnTo>
                      <a:pt x="323" y="671"/>
                    </a:lnTo>
                    <a:lnTo>
                      <a:pt x="321" y="670"/>
                    </a:lnTo>
                    <a:lnTo>
                      <a:pt x="319" y="671"/>
                    </a:lnTo>
                    <a:lnTo>
                      <a:pt x="318" y="671"/>
                    </a:lnTo>
                    <a:lnTo>
                      <a:pt x="318" y="670"/>
                    </a:lnTo>
                    <a:lnTo>
                      <a:pt x="312" y="670"/>
                    </a:lnTo>
                    <a:lnTo>
                      <a:pt x="312" y="671"/>
                    </a:lnTo>
                    <a:lnTo>
                      <a:pt x="310" y="674"/>
                    </a:lnTo>
                    <a:lnTo>
                      <a:pt x="309" y="674"/>
                    </a:lnTo>
                    <a:lnTo>
                      <a:pt x="309" y="672"/>
                    </a:lnTo>
                    <a:lnTo>
                      <a:pt x="311" y="670"/>
                    </a:lnTo>
                    <a:lnTo>
                      <a:pt x="312" y="668"/>
                    </a:lnTo>
                    <a:lnTo>
                      <a:pt x="312" y="666"/>
                    </a:lnTo>
                    <a:lnTo>
                      <a:pt x="317" y="666"/>
                    </a:lnTo>
                    <a:lnTo>
                      <a:pt x="318" y="664"/>
                    </a:lnTo>
                    <a:lnTo>
                      <a:pt x="316" y="665"/>
                    </a:lnTo>
                    <a:lnTo>
                      <a:pt x="316" y="664"/>
                    </a:lnTo>
                    <a:lnTo>
                      <a:pt x="319" y="661"/>
                    </a:lnTo>
                    <a:lnTo>
                      <a:pt x="319" y="662"/>
                    </a:lnTo>
                    <a:lnTo>
                      <a:pt x="323" y="662"/>
                    </a:lnTo>
                    <a:lnTo>
                      <a:pt x="322" y="661"/>
                    </a:lnTo>
                    <a:lnTo>
                      <a:pt x="321" y="661"/>
                    </a:lnTo>
                    <a:lnTo>
                      <a:pt x="321" y="657"/>
                    </a:lnTo>
                    <a:lnTo>
                      <a:pt x="319" y="656"/>
                    </a:lnTo>
                    <a:lnTo>
                      <a:pt x="319" y="653"/>
                    </a:lnTo>
                    <a:lnTo>
                      <a:pt x="318" y="652"/>
                    </a:lnTo>
                    <a:lnTo>
                      <a:pt x="322" y="652"/>
                    </a:lnTo>
                    <a:lnTo>
                      <a:pt x="322" y="655"/>
                    </a:lnTo>
                    <a:lnTo>
                      <a:pt x="323" y="656"/>
                    </a:lnTo>
                    <a:lnTo>
                      <a:pt x="323" y="655"/>
                    </a:lnTo>
                    <a:lnTo>
                      <a:pt x="324" y="653"/>
                    </a:lnTo>
                    <a:lnTo>
                      <a:pt x="325" y="655"/>
                    </a:lnTo>
                    <a:lnTo>
                      <a:pt x="325" y="656"/>
                    </a:lnTo>
                    <a:lnTo>
                      <a:pt x="327" y="657"/>
                    </a:lnTo>
                    <a:lnTo>
                      <a:pt x="327" y="659"/>
                    </a:lnTo>
                    <a:lnTo>
                      <a:pt x="328" y="661"/>
                    </a:lnTo>
                    <a:lnTo>
                      <a:pt x="327" y="657"/>
                    </a:lnTo>
                    <a:lnTo>
                      <a:pt x="325" y="655"/>
                    </a:lnTo>
                    <a:lnTo>
                      <a:pt x="325" y="652"/>
                    </a:lnTo>
                    <a:lnTo>
                      <a:pt x="331" y="651"/>
                    </a:lnTo>
                    <a:lnTo>
                      <a:pt x="329" y="650"/>
                    </a:lnTo>
                    <a:lnTo>
                      <a:pt x="324" y="651"/>
                    </a:lnTo>
                    <a:lnTo>
                      <a:pt x="324" y="650"/>
                    </a:lnTo>
                    <a:lnTo>
                      <a:pt x="325" y="650"/>
                    </a:lnTo>
                    <a:lnTo>
                      <a:pt x="327" y="649"/>
                    </a:lnTo>
                    <a:lnTo>
                      <a:pt x="323" y="649"/>
                    </a:lnTo>
                    <a:lnTo>
                      <a:pt x="323" y="647"/>
                    </a:lnTo>
                    <a:lnTo>
                      <a:pt x="322" y="646"/>
                    </a:lnTo>
                    <a:lnTo>
                      <a:pt x="324" y="644"/>
                    </a:lnTo>
                    <a:lnTo>
                      <a:pt x="323" y="644"/>
                    </a:lnTo>
                    <a:lnTo>
                      <a:pt x="323" y="638"/>
                    </a:lnTo>
                    <a:lnTo>
                      <a:pt x="322" y="640"/>
                    </a:lnTo>
                    <a:lnTo>
                      <a:pt x="321" y="644"/>
                    </a:lnTo>
                    <a:lnTo>
                      <a:pt x="319" y="646"/>
                    </a:lnTo>
                    <a:lnTo>
                      <a:pt x="318" y="645"/>
                    </a:lnTo>
                    <a:lnTo>
                      <a:pt x="318" y="643"/>
                    </a:lnTo>
                    <a:lnTo>
                      <a:pt x="319" y="643"/>
                    </a:lnTo>
                    <a:lnTo>
                      <a:pt x="321" y="640"/>
                    </a:lnTo>
                    <a:lnTo>
                      <a:pt x="321" y="639"/>
                    </a:lnTo>
                    <a:lnTo>
                      <a:pt x="319" y="639"/>
                    </a:lnTo>
                    <a:lnTo>
                      <a:pt x="318" y="643"/>
                    </a:lnTo>
                    <a:lnTo>
                      <a:pt x="318" y="644"/>
                    </a:lnTo>
                    <a:lnTo>
                      <a:pt x="316" y="644"/>
                    </a:lnTo>
                    <a:lnTo>
                      <a:pt x="315" y="641"/>
                    </a:lnTo>
                    <a:lnTo>
                      <a:pt x="316" y="639"/>
                    </a:lnTo>
                    <a:lnTo>
                      <a:pt x="316" y="637"/>
                    </a:lnTo>
                    <a:lnTo>
                      <a:pt x="315" y="637"/>
                    </a:lnTo>
                    <a:lnTo>
                      <a:pt x="315" y="638"/>
                    </a:lnTo>
                    <a:lnTo>
                      <a:pt x="313" y="638"/>
                    </a:lnTo>
                    <a:lnTo>
                      <a:pt x="313" y="632"/>
                    </a:lnTo>
                    <a:lnTo>
                      <a:pt x="315" y="629"/>
                    </a:lnTo>
                    <a:lnTo>
                      <a:pt x="316" y="628"/>
                    </a:lnTo>
                    <a:lnTo>
                      <a:pt x="316" y="627"/>
                    </a:lnTo>
                    <a:lnTo>
                      <a:pt x="319" y="623"/>
                    </a:lnTo>
                    <a:lnTo>
                      <a:pt x="322" y="623"/>
                    </a:lnTo>
                    <a:lnTo>
                      <a:pt x="323" y="625"/>
                    </a:lnTo>
                    <a:lnTo>
                      <a:pt x="323" y="628"/>
                    </a:lnTo>
                    <a:lnTo>
                      <a:pt x="324" y="628"/>
                    </a:lnTo>
                    <a:lnTo>
                      <a:pt x="324" y="632"/>
                    </a:lnTo>
                    <a:lnTo>
                      <a:pt x="327" y="633"/>
                    </a:lnTo>
                    <a:lnTo>
                      <a:pt x="328" y="632"/>
                    </a:lnTo>
                    <a:lnTo>
                      <a:pt x="329" y="634"/>
                    </a:lnTo>
                    <a:lnTo>
                      <a:pt x="330" y="634"/>
                    </a:lnTo>
                    <a:lnTo>
                      <a:pt x="331" y="633"/>
                    </a:lnTo>
                    <a:lnTo>
                      <a:pt x="331" y="632"/>
                    </a:lnTo>
                    <a:lnTo>
                      <a:pt x="330" y="631"/>
                    </a:lnTo>
                    <a:lnTo>
                      <a:pt x="327" y="631"/>
                    </a:lnTo>
                    <a:lnTo>
                      <a:pt x="327" y="627"/>
                    </a:lnTo>
                    <a:lnTo>
                      <a:pt x="323" y="623"/>
                    </a:lnTo>
                    <a:lnTo>
                      <a:pt x="322" y="621"/>
                    </a:lnTo>
                    <a:lnTo>
                      <a:pt x="322" y="620"/>
                    </a:lnTo>
                    <a:lnTo>
                      <a:pt x="325" y="616"/>
                    </a:lnTo>
                    <a:lnTo>
                      <a:pt x="325" y="615"/>
                    </a:lnTo>
                    <a:lnTo>
                      <a:pt x="327" y="615"/>
                    </a:lnTo>
                    <a:lnTo>
                      <a:pt x="328" y="616"/>
                    </a:lnTo>
                    <a:lnTo>
                      <a:pt x="328" y="618"/>
                    </a:lnTo>
                    <a:lnTo>
                      <a:pt x="329" y="618"/>
                    </a:lnTo>
                    <a:lnTo>
                      <a:pt x="328" y="616"/>
                    </a:lnTo>
                    <a:lnTo>
                      <a:pt x="328" y="613"/>
                    </a:lnTo>
                    <a:lnTo>
                      <a:pt x="327" y="613"/>
                    </a:lnTo>
                    <a:lnTo>
                      <a:pt x="324" y="614"/>
                    </a:lnTo>
                    <a:lnTo>
                      <a:pt x="324" y="610"/>
                    </a:lnTo>
                    <a:lnTo>
                      <a:pt x="325" y="610"/>
                    </a:lnTo>
                    <a:lnTo>
                      <a:pt x="325" y="607"/>
                    </a:lnTo>
                    <a:lnTo>
                      <a:pt x="327" y="604"/>
                    </a:lnTo>
                    <a:lnTo>
                      <a:pt x="327" y="603"/>
                    </a:lnTo>
                    <a:lnTo>
                      <a:pt x="331" y="600"/>
                    </a:lnTo>
                    <a:lnTo>
                      <a:pt x="332" y="598"/>
                    </a:lnTo>
                    <a:lnTo>
                      <a:pt x="334" y="600"/>
                    </a:lnTo>
                    <a:lnTo>
                      <a:pt x="337" y="601"/>
                    </a:lnTo>
                    <a:lnTo>
                      <a:pt x="338" y="603"/>
                    </a:lnTo>
                    <a:lnTo>
                      <a:pt x="342" y="603"/>
                    </a:lnTo>
                    <a:lnTo>
                      <a:pt x="342" y="604"/>
                    </a:lnTo>
                    <a:lnTo>
                      <a:pt x="343" y="606"/>
                    </a:lnTo>
                    <a:lnTo>
                      <a:pt x="343" y="607"/>
                    </a:lnTo>
                    <a:lnTo>
                      <a:pt x="346" y="607"/>
                    </a:lnTo>
                    <a:lnTo>
                      <a:pt x="346" y="608"/>
                    </a:lnTo>
                    <a:lnTo>
                      <a:pt x="347" y="612"/>
                    </a:lnTo>
                    <a:lnTo>
                      <a:pt x="348" y="610"/>
                    </a:lnTo>
                    <a:lnTo>
                      <a:pt x="348" y="609"/>
                    </a:lnTo>
                    <a:lnTo>
                      <a:pt x="347" y="607"/>
                    </a:lnTo>
                    <a:lnTo>
                      <a:pt x="347" y="604"/>
                    </a:lnTo>
                    <a:lnTo>
                      <a:pt x="346" y="603"/>
                    </a:lnTo>
                    <a:lnTo>
                      <a:pt x="346" y="601"/>
                    </a:lnTo>
                    <a:lnTo>
                      <a:pt x="342" y="601"/>
                    </a:lnTo>
                    <a:lnTo>
                      <a:pt x="340" y="600"/>
                    </a:lnTo>
                    <a:lnTo>
                      <a:pt x="338" y="598"/>
                    </a:lnTo>
                    <a:lnTo>
                      <a:pt x="337" y="596"/>
                    </a:lnTo>
                    <a:lnTo>
                      <a:pt x="338" y="596"/>
                    </a:lnTo>
                    <a:lnTo>
                      <a:pt x="338" y="595"/>
                    </a:lnTo>
                    <a:lnTo>
                      <a:pt x="340" y="594"/>
                    </a:lnTo>
                    <a:lnTo>
                      <a:pt x="338" y="592"/>
                    </a:lnTo>
                    <a:lnTo>
                      <a:pt x="340" y="590"/>
                    </a:lnTo>
                    <a:lnTo>
                      <a:pt x="341" y="589"/>
                    </a:lnTo>
                    <a:lnTo>
                      <a:pt x="342" y="586"/>
                    </a:lnTo>
                    <a:lnTo>
                      <a:pt x="341" y="586"/>
                    </a:lnTo>
                    <a:lnTo>
                      <a:pt x="337" y="589"/>
                    </a:lnTo>
                    <a:lnTo>
                      <a:pt x="329" y="591"/>
                    </a:lnTo>
                    <a:lnTo>
                      <a:pt x="329" y="590"/>
                    </a:lnTo>
                    <a:lnTo>
                      <a:pt x="328" y="589"/>
                    </a:lnTo>
                    <a:lnTo>
                      <a:pt x="327" y="589"/>
                    </a:lnTo>
                    <a:lnTo>
                      <a:pt x="331" y="584"/>
                    </a:lnTo>
                    <a:lnTo>
                      <a:pt x="332" y="584"/>
                    </a:lnTo>
                    <a:lnTo>
                      <a:pt x="335" y="582"/>
                    </a:lnTo>
                    <a:lnTo>
                      <a:pt x="342" y="579"/>
                    </a:lnTo>
                    <a:lnTo>
                      <a:pt x="343" y="580"/>
                    </a:lnTo>
                    <a:lnTo>
                      <a:pt x="344" y="580"/>
                    </a:lnTo>
                    <a:lnTo>
                      <a:pt x="344" y="579"/>
                    </a:lnTo>
                    <a:lnTo>
                      <a:pt x="347" y="578"/>
                    </a:lnTo>
                    <a:lnTo>
                      <a:pt x="348" y="577"/>
                    </a:lnTo>
                    <a:lnTo>
                      <a:pt x="350" y="576"/>
                    </a:lnTo>
                    <a:lnTo>
                      <a:pt x="353" y="573"/>
                    </a:lnTo>
                    <a:lnTo>
                      <a:pt x="362" y="571"/>
                    </a:lnTo>
                    <a:lnTo>
                      <a:pt x="365" y="571"/>
                    </a:lnTo>
                    <a:lnTo>
                      <a:pt x="365" y="573"/>
                    </a:lnTo>
                    <a:lnTo>
                      <a:pt x="362" y="576"/>
                    </a:lnTo>
                    <a:lnTo>
                      <a:pt x="365" y="576"/>
                    </a:lnTo>
                    <a:lnTo>
                      <a:pt x="365" y="578"/>
                    </a:lnTo>
                    <a:lnTo>
                      <a:pt x="363" y="579"/>
                    </a:lnTo>
                    <a:lnTo>
                      <a:pt x="363" y="582"/>
                    </a:lnTo>
                    <a:lnTo>
                      <a:pt x="362" y="583"/>
                    </a:lnTo>
                    <a:lnTo>
                      <a:pt x="363" y="584"/>
                    </a:lnTo>
                    <a:lnTo>
                      <a:pt x="365" y="584"/>
                    </a:lnTo>
                    <a:lnTo>
                      <a:pt x="365" y="583"/>
                    </a:lnTo>
                    <a:lnTo>
                      <a:pt x="366" y="580"/>
                    </a:lnTo>
                    <a:lnTo>
                      <a:pt x="366" y="579"/>
                    </a:lnTo>
                    <a:lnTo>
                      <a:pt x="371" y="579"/>
                    </a:lnTo>
                    <a:lnTo>
                      <a:pt x="372" y="578"/>
                    </a:lnTo>
                    <a:lnTo>
                      <a:pt x="373" y="578"/>
                    </a:lnTo>
                    <a:lnTo>
                      <a:pt x="375" y="580"/>
                    </a:lnTo>
                    <a:lnTo>
                      <a:pt x="375" y="578"/>
                    </a:lnTo>
                    <a:lnTo>
                      <a:pt x="373" y="577"/>
                    </a:lnTo>
                    <a:lnTo>
                      <a:pt x="371" y="578"/>
                    </a:lnTo>
                    <a:lnTo>
                      <a:pt x="366" y="576"/>
                    </a:lnTo>
                    <a:lnTo>
                      <a:pt x="367" y="572"/>
                    </a:lnTo>
                    <a:lnTo>
                      <a:pt x="372" y="570"/>
                    </a:lnTo>
                    <a:lnTo>
                      <a:pt x="374" y="571"/>
                    </a:lnTo>
                    <a:lnTo>
                      <a:pt x="374" y="572"/>
                    </a:lnTo>
                    <a:lnTo>
                      <a:pt x="373" y="573"/>
                    </a:lnTo>
                    <a:lnTo>
                      <a:pt x="373" y="575"/>
                    </a:lnTo>
                    <a:lnTo>
                      <a:pt x="374" y="575"/>
                    </a:lnTo>
                    <a:lnTo>
                      <a:pt x="375" y="572"/>
                    </a:lnTo>
                    <a:lnTo>
                      <a:pt x="381" y="571"/>
                    </a:lnTo>
                    <a:lnTo>
                      <a:pt x="383" y="571"/>
                    </a:lnTo>
                    <a:lnTo>
                      <a:pt x="383" y="567"/>
                    </a:lnTo>
                    <a:lnTo>
                      <a:pt x="384" y="566"/>
                    </a:lnTo>
                    <a:lnTo>
                      <a:pt x="385" y="566"/>
                    </a:lnTo>
                    <a:lnTo>
                      <a:pt x="389" y="563"/>
                    </a:lnTo>
                    <a:lnTo>
                      <a:pt x="389" y="560"/>
                    </a:lnTo>
                    <a:lnTo>
                      <a:pt x="387" y="560"/>
                    </a:lnTo>
                    <a:lnTo>
                      <a:pt x="385" y="563"/>
                    </a:lnTo>
                    <a:lnTo>
                      <a:pt x="381" y="564"/>
                    </a:lnTo>
                    <a:lnTo>
                      <a:pt x="380" y="565"/>
                    </a:lnTo>
                    <a:lnTo>
                      <a:pt x="379" y="567"/>
                    </a:lnTo>
                    <a:lnTo>
                      <a:pt x="374" y="566"/>
                    </a:lnTo>
                    <a:lnTo>
                      <a:pt x="373" y="566"/>
                    </a:lnTo>
                    <a:lnTo>
                      <a:pt x="373" y="565"/>
                    </a:lnTo>
                    <a:lnTo>
                      <a:pt x="372" y="565"/>
                    </a:lnTo>
                    <a:lnTo>
                      <a:pt x="372" y="566"/>
                    </a:lnTo>
                    <a:lnTo>
                      <a:pt x="371" y="569"/>
                    </a:lnTo>
                    <a:lnTo>
                      <a:pt x="369" y="570"/>
                    </a:lnTo>
                    <a:lnTo>
                      <a:pt x="367" y="571"/>
                    </a:lnTo>
                    <a:lnTo>
                      <a:pt x="365" y="569"/>
                    </a:lnTo>
                    <a:lnTo>
                      <a:pt x="367" y="567"/>
                    </a:lnTo>
                    <a:lnTo>
                      <a:pt x="365" y="565"/>
                    </a:lnTo>
                    <a:lnTo>
                      <a:pt x="365" y="566"/>
                    </a:lnTo>
                    <a:lnTo>
                      <a:pt x="361" y="569"/>
                    </a:lnTo>
                    <a:lnTo>
                      <a:pt x="360" y="569"/>
                    </a:lnTo>
                    <a:lnTo>
                      <a:pt x="358" y="570"/>
                    </a:lnTo>
                    <a:lnTo>
                      <a:pt x="354" y="570"/>
                    </a:lnTo>
                    <a:lnTo>
                      <a:pt x="349" y="575"/>
                    </a:lnTo>
                    <a:lnTo>
                      <a:pt x="343" y="577"/>
                    </a:lnTo>
                    <a:lnTo>
                      <a:pt x="342" y="577"/>
                    </a:lnTo>
                    <a:lnTo>
                      <a:pt x="342" y="575"/>
                    </a:lnTo>
                    <a:lnTo>
                      <a:pt x="344" y="572"/>
                    </a:lnTo>
                    <a:lnTo>
                      <a:pt x="346" y="572"/>
                    </a:lnTo>
                    <a:lnTo>
                      <a:pt x="346" y="570"/>
                    </a:lnTo>
                    <a:lnTo>
                      <a:pt x="347" y="569"/>
                    </a:lnTo>
                    <a:lnTo>
                      <a:pt x="354" y="564"/>
                    </a:lnTo>
                    <a:lnTo>
                      <a:pt x="363" y="564"/>
                    </a:lnTo>
                    <a:lnTo>
                      <a:pt x="362" y="563"/>
                    </a:lnTo>
                    <a:lnTo>
                      <a:pt x="358" y="563"/>
                    </a:lnTo>
                    <a:lnTo>
                      <a:pt x="358" y="561"/>
                    </a:lnTo>
                    <a:lnTo>
                      <a:pt x="359" y="561"/>
                    </a:lnTo>
                    <a:lnTo>
                      <a:pt x="360" y="560"/>
                    </a:lnTo>
                    <a:lnTo>
                      <a:pt x="355" y="560"/>
                    </a:lnTo>
                    <a:lnTo>
                      <a:pt x="355" y="558"/>
                    </a:lnTo>
                    <a:lnTo>
                      <a:pt x="354" y="557"/>
                    </a:lnTo>
                    <a:lnTo>
                      <a:pt x="354" y="560"/>
                    </a:lnTo>
                    <a:lnTo>
                      <a:pt x="355" y="561"/>
                    </a:lnTo>
                    <a:lnTo>
                      <a:pt x="354" y="561"/>
                    </a:lnTo>
                    <a:lnTo>
                      <a:pt x="354" y="563"/>
                    </a:lnTo>
                    <a:lnTo>
                      <a:pt x="350" y="565"/>
                    </a:lnTo>
                    <a:lnTo>
                      <a:pt x="349" y="565"/>
                    </a:lnTo>
                    <a:lnTo>
                      <a:pt x="347" y="564"/>
                    </a:lnTo>
                    <a:lnTo>
                      <a:pt x="347" y="561"/>
                    </a:lnTo>
                    <a:lnTo>
                      <a:pt x="346" y="561"/>
                    </a:lnTo>
                    <a:lnTo>
                      <a:pt x="344" y="563"/>
                    </a:lnTo>
                    <a:lnTo>
                      <a:pt x="342" y="563"/>
                    </a:lnTo>
                    <a:lnTo>
                      <a:pt x="341" y="560"/>
                    </a:lnTo>
                    <a:lnTo>
                      <a:pt x="341" y="558"/>
                    </a:lnTo>
                    <a:lnTo>
                      <a:pt x="347" y="555"/>
                    </a:lnTo>
                    <a:lnTo>
                      <a:pt x="348" y="553"/>
                    </a:lnTo>
                    <a:lnTo>
                      <a:pt x="348" y="552"/>
                    </a:lnTo>
                    <a:lnTo>
                      <a:pt x="347" y="552"/>
                    </a:lnTo>
                    <a:lnTo>
                      <a:pt x="347" y="549"/>
                    </a:lnTo>
                    <a:lnTo>
                      <a:pt x="344" y="548"/>
                    </a:lnTo>
                    <a:lnTo>
                      <a:pt x="346" y="547"/>
                    </a:lnTo>
                    <a:lnTo>
                      <a:pt x="347" y="547"/>
                    </a:lnTo>
                    <a:lnTo>
                      <a:pt x="347" y="546"/>
                    </a:lnTo>
                    <a:lnTo>
                      <a:pt x="344" y="546"/>
                    </a:lnTo>
                    <a:lnTo>
                      <a:pt x="344" y="543"/>
                    </a:lnTo>
                    <a:lnTo>
                      <a:pt x="342" y="543"/>
                    </a:lnTo>
                    <a:lnTo>
                      <a:pt x="341" y="542"/>
                    </a:lnTo>
                    <a:lnTo>
                      <a:pt x="340" y="542"/>
                    </a:lnTo>
                    <a:lnTo>
                      <a:pt x="340" y="541"/>
                    </a:lnTo>
                    <a:lnTo>
                      <a:pt x="344" y="539"/>
                    </a:lnTo>
                    <a:lnTo>
                      <a:pt x="346" y="539"/>
                    </a:lnTo>
                    <a:lnTo>
                      <a:pt x="346" y="540"/>
                    </a:lnTo>
                    <a:lnTo>
                      <a:pt x="348" y="541"/>
                    </a:lnTo>
                    <a:lnTo>
                      <a:pt x="349" y="542"/>
                    </a:lnTo>
                    <a:lnTo>
                      <a:pt x="350" y="545"/>
                    </a:lnTo>
                    <a:lnTo>
                      <a:pt x="350" y="548"/>
                    </a:lnTo>
                    <a:lnTo>
                      <a:pt x="355" y="548"/>
                    </a:lnTo>
                    <a:lnTo>
                      <a:pt x="358" y="547"/>
                    </a:lnTo>
                    <a:lnTo>
                      <a:pt x="352" y="547"/>
                    </a:lnTo>
                    <a:lnTo>
                      <a:pt x="352" y="545"/>
                    </a:lnTo>
                    <a:lnTo>
                      <a:pt x="353" y="543"/>
                    </a:lnTo>
                    <a:lnTo>
                      <a:pt x="353" y="542"/>
                    </a:lnTo>
                    <a:lnTo>
                      <a:pt x="352" y="541"/>
                    </a:lnTo>
                    <a:lnTo>
                      <a:pt x="353" y="541"/>
                    </a:lnTo>
                    <a:lnTo>
                      <a:pt x="354" y="539"/>
                    </a:lnTo>
                    <a:lnTo>
                      <a:pt x="360" y="539"/>
                    </a:lnTo>
                    <a:lnTo>
                      <a:pt x="361" y="537"/>
                    </a:lnTo>
                    <a:lnTo>
                      <a:pt x="362" y="539"/>
                    </a:lnTo>
                    <a:lnTo>
                      <a:pt x="367" y="541"/>
                    </a:lnTo>
                    <a:lnTo>
                      <a:pt x="368" y="541"/>
                    </a:lnTo>
                    <a:lnTo>
                      <a:pt x="368" y="540"/>
                    </a:lnTo>
                    <a:lnTo>
                      <a:pt x="367" y="539"/>
                    </a:lnTo>
                    <a:lnTo>
                      <a:pt x="361" y="537"/>
                    </a:lnTo>
                    <a:lnTo>
                      <a:pt x="360" y="536"/>
                    </a:lnTo>
                    <a:lnTo>
                      <a:pt x="362" y="534"/>
                    </a:lnTo>
                    <a:lnTo>
                      <a:pt x="366" y="532"/>
                    </a:lnTo>
                    <a:lnTo>
                      <a:pt x="371" y="532"/>
                    </a:lnTo>
                    <a:lnTo>
                      <a:pt x="369" y="530"/>
                    </a:lnTo>
                    <a:lnTo>
                      <a:pt x="361" y="532"/>
                    </a:lnTo>
                    <a:lnTo>
                      <a:pt x="360" y="533"/>
                    </a:lnTo>
                    <a:lnTo>
                      <a:pt x="359" y="536"/>
                    </a:lnTo>
                    <a:lnTo>
                      <a:pt x="358" y="537"/>
                    </a:lnTo>
                    <a:lnTo>
                      <a:pt x="355" y="537"/>
                    </a:lnTo>
                    <a:lnTo>
                      <a:pt x="352" y="539"/>
                    </a:lnTo>
                    <a:lnTo>
                      <a:pt x="350" y="537"/>
                    </a:lnTo>
                    <a:lnTo>
                      <a:pt x="349" y="537"/>
                    </a:lnTo>
                    <a:lnTo>
                      <a:pt x="349" y="534"/>
                    </a:lnTo>
                    <a:lnTo>
                      <a:pt x="350" y="533"/>
                    </a:lnTo>
                    <a:lnTo>
                      <a:pt x="350" y="532"/>
                    </a:lnTo>
                    <a:lnTo>
                      <a:pt x="352" y="532"/>
                    </a:lnTo>
                    <a:lnTo>
                      <a:pt x="353" y="530"/>
                    </a:lnTo>
                    <a:lnTo>
                      <a:pt x="358" y="530"/>
                    </a:lnTo>
                    <a:lnTo>
                      <a:pt x="356" y="529"/>
                    </a:lnTo>
                    <a:lnTo>
                      <a:pt x="352" y="529"/>
                    </a:lnTo>
                    <a:lnTo>
                      <a:pt x="348" y="527"/>
                    </a:lnTo>
                    <a:lnTo>
                      <a:pt x="348" y="526"/>
                    </a:lnTo>
                    <a:lnTo>
                      <a:pt x="349" y="526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3" y="526"/>
                    </a:lnTo>
                    <a:lnTo>
                      <a:pt x="355" y="528"/>
                    </a:lnTo>
                    <a:lnTo>
                      <a:pt x="356" y="528"/>
                    </a:lnTo>
                    <a:lnTo>
                      <a:pt x="359" y="527"/>
                    </a:lnTo>
                    <a:lnTo>
                      <a:pt x="360" y="527"/>
                    </a:lnTo>
                    <a:lnTo>
                      <a:pt x="362" y="528"/>
                    </a:lnTo>
                    <a:lnTo>
                      <a:pt x="363" y="528"/>
                    </a:lnTo>
                    <a:lnTo>
                      <a:pt x="362" y="526"/>
                    </a:lnTo>
                    <a:lnTo>
                      <a:pt x="361" y="524"/>
                    </a:lnTo>
                    <a:lnTo>
                      <a:pt x="352" y="522"/>
                    </a:lnTo>
                    <a:lnTo>
                      <a:pt x="350" y="521"/>
                    </a:lnTo>
                    <a:lnTo>
                      <a:pt x="352" y="520"/>
                    </a:lnTo>
                    <a:lnTo>
                      <a:pt x="361" y="521"/>
                    </a:lnTo>
                    <a:lnTo>
                      <a:pt x="362" y="522"/>
                    </a:lnTo>
                    <a:lnTo>
                      <a:pt x="362" y="523"/>
                    </a:lnTo>
                    <a:lnTo>
                      <a:pt x="369" y="523"/>
                    </a:lnTo>
                    <a:lnTo>
                      <a:pt x="371" y="522"/>
                    </a:lnTo>
                    <a:lnTo>
                      <a:pt x="369" y="521"/>
                    </a:lnTo>
                    <a:lnTo>
                      <a:pt x="374" y="521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69" y="518"/>
                    </a:lnTo>
                    <a:lnTo>
                      <a:pt x="366" y="521"/>
                    </a:lnTo>
                    <a:lnTo>
                      <a:pt x="365" y="521"/>
                    </a:lnTo>
                    <a:lnTo>
                      <a:pt x="363" y="520"/>
                    </a:lnTo>
                    <a:lnTo>
                      <a:pt x="363" y="516"/>
                    </a:lnTo>
                    <a:lnTo>
                      <a:pt x="366" y="515"/>
                    </a:lnTo>
                    <a:lnTo>
                      <a:pt x="371" y="516"/>
                    </a:lnTo>
                    <a:lnTo>
                      <a:pt x="372" y="515"/>
                    </a:lnTo>
                    <a:lnTo>
                      <a:pt x="371" y="515"/>
                    </a:lnTo>
                    <a:lnTo>
                      <a:pt x="365" y="514"/>
                    </a:lnTo>
                    <a:lnTo>
                      <a:pt x="363" y="514"/>
                    </a:lnTo>
                    <a:lnTo>
                      <a:pt x="363" y="515"/>
                    </a:lnTo>
                    <a:lnTo>
                      <a:pt x="362" y="514"/>
                    </a:lnTo>
                    <a:lnTo>
                      <a:pt x="363" y="511"/>
                    </a:lnTo>
                    <a:lnTo>
                      <a:pt x="366" y="510"/>
                    </a:lnTo>
                    <a:lnTo>
                      <a:pt x="369" y="510"/>
                    </a:lnTo>
                    <a:lnTo>
                      <a:pt x="373" y="512"/>
                    </a:lnTo>
                    <a:lnTo>
                      <a:pt x="383" y="512"/>
                    </a:lnTo>
                    <a:lnTo>
                      <a:pt x="380" y="511"/>
                    </a:lnTo>
                    <a:lnTo>
                      <a:pt x="374" y="510"/>
                    </a:lnTo>
                    <a:lnTo>
                      <a:pt x="373" y="510"/>
                    </a:lnTo>
                    <a:lnTo>
                      <a:pt x="373" y="508"/>
                    </a:lnTo>
                    <a:lnTo>
                      <a:pt x="369" y="508"/>
                    </a:lnTo>
                    <a:lnTo>
                      <a:pt x="369" y="504"/>
                    </a:lnTo>
                    <a:lnTo>
                      <a:pt x="367" y="504"/>
                    </a:lnTo>
                    <a:lnTo>
                      <a:pt x="367" y="500"/>
                    </a:lnTo>
                    <a:lnTo>
                      <a:pt x="366" y="499"/>
                    </a:lnTo>
                    <a:lnTo>
                      <a:pt x="363" y="500"/>
                    </a:lnTo>
                    <a:lnTo>
                      <a:pt x="362" y="499"/>
                    </a:lnTo>
                    <a:lnTo>
                      <a:pt x="365" y="497"/>
                    </a:lnTo>
                    <a:lnTo>
                      <a:pt x="372" y="497"/>
                    </a:lnTo>
                    <a:lnTo>
                      <a:pt x="373" y="496"/>
                    </a:lnTo>
                    <a:lnTo>
                      <a:pt x="373" y="493"/>
                    </a:lnTo>
                    <a:lnTo>
                      <a:pt x="377" y="493"/>
                    </a:lnTo>
                    <a:lnTo>
                      <a:pt x="378" y="491"/>
                    </a:lnTo>
                    <a:lnTo>
                      <a:pt x="379" y="491"/>
                    </a:lnTo>
                    <a:lnTo>
                      <a:pt x="380" y="490"/>
                    </a:lnTo>
                    <a:lnTo>
                      <a:pt x="381" y="490"/>
                    </a:lnTo>
                    <a:lnTo>
                      <a:pt x="381" y="492"/>
                    </a:lnTo>
                    <a:lnTo>
                      <a:pt x="380" y="493"/>
                    </a:lnTo>
                    <a:lnTo>
                      <a:pt x="379" y="493"/>
                    </a:lnTo>
                    <a:lnTo>
                      <a:pt x="378" y="494"/>
                    </a:lnTo>
                    <a:lnTo>
                      <a:pt x="379" y="497"/>
                    </a:lnTo>
                    <a:lnTo>
                      <a:pt x="380" y="498"/>
                    </a:lnTo>
                    <a:lnTo>
                      <a:pt x="381" y="498"/>
                    </a:lnTo>
                    <a:lnTo>
                      <a:pt x="380" y="497"/>
                    </a:lnTo>
                    <a:lnTo>
                      <a:pt x="381" y="494"/>
                    </a:lnTo>
                    <a:lnTo>
                      <a:pt x="381" y="493"/>
                    </a:lnTo>
                    <a:lnTo>
                      <a:pt x="384" y="493"/>
                    </a:lnTo>
                    <a:lnTo>
                      <a:pt x="385" y="492"/>
                    </a:lnTo>
                    <a:lnTo>
                      <a:pt x="385" y="490"/>
                    </a:lnTo>
                    <a:lnTo>
                      <a:pt x="384" y="489"/>
                    </a:lnTo>
                    <a:lnTo>
                      <a:pt x="384" y="484"/>
                    </a:lnTo>
                    <a:lnTo>
                      <a:pt x="385" y="483"/>
                    </a:lnTo>
                    <a:lnTo>
                      <a:pt x="386" y="484"/>
                    </a:lnTo>
                    <a:lnTo>
                      <a:pt x="386" y="486"/>
                    </a:lnTo>
                    <a:lnTo>
                      <a:pt x="387" y="490"/>
                    </a:lnTo>
                    <a:lnTo>
                      <a:pt x="387" y="491"/>
                    </a:lnTo>
                    <a:lnTo>
                      <a:pt x="389" y="493"/>
                    </a:lnTo>
                    <a:lnTo>
                      <a:pt x="390" y="492"/>
                    </a:lnTo>
                    <a:lnTo>
                      <a:pt x="392" y="492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4" y="487"/>
                    </a:lnTo>
                    <a:lnTo>
                      <a:pt x="394" y="485"/>
                    </a:lnTo>
                    <a:lnTo>
                      <a:pt x="393" y="484"/>
                    </a:lnTo>
                    <a:lnTo>
                      <a:pt x="394" y="484"/>
                    </a:lnTo>
                    <a:lnTo>
                      <a:pt x="400" y="483"/>
                    </a:lnTo>
                    <a:lnTo>
                      <a:pt x="403" y="485"/>
                    </a:lnTo>
                    <a:lnTo>
                      <a:pt x="405" y="485"/>
                    </a:lnTo>
                    <a:lnTo>
                      <a:pt x="406" y="486"/>
                    </a:lnTo>
                    <a:lnTo>
                      <a:pt x="406" y="487"/>
                    </a:lnTo>
                    <a:lnTo>
                      <a:pt x="408" y="487"/>
                    </a:lnTo>
                    <a:lnTo>
                      <a:pt x="408" y="484"/>
                    </a:lnTo>
                    <a:lnTo>
                      <a:pt x="406" y="483"/>
                    </a:lnTo>
                    <a:lnTo>
                      <a:pt x="404" y="483"/>
                    </a:lnTo>
                    <a:lnTo>
                      <a:pt x="398" y="481"/>
                    </a:lnTo>
                    <a:lnTo>
                      <a:pt x="394" y="481"/>
                    </a:lnTo>
                    <a:lnTo>
                      <a:pt x="394" y="480"/>
                    </a:lnTo>
                    <a:lnTo>
                      <a:pt x="396" y="479"/>
                    </a:lnTo>
                    <a:lnTo>
                      <a:pt x="396" y="478"/>
                    </a:lnTo>
                    <a:lnTo>
                      <a:pt x="397" y="477"/>
                    </a:lnTo>
                    <a:lnTo>
                      <a:pt x="396" y="475"/>
                    </a:lnTo>
                    <a:lnTo>
                      <a:pt x="397" y="474"/>
                    </a:lnTo>
                    <a:lnTo>
                      <a:pt x="397" y="473"/>
                    </a:lnTo>
                    <a:lnTo>
                      <a:pt x="398" y="472"/>
                    </a:lnTo>
                    <a:lnTo>
                      <a:pt x="402" y="472"/>
                    </a:lnTo>
                    <a:lnTo>
                      <a:pt x="402" y="473"/>
                    </a:lnTo>
                    <a:lnTo>
                      <a:pt x="400" y="474"/>
                    </a:lnTo>
                    <a:lnTo>
                      <a:pt x="400" y="478"/>
                    </a:lnTo>
                    <a:lnTo>
                      <a:pt x="402" y="478"/>
                    </a:lnTo>
                    <a:lnTo>
                      <a:pt x="402" y="475"/>
                    </a:lnTo>
                    <a:lnTo>
                      <a:pt x="403" y="474"/>
                    </a:lnTo>
                    <a:lnTo>
                      <a:pt x="402" y="474"/>
                    </a:lnTo>
                    <a:lnTo>
                      <a:pt x="402" y="473"/>
                    </a:lnTo>
                    <a:lnTo>
                      <a:pt x="411" y="472"/>
                    </a:lnTo>
                    <a:lnTo>
                      <a:pt x="412" y="473"/>
                    </a:lnTo>
                    <a:lnTo>
                      <a:pt x="414" y="477"/>
                    </a:lnTo>
                    <a:lnTo>
                      <a:pt x="415" y="477"/>
                    </a:lnTo>
                    <a:lnTo>
                      <a:pt x="415" y="474"/>
                    </a:lnTo>
                    <a:lnTo>
                      <a:pt x="414" y="473"/>
                    </a:lnTo>
                    <a:lnTo>
                      <a:pt x="414" y="472"/>
                    </a:lnTo>
                    <a:lnTo>
                      <a:pt x="410" y="471"/>
                    </a:lnTo>
                    <a:lnTo>
                      <a:pt x="404" y="471"/>
                    </a:lnTo>
                    <a:lnTo>
                      <a:pt x="408" y="467"/>
                    </a:lnTo>
                    <a:lnTo>
                      <a:pt x="410" y="469"/>
                    </a:lnTo>
                    <a:lnTo>
                      <a:pt x="411" y="469"/>
                    </a:lnTo>
                    <a:lnTo>
                      <a:pt x="412" y="468"/>
                    </a:lnTo>
                    <a:lnTo>
                      <a:pt x="414" y="468"/>
                    </a:lnTo>
                    <a:lnTo>
                      <a:pt x="416" y="466"/>
                    </a:lnTo>
                    <a:lnTo>
                      <a:pt x="419" y="467"/>
                    </a:lnTo>
                    <a:lnTo>
                      <a:pt x="424" y="466"/>
                    </a:lnTo>
                    <a:lnTo>
                      <a:pt x="424" y="467"/>
                    </a:lnTo>
                    <a:lnTo>
                      <a:pt x="422" y="467"/>
                    </a:lnTo>
                    <a:lnTo>
                      <a:pt x="422" y="471"/>
                    </a:lnTo>
                    <a:lnTo>
                      <a:pt x="421" y="472"/>
                    </a:lnTo>
                    <a:lnTo>
                      <a:pt x="421" y="474"/>
                    </a:lnTo>
                    <a:lnTo>
                      <a:pt x="423" y="479"/>
                    </a:lnTo>
                    <a:lnTo>
                      <a:pt x="425" y="479"/>
                    </a:lnTo>
                    <a:lnTo>
                      <a:pt x="425" y="478"/>
                    </a:lnTo>
                    <a:lnTo>
                      <a:pt x="424" y="475"/>
                    </a:lnTo>
                    <a:lnTo>
                      <a:pt x="422" y="473"/>
                    </a:lnTo>
                    <a:lnTo>
                      <a:pt x="425" y="468"/>
                    </a:lnTo>
                    <a:lnTo>
                      <a:pt x="425" y="467"/>
                    </a:lnTo>
                    <a:lnTo>
                      <a:pt x="429" y="467"/>
                    </a:lnTo>
                    <a:lnTo>
                      <a:pt x="430" y="468"/>
                    </a:lnTo>
                    <a:lnTo>
                      <a:pt x="434" y="468"/>
                    </a:lnTo>
                    <a:lnTo>
                      <a:pt x="437" y="472"/>
                    </a:lnTo>
                    <a:lnTo>
                      <a:pt x="440" y="472"/>
                    </a:lnTo>
                    <a:lnTo>
                      <a:pt x="441" y="473"/>
                    </a:lnTo>
                    <a:lnTo>
                      <a:pt x="441" y="479"/>
                    </a:lnTo>
                    <a:lnTo>
                      <a:pt x="445" y="483"/>
                    </a:lnTo>
                    <a:lnTo>
                      <a:pt x="446" y="483"/>
                    </a:lnTo>
                    <a:lnTo>
                      <a:pt x="446" y="481"/>
                    </a:lnTo>
                    <a:lnTo>
                      <a:pt x="443" y="479"/>
                    </a:lnTo>
                    <a:lnTo>
                      <a:pt x="443" y="477"/>
                    </a:lnTo>
                    <a:lnTo>
                      <a:pt x="445" y="474"/>
                    </a:lnTo>
                    <a:lnTo>
                      <a:pt x="445" y="471"/>
                    </a:lnTo>
                    <a:lnTo>
                      <a:pt x="442" y="469"/>
                    </a:lnTo>
                    <a:lnTo>
                      <a:pt x="441" y="468"/>
                    </a:lnTo>
                    <a:lnTo>
                      <a:pt x="442" y="467"/>
                    </a:lnTo>
                    <a:lnTo>
                      <a:pt x="445" y="467"/>
                    </a:lnTo>
                    <a:lnTo>
                      <a:pt x="455" y="471"/>
                    </a:lnTo>
                    <a:lnTo>
                      <a:pt x="456" y="471"/>
                    </a:lnTo>
                    <a:lnTo>
                      <a:pt x="455" y="469"/>
                    </a:lnTo>
                    <a:lnTo>
                      <a:pt x="455" y="468"/>
                    </a:lnTo>
                    <a:lnTo>
                      <a:pt x="454" y="468"/>
                    </a:lnTo>
                    <a:lnTo>
                      <a:pt x="454" y="466"/>
                    </a:lnTo>
                    <a:lnTo>
                      <a:pt x="450" y="468"/>
                    </a:lnTo>
                    <a:lnTo>
                      <a:pt x="448" y="466"/>
                    </a:lnTo>
                    <a:lnTo>
                      <a:pt x="442" y="465"/>
                    </a:lnTo>
                    <a:lnTo>
                      <a:pt x="440" y="465"/>
                    </a:lnTo>
                    <a:lnTo>
                      <a:pt x="437" y="467"/>
                    </a:lnTo>
                    <a:lnTo>
                      <a:pt x="436" y="466"/>
                    </a:lnTo>
                    <a:lnTo>
                      <a:pt x="437" y="466"/>
                    </a:lnTo>
                    <a:lnTo>
                      <a:pt x="440" y="463"/>
                    </a:lnTo>
                    <a:lnTo>
                      <a:pt x="436" y="462"/>
                    </a:lnTo>
                    <a:lnTo>
                      <a:pt x="436" y="463"/>
                    </a:lnTo>
                    <a:lnTo>
                      <a:pt x="435" y="463"/>
                    </a:lnTo>
                    <a:lnTo>
                      <a:pt x="434" y="465"/>
                    </a:lnTo>
                    <a:lnTo>
                      <a:pt x="428" y="462"/>
                    </a:lnTo>
                    <a:lnTo>
                      <a:pt x="428" y="461"/>
                    </a:lnTo>
                    <a:lnTo>
                      <a:pt x="430" y="461"/>
                    </a:lnTo>
                    <a:lnTo>
                      <a:pt x="430" y="460"/>
                    </a:lnTo>
                    <a:lnTo>
                      <a:pt x="431" y="460"/>
                    </a:lnTo>
                    <a:lnTo>
                      <a:pt x="431" y="456"/>
                    </a:lnTo>
                    <a:lnTo>
                      <a:pt x="430" y="456"/>
                    </a:lnTo>
                    <a:lnTo>
                      <a:pt x="427" y="457"/>
                    </a:lnTo>
                    <a:lnTo>
                      <a:pt x="425" y="457"/>
                    </a:lnTo>
                    <a:lnTo>
                      <a:pt x="425" y="460"/>
                    </a:lnTo>
                    <a:lnTo>
                      <a:pt x="415" y="460"/>
                    </a:lnTo>
                    <a:lnTo>
                      <a:pt x="416" y="461"/>
                    </a:lnTo>
                    <a:lnTo>
                      <a:pt x="417" y="461"/>
                    </a:lnTo>
                    <a:lnTo>
                      <a:pt x="418" y="462"/>
                    </a:lnTo>
                    <a:lnTo>
                      <a:pt x="417" y="463"/>
                    </a:lnTo>
                    <a:lnTo>
                      <a:pt x="411" y="466"/>
                    </a:lnTo>
                    <a:lnTo>
                      <a:pt x="409" y="466"/>
                    </a:lnTo>
                    <a:lnTo>
                      <a:pt x="411" y="465"/>
                    </a:lnTo>
                    <a:lnTo>
                      <a:pt x="412" y="462"/>
                    </a:lnTo>
                    <a:lnTo>
                      <a:pt x="412" y="460"/>
                    </a:lnTo>
                    <a:lnTo>
                      <a:pt x="411" y="460"/>
                    </a:lnTo>
                    <a:lnTo>
                      <a:pt x="406" y="462"/>
                    </a:lnTo>
                    <a:lnTo>
                      <a:pt x="400" y="462"/>
                    </a:lnTo>
                    <a:lnTo>
                      <a:pt x="399" y="463"/>
                    </a:lnTo>
                    <a:lnTo>
                      <a:pt x="398" y="463"/>
                    </a:lnTo>
                    <a:lnTo>
                      <a:pt x="397" y="465"/>
                    </a:lnTo>
                    <a:lnTo>
                      <a:pt x="397" y="463"/>
                    </a:lnTo>
                    <a:lnTo>
                      <a:pt x="400" y="460"/>
                    </a:lnTo>
                    <a:lnTo>
                      <a:pt x="399" y="460"/>
                    </a:lnTo>
                    <a:lnTo>
                      <a:pt x="402" y="457"/>
                    </a:lnTo>
                    <a:lnTo>
                      <a:pt x="403" y="455"/>
                    </a:lnTo>
                    <a:lnTo>
                      <a:pt x="408" y="449"/>
                    </a:lnTo>
                    <a:lnTo>
                      <a:pt x="409" y="448"/>
                    </a:lnTo>
                    <a:lnTo>
                      <a:pt x="408" y="447"/>
                    </a:lnTo>
                    <a:lnTo>
                      <a:pt x="408" y="446"/>
                    </a:lnTo>
                    <a:lnTo>
                      <a:pt x="409" y="446"/>
                    </a:lnTo>
                    <a:lnTo>
                      <a:pt x="409" y="444"/>
                    </a:lnTo>
                    <a:lnTo>
                      <a:pt x="410" y="443"/>
                    </a:lnTo>
                    <a:lnTo>
                      <a:pt x="414" y="444"/>
                    </a:lnTo>
                    <a:lnTo>
                      <a:pt x="415" y="443"/>
                    </a:lnTo>
                    <a:lnTo>
                      <a:pt x="416" y="443"/>
                    </a:lnTo>
                    <a:lnTo>
                      <a:pt x="417" y="446"/>
                    </a:lnTo>
                    <a:lnTo>
                      <a:pt x="417" y="447"/>
                    </a:lnTo>
                    <a:lnTo>
                      <a:pt x="416" y="448"/>
                    </a:lnTo>
                    <a:lnTo>
                      <a:pt x="417" y="448"/>
                    </a:lnTo>
                    <a:lnTo>
                      <a:pt x="421" y="444"/>
                    </a:lnTo>
                    <a:lnTo>
                      <a:pt x="422" y="444"/>
                    </a:lnTo>
                    <a:lnTo>
                      <a:pt x="424" y="443"/>
                    </a:lnTo>
                    <a:lnTo>
                      <a:pt x="427" y="441"/>
                    </a:lnTo>
                    <a:lnTo>
                      <a:pt x="422" y="442"/>
                    </a:lnTo>
                    <a:lnTo>
                      <a:pt x="417" y="441"/>
                    </a:lnTo>
                    <a:lnTo>
                      <a:pt x="418" y="440"/>
                    </a:lnTo>
                    <a:lnTo>
                      <a:pt x="417" y="438"/>
                    </a:lnTo>
                    <a:lnTo>
                      <a:pt x="425" y="438"/>
                    </a:lnTo>
                    <a:lnTo>
                      <a:pt x="427" y="437"/>
                    </a:lnTo>
                    <a:lnTo>
                      <a:pt x="427" y="436"/>
                    </a:lnTo>
                    <a:lnTo>
                      <a:pt x="428" y="436"/>
                    </a:lnTo>
                    <a:lnTo>
                      <a:pt x="429" y="435"/>
                    </a:lnTo>
                    <a:lnTo>
                      <a:pt x="430" y="435"/>
                    </a:lnTo>
                    <a:lnTo>
                      <a:pt x="433" y="432"/>
                    </a:lnTo>
                    <a:lnTo>
                      <a:pt x="433" y="435"/>
                    </a:lnTo>
                    <a:lnTo>
                      <a:pt x="434" y="436"/>
                    </a:lnTo>
                    <a:lnTo>
                      <a:pt x="433" y="437"/>
                    </a:lnTo>
                    <a:lnTo>
                      <a:pt x="431" y="437"/>
                    </a:lnTo>
                    <a:lnTo>
                      <a:pt x="431" y="438"/>
                    </a:lnTo>
                    <a:lnTo>
                      <a:pt x="433" y="438"/>
                    </a:lnTo>
                    <a:lnTo>
                      <a:pt x="431" y="440"/>
                    </a:lnTo>
                    <a:lnTo>
                      <a:pt x="431" y="442"/>
                    </a:lnTo>
                    <a:lnTo>
                      <a:pt x="430" y="444"/>
                    </a:lnTo>
                    <a:lnTo>
                      <a:pt x="434" y="441"/>
                    </a:lnTo>
                    <a:lnTo>
                      <a:pt x="434" y="438"/>
                    </a:lnTo>
                    <a:lnTo>
                      <a:pt x="435" y="437"/>
                    </a:lnTo>
                    <a:lnTo>
                      <a:pt x="441" y="436"/>
                    </a:lnTo>
                    <a:lnTo>
                      <a:pt x="443" y="437"/>
                    </a:lnTo>
                    <a:lnTo>
                      <a:pt x="445" y="440"/>
                    </a:lnTo>
                    <a:lnTo>
                      <a:pt x="445" y="441"/>
                    </a:lnTo>
                    <a:lnTo>
                      <a:pt x="448" y="448"/>
                    </a:lnTo>
                    <a:lnTo>
                      <a:pt x="448" y="451"/>
                    </a:lnTo>
                    <a:lnTo>
                      <a:pt x="449" y="454"/>
                    </a:lnTo>
                    <a:lnTo>
                      <a:pt x="452" y="456"/>
                    </a:lnTo>
                    <a:lnTo>
                      <a:pt x="452" y="457"/>
                    </a:lnTo>
                    <a:lnTo>
                      <a:pt x="450" y="457"/>
                    </a:lnTo>
                    <a:lnTo>
                      <a:pt x="450" y="459"/>
                    </a:lnTo>
                    <a:lnTo>
                      <a:pt x="452" y="460"/>
                    </a:lnTo>
                    <a:lnTo>
                      <a:pt x="453" y="460"/>
                    </a:lnTo>
                    <a:lnTo>
                      <a:pt x="454" y="456"/>
                    </a:lnTo>
                    <a:lnTo>
                      <a:pt x="454" y="455"/>
                    </a:lnTo>
                    <a:lnTo>
                      <a:pt x="452" y="454"/>
                    </a:lnTo>
                    <a:lnTo>
                      <a:pt x="450" y="454"/>
                    </a:lnTo>
                    <a:lnTo>
                      <a:pt x="450" y="448"/>
                    </a:lnTo>
                    <a:lnTo>
                      <a:pt x="448" y="446"/>
                    </a:lnTo>
                    <a:lnTo>
                      <a:pt x="447" y="443"/>
                    </a:lnTo>
                    <a:lnTo>
                      <a:pt x="447" y="442"/>
                    </a:lnTo>
                    <a:lnTo>
                      <a:pt x="449" y="441"/>
                    </a:lnTo>
                    <a:lnTo>
                      <a:pt x="449" y="440"/>
                    </a:lnTo>
                    <a:lnTo>
                      <a:pt x="448" y="440"/>
                    </a:lnTo>
                    <a:lnTo>
                      <a:pt x="447" y="438"/>
                    </a:lnTo>
                    <a:lnTo>
                      <a:pt x="448" y="436"/>
                    </a:lnTo>
                    <a:lnTo>
                      <a:pt x="450" y="434"/>
                    </a:lnTo>
                    <a:lnTo>
                      <a:pt x="458" y="430"/>
                    </a:lnTo>
                    <a:lnTo>
                      <a:pt x="462" y="429"/>
                    </a:lnTo>
                    <a:lnTo>
                      <a:pt x="461" y="426"/>
                    </a:lnTo>
                    <a:lnTo>
                      <a:pt x="453" y="429"/>
                    </a:lnTo>
                    <a:lnTo>
                      <a:pt x="448" y="434"/>
                    </a:lnTo>
                    <a:lnTo>
                      <a:pt x="446" y="434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4" y="431"/>
                    </a:lnTo>
                    <a:lnTo>
                      <a:pt x="435" y="429"/>
                    </a:lnTo>
                    <a:lnTo>
                      <a:pt x="435" y="428"/>
                    </a:lnTo>
                    <a:lnTo>
                      <a:pt x="436" y="426"/>
                    </a:lnTo>
                    <a:lnTo>
                      <a:pt x="435" y="425"/>
                    </a:lnTo>
                    <a:lnTo>
                      <a:pt x="441" y="425"/>
                    </a:lnTo>
                    <a:lnTo>
                      <a:pt x="442" y="426"/>
                    </a:lnTo>
                    <a:lnTo>
                      <a:pt x="443" y="426"/>
                    </a:lnTo>
                    <a:lnTo>
                      <a:pt x="443" y="429"/>
                    </a:lnTo>
                    <a:lnTo>
                      <a:pt x="445" y="428"/>
                    </a:lnTo>
                    <a:lnTo>
                      <a:pt x="445" y="426"/>
                    </a:lnTo>
                    <a:lnTo>
                      <a:pt x="442" y="424"/>
                    </a:lnTo>
                    <a:lnTo>
                      <a:pt x="442" y="423"/>
                    </a:lnTo>
                    <a:lnTo>
                      <a:pt x="443" y="423"/>
                    </a:lnTo>
                    <a:lnTo>
                      <a:pt x="442" y="422"/>
                    </a:lnTo>
                    <a:lnTo>
                      <a:pt x="442" y="420"/>
                    </a:lnTo>
                    <a:lnTo>
                      <a:pt x="441" y="420"/>
                    </a:lnTo>
                    <a:lnTo>
                      <a:pt x="441" y="423"/>
                    </a:lnTo>
                    <a:lnTo>
                      <a:pt x="437" y="423"/>
                    </a:lnTo>
                    <a:lnTo>
                      <a:pt x="437" y="422"/>
                    </a:lnTo>
                    <a:lnTo>
                      <a:pt x="436" y="422"/>
                    </a:lnTo>
                    <a:lnTo>
                      <a:pt x="434" y="423"/>
                    </a:lnTo>
                    <a:lnTo>
                      <a:pt x="433" y="423"/>
                    </a:lnTo>
                    <a:lnTo>
                      <a:pt x="433" y="419"/>
                    </a:lnTo>
                    <a:lnTo>
                      <a:pt x="437" y="414"/>
                    </a:lnTo>
                    <a:lnTo>
                      <a:pt x="436" y="413"/>
                    </a:lnTo>
                    <a:lnTo>
                      <a:pt x="437" y="411"/>
                    </a:lnTo>
                    <a:lnTo>
                      <a:pt x="441" y="412"/>
                    </a:lnTo>
                    <a:lnTo>
                      <a:pt x="442" y="414"/>
                    </a:lnTo>
                    <a:lnTo>
                      <a:pt x="448" y="416"/>
                    </a:lnTo>
                    <a:lnTo>
                      <a:pt x="447" y="414"/>
                    </a:lnTo>
                    <a:lnTo>
                      <a:pt x="447" y="413"/>
                    </a:lnTo>
                    <a:lnTo>
                      <a:pt x="453" y="416"/>
                    </a:lnTo>
                    <a:lnTo>
                      <a:pt x="449" y="412"/>
                    </a:lnTo>
                    <a:lnTo>
                      <a:pt x="448" y="412"/>
                    </a:lnTo>
                    <a:lnTo>
                      <a:pt x="446" y="413"/>
                    </a:lnTo>
                    <a:lnTo>
                      <a:pt x="445" y="412"/>
                    </a:lnTo>
                    <a:lnTo>
                      <a:pt x="442" y="408"/>
                    </a:lnTo>
                    <a:lnTo>
                      <a:pt x="450" y="407"/>
                    </a:lnTo>
                    <a:lnTo>
                      <a:pt x="453" y="408"/>
                    </a:lnTo>
                    <a:lnTo>
                      <a:pt x="459" y="416"/>
                    </a:lnTo>
                    <a:lnTo>
                      <a:pt x="460" y="416"/>
                    </a:lnTo>
                    <a:lnTo>
                      <a:pt x="460" y="413"/>
                    </a:lnTo>
                    <a:lnTo>
                      <a:pt x="459" y="413"/>
                    </a:lnTo>
                    <a:lnTo>
                      <a:pt x="458" y="412"/>
                    </a:lnTo>
                    <a:lnTo>
                      <a:pt x="458" y="410"/>
                    </a:lnTo>
                    <a:lnTo>
                      <a:pt x="453" y="406"/>
                    </a:lnTo>
                    <a:lnTo>
                      <a:pt x="452" y="406"/>
                    </a:lnTo>
                    <a:lnTo>
                      <a:pt x="452" y="405"/>
                    </a:lnTo>
                    <a:lnTo>
                      <a:pt x="453" y="404"/>
                    </a:lnTo>
                    <a:lnTo>
                      <a:pt x="453" y="403"/>
                    </a:lnTo>
                    <a:lnTo>
                      <a:pt x="450" y="405"/>
                    </a:lnTo>
                    <a:lnTo>
                      <a:pt x="442" y="403"/>
                    </a:lnTo>
                    <a:lnTo>
                      <a:pt x="442" y="400"/>
                    </a:lnTo>
                    <a:lnTo>
                      <a:pt x="443" y="398"/>
                    </a:lnTo>
                    <a:lnTo>
                      <a:pt x="443" y="395"/>
                    </a:lnTo>
                    <a:lnTo>
                      <a:pt x="442" y="395"/>
                    </a:lnTo>
                    <a:lnTo>
                      <a:pt x="442" y="399"/>
                    </a:lnTo>
                    <a:lnTo>
                      <a:pt x="441" y="395"/>
                    </a:lnTo>
                    <a:lnTo>
                      <a:pt x="441" y="394"/>
                    </a:lnTo>
                    <a:lnTo>
                      <a:pt x="440" y="397"/>
                    </a:lnTo>
                    <a:lnTo>
                      <a:pt x="441" y="400"/>
                    </a:lnTo>
                    <a:lnTo>
                      <a:pt x="441" y="401"/>
                    </a:lnTo>
                    <a:lnTo>
                      <a:pt x="437" y="405"/>
                    </a:lnTo>
                    <a:lnTo>
                      <a:pt x="436" y="407"/>
                    </a:lnTo>
                    <a:lnTo>
                      <a:pt x="434" y="408"/>
                    </a:lnTo>
                    <a:lnTo>
                      <a:pt x="433" y="411"/>
                    </a:lnTo>
                    <a:lnTo>
                      <a:pt x="431" y="412"/>
                    </a:lnTo>
                    <a:lnTo>
                      <a:pt x="427" y="416"/>
                    </a:lnTo>
                    <a:lnTo>
                      <a:pt x="423" y="417"/>
                    </a:lnTo>
                    <a:lnTo>
                      <a:pt x="422" y="418"/>
                    </a:lnTo>
                    <a:lnTo>
                      <a:pt x="418" y="419"/>
                    </a:lnTo>
                    <a:lnTo>
                      <a:pt x="417" y="418"/>
                    </a:lnTo>
                    <a:lnTo>
                      <a:pt x="415" y="419"/>
                    </a:lnTo>
                    <a:lnTo>
                      <a:pt x="414" y="417"/>
                    </a:lnTo>
                    <a:lnTo>
                      <a:pt x="419" y="413"/>
                    </a:lnTo>
                    <a:lnTo>
                      <a:pt x="419" y="412"/>
                    </a:lnTo>
                    <a:lnTo>
                      <a:pt x="416" y="411"/>
                    </a:lnTo>
                    <a:lnTo>
                      <a:pt x="416" y="410"/>
                    </a:lnTo>
                    <a:lnTo>
                      <a:pt x="419" y="410"/>
                    </a:lnTo>
                    <a:lnTo>
                      <a:pt x="430" y="408"/>
                    </a:lnTo>
                    <a:lnTo>
                      <a:pt x="429" y="407"/>
                    </a:lnTo>
                    <a:lnTo>
                      <a:pt x="425" y="407"/>
                    </a:lnTo>
                    <a:lnTo>
                      <a:pt x="424" y="405"/>
                    </a:lnTo>
                    <a:lnTo>
                      <a:pt x="425" y="405"/>
                    </a:lnTo>
                    <a:lnTo>
                      <a:pt x="427" y="404"/>
                    </a:lnTo>
                    <a:lnTo>
                      <a:pt x="419" y="405"/>
                    </a:lnTo>
                    <a:lnTo>
                      <a:pt x="417" y="405"/>
                    </a:lnTo>
                    <a:lnTo>
                      <a:pt x="417" y="403"/>
                    </a:lnTo>
                    <a:lnTo>
                      <a:pt x="416" y="403"/>
                    </a:lnTo>
                    <a:lnTo>
                      <a:pt x="416" y="404"/>
                    </a:lnTo>
                    <a:lnTo>
                      <a:pt x="415" y="403"/>
                    </a:lnTo>
                    <a:lnTo>
                      <a:pt x="415" y="400"/>
                    </a:lnTo>
                    <a:lnTo>
                      <a:pt x="416" y="399"/>
                    </a:lnTo>
                    <a:lnTo>
                      <a:pt x="419" y="399"/>
                    </a:lnTo>
                    <a:lnTo>
                      <a:pt x="423" y="398"/>
                    </a:lnTo>
                    <a:lnTo>
                      <a:pt x="428" y="398"/>
                    </a:lnTo>
                    <a:lnTo>
                      <a:pt x="429" y="397"/>
                    </a:lnTo>
                    <a:lnTo>
                      <a:pt x="428" y="395"/>
                    </a:lnTo>
                    <a:lnTo>
                      <a:pt x="418" y="397"/>
                    </a:lnTo>
                    <a:lnTo>
                      <a:pt x="424" y="391"/>
                    </a:lnTo>
                    <a:lnTo>
                      <a:pt x="427" y="391"/>
                    </a:lnTo>
                    <a:lnTo>
                      <a:pt x="428" y="392"/>
                    </a:lnTo>
                    <a:lnTo>
                      <a:pt x="433" y="392"/>
                    </a:lnTo>
                    <a:lnTo>
                      <a:pt x="435" y="394"/>
                    </a:lnTo>
                    <a:lnTo>
                      <a:pt x="434" y="394"/>
                    </a:lnTo>
                    <a:lnTo>
                      <a:pt x="434" y="395"/>
                    </a:lnTo>
                    <a:lnTo>
                      <a:pt x="433" y="397"/>
                    </a:lnTo>
                    <a:lnTo>
                      <a:pt x="433" y="398"/>
                    </a:lnTo>
                    <a:lnTo>
                      <a:pt x="437" y="392"/>
                    </a:lnTo>
                    <a:lnTo>
                      <a:pt x="437" y="391"/>
                    </a:lnTo>
                    <a:lnTo>
                      <a:pt x="437" y="392"/>
                    </a:lnTo>
                    <a:lnTo>
                      <a:pt x="440" y="392"/>
                    </a:lnTo>
                    <a:lnTo>
                      <a:pt x="446" y="388"/>
                    </a:lnTo>
                    <a:lnTo>
                      <a:pt x="448" y="388"/>
                    </a:lnTo>
                    <a:lnTo>
                      <a:pt x="447" y="392"/>
                    </a:lnTo>
                    <a:lnTo>
                      <a:pt x="448" y="391"/>
                    </a:lnTo>
                    <a:lnTo>
                      <a:pt x="448" y="389"/>
                    </a:lnTo>
                    <a:lnTo>
                      <a:pt x="449" y="389"/>
                    </a:lnTo>
                    <a:lnTo>
                      <a:pt x="450" y="388"/>
                    </a:lnTo>
                    <a:lnTo>
                      <a:pt x="450" y="387"/>
                    </a:lnTo>
                    <a:lnTo>
                      <a:pt x="456" y="385"/>
                    </a:lnTo>
                    <a:lnTo>
                      <a:pt x="458" y="385"/>
                    </a:lnTo>
                    <a:lnTo>
                      <a:pt x="460" y="386"/>
                    </a:lnTo>
                    <a:lnTo>
                      <a:pt x="460" y="391"/>
                    </a:lnTo>
                    <a:lnTo>
                      <a:pt x="461" y="391"/>
                    </a:lnTo>
                    <a:lnTo>
                      <a:pt x="461" y="387"/>
                    </a:lnTo>
                    <a:lnTo>
                      <a:pt x="465" y="383"/>
                    </a:lnTo>
                    <a:lnTo>
                      <a:pt x="465" y="382"/>
                    </a:lnTo>
                    <a:lnTo>
                      <a:pt x="466" y="380"/>
                    </a:lnTo>
                    <a:lnTo>
                      <a:pt x="465" y="380"/>
                    </a:lnTo>
                    <a:lnTo>
                      <a:pt x="467" y="377"/>
                    </a:lnTo>
                    <a:lnTo>
                      <a:pt x="470" y="379"/>
                    </a:lnTo>
                    <a:lnTo>
                      <a:pt x="470" y="377"/>
                    </a:lnTo>
                    <a:lnTo>
                      <a:pt x="462" y="376"/>
                    </a:lnTo>
                    <a:lnTo>
                      <a:pt x="461" y="375"/>
                    </a:lnTo>
                    <a:lnTo>
                      <a:pt x="461" y="374"/>
                    </a:lnTo>
                    <a:lnTo>
                      <a:pt x="462" y="373"/>
                    </a:lnTo>
                    <a:lnTo>
                      <a:pt x="462" y="371"/>
                    </a:lnTo>
                    <a:lnTo>
                      <a:pt x="461" y="371"/>
                    </a:lnTo>
                    <a:lnTo>
                      <a:pt x="460" y="374"/>
                    </a:lnTo>
                    <a:lnTo>
                      <a:pt x="459" y="374"/>
                    </a:lnTo>
                    <a:lnTo>
                      <a:pt x="458" y="375"/>
                    </a:lnTo>
                    <a:lnTo>
                      <a:pt x="450" y="375"/>
                    </a:lnTo>
                    <a:lnTo>
                      <a:pt x="449" y="374"/>
                    </a:lnTo>
                    <a:lnTo>
                      <a:pt x="449" y="373"/>
                    </a:lnTo>
                    <a:lnTo>
                      <a:pt x="448" y="371"/>
                    </a:lnTo>
                    <a:lnTo>
                      <a:pt x="448" y="370"/>
                    </a:lnTo>
                    <a:lnTo>
                      <a:pt x="447" y="371"/>
                    </a:lnTo>
                    <a:lnTo>
                      <a:pt x="447" y="373"/>
                    </a:lnTo>
                    <a:lnTo>
                      <a:pt x="441" y="376"/>
                    </a:lnTo>
                    <a:lnTo>
                      <a:pt x="441" y="377"/>
                    </a:lnTo>
                    <a:lnTo>
                      <a:pt x="442" y="379"/>
                    </a:lnTo>
                    <a:lnTo>
                      <a:pt x="442" y="377"/>
                    </a:lnTo>
                    <a:lnTo>
                      <a:pt x="443" y="379"/>
                    </a:lnTo>
                    <a:lnTo>
                      <a:pt x="442" y="380"/>
                    </a:lnTo>
                    <a:lnTo>
                      <a:pt x="440" y="380"/>
                    </a:lnTo>
                    <a:lnTo>
                      <a:pt x="437" y="379"/>
                    </a:lnTo>
                    <a:lnTo>
                      <a:pt x="436" y="375"/>
                    </a:lnTo>
                    <a:lnTo>
                      <a:pt x="437" y="374"/>
                    </a:lnTo>
                    <a:lnTo>
                      <a:pt x="437" y="373"/>
                    </a:lnTo>
                    <a:lnTo>
                      <a:pt x="440" y="373"/>
                    </a:lnTo>
                    <a:lnTo>
                      <a:pt x="440" y="370"/>
                    </a:lnTo>
                    <a:lnTo>
                      <a:pt x="446" y="364"/>
                    </a:lnTo>
                    <a:lnTo>
                      <a:pt x="446" y="368"/>
                    </a:lnTo>
                    <a:lnTo>
                      <a:pt x="447" y="368"/>
                    </a:lnTo>
                    <a:lnTo>
                      <a:pt x="447" y="367"/>
                    </a:lnTo>
                    <a:lnTo>
                      <a:pt x="449" y="367"/>
                    </a:lnTo>
                    <a:lnTo>
                      <a:pt x="452" y="364"/>
                    </a:lnTo>
                    <a:lnTo>
                      <a:pt x="452" y="361"/>
                    </a:lnTo>
                    <a:lnTo>
                      <a:pt x="453" y="361"/>
                    </a:lnTo>
                    <a:lnTo>
                      <a:pt x="453" y="362"/>
                    </a:lnTo>
                    <a:lnTo>
                      <a:pt x="455" y="363"/>
                    </a:lnTo>
                    <a:lnTo>
                      <a:pt x="455" y="364"/>
                    </a:lnTo>
                    <a:lnTo>
                      <a:pt x="454" y="365"/>
                    </a:lnTo>
                    <a:lnTo>
                      <a:pt x="455" y="365"/>
                    </a:lnTo>
                    <a:lnTo>
                      <a:pt x="455" y="367"/>
                    </a:lnTo>
                    <a:lnTo>
                      <a:pt x="456" y="368"/>
                    </a:lnTo>
                    <a:lnTo>
                      <a:pt x="455" y="369"/>
                    </a:lnTo>
                    <a:lnTo>
                      <a:pt x="455" y="370"/>
                    </a:lnTo>
                    <a:lnTo>
                      <a:pt x="452" y="368"/>
                    </a:lnTo>
                    <a:lnTo>
                      <a:pt x="450" y="369"/>
                    </a:lnTo>
                    <a:lnTo>
                      <a:pt x="452" y="370"/>
                    </a:lnTo>
                    <a:lnTo>
                      <a:pt x="452" y="371"/>
                    </a:lnTo>
                    <a:lnTo>
                      <a:pt x="450" y="373"/>
                    </a:lnTo>
                    <a:lnTo>
                      <a:pt x="452" y="374"/>
                    </a:lnTo>
                    <a:lnTo>
                      <a:pt x="453" y="374"/>
                    </a:lnTo>
                    <a:lnTo>
                      <a:pt x="453" y="371"/>
                    </a:lnTo>
                    <a:lnTo>
                      <a:pt x="455" y="371"/>
                    </a:lnTo>
                    <a:lnTo>
                      <a:pt x="456" y="370"/>
                    </a:lnTo>
                    <a:lnTo>
                      <a:pt x="456" y="369"/>
                    </a:lnTo>
                    <a:lnTo>
                      <a:pt x="460" y="369"/>
                    </a:lnTo>
                    <a:lnTo>
                      <a:pt x="460" y="368"/>
                    </a:lnTo>
                    <a:lnTo>
                      <a:pt x="461" y="368"/>
                    </a:lnTo>
                    <a:lnTo>
                      <a:pt x="462" y="365"/>
                    </a:lnTo>
                    <a:lnTo>
                      <a:pt x="464" y="364"/>
                    </a:lnTo>
                    <a:lnTo>
                      <a:pt x="461" y="360"/>
                    </a:lnTo>
                    <a:lnTo>
                      <a:pt x="461" y="358"/>
                    </a:lnTo>
                    <a:lnTo>
                      <a:pt x="462" y="357"/>
                    </a:lnTo>
                    <a:lnTo>
                      <a:pt x="464" y="358"/>
                    </a:lnTo>
                    <a:lnTo>
                      <a:pt x="465" y="358"/>
                    </a:lnTo>
                    <a:lnTo>
                      <a:pt x="465" y="352"/>
                    </a:lnTo>
                    <a:lnTo>
                      <a:pt x="466" y="351"/>
                    </a:lnTo>
                    <a:lnTo>
                      <a:pt x="468" y="351"/>
                    </a:lnTo>
                    <a:lnTo>
                      <a:pt x="468" y="354"/>
                    </a:lnTo>
                    <a:lnTo>
                      <a:pt x="470" y="355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8" y="361"/>
                    </a:lnTo>
                    <a:lnTo>
                      <a:pt x="470" y="361"/>
                    </a:lnTo>
                    <a:lnTo>
                      <a:pt x="471" y="360"/>
                    </a:lnTo>
                    <a:lnTo>
                      <a:pt x="472" y="361"/>
                    </a:lnTo>
                    <a:lnTo>
                      <a:pt x="471" y="363"/>
                    </a:lnTo>
                    <a:lnTo>
                      <a:pt x="471" y="365"/>
                    </a:lnTo>
                    <a:lnTo>
                      <a:pt x="470" y="367"/>
                    </a:lnTo>
                    <a:lnTo>
                      <a:pt x="470" y="368"/>
                    </a:lnTo>
                    <a:lnTo>
                      <a:pt x="471" y="371"/>
                    </a:lnTo>
                    <a:lnTo>
                      <a:pt x="471" y="373"/>
                    </a:lnTo>
                    <a:lnTo>
                      <a:pt x="470" y="374"/>
                    </a:lnTo>
                    <a:lnTo>
                      <a:pt x="470" y="375"/>
                    </a:lnTo>
                    <a:lnTo>
                      <a:pt x="468" y="376"/>
                    </a:lnTo>
                    <a:lnTo>
                      <a:pt x="473" y="380"/>
                    </a:lnTo>
                    <a:lnTo>
                      <a:pt x="476" y="381"/>
                    </a:lnTo>
                    <a:lnTo>
                      <a:pt x="476" y="389"/>
                    </a:lnTo>
                    <a:lnTo>
                      <a:pt x="477" y="392"/>
                    </a:lnTo>
                    <a:lnTo>
                      <a:pt x="477" y="393"/>
                    </a:lnTo>
                    <a:lnTo>
                      <a:pt x="479" y="393"/>
                    </a:lnTo>
                    <a:lnTo>
                      <a:pt x="479" y="394"/>
                    </a:lnTo>
                    <a:lnTo>
                      <a:pt x="480" y="395"/>
                    </a:lnTo>
                    <a:lnTo>
                      <a:pt x="485" y="401"/>
                    </a:lnTo>
                    <a:lnTo>
                      <a:pt x="487" y="403"/>
                    </a:lnTo>
                    <a:lnTo>
                      <a:pt x="489" y="401"/>
                    </a:lnTo>
                    <a:lnTo>
                      <a:pt x="487" y="401"/>
                    </a:lnTo>
                    <a:lnTo>
                      <a:pt x="486" y="400"/>
                    </a:lnTo>
                    <a:lnTo>
                      <a:pt x="486" y="397"/>
                    </a:lnTo>
                    <a:lnTo>
                      <a:pt x="480" y="393"/>
                    </a:lnTo>
                    <a:lnTo>
                      <a:pt x="478" y="392"/>
                    </a:lnTo>
                    <a:lnTo>
                      <a:pt x="478" y="388"/>
                    </a:lnTo>
                    <a:lnTo>
                      <a:pt x="479" y="387"/>
                    </a:lnTo>
                    <a:lnTo>
                      <a:pt x="479" y="386"/>
                    </a:lnTo>
                    <a:lnTo>
                      <a:pt x="478" y="383"/>
                    </a:lnTo>
                    <a:lnTo>
                      <a:pt x="479" y="382"/>
                    </a:lnTo>
                    <a:lnTo>
                      <a:pt x="476" y="379"/>
                    </a:lnTo>
                    <a:lnTo>
                      <a:pt x="479" y="379"/>
                    </a:lnTo>
                    <a:lnTo>
                      <a:pt x="480" y="380"/>
                    </a:lnTo>
                    <a:lnTo>
                      <a:pt x="484" y="388"/>
                    </a:lnTo>
                    <a:lnTo>
                      <a:pt x="484" y="389"/>
                    </a:lnTo>
                    <a:lnTo>
                      <a:pt x="486" y="391"/>
                    </a:lnTo>
                    <a:lnTo>
                      <a:pt x="486" y="386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3" y="382"/>
                    </a:lnTo>
                    <a:lnTo>
                      <a:pt x="481" y="380"/>
                    </a:lnTo>
                    <a:lnTo>
                      <a:pt x="481" y="379"/>
                    </a:lnTo>
                    <a:lnTo>
                      <a:pt x="484" y="379"/>
                    </a:lnTo>
                    <a:lnTo>
                      <a:pt x="485" y="382"/>
                    </a:lnTo>
                    <a:lnTo>
                      <a:pt x="487" y="385"/>
                    </a:lnTo>
                    <a:lnTo>
                      <a:pt x="489" y="385"/>
                    </a:lnTo>
                    <a:lnTo>
                      <a:pt x="490" y="383"/>
                    </a:lnTo>
                    <a:lnTo>
                      <a:pt x="489" y="383"/>
                    </a:lnTo>
                    <a:lnTo>
                      <a:pt x="487" y="382"/>
                    </a:lnTo>
                    <a:lnTo>
                      <a:pt x="486" y="382"/>
                    </a:lnTo>
                    <a:lnTo>
                      <a:pt x="486" y="381"/>
                    </a:lnTo>
                    <a:lnTo>
                      <a:pt x="487" y="380"/>
                    </a:lnTo>
                    <a:lnTo>
                      <a:pt x="489" y="377"/>
                    </a:lnTo>
                    <a:lnTo>
                      <a:pt x="483" y="376"/>
                    </a:lnTo>
                    <a:lnTo>
                      <a:pt x="483" y="374"/>
                    </a:lnTo>
                    <a:lnTo>
                      <a:pt x="484" y="373"/>
                    </a:lnTo>
                    <a:lnTo>
                      <a:pt x="484" y="371"/>
                    </a:lnTo>
                    <a:lnTo>
                      <a:pt x="485" y="371"/>
                    </a:lnTo>
                    <a:lnTo>
                      <a:pt x="486" y="370"/>
                    </a:lnTo>
                    <a:lnTo>
                      <a:pt x="486" y="369"/>
                    </a:lnTo>
                    <a:lnTo>
                      <a:pt x="487" y="369"/>
                    </a:lnTo>
                    <a:lnTo>
                      <a:pt x="490" y="371"/>
                    </a:lnTo>
                    <a:lnTo>
                      <a:pt x="495" y="374"/>
                    </a:lnTo>
                    <a:lnTo>
                      <a:pt x="496" y="373"/>
                    </a:lnTo>
                    <a:lnTo>
                      <a:pt x="495" y="373"/>
                    </a:lnTo>
                    <a:lnTo>
                      <a:pt x="496" y="371"/>
                    </a:lnTo>
                    <a:lnTo>
                      <a:pt x="491" y="369"/>
                    </a:lnTo>
                    <a:lnTo>
                      <a:pt x="490" y="369"/>
                    </a:lnTo>
                    <a:lnTo>
                      <a:pt x="489" y="367"/>
                    </a:lnTo>
                    <a:lnTo>
                      <a:pt x="489" y="365"/>
                    </a:lnTo>
                    <a:lnTo>
                      <a:pt x="486" y="367"/>
                    </a:lnTo>
                    <a:lnTo>
                      <a:pt x="481" y="370"/>
                    </a:lnTo>
                    <a:lnTo>
                      <a:pt x="479" y="369"/>
                    </a:lnTo>
                    <a:lnTo>
                      <a:pt x="479" y="368"/>
                    </a:lnTo>
                    <a:lnTo>
                      <a:pt x="480" y="367"/>
                    </a:lnTo>
                    <a:lnTo>
                      <a:pt x="478" y="365"/>
                    </a:lnTo>
                    <a:lnTo>
                      <a:pt x="477" y="364"/>
                    </a:lnTo>
                    <a:lnTo>
                      <a:pt x="479" y="365"/>
                    </a:lnTo>
                    <a:lnTo>
                      <a:pt x="480" y="365"/>
                    </a:lnTo>
                    <a:lnTo>
                      <a:pt x="483" y="363"/>
                    </a:lnTo>
                    <a:lnTo>
                      <a:pt x="484" y="364"/>
                    </a:lnTo>
                    <a:lnTo>
                      <a:pt x="484" y="362"/>
                    </a:lnTo>
                    <a:lnTo>
                      <a:pt x="487" y="362"/>
                    </a:lnTo>
                    <a:lnTo>
                      <a:pt x="486" y="361"/>
                    </a:lnTo>
                    <a:lnTo>
                      <a:pt x="486" y="360"/>
                    </a:lnTo>
                    <a:lnTo>
                      <a:pt x="484" y="358"/>
                    </a:lnTo>
                    <a:lnTo>
                      <a:pt x="490" y="361"/>
                    </a:lnTo>
                    <a:lnTo>
                      <a:pt x="492" y="361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6" y="356"/>
                    </a:lnTo>
                    <a:lnTo>
                      <a:pt x="486" y="354"/>
                    </a:lnTo>
                    <a:lnTo>
                      <a:pt x="485" y="354"/>
                    </a:lnTo>
                    <a:lnTo>
                      <a:pt x="485" y="356"/>
                    </a:lnTo>
                    <a:lnTo>
                      <a:pt x="474" y="356"/>
                    </a:lnTo>
                    <a:lnTo>
                      <a:pt x="474" y="355"/>
                    </a:lnTo>
                    <a:lnTo>
                      <a:pt x="476" y="354"/>
                    </a:lnTo>
                    <a:lnTo>
                      <a:pt x="481" y="354"/>
                    </a:lnTo>
                    <a:lnTo>
                      <a:pt x="481" y="351"/>
                    </a:lnTo>
                    <a:lnTo>
                      <a:pt x="476" y="350"/>
                    </a:lnTo>
                    <a:lnTo>
                      <a:pt x="472" y="349"/>
                    </a:lnTo>
                    <a:lnTo>
                      <a:pt x="472" y="346"/>
                    </a:lnTo>
                    <a:lnTo>
                      <a:pt x="473" y="344"/>
                    </a:lnTo>
                    <a:lnTo>
                      <a:pt x="474" y="343"/>
                    </a:lnTo>
                    <a:lnTo>
                      <a:pt x="476" y="344"/>
                    </a:lnTo>
                    <a:lnTo>
                      <a:pt x="477" y="344"/>
                    </a:lnTo>
                    <a:lnTo>
                      <a:pt x="478" y="345"/>
                    </a:lnTo>
                    <a:lnTo>
                      <a:pt x="478" y="344"/>
                    </a:lnTo>
                    <a:lnTo>
                      <a:pt x="479" y="344"/>
                    </a:lnTo>
                    <a:lnTo>
                      <a:pt x="479" y="345"/>
                    </a:lnTo>
                    <a:lnTo>
                      <a:pt x="480" y="345"/>
                    </a:lnTo>
                    <a:lnTo>
                      <a:pt x="480" y="348"/>
                    </a:lnTo>
                    <a:lnTo>
                      <a:pt x="484" y="348"/>
                    </a:lnTo>
                    <a:lnTo>
                      <a:pt x="489" y="350"/>
                    </a:lnTo>
                    <a:lnTo>
                      <a:pt x="491" y="352"/>
                    </a:lnTo>
                    <a:lnTo>
                      <a:pt x="491" y="357"/>
                    </a:lnTo>
                    <a:lnTo>
                      <a:pt x="498" y="363"/>
                    </a:lnTo>
                    <a:lnTo>
                      <a:pt x="499" y="364"/>
                    </a:lnTo>
                    <a:lnTo>
                      <a:pt x="501" y="364"/>
                    </a:lnTo>
                    <a:lnTo>
                      <a:pt x="498" y="362"/>
                    </a:lnTo>
                    <a:lnTo>
                      <a:pt x="498" y="360"/>
                    </a:lnTo>
                    <a:lnTo>
                      <a:pt x="493" y="355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4" y="345"/>
                    </a:lnTo>
                    <a:lnTo>
                      <a:pt x="480" y="342"/>
                    </a:lnTo>
                    <a:lnTo>
                      <a:pt x="478" y="343"/>
                    </a:lnTo>
                    <a:lnTo>
                      <a:pt x="477" y="342"/>
                    </a:lnTo>
                    <a:lnTo>
                      <a:pt x="479" y="340"/>
                    </a:lnTo>
                    <a:lnTo>
                      <a:pt x="477" y="340"/>
                    </a:lnTo>
                    <a:lnTo>
                      <a:pt x="477" y="339"/>
                    </a:lnTo>
                    <a:lnTo>
                      <a:pt x="478" y="338"/>
                    </a:lnTo>
                    <a:lnTo>
                      <a:pt x="481" y="337"/>
                    </a:lnTo>
                    <a:lnTo>
                      <a:pt x="485" y="334"/>
                    </a:lnTo>
                    <a:lnTo>
                      <a:pt x="496" y="333"/>
                    </a:lnTo>
                    <a:lnTo>
                      <a:pt x="497" y="333"/>
                    </a:lnTo>
                    <a:lnTo>
                      <a:pt x="501" y="336"/>
                    </a:lnTo>
                    <a:lnTo>
                      <a:pt x="503" y="337"/>
                    </a:lnTo>
                    <a:lnTo>
                      <a:pt x="504" y="337"/>
                    </a:lnTo>
                    <a:lnTo>
                      <a:pt x="504" y="339"/>
                    </a:lnTo>
                    <a:lnTo>
                      <a:pt x="502" y="342"/>
                    </a:lnTo>
                    <a:lnTo>
                      <a:pt x="502" y="343"/>
                    </a:lnTo>
                    <a:lnTo>
                      <a:pt x="503" y="343"/>
                    </a:lnTo>
                    <a:lnTo>
                      <a:pt x="509" y="340"/>
                    </a:lnTo>
                    <a:lnTo>
                      <a:pt x="510" y="338"/>
                    </a:lnTo>
                    <a:lnTo>
                      <a:pt x="511" y="338"/>
                    </a:lnTo>
                    <a:lnTo>
                      <a:pt x="515" y="337"/>
                    </a:lnTo>
                    <a:lnTo>
                      <a:pt x="516" y="340"/>
                    </a:lnTo>
                    <a:lnTo>
                      <a:pt x="517" y="340"/>
                    </a:lnTo>
                    <a:lnTo>
                      <a:pt x="517" y="345"/>
                    </a:lnTo>
                    <a:lnTo>
                      <a:pt x="518" y="348"/>
                    </a:lnTo>
                    <a:lnTo>
                      <a:pt x="523" y="350"/>
                    </a:lnTo>
                    <a:lnTo>
                      <a:pt x="522" y="352"/>
                    </a:lnTo>
                    <a:lnTo>
                      <a:pt x="522" y="354"/>
                    </a:lnTo>
                    <a:lnTo>
                      <a:pt x="523" y="355"/>
                    </a:lnTo>
                    <a:lnTo>
                      <a:pt x="523" y="361"/>
                    </a:lnTo>
                    <a:lnTo>
                      <a:pt x="524" y="360"/>
                    </a:lnTo>
                    <a:lnTo>
                      <a:pt x="524" y="352"/>
                    </a:lnTo>
                    <a:lnTo>
                      <a:pt x="527" y="352"/>
                    </a:lnTo>
                    <a:lnTo>
                      <a:pt x="526" y="349"/>
                    </a:lnTo>
                    <a:lnTo>
                      <a:pt x="524" y="346"/>
                    </a:lnTo>
                    <a:lnTo>
                      <a:pt x="521" y="344"/>
                    </a:lnTo>
                    <a:lnTo>
                      <a:pt x="520" y="343"/>
                    </a:lnTo>
                    <a:lnTo>
                      <a:pt x="520" y="342"/>
                    </a:lnTo>
                    <a:lnTo>
                      <a:pt x="518" y="340"/>
                    </a:lnTo>
                    <a:lnTo>
                      <a:pt x="518" y="337"/>
                    </a:lnTo>
                    <a:lnTo>
                      <a:pt x="520" y="336"/>
                    </a:lnTo>
                    <a:lnTo>
                      <a:pt x="520" y="333"/>
                    </a:lnTo>
                    <a:lnTo>
                      <a:pt x="523" y="333"/>
                    </a:lnTo>
                    <a:lnTo>
                      <a:pt x="530" y="338"/>
                    </a:lnTo>
                    <a:lnTo>
                      <a:pt x="534" y="338"/>
                    </a:lnTo>
                    <a:lnTo>
                      <a:pt x="533" y="337"/>
                    </a:lnTo>
                    <a:lnTo>
                      <a:pt x="524" y="332"/>
                    </a:lnTo>
                    <a:lnTo>
                      <a:pt x="526" y="331"/>
                    </a:lnTo>
                    <a:lnTo>
                      <a:pt x="532" y="331"/>
                    </a:lnTo>
                    <a:lnTo>
                      <a:pt x="539" y="332"/>
                    </a:lnTo>
                    <a:lnTo>
                      <a:pt x="543" y="336"/>
                    </a:lnTo>
                    <a:lnTo>
                      <a:pt x="546" y="334"/>
                    </a:lnTo>
                    <a:lnTo>
                      <a:pt x="543" y="334"/>
                    </a:lnTo>
                    <a:lnTo>
                      <a:pt x="535" y="328"/>
                    </a:lnTo>
                    <a:lnTo>
                      <a:pt x="529" y="328"/>
                    </a:lnTo>
                    <a:lnTo>
                      <a:pt x="533" y="320"/>
                    </a:lnTo>
                    <a:lnTo>
                      <a:pt x="533" y="319"/>
                    </a:lnTo>
                    <a:lnTo>
                      <a:pt x="532" y="319"/>
                    </a:lnTo>
                    <a:lnTo>
                      <a:pt x="529" y="320"/>
                    </a:lnTo>
                    <a:lnTo>
                      <a:pt x="528" y="321"/>
                    </a:lnTo>
                    <a:lnTo>
                      <a:pt x="524" y="322"/>
                    </a:lnTo>
                    <a:lnTo>
                      <a:pt x="520" y="327"/>
                    </a:lnTo>
                    <a:lnTo>
                      <a:pt x="511" y="330"/>
                    </a:lnTo>
                    <a:lnTo>
                      <a:pt x="509" y="328"/>
                    </a:lnTo>
                    <a:lnTo>
                      <a:pt x="510" y="327"/>
                    </a:lnTo>
                    <a:lnTo>
                      <a:pt x="512" y="327"/>
                    </a:lnTo>
                    <a:lnTo>
                      <a:pt x="514" y="326"/>
                    </a:lnTo>
                    <a:lnTo>
                      <a:pt x="514" y="325"/>
                    </a:lnTo>
                    <a:lnTo>
                      <a:pt x="511" y="322"/>
                    </a:lnTo>
                    <a:lnTo>
                      <a:pt x="510" y="322"/>
                    </a:lnTo>
                    <a:lnTo>
                      <a:pt x="509" y="321"/>
                    </a:lnTo>
                    <a:lnTo>
                      <a:pt x="508" y="321"/>
                    </a:lnTo>
                    <a:lnTo>
                      <a:pt x="505" y="325"/>
                    </a:lnTo>
                    <a:lnTo>
                      <a:pt x="504" y="326"/>
                    </a:lnTo>
                    <a:lnTo>
                      <a:pt x="503" y="328"/>
                    </a:lnTo>
                    <a:lnTo>
                      <a:pt x="498" y="327"/>
                    </a:lnTo>
                    <a:lnTo>
                      <a:pt x="496" y="330"/>
                    </a:lnTo>
                    <a:lnTo>
                      <a:pt x="490" y="330"/>
                    </a:lnTo>
                    <a:lnTo>
                      <a:pt x="489" y="328"/>
                    </a:lnTo>
                    <a:lnTo>
                      <a:pt x="489" y="326"/>
                    </a:lnTo>
                    <a:lnTo>
                      <a:pt x="487" y="325"/>
                    </a:lnTo>
                    <a:lnTo>
                      <a:pt x="487" y="322"/>
                    </a:lnTo>
                    <a:lnTo>
                      <a:pt x="486" y="321"/>
                    </a:lnTo>
                    <a:lnTo>
                      <a:pt x="487" y="320"/>
                    </a:lnTo>
                    <a:lnTo>
                      <a:pt x="487" y="319"/>
                    </a:lnTo>
                    <a:lnTo>
                      <a:pt x="490" y="318"/>
                    </a:lnTo>
                    <a:lnTo>
                      <a:pt x="491" y="318"/>
                    </a:lnTo>
                    <a:lnTo>
                      <a:pt x="492" y="319"/>
                    </a:lnTo>
                    <a:lnTo>
                      <a:pt x="493" y="319"/>
                    </a:lnTo>
                    <a:lnTo>
                      <a:pt x="493" y="317"/>
                    </a:lnTo>
                    <a:lnTo>
                      <a:pt x="492" y="315"/>
                    </a:lnTo>
                    <a:lnTo>
                      <a:pt x="491" y="315"/>
                    </a:lnTo>
                    <a:lnTo>
                      <a:pt x="491" y="309"/>
                    </a:lnTo>
                    <a:lnTo>
                      <a:pt x="492" y="307"/>
                    </a:lnTo>
                    <a:lnTo>
                      <a:pt x="493" y="306"/>
                    </a:lnTo>
                    <a:lnTo>
                      <a:pt x="497" y="305"/>
                    </a:lnTo>
                    <a:lnTo>
                      <a:pt x="502" y="301"/>
                    </a:lnTo>
                    <a:lnTo>
                      <a:pt x="506" y="300"/>
                    </a:lnTo>
                    <a:lnTo>
                      <a:pt x="508" y="299"/>
                    </a:lnTo>
                    <a:lnTo>
                      <a:pt x="509" y="299"/>
                    </a:lnTo>
                    <a:lnTo>
                      <a:pt x="510" y="300"/>
                    </a:lnTo>
                    <a:lnTo>
                      <a:pt x="511" y="302"/>
                    </a:lnTo>
                    <a:lnTo>
                      <a:pt x="512" y="303"/>
                    </a:lnTo>
                    <a:lnTo>
                      <a:pt x="512" y="306"/>
                    </a:lnTo>
                    <a:lnTo>
                      <a:pt x="515" y="307"/>
                    </a:lnTo>
                    <a:lnTo>
                      <a:pt x="516" y="307"/>
                    </a:lnTo>
                    <a:lnTo>
                      <a:pt x="517" y="306"/>
                    </a:lnTo>
                    <a:lnTo>
                      <a:pt x="516" y="305"/>
                    </a:lnTo>
                    <a:lnTo>
                      <a:pt x="515" y="305"/>
                    </a:lnTo>
                    <a:lnTo>
                      <a:pt x="514" y="303"/>
                    </a:lnTo>
                    <a:lnTo>
                      <a:pt x="514" y="300"/>
                    </a:lnTo>
                    <a:lnTo>
                      <a:pt x="518" y="297"/>
                    </a:lnTo>
                    <a:lnTo>
                      <a:pt x="520" y="296"/>
                    </a:lnTo>
                    <a:lnTo>
                      <a:pt x="521" y="296"/>
                    </a:lnTo>
                    <a:lnTo>
                      <a:pt x="522" y="299"/>
                    </a:lnTo>
                    <a:lnTo>
                      <a:pt x="523" y="299"/>
                    </a:lnTo>
                    <a:lnTo>
                      <a:pt x="524" y="297"/>
                    </a:lnTo>
                    <a:lnTo>
                      <a:pt x="527" y="301"/>
                    </a:lnTo>
                    <a:lnTo>
                      <a:pt x="527" y="302"/>
                    </a:lnTo>
                    <a:lnTo>
                      <a:pt x="528" y="302"/>
                    </a:lnTo>
                    <a:lnTo>
                      <a:pt x="529" y="303"/>
                    </a:lnTo>
                    <a:lnTo>
                      <a:pt x="530" y="303"/>
                    </a:lnTo>
                    <a:lnTo>
                      <a:pt x="534" y="302"/>
                    </a:lnTo>
                    <a:lnTo>
                      <a:pt x="536" y="305"/>
                    </a:lnTo>
                    <a:lnTo>
                      <a:pt x="537" y="303"/>
                    </a:lnTo>
                    <a:lnTo>
                      <a:pt x="535" y="301"/>
                    </a:lnTo>
                    <a:lnTo>
                      <a:pt x="530" y="300"/>
                    </a:lnTo>
                    <a:lnTo>
                      <a:pt x="527" y="296"/>
                    </a:lnTo>
                    <a:lnTo>
                      <a:pt x="527" y="294"/>
                    </a:lnTo>
                    <a:lnTo>
                      <a:pt x="524" y="294"/>
                    </a:lnTo>
                    <a:lnTo>
                      <a:pt x="524" y="295"/>
                    </a:lnTo>
                    <a:lnTo>
                      <a:pt x="522" y="295"/>
                    </a:lnTo>
                    <a:lnTo>
                      <a:pt x="520" y="293"/>
                    </a:lnTo>
                    <a:lnTo>
                      <a:pt x="523" y="289"/>
                    </a:lnTo>
                    <a:lnTo>
                      <a:pt x="526" y="288"/>
                    </a:lnTo>
                    <a:lnTo>
                      <a:pt x="527" y="287"/>
                    </a:lnTo>
                    <a:lnTo>
                      <a:pt x="529" y="285"/>
                    </a:lnTo>
                    <a:lnTo>
                      <a:pt x="533" y="289"/>
                    </a:lnTo>
                    <a:lnTo>
                      <a:pt x="540" y="290"/>
                    </a:lnTo>
                    <a:lnTo>
                      <a:pt x="542" y="294"/>
                    </a:lnTo>
                    <a:lnTo>
                      <a:pt x="542" y="290"/>
                    </a:lnTo>
                    <a:lnTo>
                      <a:pt x="540" y="289"/>
                    </a:lnTo>
                    <a:lnTo>
                      <a:pt x="536" y="288"/>
                    </a:lnTo>
                    <a:lnTo>
                      <a:pt x="529" y="284"/>
                    </a:lnTo>
                    <a:lnTo>
                      <a:pt x="533" y="282"/>
                    </a:lnTo>
                    <a:lnTo>
                      <a:pt x="536" y="278"/>
                    </a:lnTo>
                    <a:lnTo>
                      <a:pt x="537" y="278"/>
                    </a:lnTo>
                    <a:lnTo>
                      <a:pt x="539" y="277"/>
                    </a:lnTo>
                    <a:lnTo>
                      <a:pt x="540" y="277"/>
                    </a:lnTo>
                    <a:lnTo>
                      <a:pt x="540" y="278"/>
                    </a:lnTo>
                    <a:lnTo>
                      <a:pt x="541" y="279"/>
                    </a:lnTo>
                    <a:lnTo>
                      <a:pt x="545" y="279"/>
                    </a:lnTo>
                    <a:lnTo>
                      <a:pt x="543" y="276"/>
                    </a:lnTo>
                    <a:lnTo>
                      <a:pt x="539" y="275"/>
                    </a:lnTo>
                    <a:lnTo>
                      <a:pt x="539" y="274"/>
                    </a:lnTo>
                    <a:lnTo>
                      <a:pt x="540" y="272"/>
                    </a:lnTo>
                    <a:lnTo>
                      <a:pt x="532" y="274"/>
                    </a:lnTo>
                    <a:lnTo>
                      <a:pt x="528" y="276"/>
                    </a:lnTo>
                    <a:lnTo>
                      <a:pt x="527" y="276"/>
                    </a:lnTo>
                    <a:lnTo>
                      <a:pt x="528" y="275"/>
                    </a:lnTo>
                    <a:lnTo>
                      <a:pt x="529" y="270"/>
                    </a:lnTo>
                    <a:lnTo>
                      <a:pt x="530" y="269"/>
                    </a:lnTo>
                    <a:lnTo>
                      <a:pt x="532" y="269"/>
                    </a:lnTo>
                    <a:lnTo>
                      <a:pt x="532" y="265"/>
                    </a:lnTo>
                    <a:lnTo>
                      <a:pt x="530" y="265"/>
                    </a:lnTo>
                    <a:lnTo>
                      <a:pt x="530" y="264"/>
                    </a:lnTo>
                    <a:lnTo>
                      <a:pt x="535" y="257"/>
                    </a:lnTo>
                    <a:lnTo>
                      <a:pt x="537" y="254"/>
                    </a:lnTo>
                    <a:lnTo>
                      <a:pt x="537" y="253"/>
                    </a:lnTo>
                    <a:lnTo>
                      <a:pt x="536" y="252"/>
                    </a:lnTo>
                    <a:lnTo>
                      <a:pt x="537" y="250"/>
                    </a:lnTo>
                    <a:lnTo>
                      <a:pt x="546" y="250"/>
                    </a:lnTo>
                    <a:lnTo>
                      <a:pt x="549" y="246"/>
                    </a:lnTo>
                    <a:lnTo>
                      <a:pt x="558" y="246"/>
                    </a:lnTo>
                    <a:lnTo>
                      <a:pt x="554" y="242"/>
                    </a:lnTo>
                    <a:lnTo>
                      <a:pt x="554" y="239"/>
                    </a:lnTo>
                    <a:lnTo>
                      <a:pt x="555" y="239"/>
                    </a:lnTo>
                    <a:lnTo>
                      <a:pt x="555" y="237"/>
                    </a:lnTo>
                    <a:lnTo>
                      <a:pt x="554" y="235"/>
                    </a:lnTo>
                    <a:lnTo>
                      <a:pt x="552" y="237"/>
                    </a:lnTo>
                    <a:lnTo>
                      <a:pt x="551" y="237"/>
                    </a:lnTo>
                    <a:lnTo>
                      <a:pt x="552" y="234"/>
                    </a:lnTo>
                    <a:lnTo>
                      <a:pt x="552" y="228"/>
                    </a:lnTo>
                    <a:lnTo>
                      <a:pt x="553" y="226"/>
                    </a:lnTo>
                    <a:lnTo>
                      <a:pt x="557" y="225"/>
                    </a:lnTo>
                    <a:lnTo>
                      <a:pt x="558" y="222"/>
                    </a:lnTo>
                    <a:lnTo>
                      <a:pt x="557" y="220"/>
                    </a:lnTo>
                    <a:lnTo>
                      <a:pt x="559" y="217"/>
                    </a:lnTo>
                    <a:lnTo>
                      <a:pt x="559" y="213"/>
                    </a:lnTo>
                    <a:lnTo>
                      <a:pt x="558" y="211"/>
                    </a:lnTo>
                    <a:lnTo>
                      <a:pt x="558" y="209"/>
                    </a:lnTo>
                    <a:lnTo>
                      <a:pt x="559" y="209"/>
                    </a:lnTo>
                    <a:lnTo>
                      <a:pt x="559" y="208"/>
                    </a:lnTo>
                    <a:lnTo>
                      <a:pt x="561" y="208"/>
                    </a:lnTo>
                    <a:lnTo>
                      <a:pt x="561" y="207"/>
                    </a:lnTo>
                    <a:lnTo>
                      <a:pt x="563" y="207"/>
                    </a:lnTo>
                    <a:lnTo>
                      <a:pt x="563" y="205"/>
                    </a:lnTo>
                    <a:lnTo>
                      <a:pt x="564" y="205"/>
                    </a:lnTo>
                    <a:lnTo>
                      <a:pt x="566" y="208"/>
                    </a:lnTo>
                    <a:lnTo>
                      <a:pt x="567" y="213"/>
                    </a:lnTo>
                    <a:lnTo>
                      <a:pt x="567" y="217"/>
                    </a:lnTo>
                    <a:lnTo>
                      <a:pt x="571" y="217"/>
                    </a:lnTo>
                    <a:lnTo>
                      <a:pt x="572" y="219"/>
                    </a:lnTo>
                    <a:lnTo>
                      <a:pt x="572" y="220"/>
                    </a:lnTo>
                    <a:lnTo>
                      <a:pt x="573" y="222"/>
                    </a:lnTo>
                    <a:lnTo>
                      <a:pt x="573" y="223"/>
                    </a:lnTo>
                    <a:lnTo>
                      <a:pt x="572" y="228"/>
                    </a:lnTo>
                    <a:lnTo>
                      <a:pt x="572" y="229"/>
                    </a:lnTo>
                    <a:lnTo>
                      <a:pt x="573" y="231"/>
                    </a:lnTo>
                    <a:lnTo>
                      <a:pt x="573" y="233"/>
                    </a:lnTo>
                    <a:lnTo>
                      <a:pt x="572" y="233"/>
                    </a:lnTo>
                    <a:lnTo>
                      <a:pt x="572" y="237"/>
                    </a:lnTo>
                    <a:lnTo>
                      <a:pt x="573" y="233"/>
                    </a:lnTo>
                    <a:lnTo>
                      <a:pt x="574" y="231"/>
                    </a:lnTo>
                    <a:lnTo>
                      <a:pt x="574" y="221"/>
                    </a:lnTo>
                    <a:lnTo>
                      <a:pt x="576" y="221"/>
                    </a:lnTo>
                    <a:lnTo>
                      <a:pt x="576" y="225"/>
                    </a:lnTo>
                    <a:lnTo>
                      <a:pt x="577" y="227"/>
                    </a:lnTo>
                    <a:lnTo>
                      <a:pt x="577" y="228"/>
                    </a:lnTo>
                    <a:lnTo>
                      <a:pt x="578" y="229"/>
                    </a:lnTo>
                    <a:lnTo>
                      <a:pt x="579" y="229"/>
                    </a:lnTo>
                    <a:lnTo>
                      <a:pt x="579" y="231"/>
                    </a:lnTo>
                    <a:lnTo>
                      <a:pt x="580" y="232"/>
                    </a:lnTo>
                    <a:lnTo>
                      <a:pt x="580" y="233"/>
                    </a:lnTo>
                    <a:lnTo>
                      <a:pt x="582" y="233"/>
                    </a:lnTo>
                    <a:lnTo>
                      <a:pt x="582" y="229"/>
                    </a:lnTo>
                    <a:lnTo>
                      <a:pt x="580" y="229"/>
                    </a:lnTo>
                    <a:lnTo>
                      <a:pt x="579" y="228"/>
                    </a:lnTo>
                    <a:lnTo>
                      <a:pt x="580" y="226"/>
                    </a:lnTo>
                    <a:lnTo>
                      <a:pt x="588" y="226"/>
                    </a:lnTo>
                    <a:lnTo>
                      <a:pt x="591" y="229"/>
                    </a:lnTo>
                    <a:lnTo>
                      <a:pt x="594" y="231"/>
                    </a:lnTo>
                    <a:lnTo>
                      <a:pt x="595" y="231"/>
                    </a:lnTo>
                    <a:lnTo>
                      <a:pt x="595" y="228"/>
                    </a:lnTo>
                    <a:lnTo>
                      <a:pt x="594" y="228"/>
                    </a:lnTo>
                    <a:lnTo>
                      <a:pt x="591" y="225"/>
                    </a:lnTo>
                    <a:lnTo>
                      <a:pt x="579" y="220"/>
                    </a:lnTo>
                    <a:lnTo>
                      <a:pt x="578" y="219"/>
                    </a:lnTo>
                    <a:lnTo>
                      <a:pt x="577" y="219"/>
                    </a:lnTo>
                    <a:lnTo>
                      <a:pt x="577" y="214"/>
                    </a:lnTo>
                    <a:lnTo>
                      <a:pt x="576" y="213"/>
                    </a:lnTo>
                    <a:lnTo>
                      <a:pt x="576" y="211"/>
                    </a:lnTo>
                    <a:lnTo>
                      <a:pt x="571" y="211"/>
                    </a:lnTo>
                    <a:lnTo>
                      <a:pt x="571" y="208"/>
                    </a:lnTo>
                    <a:lnTo>
                      <a:pt x="572" y="207"/>
                    </a:lnTo>
                    <a:lnTo>
                      <a:pt x="571" y="204"/>
                    </a:lnTo>
                    <a:lnTo>
                      <a:pt x="571" y="202"/>
                    </a:lnTo>
                    <a:lnTo>
                      <a:pt x="572" y="202"/>
                    </a:lnTo>
                    <a:lnTo>
                      <a:pt x="576" y="201"/>
                    </a:lnTo>
                    <a:lnTo>
                      <a:pt x="578" y="199"/>
                    </a:lnTo>
                    <a:lnTo>
                      <a:pt x="588" y="198"/>
                    </a:lnTo>
                    <a:lnTo>
                      <a:pt x="588" y="204"/>
                    </a:lnTo>
                    <a:lnTo>
                      <a:pt x="589" y="204"/>
                    </a:lnTo>
                    <a:lnTo>
                      <a:pt x="590" y="205"/>
                    </a:lnTo>
                    <a:lnTo>
                      <a:pt x="590" y="209"/>
                    </a:lnTo>
                    <a:lnTo>
                      <a:pt x="591" y="211"/>
                    </a:lnTo>
                    <a:lnTo>
                      <a:pt x="594" y="213"/>
                    </a:lnTo>
                    <a:lnTo>
                      <a:pt x="594" y="215"/>
                    </a:lnTo>
                    <a:lnTo>
                      <a:pt x="595" y="216"/>
                    </a:lnTo>
                    <a:lnTo>
                      <a:pt x="596" y="219"/>
                    </a:lnTo>
                    <a:lnTo>
                      <a:pt x="599" y="222"/>
                    </a:lnTo>
                    <a:lnTo>
                      <a:pt x="608" y="223"/>
                    </a:lnTo>
                    <a:lnTo>
                      <a:pt x="609" y="226"/>
                    </a:lnTo>
                    <a:lnTo>
                      <a:pt x="609" y="228"/>
                    </a:lnTo>
                    <a:lnTo>
                      <a:pt x="605" y="232"/>
                    </a:lnTo>
                    <a:lnTo>
                      <a:pt x="603" y="231"/>
                    </a:lnTo>
                    <a:lnTo>
                      <a:pt x="601" y="233"/>
                    </a:lnTo>
                    <a:lnTo>
                      <a:pt x="601" y="234"/>
                    </a:lnTo>
                    <a:lnTo>
                      <a:pt x="602" y="234"/>
                    </a:lnTo>
                    <a:lnTo>
                      <a:pt x="604" y="232"/>
                    </a:lnTo>
                    <a:lnTo>
                      <a:pt x="605" y="233"/>
                    </a:lnTo>
                    <a:lnTo>
                      <a:pt x="605" y="234"/>
                    </a:lnTo>
                    <a:lnTo>
                      <a:pt x="604" y="235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8"/>
                    </a:lnTo>
                    <a:lnTo>
                      <a:pt x="609" y="235"/>
                    </a:lnTo>
                    <a:lnTo>
                      <a:pt x="611" y="235"/>
                    </a:lnTo>
                    <a:lnTo>
                      <a:pt x="614" y="238"/>
                    </a:lnTo>
                    <a:lnTo>
                      <a:pt x="615" y="237"/>
                    </a:lnTo>
                    <a:lnTo>
                      <a:pt x="614" y="235"/>
                    </a:lnTo>
                    <a:lnTo>
                      <a:pt x="614" y="234"/>
                    </a:lnTo>
                    <a:lnTo>
                      <a:pt x="613" y="233"/>
                    </a:lnTo>
                    <a:lnTo>
                      <a:pt x="613" y="226"/>
                    </a:lnTo>
                    <a:lnTo>
                      <a:pt x="611" y="223"/>
                    </a:lnTo>
                    <a:lnTo>
                      <a:pt x="608" y="219"/>
                    </a:lnTo>
                    <a:lnTo>
                      <a:pt x="598" y="219"/>
                    </a:lnTo>
                    <a:lnTo>
                      <a:pt x="598" y="217"/>
                    </a:lnTo>
                    <a:lnTo>
                      <a:pt x="597" y="215"/>
                    </a:lnTo>
                    <a:lnTo>
                      <a:pt x="597" y="211"/>
                    </a:lnTo>
                    <a:lnTo>
                      <a:pt x="596" y="211"/>
                    </a:lnTo>
                    <a:lnTo>
                      <a:pt x="594" y="209"/>
                    </a:lnTo>
                    <a:lnTo>
                      <a:pt x="594" y="203"/>
                    </a:lnTo>
                    <a:lnTo>
                      <a:pt x="596" y="201"/>
                    </a:lnTo>
                    <a:lnTo>
                      <a:pt x="601" y="198"/>
                    </a:lnTo>
                    <a:lnTo>
                      <a:pt x="602" y="198"/>
                    </a:lnTo>
                    <a:lnTo>
                      <a:pt x="603" y="201"/>
                    </a:lnTo>
                    <a:lnTo>
                      <a:pt x="604" y="202"/>
                    </a:lnTo>
                    <a:lnTo>
                      <a:pt x="604" y="199"/>
                    </a:lnTo>
                    <a:lnTo>
                      <a:pt x="603" y="198"/>
                    </a:lnTo>
                    <a:lnTo>
                      <a:pt x="603" y="196"/>
                    </a:lnTo>
                    <a:lnTo>
                      <a:pt x="599" y="197"/>
                    </a:lnTo>
                    <a:lnTo>
                      <a:pt x="598" y="197"/>
                    </a:lnTo>
                    <a:lnTo>
                      <a:pt x="596" y="198"/>
                    </a:lnTo>
                    <a:lnTo>
                      <a:pt x="595" y="199"/>
                    </a:lnTo>
                    <a:lnTo>
                      <a:pt x="595" y="201"/>
                    </a:lnTo>
                    <a:lnTo>
                      <a:pt x="592" y="198"/>
                    </a:lnTo>
                    <a:lnTo>
                      <a:pt x="592" y="197"/>
                    </a:lnTo>
                    <a:lnTo>
                      <a:pt x="591" y="190"/>
                    </a:lnTo>
                    <a:lnTo>
                      <a:pt x="597" y="180"/>
                    </a:lnTo>
                    <a:lnTo>
                      <a:pt x="598" y="176"/>
                    </a:lnTo>
                    <a:lnTo>
                      <a:pt x="598" y="174"/>
                    </a:lnTo>
                    <a:lnTo>
                      <a:pt x="602" y="174"/>
                    </a:lnTo>
                    <a:lnTo>
                      <a:pt x="602" y="173"/>
                    </a:lnTo>
                    <a:lnTo>
                      <a:pt x="604" y="171"/>
                    </a:lnTo>
                    <a:lnTo>
                      <a:pt x="607" y="170"/>
                    </a:lnTo>
                    <a:lnTo>
                      <a:pt x="613" y="171"/>
                    </a:lnTo>
                    <a:lnTo>
                      <a:pt x="614" y="170"/>
                    </a:lnTo>
                    <a:lnTo>
                      <a:pt x="624" y="166"/>
                    </a:lnTo>
                    <a:lnTo>
                      <a:pt x="627" y="167"/>
                    </a:lnTo>
                    <a:lnTo>
                      <a:pt x="627" y="168"/>
                    </a:lnTo>
                    <a:lnTo>
                      <a:pt x="626" y="170"/>
                    </a:lnTo>
                    <a:lnTo>
                      <a:pt x="624" y="173"/>
                    </a:lnTo>
                    <a:lnTo>
                      <a:pt x="624" y="177"/>
                    </a:lnTo>
                    <a:lnTo>
                      <a:pt x="622" y="182"/>
                    </a:lnTo>
                    <a:lnTo>
                      <a:pt x="622" y="183"/>
                    </a:lnTo>
                    <a:lnTo>
                      <a:pt x="624" y="188"/>
                    </a:lnTo>
                    <a:lnTo>
                      <a:pt x="623" y="191"/>
                    </a:lnTo>
                    <a:lnTo>
                      <a:pt x="623" y="194"/>
                    </a:lnTo>
                    <a:lnTo>
                      <a:pt x="621" y="199"/>
                    </a:lnTo>
                    <a:lnTo>
                      <a:pt x="621" y="201"/>
                    </a:lnTo>
                    <a:lnTo>
                      <a:pt x="620" y="202"/>
                    </a:lnTo>
                    <a:lnTo>
                      <a:pt x="620" y="207"/>
                    </a:lnTo>
                    <a:lnTo>
                      <a:pt x="621" y="208"/>
                    </a:lnTo>
                    <a:lnTo>
                      <a:pt x="621" y="210"/>
                    </a:lnTo>
                    <a:lnTo>
                      <a:pt x="620" y="210"/>
                    </a:lnTo>
                    <a:lnTo>
                      <a:pt x="619" y="211"/>
                    </a:lnTo>
                    <a:lnTo>
                      <a:pt x="616" y="216"/>
                    </a:lnTo>
                    <a:lnTo>
                      <a:pt x="622" y="211"/>
                    </a:lnTo>
                    <a:lnTo>
                      <a:pt x="623" y="209"/>
                    </a:lnTo>
                    <a:lnTo>
                      <a:pt x="623" y="205"/>
                    </a:lnTo>
                    <a:lnTo>
                      <a:pt x="624" y="202"/>
                    </a:lnTo>
                    <a:lnTo>
                      <a:pt x="623" y="201"/>
                    </a:lnTo>
                    <a:lnTo>
                      <a:pt x="626" y="192"/>
                    </a:lnTo>
                    <a:lnTo>
                      <a:pt x="626" y="191"/>
                    </a:lnTo>
                    <a:lnTo>
                      <a:pt x="633" y="191"/>
                    </a:lnTo>
                    <a:lnTo>
                      <a:pt x="635" y="194"/>
                    </a:lnTo>
                    <a:lnTo>
                      <a:pt x="639" y="195"/>
                    </a:lnTo>
                    <a:lnTo>
                      <a:pt x="638" y="194"/>
                    </a:lnTo>
                    <a:lnTo>
                      <a:pt x="635" y="192"/>
                    </a:lnTo>
                    <a:lnTo>
                      <a:pt x="633" y="190"/>
                    </a:lnTo>
                    <a:lnTo>
                      <a:pt x="632" y="190"/>
                    </a:lnTo>
                    <a:lnTo>
                      <a:pt x="629" y="189"/>
                    </a:lnTo>
                    <a:lnTo>
                      <a:pt x="629" y="185"/>
                    </a:lnTo>
                    <a:lnTo>
                      <a:pt x="628" y="184"/>
                    </a:lnTo>
                    <a:lnTo>
                      <a:pt x="628" y="179"/>
                    </a:lnTo>
                    <a:lnTo>
                      <a:pt x="629" y="177"/>
                    </a:lnTo>
                    <a:lnTo>
                      <a:pt x="629" y="176"/>
                    </a:lnTo>
                    <a:lnTo>
                      <a:pt x="630" y="174"/>
                    </a:lnTo>
                    <a:lnTo>
                      <a:pt x="630" y="172"/>
                    </a:lnTo>
                    <a:lnTo>
                      <a:pt x="633" y="170"/>
                    </a:lnTo>
                    <a:lnTo>
                      <a:pt x="633" y="168"/>
                    </a:lnTo>
                    <a:lnTo>
                      <a:pt x="635" y="164"/>
                    </a:lnTo>
                    <a:lnTo>
                      <a:pt x="636" y="162"/>
                    </a:lnTo>
                    <a:lnTo>
                      <a:pt x="636" y="165"/>
                    </a:lnTo>
                    <a:lnTo>
                      <a:pt x="634" y="172"/>
                    </a:lnTo>
                    <a:lnTo>
                      <a:pt x="636" y="172"/>
                    </a:lnTo>
                    <a:lnTo>
                      <a:pt x="638" y="170"/>
                    </a:lnTo>
                    <a:lnTo>
                      <a:pt x="639" y="162"/>
                    </a:lnTo>
                    <a:lnTo>
                      <a:pt x="641" y="159"/>
                    </a:lnTo>
                    <a:lnTo>
                      <a:pt x="642" y="153"/>
                    </a:lnTo>
                    <a:lnTo>
                      <a:pt x="642" y="158"/>
                    </a:lnTo>
                    <a:lnTo>
                      <a:pt x="644" y="159"/>
                    </a:lnTo>
                    <a:lnTo>
                      <a:pt x="644" y="160"/>
                    </a:lnTo>
                    <a:lnTo>
                      <a:pt x="645" y="161"/>
                    </a:lnTo>
                    <a:lnTo>
                      <a:pt x="645" y="152"/>
                    </a:lnTo>
                    <a:lnTo>
                      <a:pt x="646" y="151"/>
                    </a:lnTo>
                    <a:lnTo>
                      <a:pt x="647" y="147"/>
                    </a:lnTo>
                    <a:lnTo>
                      <a:pt x="648" y="147"/>
                    </a:lnTo>
                    <a:lnTo>
                      <a:pt x="650" y="148"/>
                    </a:lnTo>
                    <a:lnTo>
                      <a:pt x="653" y="156"/>
                    </a:lnTo>
                    <a:lnTo>
                      <a:pt x="654" y="159"/>
                    </a:lnTo>
                    <a:lnTo>
                      <a:pt x="653" y="160"/>
                    </a:lnTo>
                    <a:lnTo>
                      <a:pt x="653" y="162"/>
                    </a:lnTo>
                    <a:lnTo>
                      <a:pt x="652" y="164"/>
                    </a:lnTo>
                    <a:lnTo>
                      <a:pt x="652" y="170"/>
                    </a:lnTo>
                    <a:lnTo>
                      <a:pt x="651" y="171"/>
                    </a:lnTo>
                    <a:lnTo>
                      <a:pt x="651" y="176"/>
                    </a:lnTo>
                    <a:lnTo>
                      <a:pt x="650" y="177"/>
                    </a:lnTo>
                    <a:lnTo>
                      <a:pt x="650" y="185"/>
                    </a:lnTo>
                    <a:lnTo>
                      <a:pt x="652" y="188"/>
                    </a:lnTo>
                    <a:lnTo>
                      <a:pt x="652" y="194"/>
                    </a:lnTo>
                    <a:lnTo>
                      <a:pt x="651" y="194"/>
                    </a:lnTo>
                    <a:lnTo>
                      <a:pt x="647" y="197"/>
                    </a:lnTo>
                    <a:lnTo>
                      <a:pt x="648" y="199"/>
                    </a:lnTo>
                    <a:lnTo>
                      <a:pt x="647" y="201"/>
                    </a:lnTo>
                    <a:lnTo>
                      <a:pt x="647" y="208"/>
                    </a:lnTo>
                    <a:lnTo>
                      <a:pt x="646" y="209"/>
                    </a:lnTo>
                    <a:lnTo>
                      <a:pt x="645" y="208"/>
                    </a:lnTo>
                    <a:lnTo>
                      <a:pt x="645" y="211"/>
                    </a:lnTo>
                    <a:lnTo>
                      <a:pt x="644" y="215"/>
                    </a:lnTo>
                    <a:lnTo>
                      <a:pt x="642" y="217"/>
                    </a:lnTo>
                    <a:lnTo>
                      <a:pt x="641" y="219"/>
                    </a:lnTo>
                    <a:lnTo>
                      <a:pt x="638" y="221"/>
                    </a:lnTo>
                    <a:lnTo>
                      <a:pt x="635" y="222"/>
                    </a:lnTo>
                    <a:lnTo>
                      <a:pt x="635" y="225"/>
                    </a:lnTo>
                    <a:lnTo>
                      <a:pt x="636" y="226"/>
                    </a:lnTo>
                    <a:lnTo>
                      <a:pt x="633" y="229"/>
                    </a:lnTo>
                    <a:lnTo>
                      <a:pt x="633" y="232"/>
                    </a:lnTo>
                    <a:lnTo>
                      <a:pt x="634" y="233"/>
                    </a:lnTo>
                    <a:lnTo>
                      <a:pt x="634" y="232"/>
                    </a:lnTo>
                    <a:lnTo>
                      <a:pt x="635" y="231"/>
                    </a:lnTo>
                    <a:lnTo>
                      <a:pt x="638" y="226"/>
                    </a:lnTo>
                    <a:lnTo>
                      <a:pt x="645" y="219"/>
                    </a:lnTo>
                    <a:lnTo>
                      <a:pt x="647" y="217"/>
                    </a:lnTo>
                    <a:lnTo>
                      <a:pt x="651" y="208"/>
                    </a:lnTo>
                    <a:lnTo>
                      <a:pt x="652" y="207"/>
                    </a:lnTo>
                    <a:lnTo>
                      <a:pt x="653" y="203"/>
                    </a:lnTo>
                    <a:lnTo>
                      <a:pt x="654" y="202"/>
                    </a:lnTo>
                    <a:lnTo>
                      <a:pt x="654" y="197"/>
                    </a:lnTo>
                    <a:lnTo>
                      <a:pt x="655" y="197"/>
                    </a:lnTo>
                    <a:lnTo>
                      <a:pt x="655" y="196"/>
                    </a:lnTo>
                    <a:lnTo>
                      <a:pt x="657" y="195"/>
                    </a:lnTo>
                    <a:lnTo>
                      <a:pt x="658" y="196"/>
                    </a:lnTo>
                    <a:lnTo>
                      <a:pt x="658" y="197"/>
                    </a:lnTo>
                    <a:lnTo>
                      <a:pt x="663" y="202"/>
                    </a:lnTo>
                    <a:lnTo>
                      <a:pt x="669" y="203"/>
                    </a:lnTo>
                    <a:lnTo>
                      <a:pt x="671" y="205"/>
                    </a:lnTo>
                    <a:lnTo>
                      <a:pt x="672" y="205"/>
                    </a:lnTo>
                    <a:lnTo>
                      <a:pt x="670" y="203"/>
                    </a:lnTo>
                    <a:lnTo>
                      <a:pt x="666" y="201"/>
                    </a:lnTo>
                    <a:lnTo>
                      <a:pt x="665" y="198"/>
                    </a:lnTo>
                    <a:lnTo>
                      <a:pt x="664" y="195"/>
                    </a:lnTo>
                    <a:lnTo>
                      <a:pt x="663" y="194"/>
                    </a:lnTo>
                    <a:lnTo>
                      <a:pt x="659" y="191"/>
                    </a:lnTo>
                    <a:lnTo>
                      <a:pt x="657" y="189"/>
                    </a:lnTo>
                    <a:lnTo>
                      <a:pt x="657" y="186"/>
                    </a:lnTo>
                    <a:lnTo>
                      <a:pt x="659" y="179"/>
                    </a:lnTo>
                    <a:lnTo>
                      <a:pt x="658" y="177"/>
                    </a:lnTo>
                    <a:lnTo>
                      <a:pt x="658" y="174"/>
                    </a:lnTo>
                    <a:lnTo>
                      <a:pt x="657" y="173"/>
                    </a:lnTo>
                    <a:lnTo>
                      <a:pt x="657" y="172"/>
                    </a:lnTo>
                    <a:lnTo>
                      <a:pt x="658" y="172"/>
                    </a:lnTo>
                    <a:lnTo>
                      <a:pt x="663" y="171"/>
                    </a:lnTo>
                    <a:lnTo>
                      <a:pt x="669" y="167"/>
                    </a:lnTo>
                    <a:lnTo>
                      <a:pt x="671" y="165"/>
                    </a:lnTo>
                    <a:lnTo>
                      <a:pt x="671" y="162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69" y="158"/>
                    </a:lnTo>
                    <a:lnTo>
                      <a:pt x="671" y="158"/>
                    </a:lnTo>
                    <a:lnTo>
                      <a:pt x="681" y="151"/>
                    </a:lnTo>
                    <a:lnTo>
                      <a:pt x="682" y="149"/>
                    </a:lnTo>
                    <a:lnTo>
                      <a:pt x="682" y="151"/>
                    </a:lnTo>
                    <a:lnTo>
                      <a:pt x="677" y="155"/>
                    </a:lnTo>
                    <a:lnTo>
                      <a:pt x="675" y="160"/>
                    </a:lnTo>
                    <a:lnTo>
                      <a:pt x="673" y="160"/>
                    </a:lnTo>
                    <a:lnTo>
                      <a:pt x="673" y="161"/>
                    </a:lnTo>
                    <a:lnTo>
                      <a:pt x="675" y="162"/>
                    </a:lnTo>
                    <a:lnTo>
                      <a:pt x="676" y="162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6" y="166"/>
                    </a:lnTo>
                    <a:lnTo>
                      <a:pt x="679" y="170"/>
                    </a:lnTo>
                    <a:lnTo>
                      <a:pt x="681" y="168"/>
                    </a:lnTo>
                    <a:lnTo>
                      <a:pt x="678" y="166"/>
                    </a:lnTo>
                    <a:lnTo>
                      <a:pt x="678" y="165"/>
                    </a:lnTo>
                    <a:lnTo>
                      <a:pt x="681" y="164"/>
                    </a:lnTo>
                    <a:lnTo>
                      <a:pt x="681" y="160"/>
                    </a:lnTo>
                    <a:lnTo>
                      <a:pt x="682" y="160"/>
                    </a:lnTo>
                    <a:lnTo>
                      <a:pt x="685" y="159"/>
                    </a:lnTo>
                    <a:lnTo>
                      <a:pt x="686" y="159"/>
                    </a:lnTo>
                    <a:lnTo>
                      <a:pt x="685" y="161"/>
                    </a:lnTo>
                    <a:lnTo>
                      <a:pt x="684" y="165"/>
                    </a:lnTo>
                    <a:lnTo>
                      <a:pt x="683" y="166"/>
                    </a:lnTo>
                    <a:lnTo>
                      <a:pt x="685" y="166"/>
                    </a:lnTo>
                    <a:lnTo>
                      <a:pt x="686" y="164"/>
                    </a:lnTo>
                    <a:lnTo>
                      <a:pt x="688" y="162"/>
                    </a:lnTo>
                    <a:lnTo>
                      <a:pt x="688" y="161"/>
                    </a:lnTo>
                    <a:lnTo>
                      <a:pt x="686" y="155"/>
                    </a:lnTo>
                    <a:lnTo>
                      <a:pt x="691" y="155"/>
                    </a:lnTo>
                    <a:lnTo>
                      <a:pt x="691" y="153"/>
                    </a:lnTo>
                    <a:lnTo>
                      <a:pt x="689" y="152"/>
                    </a:lnTo>
                    <a:lnTo>
                      <a:pt x="686" y="152"/>
                    </a:lnTo>
                    <a:lnTo>
                      <a:pt x="688" y="147"/>
                    </a:lnTo>
                    <a:lnTo>
                      <a:pt x="689" y="143"/>
                    </a:lnTo>
                    <a:lnTo>
                      <a:pt x="690" y="141"/>
                    </a:lnTo>
                    <a:lnTo>
                      <a:pt x="692" y="140"/>
                    </a:lnTo>
                    <a:lnTo>
                      <a:pt x="695" y="140"/>
                    </a:lnTo>
                    <a:lnTo>
                      <a:pt x="702" y="145"/>
                    </a:lnTo>
                    <a:lnTo>
                      <a:pt x="702" y="148"/>
                    </a:lnTo>
                    <a:lnTo>
                      <a:pt x="703" y="149"/>
                    </a:lnTo>
                    <a:lnTo>
                      <a:pt x="702" y="152"/>
                    </a:lnTo>
                    <a:lnTo>
                      <a:pt x="703" y="154"/>
                    </a:lnTo>
                    <a:lnTo>
                      <a:pt x="706" y="155"/>
                    </a:lnTo>
                    <a:lnTo>
                      <a:pt x="707" y="156"/>
                    </a:lnTo>
                    <a:lnTo>
                      <a:pt x="710" y="158"/>
                    </a:lnTo>
                    <a:lnTo>
                      <a:pt x="716" y="165"/>
                    </a:lnTo>
                    <a:lnTo>
                      <a:pt x="717" y="167"/>
                    </a:lnTo>
                    <a:lnTo>
                      <a:pt x="717" y="170"/>
                    </a:lnTo>
                    <a:lnTo>
                      <a:pt x="722" y="174"/>
                    </a:lnTo>
                    <a:lnTo>
                      <a:pt x="719" y="174"/>
                    </a:lnTo>
                    <a:lnTo>
                      <a:pt x="720" y="176"/>
                    </a:lnTo>
                    <a:lnTo>
                      <a:pt x="723" y="176"/>
                    </a:lnTo>
                    <a:lnTo>
                      <a:pt x="725" y="174"/>
                    </a:lnTo>
                    <a:lnTo>
                      <a:pt x="725" y="173"/>
                    </a:lnTo>
                    <a:lnTo>
                      <a:pt x="722" y="172"/>
                    </a:lnTo>
                    <a:lnTo>
                      <a:pt x="722" y="168"/>
                    </a:lnTo>
                    <a:lnTo>
                      <a:pt x="721" y="166"/>
                    </a:lnTo>
                    <a:lnTo>
                      <a:pt x="716" y="164"/>
                    </a:lnTo>
                    <a:lnTo>
                      <a:pt x="717" y="162"/>
                    </a:lnTo>
                    <a:lnTo>
                      <a:pt x="720" y="164"/>
                    </a:lnTo>
                    <a:lnTo>
                      <a:pt x="721" y="162"/>
                    </a:lnTo>
                    <a:lnTo>
                      <a:pt x="721" y="160"/>
                    </a:lnTo>
                    <a:lnTo>
                      <a:pt x="720" y="160"/>
                    </a:lnTo>
                    <a:lnTo>
                      <a:pt x="717" y="159"/>
                    </a:lnTo>
                    <a:lnTo>
                      <a:pt x="717" y="153"/>
                    </a:lnTo>
                    <a:lnTo>
                      <a:pt x="716" y="151"/>
                    </a:lnTo>
                    <a:lnTo>
                      <a:pt x="717" y="148"/>
                    </a:lnTo>
                    <a:lnTo>
                      <a:pt x="717" y="147"/>
                    </a:lnTo>
                    <a:lnTo>
                      <a:pt x="716" y="146"/>
                    </a:lnTo>
                    <a:lnTo>
                      <a:pt x="717" y="146"/>
                    </a:lnTo>
                    <a:lnTo>
                      <a:pt x="717" y="145"/>
                    </a:lnTo>
                    <a:lnTo>
                      <a:pt x="720" y="146"/>
                    </a:lnTo>
                    <a:lnTo>
                      <a:pt x="721" y="145"/>
                    </a:lnTo>
                    <a:lnTo>
                      <a:pt x="721" y="149"/>
                    </a:lnTo>
                    <a:lnTo>
                      <a:pt x="722" y="151"/>
                    </a:lnTo>
                    <a:lnTo>
                      <a:pt x="722" y="141"/>
                    </a:lnTo>
                    <a:lnTo>
                      <a:pt x="723" y="141"/>
                    </a:lnTo>
                    <a:lnTo>
                      <a:pt x="725" y="140"/>
                    </a:lnTo>
                    <a:lnTo>
                      <a:pt x="719" y="142"/>
                    </a:lnTo>
                    <a:lnTo>
                      <a:pt x="714" y="142"/>
                    </a:lnTo>
                    <a:lnTo>
                      <a:pt x="711" y="139"/>
                    </a:lnTo>
                    <a:lnTo>
                      <a:pt x="714" y="136"/>
                    </a:lnTo>
                    <a:lnTo>
                      <a:pt x="720" y="136"/>
                    </a:lnTo>
                    <a:lnTo>
                      <a:pt x="721" y="135"/>
                    </a:lnTo>
                    <a:lnTo>
                      <a:pt x="722" y="133"/>
                    </a:lnTo>
                    <a:lnTo>
                      <a:pt x="725" y="130"/>
                    </a:lnTo>
                    <a:lnTo>
                      <a:pt x="725" y="129"/>
                    </a:lnTo>
                    <a:lnTo>
                      <a:pt x="721" y="130"/>
                    </a:lnTo>
                    <a:lnTo>
                      <a:pt x="720" y="133"/>
                    </a:lnTo>
                    <a:lnTo>
                      <a:pt x="719" y="133"/>
                    </a:lnTo>
                    <a:lnTo>
                      <a:pt x="714" y="131"/>
                    </a:lnTo>
                    <a:lnTo>
                      <a:pt x="713" y="133"/>
                    </a:lnTo>
                    <a:lnTo>
                      <a:pt x="713" y="134"/>
                    </a:lnTo>
                    <a:lnTo>
                      <a:pt x="711" y="135"/>
                    </a:lnTo>
                    <a:lnTo>
                      <a:pt x="708" y="136"/>
                    </a:lnTo>
                    <a:lnTo>
                      <a:pt x="707" y="135"/>
                    </a:lnTo>
                    <a:lnTo>
                      <a:pt x="704" y="131"/>
                    </a:lnTo>
                    <a:lnTo>
                      <a:pt x="700" y="133"/>
                    </a:lnTo>
                    <a:lnTo>
                      <a:pt x="697" y="130"/>
                    </a:lnTo>
                    <a:lnTo>
                      <a:pt x="696" y="127"/>
                    </a:lnTo>
                    <a:lnTo>
                      <a:pt x="696" y="124"/>
                    </a:lnTo>
                    <a:lnTo>
                      <a:pt x="697" y="124"/>
                    </a:lnTo>
                    <a:lnTo>
                      <a:pt x="698" y="123"/>
                    </a:lnTo>
                    <a:lnTo>
                      <a:pt x="698" y="122"/>
                    </a:lnTo>
                    <a:lnTo>
                      <a:pt x="694" y="123"/>
                    </a:lnTo>
                    <a:lnTo>
                      <a:pt x="691" y="123"/>
                    </a:lnTo>
                    <a:lnTo>
                      <a:pt x="689" y="121"/>
                    </a:lnTo>
                    <a:lnTo>
                      <a:pt x="689" y="118"/>
                    </a:lnTo>
                    <a:lnTo>
                      <a:pt x="686" y="118"/>
                    </a:lnTo>
                    <a:lnTo>
                      <a:pt x="686" y="117"/>
                    </a:lnTo>
                    <a:lnTo>
                      <a:pt x="688" y="116"/>
                    </a:lnTo>
                    <a:lnTo>
                      <a:pt x="689" y="113"/>
                    </a:lnTo>
                    <a:lnTo>
                      <a:pt x="691" y="112"/>
                    </a:lnTo>
                    <a:lnTo>
                      <a:pt x="692" y="112"/>
                    </a:lnTo>
                    <a:lnTo>
                      <a:pt x="695" y="110"/>
                    </a:lnTo>
                    <a:lnTo>
                      <a:pt x="696" y="110"/>
                    </a:lnTo>
                    <a:lnTo>
                      <a:pt x="696" y="112"/>
                    </a:lnTo>
                    <a:lnTo>
                      <a:pt x="697" y="113"/>
                    </a:lnTo>
                    <a:lnTo>
                      <a:pt x="698" y="117"/>
                    </a:lnTo>
                    <a:lnTo>
                      <a:pt x="698" y="113"/>
                    </a:lnTo>
                    <a:lnTo>
                      <a:pt x="700" y="112"/>
                    </a:lnTo>
                    <a:lnTo>
                      <a:pt x="700" y="105"/>
                    </a:lnTo>
                    <a:lnTo>
                      <a:pt x="701" y="104"/>
                    </a:lnTo>
                    <a:lnTo>
                      <a:pt x="703" y="104"/>
                    </a:lnTo>
                    <a:lnTo>
                      <a:pt x="703" y="108"/>
                    </a:lnTo>
                    <a:lnTo>
                      <a:pt x="704" y="110"/>
                    </a:lnTo>
                    <a:lnTo>
                      <a:pt x="704" y="111"/>
                    </a:lnTo>
                    <a:lnTo>
                      <a:pt x="707" y="111"/>
                    </a:lnTo>
                    <a:lnTo>
                      <a:pt x="708" y="112"/>
                    </a:lnTo>
                    <a:lnTo>
                      <a:pt x="711" y="118"/>
                    </a:lnTo>
                    <a:lnTo>
                      <a:pt x="711" y="119"/>
                    </a:lnTo>
                    <a:lnTo>
                      <a:pt x="713" y="122"/>
                    </a:lnTo>
                    <a:lnTo>
                      <a:pt x="713" y="123"/>
                    </a:lnTo>
                    <a:lnTo>
                      <a:pt x="715" y="125"/>
                    </a:lnTo>
                    <a:lnTo>
                      <a:pt x="715" y="119"/>
                    </a:lnTo>
                    <a:lnTo>
                      <a:pt x="714" y="119"/>
                    </a:lnTo>
                    <a:lnTo>
                      <a:pt x="714" y="118"/>
                    </a:lnTo>
                    <a:lnTo>
                      <a:pt x="715" y="117"/>
                    </a:lnTo>
                    <a:lnTo>
                      <a:pt x="711" y="113"/>
                    </a:lnTo>
                    <a:lnTo>
                      <a:pt x="711" y="111"/>
                    </a:lnTo>
                    <a:lnTo>
                      <a:pt x="720" y="103"/>
                    </a:lnTo>
                    <a:lnTo>
                      <a:pt x="721" y="103"/>
                    </a:lnTo>
                    <a:lnTo>
                      <a:pt x="721" y="105"/>
                    </a:lnTo>
                    <a:lnTo>
                      <a:pt x="720" y="106"/>
                    </a:lnTo>
                    <a:lnTo>
                      <a:pt x="720" y="108"/>
                    </a:lnTo>
                    <a:lnTo>
                      <a:pt x="721" y="108"/>
                    </a:lnTo>
                    <a:lnTo>
                      <a:pt x="723" y="105"/>
                    </a:lnTo>
                    <a:lnTo>
                      <a:pt x="725" y="105"/>
                    </a:lnTo>
                    <a:lnTo>
                      <a:pt x="725" y="115"/>
                    </a:lnTo>
                    <a:lnTo>
                      <a:pt x="727" y="112"/>
                    </a:lnTo>
                    <a:lnTo>
                      <a:pt x="727" y="111"/>
                    </a:lnTo>
                    <a:lnTo>
                      <a:pt x="726" y="108"/>
                    </a:lnTo>
                    <a:lnTo>
                      <a:pt x="732" y="106"/>
                    </a:lnTo>
                    <a:lnTo>
                      <a:pt x="733" y="108"/>
                    </a:lnTo>
                    <a:lnTo>
                      <a:pt x="733" y="111"/>
                    </a:lnTo>
                    <a:lnTo>
                      <a:pt x="732" y="113"/>
                    </a:lnTo>
                    <a:lnTo>
                      <a:pt x="731" y="115"/>
                    </a:lnTo>
                    <a:lnTo>
                      <a:pt x="732" y="116"/>
                    </a:lnTo>
                    <a:lnTo>
                      <a:pt x="732" y="121"/>
                    </a:lnTo>
                    <a:lnTo>
                      <a:pt x="733" y="123"/>
                    </a:lnTo>
                    <a:lnTo>
                      <a:pt x="732" y="124"/>
                    </a:lnTo>
                    <a:lnTo>
                      <a:pt x="731" y="124"/>
                    </a:lnTo>
                    <a:lnTo>
                      <a:pt x="731" y="125"/>
                    </a:lnTo>
                    <a:lnTo>
                      <a:pt x="732" y="127"/>
                    </a:lnTo>
                    <a:lnTo>
                      <a:pt x="738" y="125"/>
                    </a:lnTo>
                    <a:lnTo>
                      <a:pt x="742" y="128"/>
                    </a:lnTo>
                    <a:lnTo>
                      <a:pt x="744" y="128"/>
                    </a:lnTo>
                    <a:lnTo>
                      <a:pt x="741" y="125"/>
                    </a:lnTo>
                    <a:lnTo>
                      <a:pt x="734" y="123"/>
                    </a:lnTo>
                    <a:lnTo>
                      <a:pt x="734" y="121"/>
                    </a:lnTo>
                    <a:lnTo>
                      <a:pt x="735" y="117"/>
                    </a:lnTo>
                    <a:lnTo>
                      <a:pt x="737" y="112"/>
                    </a:lnTo>
                    <a:lnTo>
                      <a:pt x="735" y="112"/>
                    </a:lnTo>
                    <a:lnTo>
                      <a:pt x="737" y="111"/>
                    </a:lnTo>
                    <a:lnTo>
                      <a:pt x="740" y="111"/>
                    </a:lnTo>
                    <a:lnTo>
                      <a:pt x="741" y="112"/>
                    </a:lnTo>
                    <a:lnTo>
                      <a:pt x="744" y="113"/>
                    </a:lnTo>
                    <a:lnTo>
                      <a:pt x="745" y="113"/>
                    </a:lnTo>
                    <a:lnTo>
                      <a:pt x="745" y="116"/>
                    </a:lnTo>
                    <a:lnTo>
                      <a:pt x="748" y="116"/>
                    </a:lnTo>
                    <a:lnTo>
                      <a:pt x="760" y="117"/>
                    </a:lnTo>
                    <a:lnTo>
                      <a:pt x="762" y="118"/>
                    </a:lnTo>
                    <a:lnTo>
                      <a:pt x="762" y="119"/>
                    </a:lnTo>
                    <a:lnTo>
                      <a:pt x="757" y="128"/>
                    </a:lnTo>
                    <a:lnTo>
                      <a:pt x="756" y="129"/>
                    </a:lnTo>
                    <a:lnTo>
                      <a:pt x="754" y="129"/>
                    </a:lnTo>
                    <a:lnTo>
                      <a:pt x="744" y="133"/>
                    </a:lnTo>
                    <a:lnTo>
                      <a:pt x="739" y="133"/>
                    </a:lnTo>
                    <a:lnTo>
                      <a:pt x="737" y="135"/>
                    </a:lnTo>
                    <a:lnTo>
                      <a:pt x="732" y="137"/>
                    </a:lnTo>
                    <a:lnTo>
                      <a:pt x="733" y="139"/>
                    </a:lnTo>
                    <a:lnTo>
                      <a:pt x="734" y="139"/>
                    </a:lnTo>
                    <a:lnTo>
                      <a:pt x="737" y="136"/>
                    </a:lnTo>
                    <a:lnTo>
                      <a:pt x="747" y="134"/>
                    </a:lnTo>
                    <a:lnTo>
                      <a:pt x="751" y="131"/>
                    </a:lnTo>
                    <a:lnTo>
                      <a:pt x="757" y="130"/>
                    </a:lnTo>
                    <a:lnTo>
                      <a:pt x="762" y="125"/>
                    </a:lnTo>
                    <a:lnTo>
                      <a:pt x="763" y="125"/>
                    </a:lnTo>
                    <a:lnTo>
                      <a:pt x="763" y="139"/>
                    </a:lnTo>
                    <a:lnTo>
                      <a:pt x="764" y="140"/>
                    </a:lnTo>
                    <a:lnTo>
                      <a:pt x="765" y="140"/>
                    </a:lnTo>
                    <a:lnTo>
                      <a:pt x="766" y="139"/>
                    </a:lnTo>
                    <a:lnTo>
                      <a:pt x="768" y="139"/>
                    </a:lnTo>
                    <a:lnTo>
                      <a:pt x="768" y="145"/>
                    </a:lnTo>
                    <a:lnTo>
                      <a:pt x="769" y="147"/>
                    </a:lnTo>
                    <a:lnTo>
                      <a:pt x="768" y="147"/>
                    </a:lnTo>
                    <a:lnTo>
                      <a:pt x="768" y="148"/>
                    </a:lnTo>
                    <a:lnTo>
                      <a:pt x="766" y="149"/>
                    </a:lnTo>
                    <a:lnTo>
                      <a:pt x="768" y="151"/>
                    </a:lnTo>
                    <a:lnTo>
                      <a:pt x="769" y="149"/>
                    </a:lnTo>
                    <a:lnTo>
                      <a:pt x="775" y="145"/>
                    </a:lnTo>
                    <a:lnTo>
                      <a:pt x="775" y="143"/>
                    </a:lnTo>
                    <a:lnTo>
                      <a:pt x="776" y="143"/>
                    </a:lnTo>
                    <a:lnTo>
                      <a:pt x="776" y="146"/>
                    </a:lnTo>
                    <a:lnTo>
                      <a:pt x="777" y="146"/>
                    </a:lnTo>
                    <a:lnTo>
                      <a:pt x="777" y="147"/>
                    </a:lnTo>
                    <a:lnTo>
                      <a:pt x="776" y="149"/>
                    </a:lnTo>
                    <a:lnTo>
                      <a:pt x="781" y="146"/>
                    </a:lnTo>
                    <a:lnTo>
                      <a:pt x="782" y="145"/>
                    </a:lnTo>
                    <a:lnTo>
                      <a:pt x="783" y="145"/>
                    </a:lnTo>
                    <a:lnTo>
                      <a:pt x="783" y="142"/>
                    </a:lnTo>
                    <a:lnTo>
                      <a:pt x="784" y="141"/>
                    </a:lnTo>
                    <a:lnTo>
                      <a:pt x="785" y="141"/>
                    </a:lnTo>
                    <a:lnTo>
                      <a:pt x="783" y="139"/>
                    </a:lnTo>
                    <a:lnTo>
                      <a:pt x="775" y="139"/>
                    </a:lnTo>
                    <a:lnTo>
                      <a:pt x="773" y="137"/>
                    </a:lnTo>
                    <a:lnTo>
                      <a:pt x="770" y="131"/>
                    </a:lnTo>
                    <a:lnTo>
                      <a:pt x="772" y="131"/>
                    </a:lnTo>
                    <a:lnTo>
                      <a:pt x="772" y="130"/>
                    </a:lnTo>
                    <a:lnTo>
                      <a:pt x="773" y="130"/>
                    </a:lnTo>
                    <a:lnTo>
                      <a:pt x="773" y="129"/>
                    </a:lnTo>
                    <a:lnTo>
                      <a:pt x="777" y="129"/>
                    </a:lnTo>
                    <a:lnTo>
                      <a:pt x="778" y="128"/>
                    </a:lnTo>
                    <a:lnTo>
                      <a:pt x="779" y="125"/>
                    </a:lnTo>
                    <a:lnTo>
                      <a:pt x="778" y="124"/>
                    </a:lnTo>
                    <a:lnTo>
                      <a:pt x="776" y="123"/>
                    </a:lnTo>
                    <a:lnTo>
                      <a:pt x="775" y="123"/>
                    </a:lnTo>
                    <a:lnTo>
                      <a:pt x="776" y="122"/>
                    </a:lnTo>
                    <a:lnTo>
                      <a:pt x="779" y="121"/>
                    </a:lnTo>
                    <a:lnTo>
                      <a:pt x="781" y="119"/>
                    </a:lnTo>
                    <a:lnTo>
                      <a:pt x="776" y="119"/>
                    </a:lnTo>
                    <a:lnTo>
                      <a:pt x="775" y="118"/>
                    </a:lnTo>
                    <a:lnTo>
                      <a:pt x="772" y="117"/>
                    </a:lnTo>
                    <a:lnTo>
                      <a:pt x="773" y="116"/>
                    </a:lnTo>
                    <a:lnTo>
                      <a:pt x="778" y="115"/>
                    </a:lnTo>
                    <a:lnTo>
                      <a:pt x="783" y="115"/>
                    </a:lnTo>
                    <a:lnTo>
                      <a:pt x="783" y="113"/>
                    </a:lnTo>
                    <a:lnTo>
                      <a:pt x="784" y="113"/>
                    </a:lnTo>
                    <a:lnTo>
                      <a:pt x="782" y="111"/>
                    </a:lnTo>
                    <a:lnTo>
                      <a:pt x="775" y="113"/>
                    </a:lnTo>
                    <a:lnTo>
                      <a:pt x="776" y="111"/>
                    </a:lnTo>
                    <a:lnTo>
                      <a:pt x="779" y="109"/>
                    </a:lnTo>
                    <a:lnTo>
                      <a:pt x="787" y="108"/>
                    </a:lnTo>
                    <a:lnTo>
                      <a:pt x="788" y="105"/>
                    </a:lnTo>
                    <a:lnTo>
                      <a:pt x="784" y="106"/>
                    </a:lnTo>
                    <a:lnTo>
                      <a:pt x="784" y="105"/>
                    </a:lnTo>
                    <a:lnTo>
                      <a:pt x="785" y="103"/>
                    </a:lnTo>
                    <a:lnTo>
                      <a:pt x="784" y="103"/>
                    </a:lnTo>
                    <a:lnTo>
                      <a:pt x="783" y="104"/>
                    </a:lnTo>
                    <a:lnTo>
                      <a:pt x="782" y="104"/>
                    </a:lnTo>
                    <a:lnTo>
                      <a:pt x="783" y="103"/>
                    </a:lnTo>
                    <a:lnTo>
                      <a:pt x="784" y="98"/>
                    </a:lnTo>
                    <a:lnTo>
                      <a:pt x="785" y="97"/>
                    </a:lnTo>
                    <a:lnTo>
                      <a:pt x="787" y="97"/>
                    </a:lnTo>
                    <a:lnTo>
                      <a:pt x="788" y="96"/>
                    </a:lnTo>
                    <a:lnTo>
                      <a:pt x="789" y="92"/>
                    </a:lnTo>
                    <a:lnTo>
                      <a:pt x="794" y="87"/>
                    </a:lnTo>
                    <a:lnTo>
                      <a:pt x="797" y="82"/>
                    </a:lnTo>
                    <a:lnTo>
                      <a:pt x="797" y="81"/>
                    </a:lnTo>
                    <a:lnTo>
                      <a:pt x="801" y="80"/>
                    </a:lnTo>
                    <a:lnTo>
                      <a:pt x="813" y="81"/>
                    </a:lnTo>
                    <a:lnTo>
                      <a:pt x="818" y="84"/>
                    </a:lnTo>
                    <a:lnTo>
                      <a:pt x="818" y="85"/>
                    </a:lnTo>
                    <a:lnTo>
                      <a:pt x="819" y="86"/>
                    </a:lnTo>
                    <a:lnTo>
                      <a:pt x="820" y="86"/>
                    </a:lnTo>
                    <a:lnTo>
                      <a:pt x="820" y="85"/>
                    </a:lnTo>
                    <a:lnTo>
                      <a:pt x="818" y="82"/>
                    </a:lnTo>
                    <a:lnTo>
                      <a:pt x="815" y="79"/>
                    </a:lnTo>
                    <a:lnTo>
                      <a:pt x="814" y="78"/>
                    </a:lnTo>
                    <a:lnTo>
                      <a:pt x="809" y="76"/>
                    </a:lnTo>
                    <a:lnTo>
                      <a:pt x="809" y="74"/>
                    </a:lnTo>
                    <a:lnTo>
                      <a:pt x="814" y="70"/>
                    </a:lnTo>
                    <a:lnTo>
                      <a:pt x="814" y="68"/>
                    </a:lnTo>
                    <a:lnTo>
                      <a:pt x="815" y="68"/>
                    </a:lnTo>
                    <a:lnTo>
                      <a:pt x="815" y="67"/>
                    </a:lnTo>
                    <a:lnTo>
                      <a:pt x="816" y="67"/>
                    </a:lnTo>
                    <a:lnTo>
                      <a:pt x="816" y="60"/>
                    </a:lnTo>
                    <a:lnTo>
                      <a:pt x="820" y="56"/>
                    </a:lnTo>
                    <a:lnTo>
                      <a:pt x="822" y="57"/>
                    </a:lnTo>
                    <a:lnTo>
                      <a:pt x="825" y="57"/>
                    </a:lnTo>
                    <a:lnTo>
                      <a:pt x="826" y="59"/>
                    </a:lnTo>
                    <a:lnTo>
                      <a:pt x="831" y="65"/>
                    </a:lnTo>
                    <a:lnTo>
                      <a:pt x="833" y="67"/>
                    </a:lnTo>
                    <a:lnTo>
                      <a:pt x="835" y="66"/>
                    </a:lnTo>
                    <a:lnTo>
                      <a:pt x="835" y="60"/>
                    </a:lnTo>
                    <a:lnTo>
                      <a:pt x="832" y="57"/>
                    </a:lnTo>
                    <a:lnTo>
                      <a:pt x="832" y="54"/>
                    </a:lnTo>
                    <a:lnTo>
                      <a:pt x="829" y="53"/>
                    </a:lnTo>
                    <a:lnTo>
                      <a:pt x="828" y="51"/>
                    </a:lnTo>
                    <a:lnTo>
                      <a:pt x="827" y="49"/>
                    </a:lnTo>
                    <a:lnTo>
                      <a:pt x="824" y="49"/>
                    </a:lnTo>
                    <a:lnTo>
                      <a:pt x="819" y="48"/>
                    </a:lnTo>
                    <a:lnTo>
                      <a:pt x="816" y="47"/>
                    </a:lnTo>
                    <a:lnTo>
                      <a:pt x="815" y="47"/>
                    </a:lnTo>
                    <a:lnTo>
                      <a:pt x="815" y="44"/>
                    </a:lnTo>
                    <a:lnTo>
                      <a:pt x="816" y="43"/>
                    </a:lnTo>
                    <a:lnTo>
                      <a:pt x="816" y="37"/>
                    </a:lnTo>
                    <a:lnTo>
                      <a:pt x="820" y="35"/>
                    </a:lnTo>
                    <a:lnTo>
                      <a:pt x="821" y="33"/>
                    </a:lnTo>
                    <a:lnTo>
                      <a:pt x="822" y="36"/>
                    </a:lnTo>
                    <a:lnTo>
                      <a:pt x="822" y="37"/>
                    </a:lnTo>
                    <a:lnTo>
                      <a:pt x="824" y="37"/>
                    </a:lnTo>
                    <a:lnTo>
                      <a:pt x="825" y="38"/>
                    </a:lnTo>
                    <a:lnTo>
                      <a:pt x="824" y="41"/>
                    </a:lnTo>
                    <a:lnTo>
                      <a:pt x="826" y="41"/>
                    </a:lnTo>
                    <a:lnTo>
                      <a:pt x="831" y="45"/>
                    </a:lnTo>
                    <a:lnTo>
                      <a:pt x="832" y="45"/>
                    </a:lnTo>
                    <a:lnTo>
                      <a:pt x="832" y="42"/>
                    </a:lnTo>
                    <a:lnTo>
                      <a:pt x="829" y="39"/>
                    </a:lnTo>
                    <a:lnTo>
                      <a:pt x="831" y="37"/>
                    </a:lnTo>
                    <a:lnTo>
                      <a:pt x="831" y="33"/>
                    </a:lnTo>
                    <a:lnTo>
                      <a:pt x="832" y="35"/>
                    </a:lnTo>
                    <a:lnTo>
                      <a:pt x="834" y="35"/>
                    </a:lnTo>
                    <a:lnTo>
                      <a:pt x="835" y="33"/>
                    </a:lnTo>
                    <a:lnTo>
                      <a:pt x="832" y="31"/>
                    </a:lnTo>
                    <a:lnTo>
                      <a:pt x="831" y="30"/>
                    </a:lnTo>
                    <a:lnTo>
                      <a:pt x="831" y="29"/>
                    </a:lnTo>
                    <a:lnTo>
                      <a:pt x="829" y="27"/>
                    </a:lnTo>
                    <a:lnTo>
                      <a:pt x="829" y="26"/>
                    </a:lnTo>
                    <a:lnTo>
                      <a:pt x="828" y="25"/>
                    </a:lnTo>
                    <a:lnTo>
                      <a:pt x="829" y="24"/>
                    </a:lnTo>
                    <a:lnTo>
                      <a:pt x="831" y="24"/>
                    </a:lnTo>
                    <a:lnTo>
                      <a:pt x="832" y="23"/>
                    </a:lnTo>
                    <a:lnTo>
                      <a:pt x="829" y="23"/>
                    </a:lnTo>
                    <a:lnTo>
                      <a:pt x="829" y="22"/>
                    </a:lnTo>
                    <a:lnTo>
                      <a:pt x="831" y="20"/>
                    </a:lnTo>
                    <a:lnTo>
                      <a:pt x="832" y="20"/>
                    </a:lnTo>
                    <a:lnTo>
                      <a:pt x="833" y="19"/>
                    </a:lnTo>
                    <a:lnTo>
                      <a:pt x="837" y="20"/>
                    </a:lnTo>
                    <a:lnTo>
                      <a:pt x="838" y="22"/>
                    </a:lnTo>
                    <a:lnTo>
                      <a:pt x="838" y="23"/>
                    </a:lnTo>
                    <a:lnTo>
                      <a:pt x="839" y="24"/>
                    </a:lnTo>
                    <a:lnTo>
                      <a:pt x="840" y="24"/>
                    </a:lnTo>
                    <a:lnTo>
                      <a:pt x="840" y="27"/>
                    </a:lnTo>
                    <a:lnTo>
                      <a:pt x="839" y="29"/>
                    </a:lnTo>
                    <a:lnTo>
                      <a:pt x="846" y="27"/>
                    </a:lnTo>
                    <a:lnTo>
                      <a:pt x="845" y="26"/>
                    </a:lnTo>
                    <a:lnTo>
                      <a:pt x="846" y="24"/>
                    </a:lnTo>
                    <a:lnTo>
                      <a:pt x="846" y="23"/>
                    </a:lnTo>
                    <a:lnTo>
                      <a:pt x="845" y="22"/>
                    </a:lnTo>
                    <a:lnTo>
                      <a:pt x="846" y="20"/>
                    </a:lnTo>
                    <a:lnTo>
                      <a:pt x="849" y="20"/>
                    </a:lnTo>
                    <a:lnTo>
                      <a:pt x="850" y="23"/>
                    </a:lnTo>
                    <a:lnTo>
                      <a:pt x="849" y="26"/>
                    </a:lnTo>
                    <a:lnTo>
                      <a:pt x="846" y="31"/>
                    </a:lnTo>
                    <a:lnTo>
                      <a:pt x="845" y="32"/>
                    </a:lnTo>
                    <a:lnTo>
                      <a:pt x="843" y="33"/>
                    </a:lnTo>
                    <a:lnTo>
                      <a:pt x="844" y="33"/>
                    </a:lnTo>
                    <a:lnTo>
                      <a:pt x="845" y="32"/>
                    </a:lnTo>
                    <a:lnTo>
                      <a:pt x="847" y="35"/>
                    </a:lnTo>
                    <a:lnTo>
                      <a:pt x="849" y="35"/>
                    </a:lnTo>
                    <a:lnTo>
                      <a:pt x="850" y="36"/>
                    </a:lnTo>
                    <a:lnTo>
                      <a:pt x="850" y="32"/>
                    </a:lnTo>
                    <a:lnTo>
                      <a:pt x="851" y="29"/>
                    </a:lnTo>
                    <a:lnTo>
                      <a:pt x="852" y="27"/>
                    </a:lnTo>
                    <a:lnTo>
                      <a:pt x="853" y="27"/>
                    </a:lnTo>
                    <a:lnTo>
                      <a:pt x="853" y="29"/>
                    </a:lnTo>
                    <a:lnTo>
                      <a:pt x="855" y="29"/>
                    </a:lnTo>
                    <a:lnTo>
                      <a:pt x="857" y="33"/>
                    </a:lnTo>
                    <a:lnTo>
                      <a:pt x="857" y="35"/>
                    </a:lnTo>
                    <a:lnTo>
                      <a:pt x="858" y="39"/>
                    </a:lnTo>
                    <a:lnTo>
                      <a:pt x="857" y="44"/>
                    </a:lnTo>
                    <a:lnTo>
                      <a:pt x="858" y="44"/>
                    </a:lnTo>
                    <a:lnTo>
                      <a:pt x="858" y="42"/>
                    </a:lnTo>
                    <a:lnTo>
                      <a:pt x="859" y="41"/>
                    </a:lnTo>
                    <a:lnTo>
                      <a:pt x="862" y="41"/>
                    </a:lnTo>
                    <a:lnTo>
                      <a:pt x="863" y="32"/>
                    </a:lnTo>
                    <a:lnTo>
                      <a:pt x="863" y="27"/>
                    </a:lnTo>
                    <a:lnTo>
                      <a:pt x="862" y="26"/>
                    </a:lnTo>
                    <a:lnTo>
                      <a:pt x="862" y="20"/>
                    </a:lnTo>
                    <a:lnTo>
                      <a:pt x="864" y="22"/>
                    </a:lnTo>
                    <a:lnTo>
                      <a:pt x="869" y="26"/>
                    </a:lnTo>
                    <a:lnTo>
                      <a:pt x="869" y="31"/>
                    </a:lnTo>
                    <a:lnTo>
                      <a:pt x="865" y="35"/>
                    </a:lnTo>
                    <a:lnTo>
                      <a:pt x="864" y="35"/>
                    </a:lnTo>
                    <a:lnTo>
                      <a:pt x="865" y="37"/>
                    </a:lnTo>
                    <a:lnTo>
                      <a:pt x="866" y="37"/>
                    </a:lnTo>
                    <a:lnTo>
                      <a:pt x="869" y="33"/>
                    </a:lnTo>
                    <a:lnTo>
                      <a:pt x="870" y="36"/>
                    </a:lnTo>
                    <a:lnTo>
                      <a:pt x="870" y="35"/>
                    </a:lnTo>
                    <a:lnTo>
                      <a:pt x="871" y="32"/>
                    </a:lnTo>
                    <a:lnTo>
                      <a:pt x="872" y="31"/>
                    </a:lnTo>
                    <a:lnTo>
                      <a:pt x="875" y="30"/>
                    </a:lnTo>
                    <a:lnTo>
                      <a:pt x="876" y="30"/>
                    </a:lnTo>
                    <a:lnTo>
                      <a:pt x="877" y="32"/>
                    </a:lnTo>
                    <a:lnTo>
                      <a:pt x="878" y="33"/>
                    </a:lnTo>
                    <a:lnTo>
                      <a:pt x="878" y="35"/>
                    </a:lnTo>
                    <a:lnTo>
                      <a:pt x="880" y="35"/>
                    </a:lnTo>
                    <a:lnTo>
                      <a:pt x="880" y="32"/>
                    </a:lnTo>
                    <a:lnTo>
                      <a:pt x="882" y="31"/>
                    </a:lnTo>
                    <a:lnTo>
                      <a:pt x="883" y="31"/>
                    </a:lnTo>
                    <a:lnTo>
                      <a:pt x="884" y="30"/>
                    </a:lnTo>
                    <a:lnTo>
                      <a:pt x="886" y="32"/>
                    </a:lnTo>
                    <a:lnTo>
                      <a:pt x="886" y="36"/>
                    </a:lnTo>
                    <a:lnTo>
                      <a:pt x="884" y="36"/>
                    </a:lnTo>
                    <a:lnTo>
                      <a:pt x="883" y="38"/>
                    </a:lnTo>
                    <a:lnTo>
                      <a:pt x="881" y="41"/>
                    </a:lnTo>
                    <a:lnTo>
                      <a:pt x="878" y="44"/>
                    </a:lnTo>
                    <a:lnTo>
                      <a:pt x="877" y="45"/>
                    </a:lnTo>
                    <a:lnTo>
                      <a:pt x="874" y="48"/>
                    </a:lnTo>
                    <a:lnTo>
                      <a:pt x="874" y="49"/>
                    </a:lnTo>
                    <a:lnTo>
                      <a:pt x="875" y="51"/>
                    </a:lnTo>
                    <a:lnTo>
                      <a:pt x="872" y="54"/>
                    </a:lnTo>
                    <a:lnTo>
                      <a:pt x="872" y="55"/>
                    </a:lnTo>
                    <a:lnTo>
                      <a:pt x="870" y="55"/>
                    </a:lnTo>
                    <a:lnTo>
                      <a:pt x="869" y="59"/>
                    </a:lnTo>
                    <a:lnTo>
                      <a:pt x="865" y="60"/>
                    </a:lnTo>
                    <a:lnTo>
                      <a:pt x="865" y="63"/>
                    </a:lnTo>
                    <a:lnTo>
                      <a:pt x="862" y="67"/>
                    </a:lnTo>
                    <a:lnTo>
                      <a:pt x="859" y="68"/>
                    </a:lnTo>
                    <a:lnTo>
                      <a:pt x="859" y="69"/>
                    </a:lnTo>
                    <a:lnTo>
                      <a:pt x="857" y="72"/>
                    </a:lnTo>
                    <a:lnTo>
                      <a:pt x="857" y="73"/>
                    </a:lnTo>
                    <a:lnTo>
                      <a:pt x="851" y="78"/>
                    </a:lnTo>
                    <a:lnTo>
                      <a:pt x="850" y="80"/>
                    </a:lnTo>
                    <a:lnTo>
                      <a:pt x="857" y="78"/>
                    </a:lnTo>
                    <a:lnTo>
                      <a:pt x="859" y="80"/>
                    </a:lnTo>
                    <a:lnTo>
                      <a:pt x="857" y="82"/>
                    </a:lnTo>
                    <a:lnTo>
                      <a:pt x="850" y="82"/>
                    </a:lnTo>
                    <a:lnTo>
                      <a:pt x="851" y="85"/>
                    </a:lnTo>
                    <a:lnTo>
                      <a:pt x="857" y="84"/>
                    </a:lnTo>
                    <a:lnTo>
                      <a:pt x="859" y="86"/>
                    </a:lnTo>
                    <a:lnTo>
                      <a:pt x="858" y="86"/>
                    </a:lnTo>
                    <a:lnTo>
                      <a:pt x="857" y="87"/>
                    </a:lnTo>
                    <a:lnTo>
                      <a:pt x="857" y="90"/>
                    </a:lnTo>
                    <a:lnTo>
                      <a:pt x="858" y="93"/>
                    </a:lnTo>
                    <a:lnTo>
                      <a:pt x="858" y="96"/>
                    </a:lnTo>
                    <a:lnTo>
                      <a:pt x="855" y="93"/>
                    </a:lnTo>
                    <a:lnTo>
                      <a:pt x="853" y="94"/>
                    </a:lnTo>
                    <a:lnTo>
                      <a:pt x="850" y="99"/>
                    </a:lnTo>
                    <a:lnTo>
                      <a:pt x="852" y="99"/>
                    </a:lnTo>
                    <a:lnTo>
                      <a:pt x="852" y="100"/>
                    </a:lnTo>
                    <a:lnTo>
                      <a:pt x="851" y="102"/>
                    </a:lnTo>
                    <a:lnTo>
                      <a:pt x="851" y="103"/>
                    </a:lnTo>
                    <a:lnTo>
                      <a:pt x="852" y="104"/>
                    </a:lnTo>
                    <a:lnTo>
                      <a:pt x="852" y="103"/>
                    </a:lnTo>
                    <a:lnTo>
                      <a:pt x="853" y="102"/>
                    </a:lnTo>
                    <a:lnTo>
                      <a:pt x="856" y="102"/>
                    </a:lnTo>
                    <a:lnTo>
                      <a:pt x="856" y="105"/>
                    </a:lnTo>
                    <a:lnTo>
                      <a:pt x="849" y="112"/>
                    </a:lnTo>
                    <a:lnTo>
                      <a:pt x="847" y="112"/>
                    </a:lnTo>
                    <a:lnTo>
                      <a:pt x="847" y="113"/>
                    </a:lnTo>
                    <a:lnTo>
                      <a:pt x="846" y="115"/>
                    </a:lnTo>
                    <a:lnTo>
                      <a:pt x="846" y="117"/>
                    </a:lnTo>
                    <a:lnTo>
                      <a:pt x="845" y="118"/>
                    </a:lnTo>
                    <a:lnTo>
                      <a:pt x="845" y="124"/>
                    </a:lnTo>
                    <a:lnTo>
                      <a:pt x="844" y="125"/>
                    </a:lnTo>
                    <a:lnTo>
                      <a:pt x="844" y="130"/>
                    </a:lnTo>
                    <a:lnTo>
                      <a:pt x="845" y="134"/>
                    </a:lnTo>
                    <a:lnTo>
                      <a:pt x="847" y="135"/>
                    </a:lnTo>
                    <a:lnTo>
                      <a:pt x="849" y="135"/>
                    </a:lnTo>
                    <a:lnTo>
                      <a:pt x="849" y="131"/>
                    </a:lnTo>
                    <a:lnTo>
                      <a:pt x="847" y="131"/>
                    </a:lnTo>
                    <a:lnTo>
                      <a:pt x="847" y="125"/>
                    </a:lnTo>
                    <a:lnTo>
                      <a:pt x="851" y="124"/>
                    </a:lnTo>
                    <a:lnTo>
                      <a:pt x="851" y="125"/>
                    </a:lnTo>
                    <a:lnTo>
                      <a:pt x="850" y="128"/>
                    </a:lnTo>
                    <a:lnTo>
                      <a:pt x="851" y="128"/>
                    </a:lnTo>
                    <a:lnTo>
                      <a:pt x="851" y="129"/>
                    </a:lnTo>
                    <a:lnTo>
                      <a:pt x="850" y="130"/>
                    </a:lnTo>
                    <a:lnTo>
                      <a:pt x="851" y="131"/>
                    </a:lnTo>
                    <a:lnTo>
                      <a:pt x="851" y="133"/>
                    </a:lnTo>
                    <a:lnTo>
                      <a:pt x="852" y="134"/>
                    </a:lnTo>
                    <a:lnTo>
                      <a:pt x="853" y="134"/>
                    </a:lnTo>
                    <a:lnTo>
                      <a:pt x="856" y="133"/>
                    </a:lnTo>
                    <a:lnTo>
                      <a:pt x="857" y="131"/>
                    </a:lnTo>
                    <a:lnTo>
                      <a:pt x="858" y="128"/>
                    </a:lnTo>
                    <a:lnTo>
                      <a:pt x="859" y="122"/>
                    </a:lnTo>
                    <a:lnTo>
                      <a:pt x="862" y="119"/>
                    </a:lnTo>
                    <a:lnTo>
                      <a:pt x="863" y="119"/>
                    </a:lnTo>
                    <a:lnTo>
                      <a:pt x="863" y="118"/>
                    </a:lnTo>
                    <a:lnTo>
                      <a:pt x="865" y="116"/>
                    </a:lnTo>
                    <a:lnTo>
                      <a:pt x="865" y="112"/>
                    </a:lnTo>
                    <a:lnTo>
                      <a:pt x="869" y="109"/>
                    </a:lnTo>
                    <a:lnTo>
                      <a:pt x="870" y="106"/>
                    </a:lnTo>
                    <a:lnTo>
                      <a:pt x="869" y="105"/>
                    </a:lnTo>
                    <a:lnTo>
                      <a:pt x="864" y="103"/>
                    </a:lnTo>
                    <a:lnTo>
                      <a:pt x="865" y="100"/>
                    </a:lnTo>
                    <a:lnTo>
                      <a:pt x="875" y="88"/>
                    </a:lnTo>
                    <a:lnTo>
                      <a:pt x="883" y="73"/>
                    </a:lnTo>
                    <a:lnTo>
                      <a:pt x="884" y="72"/>
                    </a:lnTo>
                    <a:lnTo>
                      <a:pt x="886" y="72"/>
                    </a:lnTo>
                    <a:lnTo>
                      <a:pt x="887" y="69"/>
                    </a:lnTo>
                    <a:lnTo>
                      <a:pt x="889" y="67"/>
                    </a:lnTo>
                    <a:lnTo>
                      <a:pt x="889" y="65"/>
                    </a:lnTo>
                    <a:lnTo>
                      <a:pt x="891" y="56"/>
                    </a:lnTo>
                    <a:lnTo>
                      <a:pt x="891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49"/>
                    </a:lnTo>
                    <a:lnTo>
                      <a:pt x="896" y="48"/>
                    </a:lnTo>
                    <a:lnTo>
                      <a:pt x="897" y="45"/>
                    </a:lnTo>
                    <a:lnTo>
                      <a:pt x="900" y="43"/>
                    </a:lnTo>
                    <a:lnTo>
                      <a:pt x="905" y="33"/>
                    </a:lnTo>
                    <a:lnTo>
                      <a:pt x="915" y="24"/>
                    </a:lnTo>
                    <a:lnTo>
                      <a:pt x="918" y="23"/>
                    </a:lnTo>
                    <a:lnTo>
                      <a:pt x="918" y="24"/>
                    </a:lnTo>
                    <a:lnTo>
                      <a:pt x="920" y="26"/>
                    </a:lnTo>
                    <a:lnTo>
                      <a:pt x="919" y="27"/>
                    </a:lnTo>
                    <a:lnTo>
                      <a:pt x="919" y="29"/>
                    </a:lnTo>
                    <a:lnTo>
                      <a:pt x="920" y="29"/>
                    </a:lnTo>
                    <a:lnTo>
                      <a:pt x="920" y="31"/>
                    </a:lnTo>
                    <a:lnTo>
                      <a:pt x="919" y="32"/>
                    </a:lnTo>
                    <a:lnTo>
                      <a:pt x="919" y="33"/>
                    </a:lnTo>
                    <a:lnTo>
                      <a:pt x="916" y="36"/>
                    </a:lnTo>
                    <a:lnTo>
                      <a:pt x="916" y="38"/>
                    </a:lnTo>
                    <a:lnTo>
                      <a:pt x="918" y="38"/>
                    </a:lnTo>
                    <a:lnTo>
                      <a:pt x="918" y="39"/>
                    </a:lnTo>
                    <a:lnTo>
                      <a:pt x="919" y="39"/>
                    </a:lnTo>
                    <a:lnTo>
                      <a:pt x="919" y="38"/>
                    </a:lnTo>
                    <a:lnTo>
                      <a:pt x="920" y="37"/>
                    </a:lnTo>
                    <a:lnTo>
                      <a:pt x="920" y="41"/>
                    </a:lnTo>
                    <a:lnTo>
                      <a:pt x="919" y="42"/>
                    </a:lnTo>
                    <a:lnTo>
                      <a:pt x="919" y="44"/>
                    </a:lnTo>
                    <a:lnTo>
                      <a:pt x="918" y="47"/>
                    </a:lnTo>
                    <a:lnTo>
                      <a:pt x="918" y="51"/>
                    </a:lnTo>
                    <a:lnTo>
                      <a:pt x="916" y="55"/>
                    </a:lnTo>
                    <a:lnTo>
                      <a:pt x="903" y="62"/>
                    </a:lnTo>
                    <a:lnTo>
                      <a:pt x="905" y="63"/>
                    </a:lnTo>
                    <a:lnTo>
                      <a:pt x="911" y="61"/>
                    </a:lnTo>
                    <a:lnTo>
                      <a:pt x="912" y="60"/>
                    </a:lnTo>
                    <a:lnTo>
                      <a:pt x="915" y="62"/>
                    </a:lnTo>
                    <a:lnTo>
                      <a:pt x="916" y="63"/>
                    </a:lnTo>
                    <a:lnTo>
                      <a:pt x="914" y="73"/>
                    </a:lnTo>
                    <a:lnTo>
                      <a:pt x="914" y="76"/>
                    </a:lnTo>
                    <a:lnTo>
                      <a:pt x="913" y="78"/>
                    </a:lnTo>
                    <a:lnTo>
                      <a:pt x="913" y="84"/>
                    </a:lnTo>
                    <a:lnTo>
                      <a:pt x="912" y="86"/>
                    </a:lnTo>
                    <a:lnTo>
                      <a:pt x="911" y="87"/>
                    </a:lnTo>
                    <a:lnTo>
                      <a:pt x="911" y="99"/>
                    </a:lnTo>
                    <a:lnTo>
                      <a:pt x="913" y="99"/>
                    </a:lnTo>
                    <a:lnTo>
                      <a:pt x="913" y="97"/>
                    </a:lnTo>
                    <a:lnTo>
                      <a:pt x="914" y="96"/>
                    </a:lnTo>
                    <a:lnTo>
                      <a:pt x="915" y="97"/>
                    </a:lnTo>
                    <a:lnTo>
                      <a:pt x="916" y="96"/>
                    </a:lnTo>
                    <a:lnTo>
                      <a:pt x="915" y="93"/>
                    </a:lnTo>
                    <a:lnTo>
                      <a:pt x="915" y="92"/>
                    </a:lnTo>
                    <a:lnTo>
                      <a:pt x="916" y="91"/>
                    </a:lnTo>
                    <a:lnTo>
                      <a:pt x="916" y="90"/>
                    </a:lnTo>
                    <a:lnTo>
                      <a:pt x="918" y="91"/>
                    </a:lnTo>
                    <a:lnTo>
                      <a:pt x="919" y="91"/>
                    </a:lnTo>
                    <a:lnTo>
                      <a:pt x="921" y="90"/>
                    </a:lnTo>
                    <a:lnTo>
                      <a:pt x="921" y="88"/>
                    </a:lnTo>
                    <a:lnTo>
                      <a:pt x="922" y="86"/>
                    </a:lnTo>
                    <a:lnTo>
                      <a:pt x="922" y="85"/>
                    </a:lnTo>
                    <a:lnTo>
                      <a:pt x="924" y="84"/>
                    </a:lnTo>
                    <a:lnTo>
                      <a:pt x="928" y="82"/>
                    </a:lnTo>
                    <a:lnTo>
                      <a:pt x="928" y="86"/>
                    </a:lnTo>
                    <a:lnTo>
                      <a:pt x="933" y="84"/>
                    </a:lnTo>
                    <a:lnTo>
                      <a:pt x="934" y="84"/>
                    </a:lnTo>
                    <a:lnTo>
                      <a:pt x="936" y="85"/>
                    </a:lnTo>
                    <a:lnTo>
                      <a:pt x="933" y="82"/>
                    </a:lnTo>
                    <a:lnTo>
                      <a:pt x="932" y="80"/>
                    </a:lnTo>
                    <a:lnTo>
                      <a:pt x="930" y="78"/>
                    </a:lnTo>
                    <a:lnTo>
                      <a:pt x="930" y="76"/>
                    </a:lnTo>
                    <a:lnTo>
                      <a:pt x="931" y="75"/>
                    </a:lnTo>
                    <a:lnTo>
                      <a:pt x="931" y="73"/>
                    </a:lnTo>
                    <a:lnTo>
                      <a:pt x="930" y="73"/>
                    </a:lnTo>
                    <a:lnTo>
                      <a:pt x="932" y="68"/>
                    </a:lnTo>
                    <a:lnTo>
                      <a:pt x="933" y="67"/>
                    </a:lnTo>
                    <a:lnTo>
                      <a:pt x="934" y="67"/>
                    </a:lnTo>
                    <a:lnTo>
                      <a:pt x="936" y="68"/>
                    </a:lnTo>
                    <a:lnTo>
                      <a:pt x="938" y="68"/>
                    </a:lnTo>
                    <a:lnTo>
                      <a:pt x="942" y="70"/>
                    </a:lnTo>
                    <a:lnTo>
                      <a:pt x="943" y="70"/>
                    </a:lnTo>
                    <a:lnTo>
                      <a:pt x="942" y="68"/>
                    </a:lnTo>
                    <a:lnTo>
                      <a:pt x="937" y="65"/>
                    </a:lnTo>
                    <a:lnTo>
                      <a:pt x="936" y="63"/>
                    </a:lnTo>
                    <a:lnTo>
                      <a:pt x="936" y="61"/>
                    </a:lnTo>
                    <a:lnTo>
                      <a:pt x="938" y="57"/>
                    </a:lnTo>
                    <a:lnTo>
                      <a:pt x="937" y="57"/>
                    </a:lnTo>
                    <a:lnTo>
                      <a:pt x="934" y="55"/>
                    </a:lnTo>
                    <a:lnTo>
                      <a:pt x="936" y="51"/>
                    </a:lnTo>
                    <a:lnTo>
                      <a:pt x="937" y="50"/>
                    </a:lnTo>
                    <a:lnTo>
                      <a:pt x="945" y="50"/>
                    </a:lnTo>
                    <a:lnTo>
                      <a:pt x="945" y="48"/>
                    </a:lnTo>
                    <a:lnTo>
                      <a:pt x="944" y="48"/>
                    </a:lnTo>
                    <a:lnTo>
                      <a:pt x="943" y="45"/>
                    </a:lnTo>
                    <a:lnTo>
                      <a:pt x="944" y="43"/>
                    </a:lnTo>
                    <a:lnTo>
                      <a:pt x="944" y="41"/>
                    </a:lnTo>
                    <a:lnTo>
                      <a:pt x="945" y="39"/>
                    </a:lnTo>
                    <a:lnTo>
                      <a:pt x="946" y="39"/>
                    </a:lnTo>
                    <a:lnTo>
                      <a:pt x="958" y="42"/>
                    </a:lnTo>
                    <a:lnTo>
                      <a:pt x="951" y="39"/>
                    </a:lnTo>
                    <a:lnTo>
                      <a:pt x="951" y="38"/>
                    </a:lnTo>
                    <a:lnTo>
                      <a:pt x="952" y="38"/>
                    </a:lnTo>
                    <a:lnTo>
                      <a:pt x="953" y="37"/>
                    </a:lnTo>
                    <a:lnTo>
                      <a:pt x="953" y="36"/>
                    </a:lnTo>
                    <a:lnTo>
                      <a:pt x="952" y="35"/>
                    </a:lnTo>
                    <a:lnTo>
                      <a:pt x="952" y="33"/>
                    </a:lnTo>
                    <a:lnTo>
                      <a:pt x="951" y="35"/>
                    </a:lnTo>
                    <a:lnTo>
                      <a:pt x="951" y="33"/>
                    </a:lnTo>
                    <a:lnTo>
                      <a:pt x="950" y="33"/>
                    </a:lnTo>
                    <a:lnTo>
                      <a:pt x="950" y="32"/>
                    </a:lnTo>
                    <a:lnTo>
                      <a:pt x="947" y="32"/>
                    </a:lnTo>
                    <a:lnTo>
                      <a:pt x="947" y="31"/>
                    </a:lnTo>
                    <a:lnTo>
                      <a:pt x="949" y="29"/>
                    </a:lnTo>
                    <a:lnTo>
                      <a:pt x="949" y="27"/>
                    </a:lnTo>
                    <a:lnTo>
                      <a:pt x="947" y="29"/>
                    </a:lnTo>
                    <a:lnTo>
                      <a:pt x="946" y="31"/>
                    </a:lnTo>
                    <a:lnTo>
                      <a:pt x="945" y="32"/>
                    </a:lnTo>
                    <a:lnTo>
                      <a:pt x="939" y="30"/>
                    </a:lnTo>
                    <a:lnTo>
                      <a:pt x="937" y="27"/>
                    </a:lnTo>
                    <a:lnTo>
                      <a:pt x="937" y="23"/>
                    </a:lnTo>
                    <a:lnTo>
                      <a:pt x="938" y="22"/>
                    </a:lnTo>
                    <a:lnTo>
                      <a:pt x="946" y="24"/>
                    </a:lnTo>
                    <a:lnTo>
                      <a:pt x="945" y="23"/>
                    </a:lnTo>
                    <a:lnTo>
                      <a:pt x="945" y="22"/>
                    </a:lnTo>
                    <a:lnTo>
                      <a:pt x="940" y="17"/>
                    </a:lnTo>
                    <a:lnTo>
                      <a:pt x="940" y="14"/>
                    </a:lnTo>
                    <a:lnTo>
                      <a:pt x="942" y="13"/>
                    </a:lnTo>
                    <a:lnTo>
                      <a:pt x="951" y="16"/>
                    </a:lnTo>
                    <a:lnTo>
                      <a:pt x="952" y="18"/>
                    </a:lnTo>
                    <a:lnTo>
                      <a:pt x="952" y="20"/>
                    </a:lnTo>
                    <a:lnTo>
                      <a:pt x="953" y="23"/>
                    </a:lnTo>
                    <a:lnTo>
                      <a:pt x="955" y="23"/>
                    </a:lnTo>
                    <a:lnTo>
                      <a:pt x="956" y="20"/>
                    </a:lnTo>
                    <a:lnTo>
                      <a:pt x="955" y="19"/>
                    </a:lnTo>
                    <a:lnTo>
                      <a:pt x="955" y="16"/>
                    </a:lnTo>
                    <a:lnTo>
                      <a:pt x="956" y="14"/>
                    </a:lnTo>
                    <a:lnTo>
                      <a:pt x="955" y="14"/>
                    </a:lnTo>
                    <a:lnTo>
                      <a:pt x="953" y="13"/>
                    </a:lnTo>
                    <a:lnTo>
                      <a:pt x="953" y="6"/>
                    </a:lnTo>
                    <a:lnTo>
                      <a:pt x="955" y="4"/>
                    </a:lnTo>
                    <a:lnTo>
                      <a:pt x="957" y="5"/>
                    </a:lnTo>
                    <a:lnTo>
                      <a:pt x="958" y="5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" cap="rnd" cmpd="dbl">
                <a:solidFill>
                  <a:schemeClr val="bg1">
                    <a:lumMod val="85000"/>
                    <a:alpha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215103" y="4514839"/>
              <a:ext cx="303213" cy="19208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5" y="4"/>
                </a:cxn>
                <a:cxn ang="0">
                  <a:pos x="121" y="6"/>
                </a:cxn>
                <a:cxn ang="0">
                  <a:pos x="129" y="7"/>
                </a:cxn>
                <a:cxn ang="0">
                  <a:pos x="156" y="21"/>
                </a:cxn>
                <a:cxn ang="0">
                  <a:pos x="149" y="37"/>
                </a:cxn>
                <a:cxn ang="0">
                  <a:pos x="150" y="45"/>
                </a:cxn>
                <a:cxn ang="0">
                  <a:pos x="164" y="49"/>
                </a:cxn>
                <a:cxn ang="0">
                  <a:pos x="177" y="58"/>
                </a:cxn>
                <a:cxn ang="0">
                  <a:pos x="185" y="51"/>
                </a:cxn>
                <a:cxn ang="0">
                  <a:pos x="191" y="57"/>
                </a:cxn>
                <a:cxn ang="0">
                  <a:pos x="189" y="64"/>
                </a:cxn>
                <a:cxn ang="0">
                  <a:pos x="189" y="77"/>
                </a:cxn>
                <a:cxn ang="0">
                  <a:pos x="179" y="72"/>
                </a:cxn>
                <a:cxn ang="0">
                  <a:pos x="171" y="81"/>
                </a:cxn>
                <a:cxn ang="0">
                  <a:pos x="176" y="88"/>
                </a:cxn>
                <a:cxn ang="0">
                  <a:pos x="173" y="96"/>
                </a:cxn>
                <a:cxn ang="0">
                  <a:pos x="164" y="88"/>
                </a:cxn>
                <a:cxn ang="0">
                  <a:pos x="150" y="92"/>
                </a:cxn>
                <a:cxn ang="0">
                  <a:pos x="146" y="80"/>
                </a:cxn>
                <a:cxn ang="0">
                  <a:pos x="143" y="80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1" y="107"/>
                </a:cxn>
                <a:cxn ang="0">
                  <a:pos x="129" y="113"/>
                </a:cxn>
                <a:cxn ang="0">
                  <a:pos x="129" y="121"/>
                </a:cxn>
                <a:cxn ang="0">
                  <a:pos x="124" y="114"/>
                </a:cxn>
                <a:cxn ang="0">
                  <a:pos x="121" y="106"/>
                </a:cxn>
                <a:cxn ang="0">
                  <a:pos x="115" y="105"/>
                </a:cxn>
                <a:cxn ang="0">
                  <a:pos x="107" y="98"/>
                </a:cxn>
                <a:cxn ang="0">
                  <a:pos x="99" y="84"/>
                </a:cxn>
                <a:cxn ang="0">
                  <a:pos x="90" y="94"/>
                </a:cxn>
                <a:cxn ang="0">
                  <a:pos x="89" y="105"/>
                </a:cxn>
                <a:cxn ang="0">
                  <a:pos x="81" y="112"/>
                </a:cxn>
                <a:cxn ang="0">
                  <a:pos x="71" y="112"/>
                </a:cxn>
                <a:cxn ang="0">
                  <a:pos x="61" y="115"/>
                </a:cxn>
                <a:cxn ang="0">
                  <a:pos x="44" y="113"/>
                </a:cxn>
                <a:cxn ang="0">
                  <a:pos x="38" y="102"/>
                </a:cxn>
                <a:cxn ang="0">
                  <a:pos x="33" y="89"/>
                </a:cxn>
                <a:cxn ang="0">
                  <a:pos x="23" y="83"/>
                </a:cxn>
                <a:cxn ang="0">
                  <a:pos x="12" y="90"/>
                </a:cxn>
                <a:cxn ang="0">
                  <a:pos x="7" y="102"/>
                </a:cxn>
                <a:cxn ang="0">
                  <a:pos x="1" y="99"/>
                </a:cxn>
                <a:cxn ang="0">
                  <a:pos x="6" y="92"/>
                </a:cxn>
                <a:cxn ang="0">
                  <a:pos x="5" y="84"/>
                </a:cxn>
                <a:cxn ang="0">
                  <a:pos x="7" y="75"/>
                </a:cxn>
                <a:cxn ang="0">
                  <a:pos x="20" y="64"/>
                </a:cxn>
                <a:cxn ang="0">
                  <a:pos x="21" y="52"/>
                </a:cxn>
                <a:cxn ang="0">
                  <a:pos x="33" y="43"/>
                </a:cxn>
                <a:cxn ang="0">
                  <a:pos x="43" y="34"/>
                </a:cxn>
                <a:cxn ang="0">
                  <a:pos x="44" y="26"/>
                </a:cxn>
                <a:cxn ang="0">
                  <a:pos x="43" y="22"/>
                </a:cxn>
                <a:cxn ang="0">
                  <a:pos x="45" y="18"/>
                </a:cxn>
                <a:cxn ang="0">
                  <a:pos x="53" y="24"/>
                </a:cxn>
                <a:cxn ang="0">
                  <a:pos x="64" y="18"/>
                </a:cxn>
                <a:cxn ang="0">
                  <a:pos x="69" y="13"/>
                </a:cxn>
                <a:cxn ang="0">
                  <a:pos x="76" y="15"/>
                </a:cxn>
                <a:cxn ang="0">
                  <a:pos x="90" y="14"/>
                </a:cxn>
                <a:cxn ang="0">
                  <a:pos x="99" y="10"/>
                </a:cxn>
                <a:cxn ang="0">
                  <a:pos x="111" y="13"/>
                </a:cxn>
                <a:cxn ang="0">
                  <a:pos x="105" y="9"/>
                </a:cxn>
                <a:cxn ang="0">
                  <a:pos x="105" y="3"/>
                </a:cxn>
              </a:cxnLst>
              <a:rect l="0" t="0" r="r" b="b"/>
              <a:pathLst>
                <a:path w="191" h="121">
                  <a:moveTo>
                    <a:pt x="110" y="0"/>
                  </a:moveTo>
                  <a:lnTo>
                    <a:pt x="112" y="0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3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9" y="7"/>
                  </a:lnTo>
                  <a:lnTo>
                    <a:pt x="130" y="7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1" y="9"/>
                  </a:lnTo>
                  <a:lnTo>
                    <a:pt x="151" y="16"/>
                  </a:lnTo>
                  <a:lnTo>
                    <a:pt x="156" y="21"/>
                  </a:lnTo>
                  <a:lnTo>
                    <a:pt x="156" y="25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9" y="37"/>
                  </a:lnTo>
                  <a:lnTo>
                    <a:pt x="149" y="39"/>
                  </a:lnTo>
                  <a:lnTo>
                    <a:pt x="150" y="40"/>
                  </a:lnTo>
                  <a:lnTo>
                    <a:pt x="150" y="44"/>
                  </a:lnTo>
                  <a:lnTo>
                    <a:pt x="149" y="44"/>
                  </a:lnTo>
                  <a:lnTo>
                    <a:pt x="149" y="45"/>
                  </a:lnTo>
                  <a:lnTo>
                    <a:pt x="150" y="45"/>
                  </a:lnTo>
                  <a:lnTo>
                    <a:pt x="152" y="46"/>
                  </a:lnTo>
                  <a:lnTo>
                    <a:pt x="154" y="45"/>
                  </a:lnTo>
                  <a:lnTo>
                    <a:pt x="154" y="46"/>
                  </a:lnTo>
                  <a:lnTo>
                    <a:pt x="156" y="45"/>
                  </a:lnTo>
                  <a:lnTo>
                    <a:pt x="157" y="46"/>
                  </a:lnTo>
                  <a:lnTo>
                    <a:pt x="164" y="49"/>
                  </a:lnTo>
                  <a:lnTo>
                    <a:pt x="166" y="49"/>
                  </a:lnTo>
                  <a:lnTo>
                    <a:pt x="166" y="53"/>
                  </a:lnTo>
                  <a:lnTo>
                    <a:pt x="167" y="55"/>
                  </a:lnTo>
                  <a:lnTo>
                    <a:pt x="171" y="56"/>
                  </a:lnTo>
                  <a:lnTo>
                    <a:pt x="174" y="58"/>
                  </a:lnTo>
                  <a:lnTo>
                    <a:pt x="177" y="58"/>
                  </a:lnTo>
                  <a:lnTo>
                    <a:pt x="180" y="57"/>
                  </a:lnTo>
                  <a:lnTo>
                    <a:pt x="180" y="55"/>
                  </a:lnTo>
                  <a:lnTo>
                    <a:pt x="181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51"/>
                  </a:lnTo>
                  <a:lnTo>
                    <a:pt x="185" y="50"/>
                  </a:lnTo>
                  <a:lnTo>
                    <a:pt x="187" y="50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91" y="57"/>
                  </a:lnTo>
                  <a:lnTo>
                    <a:pt x="189" y="59"/>
                  </a:lnTo>
                  <a:lnTo>
                    <a:pt x="189" y="61"/>
                  </a:lnTo>
                  <a:lnTo>
                    <a:pt x="188" y="62"/>
                  </a:lnTo>
                  <a:lnTo>
                    <a:pt x="188" y="63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7" y="66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91" y="72"/>
                  </a:lnTo>
                  <a:lnTo>
                    <a:pt x="191" y="76"/>
                  </a:lnTo>
                  <a:lnTo>
                    <a:pt x="189" y="77"/>
                  </a:lnTo>
                  <a:lnTo>
                    <a:pt x="183" y="77"/>
                  </a:lnTo>
                  <a:lnTo>
                    <a:pt x="183" y="76"/>
                  </a:lnTo>
                  <a:lnTo>
                    <a:pt x="182" y="76"/>
                  </a:lnTo>
                  <a:lnTo>
                    <a:pt x="181" y="75"/>
                  </a:lnTo>
                  <a:lnTo>
                    <a:pt x="181" y="72"/>
                  </a:lnTo>
                  <a:lnTo>
                    <a:pt x="179" y="72"/>
                  </a:lnTo>
                  <a:lnTo>
                    <a:pt x="175" y="74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3" y="77"/>
                  </a:lnTo>
                  <a:lnTo>
                    <a:pt x="173" y="80"/>
                  </a:lnTo>
                  <a:lnTo>
                    <a:pt x="171" y="81"/>
                  </a:lnTo>
                  <a:lnTo>
                    <a:pt x="173" y="81"/>
                  </a:lnTo>
                  <a:lnTo>
                    <a:pt x="173" y="82"/>
                  </a:lnTo>
                  <a:lnTo>
                    <a:pt x="171" y="83"/>
                  </a:lnTo>
                  <a:lnTo>
                    <a:pt x="173" y="84"/>
                  </a:lnTo>
                  <a:lnTo>
                    <a:pt x="176" y="84"/>
                  </a:lnTo>
                  <a:lnTo>
                    <a:pt x="176" y="88"/>
                  </a:lnTo>
                  <a:lnTo>
                    <a:pt x="175" y="88"/>
                  </a:lnTo>
                  <a:lnTo>
                    <a:pt x="175" y="92"/>
                  </a:lnTo>
                  <a:lnTo>
                    <a:pt x="177" y="93"/>
                  </a:lnTo>
                  <a:lnTo>
                    <a:pt x="177" y="95"/>
                  </a:lnTo>
                  <a:lnTo>
                    <a:pt x="176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0" y="93"/>
                  </a:lnTo>
                  <a:lnTo>
                    <a:pt x="169" y="90"/>
                  </a:lnTo>
                  <a:lnTo>
                    <a:pt x="169" y="89"/>
                  </a:lnTo>
                  <a:lnTo>
                    <a:pt x="168" y="88"/>
                  </a:lnTo>
                  <a:lnTo>
                    <a:pt x="164" y="88"/>
                  </a:lnTo>
                  <a:lnTo>
                    <a:pt x="162" y="89"/>
                  </a:lnTo>
                  <a:lnTo>
                    <a:pt x="158" y="89"/>
                  </a:lnTo>
                  <a:lnTo>
                    <a:pt x="158" y="93"/>
                  </a:lnTo>
                  <a:lnTo>
                    <a:pt x="152" y="93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8" y="88"/>
                  </a:lnTo>
                  <a:lnTo>
                    <a:pt x="148" y="81"/>
                  </a:lnTo>
                  <a:lnTo>
                    <a:pt x="146" y="80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4" y="82"/>
                  </a:lnTo>
                  <a:lnTo>
                    <a:pt x="143" y="81"/>
                  </a:lnTo>
                  <a:lnTo>
                    <a:pt x="143" y="80"/>
                  </a:lnTo>
                  <a:lnTo>
                    <a:pt x="141" y="80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8" y="83"/>
                  </a:lnTo>
                  <a:lnTo>
                    <a:pt x="139" y="84"/>
                  </a:lnTo>
                  <a:lnTo>
                    <a:pt x="139" y="87"/>
                  </a:lnTo>
                  <a:lnTo>
                    <a:pt x="141" y="89"/>
                  </a:lnTo>
                  <a:lnTo>
                    <a:pt x="141" y="92"/>
                  </a:lnTo>
                  <a:lnTo>
                    <a:pt x="138" y="96"/>
                  </a:lnTo>
                  <a:lnTo>
                    <a:pt x="137" y="98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2" y="102"/>
                  </a:lnTo>
                  <a:lnTo>
                    <a:pt x="132" y="104"/>
                  </a:lnTo>
                  <a:lnTo>
                    <a:pt x="131" y="104"/>
                  </a:lnTo>
                  <a:lnTo>
                    <a:pt x="132" y="105"/>
                  </a:lnTo>
                  <a:lnTo>
                    <a:pt x="131" y="106"/>
                  </a:lnTo>
                  <a:lnTo>
                    <a:pt x="131" y="107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30" y="111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4"/>
                  </a:lnTo>
                  <a:lnTo>
                    <a:pt x="130" y="115"/>
                  </a:lnTo>
                  <a:lnTo>
                    <a:pt x="131" y="115"/>
                  </a:lnTo>
                  <a:lnTo>
                    <a:pt x="131" y="118"/>
                  </a:lnTo>
                  <a:lnTo>
                    <a:pt x="130" y="119"/>
                  </a:lnTo>
                  <a:lnTo>
                    <a:pt x="129" y="121"/>
                  </a:lnTo>
                  <a:lnTo>
                    <a:pt x="127" y="121"/>
                  </a:lnTo>
                  <a:lnTo>
                    <a:pt x="126" y="120"/>
                  </a:lnTo>
                  <a:lnTo>
                    <a:pt x="125" y="120"/>
                  </a:lnTo>
                  <a:lnTo>
                    <a:pt x="125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3" y="113"/>
                  </a:lnTo>
                  <a:lnTo>
                    <a:pt x="120" y="112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18" y="105"/>
                  </a:lnTo>
                  <a:lnTo>
                    <a:pt x="118" y="104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5" y="105"/>
                  </a:lnTo>
                  <a:lnTo>
                    <a:pt x="113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0" y="99"/>
                  </a:lnTo>
                  <a:lnTo>
                    <a:pt x="108" y="98"/>
                  </a:lnTo>
                  <a:lnTo>
                    <a:pt x="107" y="98"/>
                  </a:lnTo>
                  <a:lnTo>
                    <a:pt x="106" y="96"/>
                  </a:lnTo>
                  <a:lnTo>
                    <a:pt x="105" y="96"/>
                  </a:lnTo>
                  <a:lnTo>
                    <a:pt x="105" y="83"/>
                  </a:lnTo>
                  <a:lnTo>
                    <a:pt x="101" y="83"/>
                  </a:lnTo>
                  <a:lnTo>
                    <a:pt x="100" y="84"/>
                  </a:lnTo>
                  <a:lnTo>
                    <a:pt x="99" y="84"/>
                  </a:lnTo>
                  <a:lnTo>
                    <a:pt x="99" y="88"/>
                  </a:lnTo>
                  <a:lnTo>
                    <a:pt x="98" y="88"/>
                  </a:lnTo>
                  <a:lnTo>
                    <a:pt x="94" y="92"/>
                  </a:lnTo>
                  <a:lnTo>
                    <a:pt x="92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89" y="94"/>
                  </a:lnTo>
                  <a:lnTo>
                    <a:pt x="89" y="95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77" y="115"/>
                  </a:lnTo>
                  <a:lnTo>
                    <a:pt x="75" y="114"/>
                  </a:lnTo>
                  <a:lnTo>
                    <a:pt x="74" y="114"/>
                  </a:lnTo>
                  <a:lnTo>
                    <a:pt x="71" y="112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56" y="115"/>
                  </a:lnTo>
                  <a:lnTo>
                    <a:pt x="55" y="117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7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0" y="107"/>
                  </a:lnTo>
                  <a:lnTo>
                    <a:pt x="38" y="107"/>
                  </a:lnTo>
                  <a:lnTo>
                    <a:pt x="38" y="105"/>
                  </a:lnTo>
                  <a:lnTo>
                    <a:pt x="39" y="104"/>
                  </a:lnTo>
                  <a:lnTo>
                    <a:pt x="38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28" y="82"/>
                  </a:lnTo>
                  <a:lnTo>
                    <a:pt x="25" y="82"/>
                  </a:lnTo>
                  <a:lnTo>
                    <a:pt x="23" y="83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5" y="87"/>
                  </a:lnTo>
                  <a:lnTo>
                    <a:pt x="13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7" y="102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95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8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7" y="78"/>
                  </a:lnTo>
                  <a:lnTo>
                    <a:pt x="8" y="77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13" y="69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7" y="50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5" y="24"/>
                  </a:lnTo>
                  <a:lnTo>
                    <a:pt x="56" y="22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9" y="10"/>
                  </a:lnTo>
                  <a:lnTo>
                    <a:pt x="99" y="13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1" y="13"/>
                  </a:lnTo>
                  <a:lnTo>
                    <a:pt x="111" y="9"/>
                  </a:lnTo>
                  <a:lnTo>
                    <a:pt x="112" y="9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6" y="2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3561178" y="1690684"/>
              <a:ext cx="874713" cy="2008184"/>
            </a:xfrm>
            <a:custGeom>
              <a:avLst/>
              <a:gdLst/>
              <a:ahLst/>
              <a:cxnLst>
                <a:cxn ang="0">
                  <a:pos x="240" y="1154"/>
                </a:cxn>
                <a:cxn ang="0">
                  <a:pos x="319" y="1067"/>
                </a:cxn>
                <a:cxn ang="0">
                  <a:pos x="329" y="1106"/>
                </a:cxn>
                <a:cxn ang="0">
                  <a:pos x="298" y="1128"/>
                </a:cxn>
                <a:cxn ang="0">
                  <a:pos x="336" y="1063"/>
                </a:cxn>
                <a:cxn ang="0">
                  <a:pos x="346" y="1031"/>
                </a:cxn>
                <a:cxn ang="0">
                  <a:pos x="299" y="980"/>
                </a:cxn>
                <a:cxn ang="0">
                  <a:pos x="323" y="958"/>
                </a:cxn>
                <a:cxn ang="0">
                  <a:pos x="330" y="947"/>
                </a:cxn>
                <a:cxn ang="0">
                  <a:pos x="329" y="932"/>
                </a:cxn>
                <a:cxn ang="0">
                  <a:pos x="256" y="772"/>
                </a:cxn>
                <a:cxn ang="0">
                  <a:pos x="412" y="559"/>
                </a:cxn>
                <a:cxn ang="0">
                  <a:pos x="474" y="387"/>
                </a:cxn>
                <a:cxn ang="0">
                  <a:pos x="534" y="367"/>
                </a:cxn>
                <a:cxn ang="0">
                  <a:pos x="458" y="59"/>
                </a:cxn>
                <a:cxn ang="0">
                  <a:pos x="523" y="133"/>
                </a:cxn>
                <a:cxn ang="0">
                  <a:pos x="541" y="253"/>
                </a:cxn>
                <a:cxn ang="0">
                  <a:pos x="546" y="357"/>
                </a:cxn>
                <a:cxn ang="0">
                  <a:pos x="503" y="361"/>
                </a:cxn>
                <a:cxn ang="0">
                  <a:pos x="468" y="363"/>
                </a:cxn>
                <a:cxn ang="0">
                  <a:pos x="456" y="372"/>
                </a:cxn>
                <a:cxn ang="0">
                  <a:pos x="437" y="400"/>
                </a:cxn>
                <a:cxn ang="0">
                  <a:pos x="439" y="436"/>
                </a:cxn>
                <a:cxn ang="0">
                  <a:pos x="424" y="467"/>
                </a:cxn>
                <a:cxn ang="0">
                  <a:pos x="442" y="490"/>
                </a:cxn>
                <a:cxn ang="0">
                  <a:pos x="402" y="554"/>
                </a:cxn>
                <a:cxn ang="0">
                  <a:pos x="358" y="584"/>
                </a:cxn>
                <a:cxn ang="0">
                  <a:pos x="337" y="611"/>
                </a:cxn>
                <a:cxn ang="0">
                  <a:pos x="317" y="620"/>
                </a:cxn>
                <a:cxn ang="0">
                  <a:pos x="299" y="643"/>
                </a:cxn>
                <a:cxn ang="0">
                  <a:pos x="288" y="650"/>
                </a:cxn>
                <a:cxn ang="0">
                  <a:pos x="262" y="680"/>
                </a:cxn>
                <a:cxn ang="0">
                  <a:pos x="262" y="736"/>
                </a:cxn>
                <a:cxn ang="0">
                  <a:pos x="257" y="757"/>
                </a:cxn>
                <a:cxn ang="0">
                  <a:pos x="256" y="791"/>
                </a:cxn>
                <a:cxn ang="0">
                  <a:pos x="263" y="841"/>
                </a:cxn>
                <a:cxn ang="0">
                  <a:pos x="307" y="874"/>
                </a:cxn>
                <a:cxn ang="0">
                  <a:pos x="329" y="903"/>
                </a:cxn>
                <a:cxn ang="0">
                  <a:pos x="302" y="941"/>
                </a:cxn>
                <a:cxn ang="0">
                  <a:pos x="316" y="950"/>
                </a:cxn>
                <a:cxn ang="0">
                  <a:pos x="302" y="970"/>
                </a:cxn>
                <a:cxn ang="0">
                  <a:pos x="274" y="977"/>
                </a:cxn>
                <a:cxn ang="0">
                  <a:pos x="251" y="1001"/>
                </a:cxn>
                <a:cxn ang="0">
                  <a:pos x="241" y="1017"/>
                </a:cxn>
                <a:cxn ang="0">
                  <a:pos x="241" y="1043"/>
                </a:cxn>
                <a:cxn ang="0">
                  <a:pos x="236" y="1069"/>
                </a:cxn>
                <a:cxn ang="0">
                  <a:pos x="230" y="1093"/>
                </a:cxn>
                <a:cxn ang="0">
                  <a:pos x="226" y="1136"/>
                </a:cxn>
                <a:cxn ang="0">
                  <a:pos x="198" y="1203"/>
                </a:cxn>
                <a:cxn ang="0">
                  <a:pos x="154" y="1203"/>
                </a:cxn>
                <a:cxn ang="0">
                  <a:pos x="123" y="1261"/>
                </a:cxn>
                <a:cxn ang="0">
                  <a:pos x="75" y="1227"/>
                </a:cxn>
                <a:cxn ang="0">
                  <a:pos x="66" y="1164"/>
                </a:cxn>
                <a:cxn ang="0">
                  <a:pos x="40" y="1113"/>
                </a:cxn>
                <a:cxn ang="0">
                  <a:pos x="24" y="1073"/>
                </a:cxn>
                <a:cxn ang="0">
                  <a:pos x="29" y="1037"/>
                </a:cxn>
                <a:cxn ang="0">
                  <a:pos x="12" y="1030"/>
                </a:cxn>
                <a:cxn ang="0">
                  <a:pos x="0" y="984"/>
                </a:cxn>
                <a:cxn ang="0">
                  <a:pos x="43" y="906"/>
                </a:cxn>
                <a:cxn ang="0">
                  <a:pos x="50" y="697"/>
                </a:cxn>
                <a:cxn ang="0">
                  <a:pos x="143" y="406"/>
                </a:cxn>
                <a:cxn ang="0">
                  <a:pos x="296" y="72"/>
                </a:cxn>
              </a:cxnLst>
              <a:rect l="0" t="0" r="r" b="b"/>
              <a:pathLst>
                <a:path w="551" h="1265">
                  <a:moveTo>
                    <a:pt x="192" y="1207"/>
                  </a:moveTo>
                  <a:lnTo>
                    <a:pt x="194" y="1207"/>
                  </a:lnTo>
                  <a:lnTo>
                    <a:pt x="194" y="1208"/>
                  </a:lnTo>
                  <a:lnTo>
                    <a:pt x="193" y="1208"/>
                  </a:lnTo>
                  <a:lnTo>
                    <a:pt x="193" y="1210"/>
                  </a:lnTo>
                  <a:lnTo>
                    <a:pt x="191" y="1209"/>
                  </a:lnTo>
                  <a:lnTo>
                    <a:pt x="191" y="1208"/>
                  </a:lnTo>
                  <a:lnTo>
                    <a:pt x="192" y="1207"/>
                  </a:lnTo>
                  <a:close/>
                  <a:moveTo>
                    <a:pt x="225" y="1155"/>
                  </a:moveTo>
                  <a:lnTo>
                    <a:pt x="226" y="1155"/>
                  </a:lnTo>
                  <a:lnTo>
                    <a:pt x="226" y="1156"/>
                  </a:lnTo>
                  <a:lnTo>
                    <a:pt x="225" y="1158"/>
                  </a:lnTo>
                  <a:lnTo>
                    <a:pt x="224" y="1156"/>
                  </a:lnTo>
                  <a:lnTo>
                    <a:pt x="225" y="1155"/>
                  </a:lnTo>
                  <a:close/>
                  <a:moveTo>
                    <a:pt x="250" y="1111"/>
                  </a:moveTo>
                  <a:lnTo>
                    <a:pt x="251" y="1111"/>
                  </a:lnTo>
                  <a:lnTo>
                    <a:pt x="251" y="1112"/>
                  </a:lnTo>
                  <a:lnTo>
                    <a:pt x="253" y="1112"/>
                  </a:lnTo>
                  <a:lnTo>
                    <a:pt x="253" y="1113"/>
                  </a:lnTo>
                  <a:lnTo>
                    <a:pt x="254" y="1115"/>
                  </a:lnTo>
                  <a:lnTo>
                    <a:pt x="253" y="1115"/>
                  </a:lnTo>
                  <a:lnTo>
                    <a:pt x="251" y="1116"/>
                  </a:lnTo>
                  <a:lnTo>
                    <a:pt x="250" y="1118"/>
                  </a:lnTo>
                  <a:lnTo>
                    <a:pt x="251" y="1121"/>
                  </a:lnTo>
                  <a:lnTo>
                    <a:pt x="251" y="1122"/>
                  </a:lnTo>
                  <a:lnTo>
                    <a:pt x="250" y="1124"/>
                  </a:lnTo>
                  <a:lnTo>
                    <a:pt x="250" y="1125"/>
                  </a:lnTo>
                  <a:lnTo>
                    <a:pt x="249" y="1125"/>
                  </a:lnTo>
                  <a:lnTo>
                    <a:pt x="249" y="1128"/>
                  </a:lnTo>
                  <a:lnTo>
                    <a:pt x="247" y="1131"/>
                  </a:lnTo>
                  <a:lnTo>
                    <a:pt x="247" y="1135"/>
                  </a:lnTo>
                  <a:lnTo>
                    <a:pt x="245" y="1135"/>
                  </a:lnTo>
                  <a:lnTo>
                    <a:pt x="244" y="1136"/>
                  </a:lnTo>
                  <a:lnTo>
                    <a:pt x="244" y="1137"/>
                  </a:lnTo>
                  <a:lnTo>
                    <a:pt x="245" y="1137"/>
                  </a:lnTo>
                  <a:lnTo>
                    <a:pt x="245" y="1138"/>
                  </a:lnTo>
                  <a:lnTo>
                    <a:pt x="244" y="1138"/>
                  </a:lnTo>
                  <a:lnTo>
                    <a:pt x="244" y="1140"/>
                  </a:lnTo>
                  <a:lnTo>
                    <a:pt x="243" y="1142"/>
                  </a:lnTo>
                  <a:lnTo>
                    <a:pt x="243" y="1147"/>
                  </a:lnTo>
                  <a:lnTo>
                    <a:pt x="242" y="1147"/>
                  </a:lnTo>
                  <a:lnTo>
                    <a:pt x="242" y="1152"/>
                  </a:lnTo>
                  <a:lnTo>
                    <a:pt x="240" y="1154"/>
                  </a:lnTo>
                  <a:lnTo>
                    <a:pt x="238" y="1154"/>
                  </a:lnTo>
                  <a:lnTo>
                    <a:pt x="238" y="1159"/>
                  </a:lnTo>
                  <a:lnTo>
                    <a:pt x="236" y="1167"/>
                  </a:lnTo>
                  <a:lnTo>
                    <a:pt x="235" y="1168"/>
                  </a:lnTo>
                  <a:lnTo>
                    <a:pt x="235" y="1172"/>
                  </a:lnTo>
                  <a:lnTo>
                    <a:pt x="234" y="1172"/>
                  </a:lnTo>
                  <a:lnTo>
                    <a:pt x="234" y="1173"/>
                  </a:lnTo>
                  <a:lnTo>
                    <a:pt x="232" y="1173"/>
                  </a:lnTo>
                  <a:lnTo>
                    <a:pt x="232" y="1180"/>
                  </a:lnTo>
                  <a:lnTo>
                    <a:pt x="231" y="1181"/>
                  </a:lnTo>
                  <a:lnTo>
                    <a:pt x="231" y="1184"/>
                  </a:lnTo>
                  <a:lnTo>
                    <a:pt x="230" y="1185"/>
                  </a:lnTo>
                  <a:lnTo>
                    <a:pt x="230" y="1190"/>
                  </a:lnTo>
                  <a:lnTo>
                    <a:pt x="229" y="1191"/>
                  </a:lnTo>
                  <a:lnTo>
                    <a:pt x="229" y="1192"/>
                  </a:lnTo>
                  <a:lnTo>
                    <a:pt x="226" y="1198"/>
                  </a:lnTo>
                  <a:lnTo>
                    <a:pt x="225" y="1199"/>
                  </a:lnTo>
                  <a:lnTo>
                    <a:pt x="224" y="1199"/>
                  </a:lnTo>
                  <a:lnTo>
                    <a:pt x="223" y="1198"/>
                  </a:lnTo>
                  <a:lnTo>
                    <a:pt x="223" y="1186"/>
                  </a:lnTo>
                  <a:lnTo>
                    <a:pt x="224" y="1185"/>
                  </a:lnTo>
                  <a:lnTo>
                    <a:pt x="223" y="1184"/>
                  </a:lnTo>
                  <a:lnTo>
                    <a:pt x="223" y="1173"/>
                  </a:lnTo>
                  <a:lnTo>
                    <a:pt x="224" y="1171"/>
                  </a:lnTo>
                  <a:lnTo>
                    <a:pt x="225" y="1169"/>
                  </a:lnTo>
                  <a:lnTo>
                    <a:pt x="225" y="1167"/>
                  </a:lnTo>
                  <a:lnTo>
                    <a:pt x="232" y="1149"/>
                  </a:lnTo>
                  <a:lnTo>
                    <a:pt x="232" y="1148"/>
                  </a:lnTo>
                  <a:lnTo>
                    <a:pt x="236" y="1148"/>
                  </a:lnTo>
                  <a:lnTo>
                    <a:pt x="237" y="1147"/>
                  </a:lnTo>
                  <a:lnTo>
                    <a:pt x="237" y="1144"/>
                  </a:lnTo>
                  <a:lnTo>
                    <a:pt x="242" y="1135"/>
                  </a:lnTo>
                  <a:lnTo>
                    <a:pt x="243" y="1130"/>
                  </a:lnTo>
                  <a:lnTo>
                    <a:pt x="244" y="1124"/>
                  </a:lnTo>
                  <a:lnTo>
                    <a:pt x="244" y="1123"/>
                  </a:lnTo>
                  <a:lnTo>
                    <a:pt x="245" y="1123"/>
                  </a:lnTo>
                  <a:lnTo>
                    <a:pt x="247" y="1122"/>
                  </a:lnTo>
                  <a:lnTo>
                    <a:pt x="247" y="1116"/>
                  </a:lnTo>
                  <a:lnTo>
                    <a:pt x="248" y="1115"/>
                  </a:lnTo>
                  <a:lnTo>
                    <a:pt x="249" y="1112"/>
                  </a:lnTo>
                  <a:lnTo>
                    <a:pt x="250" y="1112"/>
                  </a:lnTo>
                  <a:lnTo>
                    <a:pt x="250" y="1111"/>
                  </a:lnTo>
                  <a:close/>
                  <a:moveTo>
                    <a:pt x="319" y="1067"/>
                  </a:moveTo>
                  <a:lnTo>
                    <a:pt x="322" y="1067"/>
                  </a:lnTo>
                  <a:lnTo>
                    <a:pt x="322" y="1068"/>
                  </a:lnTo>
                  <a:lnTo>
                    <a:pt x="323" y="1069"/>
                  </a:lnTo>
                  <a:lnTo>
                    <a:pt x="323" y="1074"/>
                  </a:lnTo>
                  <a:lnTo>
                    <a:pt x="324" y="1075"/>
                  </a:lnTo>
                  <a:lnTo>
                    <a:pt x="324" y="1073"/>
                  </a:lnTo>
                  <a:lnTo>
                    <a:pt x="327" y="1070"/>
                  </a:lnTo>
                  <a:lnTo>
                    <a:pt x="327" y="1069"/>
                  </a:lnTo>
                  <a:lnTo>
                    <a:pt x="325" y="1068"/>
                  </a:lnTo>
                  <a:lnTo>
                    <a:pt x="327" y="1068"/>
                  </a:lnTo>
                  <a:lnTo>
                    <a:pt x="329" y="1067"/>
                  </a:lnTo>
                  <a:lnTo>
                    <a:pt x="329" y="1068"/>
                  </a:lnTo>
                  <a:lnTo>
                    <a:pt x="328" y="1069"/>
                  </a:lnTo>
                  <a:lnTo>
                    <a:pt x="330" y="1069"/>
                  </a:lnTo>
                  <a:lnTo>
                    <a:pt x="331" y="1068"/>
                  </a:lnTo>
                  <a:lnTo>
                    <a:pt x="333" y="1068"/>
                  </a:lnTo>
                  <a:lnTo>
                    <a:pt x="333" y="1069"/>
                  </a:lnTo>
                  <a:lnTo>
                    <a:pt x="334" y="1070"/>
                  </a:lnTo>
                  <a:lnTo>
                    <a:pt x="334" y="1072"/>
                  </a:lnTo>
                  <a:lnTo>
                    <a:pt x="335" y="1072"/>
                  </a:lnTo>
                  <a:lnTo>
                    <a:pt x="336" y="1074"/>
                  </a:lnTo>
                  <a:lnTo>
                    <a:pt x="336" y="1075"/>
                  </a:lnTo>
                  <a:lnTo>
                    <a:pt x="334" y="1075"/>
                  </a:lnTo>
                  <a:lnTo>
                    <a:pt x="333" y="1076"/>
                  </a:lnTo>
                  <a:lnTo>
                    <a:pt x="331" y="1079"/>
                  </a:lnTo>
                  <a:lnTo>
                    <a:pt x="331" y="1078"/>
                  </a:lnTo>
                  <a:lnTo>
                    <a:pt x="330" y="1078"/>
                  </a:lnTo>
                  <a:lnTo>
                    <a:pt x="330" y="1082"/>
                  </a:lnTo>
                  <a:lnTo>
                    <a:pt x="325" y="1082"/>
                  </a:lnTo>
                  <a:lnTo>
                    <a:pt x="325" y="1081"/>
                  </a:lnTo>
                  <a:lnTo>
                    <a:pt x="324" y="1082"/>
                  </a:lnTo>
                  <a:lnTo>
                    <a:pt x="324" y="1087"/>
                  </a:lnTo>
                  <a:lnTo>
                    <a:pt x="323" y="1088"/>
                  </a:lnTo>
                  <a:lnTo>
                    <a:pt x="323" y="1092"/>
                  </a:lnTo>
                  <a:lnTo>
                    <a:pt x="324" y="1092"/>
                  </a:lnTo>
                  <a:lnTo>
                    <a:pt x="324" y="1097"/>
                  </a:lnTo>
                  <a:lnTo>
                    <a:pt x="323" y="1098"/>
                  </a:lnTo>
                  <a:lnTo>
                    <a:pt x="323" y="1103"/>
                  </a:lnTo>
                  <a:lnTo>
                    <a:pt x="324" y="1103"/>
                  </a:lnTo>
                  <a:lnTo>
                    <a:pt x="324" y="1104"/>
                  </a:lnTo>
                  <a:lnTo>
                    <a:pt x="325" y="1105"/>
                  </a:lnTo>
                  <a:lnTo>
                    <a:pt x="329" y="1105"/>
                  </a:lnTo>
                  <a:lnTo>
                    <a:pt x="329" y="1106"/>
                  </a:lnTo>
                  <a:lnTo>
                    <a:pt x="330" y="1107"/>
                  </a:lnTo>
                  <a:lnTo>
                    <a:pt x="329" y="1109"/>
                  </a:lnTo>
                  <a:lnTo>
                    <a:pt x="327" y="1109"/>
                  </a:lnTo>
                  <a:lnTo>
                    <a:pt x="325" y="1110"/>
                  </a:lnTo>
                  <a:lnTo>
                    <a:pt x="324" y="1110"/>
                  </a:lnTo>
                  <a:lnTo>
                    <a:pt x="321" y="1113"/>
                  </a:lnTo>
                  <a:lnTo>
                    <a:pt x="319" y="1116"/>
                  </a:lnTo>
                  <a:lnTo>
                    <a:pt x="318" y="1116"/>
                  </a:lnTo>
                  <a:lnTo>
                    <a:pt x="318" y="1118"/>
                  </a:lnTo>
                  <a:lnTo>
                    <a:pt x="321" y="1118"/>
                  </a:lnTo>
                  <a:lnTo>
                    <a:pt x="321" y="1121"/>
                  </a:lnTo>
                  <a:lnTo>
                    <a:pt x="319" y="1122"/>
                  </a:lnTo>
                  <a:lnTo>
                    <a:pt x="316" y="1123"/>
                  </a:lnTo>
                  <a:lnTo>
                    <a:pt x="315" y="1123"/>
                  </a:lnTo>
                  <a:lnTo>
                    <a:pt x="315" y="1124"/>
                  </a:lnTo>
                  <a:lnTo>
                    <a:pt x="313" y="1124"/>
                  </a:lnTo>
                  <a:lnTo>
                    <a:pt x="309" y="1128"/>
                  </a:lnTo>
                  <a:lnTo>
                    <a:pt x="307" y="1128"/>
                  </a:lnTo>
                  <a:lnTo>
                    <a:pt x="306" y="1129"/>
                  </a:lnTo>
                  <a:lnTo>
                    <a:pt x="310" y="1129"/>
                  </a:lnTo>
                  <a:lnTo>
                    <a:pt x="309" y="1130"/>
                  </a:lnTo>
                  <a:lnTo>
                    <a:pt x="305" y="1132"/>
                  </a:lnTo>
                  <a:lnTo>
                    <a:pt x="305" y="1140"/>
                  </a:lnTo>
                  <a:lnTo>
                    <a:pt x="304" y="1141"/>
                  </a:lnTo>
                  <a:lnTo>
                    <a:pt x="304" y="1143"/>
                  </a:lnTo>
                  <a:lnTo>
                    <a:pt x="303" y="1144"/>
                  </a:lnTo>
                  <a:lnTo>
                    <a:pt x="299" y="1146"/>
                  </a:lnTo>
                  <a:lnTo>
                    <a:pt x="297" y="1146"/>
                  </a:lnTo>
                  <a:lnTo>
                    <a:pt x="299" y="1141"/>
                  </a:lnTo>
                  <a:lnTo>
                    <a:pt x="299" y="1137"/>
                  </a:lnTo>
                  <a:lnTo>
                    <a:pt x="302" y="1137"/>
                  </a:lnTo>
                  <a:lnTo>
                    <a:pt x="302" y="1135"/>
                  </a:lnTo>
                  <a:lnTo>
                    <a:pt x="303" y="1132"/>
                  </a:lnTo>
                  <a:lnTo>
                    <a:pt x="302" y="1132"/>
                  </a:lnTo>
                  <a:lnTo>
                    <a:pt x="300" y="1134"/>
                  </a:lnTo>
                  <a:lnTo>
                    <a:pt x="300" y="1135"/>
                  </a:lnTo>
                  <a:lnTo>
                    <a:pt x="299" y="1135"/>
                  </a:lnTo>
                  <a:lnTo>
                    <a:pt x="299" y="1132"/>
                  </a:lnTo>
                  <a:lnTo>
                    <a:pt x="300" y="1132"/>
                  </a:lnTo>
                  <a:lnTo>
                    <a:pt x="300" y="1131"/>
                  </a:lnTo>
                  <a:lnTo>
                    <a:pt x="299" y="1130"/>
                  </a:lnTo>
                  <a:lnTo>
                    <a:pt x="300" y="1129"/>
                  </a:lnTo>
                  <a:lnTo>
                    <a:pt x="298" y="1128"/>
                  </a:lnTo>
                  <a:lnTo>
                    <a:pt x="297" y="1122"/>
                  </a:lnTo>
                  <a:lnTo>
                    <a:pt x="294" y="1119"/>
                  </a:lnTo>
                  <a:lnTo>
                    <a:pt x="294" y="1118"/>
                  </a:lnTo>
                  <a:lnTo>
                    <a:pt x="296" y="1116"/>
                  </a:lnTo>
                  <a:lnTo>
                    <a:pt x="298" y="1113"/>
                  </a:lnTo>
                  <a:lnTo>
                    <a:pt x="298" y="1109"/>
                  </a:lnTo>
                  <a:lnTo>
                    <a:pt x="297" y="1109"/>
                  </a:lnTo>
                  <a:lnTo>
                    <a:pt x="297" y="1106"/>
                  </a:lnTo>
                  <a:lnTo>
                    <a:pt x="296" y="1105"/>
                  </a:lnTo>
                  <a:lnTo>
                    <a:pt x="296" y="1097"/>
                  </a:lnTo>
                  <a:lnTo>
                    <a:pt x="297" y="1094"/>
                  </a:lnTo>
                  <a:lnTo>
                    <a:pt x="304" y="1087"/>
                  </a:lnTo>
                  <a:lnTo>
                    <a:pt x="310" y="1076"/>
                  </a:lnTo>
                  <a:lnTo>
                    <a:pt x="311" y="1075"/>
                  </a:lnTo>
                  <a:lnTo>
                    <a:pt x="313" y="1074"/>
                  </a:lnTo>
                  <a:lnTo>
                    <a:pt x="316" y="1074"/>
                  </a:lnTo>
                  <a:lnTo>
                    <a:pt x="316" y="1073"/>
                  </a:lnTo>
                  <a:lnTo>
                    <a:pt x="317" y="1072"/>
                  </a:lnTo>
                  <a:lnTo>
                    <a:pt x="317" y="1070"/>
                  </a:lnTo>
                  <a:lnTo>
                    <a:pt x="319" y="1068"/>
                  </a:lnTo>
                  <a:lnTo>
                    <a:pt x="319" y="1067"/>
                  </a:lnTo>
                  <a:close/>
                  <a:moveTo>
                    <a:pt x="337" y="1062"/>
                  </a:moveTo>
                  <a:lnTo>
                    <a:pt x="342" y="1062"/>
                  </a:lnTo>
                  <a:lnTo>
                    <a:pt x="342" y="1063"/>
                  </a:lnTo>
                  <a:lnTo>
                    <a:pt x="347" y="1063"/>
                  </a:lnTo>
                  <a:lnTo>
                    <a:pt x="347" y="1064"/>
                  </a:lnTo>
                  <a:lnTo>
                    <a:pt x="346" y="1064"/>
                  </a:lnTo>
                  <a:lnTo>
                    <a:pt x="346" y="1066"/>
                  </a:lnTo>
                  <a:lnTo>
                    <a:pt x="343" y="1064"/>
                  </a:lnTo>
                  <a:lnTo>
                    <a:pt x="342" y="1066"/>
                  </a:lnTo>
                  <a:lnTo>
                    <a:pt x="341" y="1066"/>
                  </a:lnTo>
                  <a:lnTo>
                    <a:pt x="338" y="1068"/>
                  </a:lnTo>
                  <a:lnTo>
                    <a:pt x="338" y="1069"/>
                  </a:lnTo>
                  <a:lnTo>
                    <a:pt x="340" y="1069"/>
                  </a:lnTo>
                  <a:lnTo>
                    <a:pt x="340" y="1070"/>
                  </a:lnTo>
                  <a:lnTo>
                    <a:pt x="338" y="1073"/>
                  </a:lnTo>
                  <a:lnTo>
                    <a:pt x="337" y="1073"/>
                  </a:lnTo>
                  <a:lnTo>
                    <a:pt x="336" y="1072"/>
                  </a:lnTo>
                  <a:lnTo>
                    <a:pt x="334" y="1068"/>
                  </a:lnTo>
                  <a:lnTo>
                    <a:pt x="335" y="1067"/>
                  </a:lnTo>
                  <a:lnTo>
                    <a:pt x="335" y="1066"/>
                  </a:lnTo>
                  <a:lnTo>
                    <a:pt x="336" y="1064"/>
                  </a:lnTo>
                  <a:lnTo>
                    <a:pt x="336" y="1063"/>
                  </a:lnTo>
                  <a:lnTo>
                    <a:pt x="337" y="1063"/>
                  </a:lnTo>
                  <a:lnTo>
                    <a:pt x="337" y="1062"/>
                  </a:lnTo>
                  <a:close/>
                  <a:moveTo>
                    <a:pt x="25" y="1056"/>
                  </a:moveTo>
                  <a:lnTo>
                    <a:pt x="26" y="1056"/>
                  </a:lnTo>
                  <a:lnTo>
                    <a:pt x="26" y="1061"/>
                  </a:lnTo>
                  <a:lnTo>
                    <a:pt x="25" y="1062"/>
                  </a:lnTo>
                  <a:lnTo>
                    <a:pt x="25" y="1060"/>
                  </a:lnTo>
                  <a:lnTo>
                    <a:pt x="24" y="1060"/>
                  </a:lnTo>
                  <a:lnTo>
                    <a:pt x="24" y="1061"/>
                  </a:lnTo>
                  <a:lnTo>
                    <a:pt x="23" y="1062"/>
                  </a:lnTo>
                  <a:lnTo>
                    <a:pt x="23" y="1064"/>
                  </a:lnTo>
                  <a:lnTo>
                    <a:pt x="20" y="1064"/>
                  </a:lnTo>
                  <a:lnTo>
                    <a:pt x="20" y="1066"/>
                  </a:lnTo>
                  <a:lnTo>
                    <a:pt x="19" y="1066"/>
                  </a:lnTo>
                  <a:lnTo>
                    <a:pt x="19" y="1064"/>
                  </a:lnTo>
                  <a:lnTo>
                    <a:pt x="18" y="1064"/>
                  </a:lnTo>
                  <a:lnTo>
                    <a:pt x="17" y="1063"/>
                  </a:lnTo>
                  <a:lnTo>
                    <a:pt x="17" y="1061"/>
                  </a:lnTo>
                  <a:lnTo>
                    <a:pt x="19" y="1061"/>
                  </a:lnTo>
                  <a:lnTo>
                    <a:pt x="18" y="1060"/>
                  </a:lnTo>
                  <a:lnTo>
                    <a:pt x="17" y="1060"/>
                  </a:lnTo>
                  <a:lnTo>
                    <a:pt x="15" y="1058"/>
                  </a:lnTo>
                  <a:lnTo>
                    <a:pt x="17" y="1057"/>
                  </a:lnTo>
                  <a:lnTo>
                    <a:pt x="24" y="1057"/>
                  </a:lnTo>
                  <a:lnTo>
                    <a:pt x="25" y="1056"/>
                  </a:lnTo>
                  <a:close/>
                  <a:moveTo>
                    <a:pt x="12" y="1038"/>
                  </a:moveTo>
                  <a:lnTo>
                    <a:pt x="13" y="1038"/>
                  </a:lnTo>
                  <a:lnTo>
                    <a:pt x="12" y="1039"/>
                  </a:lnTo>
                  <a:lnTo>
                    <a:pt x="12" y="1038"/>
                  </a:lnTo>
                  <a:close/>
                  <a:moveTo>
                    <a:pt x="13" y="1037"/>
                  </a:moveTo>
                  <a:lnTo>
                    <a:pt x="14" y="1037"/>
                  </a:lnTo>
                  <a:lnTo>
                    <a:pt x="13" y="1038"/>
                  </a:lnTo>
                  <a:lnTo>
                    <a:pt x="13" y="1037"/>
                  </a:lnTo>
                  <a:close/>
                  <a:moveTo>
                    <a:pt x="242" y="1036"/>
                  </a:moveTo>
                  <a:lnTo>
                    <a:pt x="243" y="1037"/>
                  </a:lnTo>
                  <a:lnTo>
                    <a:pt x="243" y="1039"/>
                  </a:lnTo>
                  <a:lnTo>
                    <a:pt x="242" y="1039"/>
                  </a:lnTo>
                  <a:lnTo>
                    <a:pt x="241" y="1038"/>
                  </a:lnTo>
                  <a:lnTo>
                    <a:pt x="241" y="1037"/>
                  </a:lnTo>
                  <a:lnTo>
                    <a:pt x="242" y="1036"/>
                  </a:lnTo>
                  <a:close/>
                  <a:moveTo>
                    <a:pt x="341" y="1030"/>
                  </a:moveTo>
                  <a:lnTo>
                    <a:pt x="343" y="1030"/>
                  </a:lnTo>
                  <a:lnTo>
                    <a:pt x="346" y="1031"/>
                  </a:lnTo>
                  <a:lnTo>
                    <a:pt x="347" y="1031"/>
                  </a:lnTo>
                  <a:lnTo>
                    <a:pt x="344" y="1033"/>
                  </a:lnTo>
                  <a:lnTo>
                    <a:pt x="343" y="1033"/>
                  </a:lnTo>
                  <a:lnTo>
                    <a:pt x="342" y="1032"/>
                  </a:lnTo>
                  <a:lnTo>
                    <a:pt x="341" y="1030"/>
                  </a:lnTo>
                  <a:close/>
                  <a:moveTo>
                    <a:pt x="241" y="1029"/>
                  </a:moveTo>
                  <a:lnTo>
                    <a:pt x="242" y="1029"/>
                  </a:lnTo>
                  <a:lnTo>
                    <a:pt x="242" y="1030"/>
                  </a:lnTo>
                  <a:lnTo>
                    <a:pt x="241" y="1030"/>
                  </a:lnTo>
                  <a:lnTo>
                    <a:pt x="242" y="1031"/>
                  </a:lnTo>
                  <a:lnTo>
                    <a:pt x="241" y="1031"/>
                  </a:lnTo>
                  <a:lnTo>
                    <a:pt x="241" y="1032"/>
                  </a:lnTo>
                  <a:lnTo>
                    <a:pt x="243" y="1035"/>
                  </a:lnTo>
                  <a:lnTo>
                    <a:pt x="244" y="1033"/>
                  </a:lnTo>
                  <a:lnTo>
                    <a:pt x="244" y="1036"/>
                  </a:lnTo>
                  <a:lnTo>
                    <a:pt x="242" y="1036"/>
                  </a:lnTo>
                  <a:lnTo>
                    <a:pt x="241" y="1035"/>
                  </a:lnTo>
                  <a:lnTo>
                    <a:pt x="241" y="1033"/>
                  </a:lnTo>
                  <a:lnTo>
                    <a:pt x="240" y="1033"/>
                  </a:lnTo>
                  <a:lnTo>
                    <a:pt x="240" y="1030"/>
                  </a:lnTo>
                  <a:lnTo>
                    <a:pt x="241" y="1029"/>
                  </a:lnTo>
                  <a:close/>
                  <a:moveTo>
                    <a:pt x="276" y="987"/>
                  </a:moveTo>
                  <a:lnTo>
                    <a:pt x="278" y="988"/>
                  </a:lnTo>
                  <a:lnTo>
                    <a:pt x="276" y="988"/>
                  </a:lnTo>
                  <a:lnTo>
                    <a:pt x="276" y="987"/>
                  </a:lnTo>
                  <a:close/>
                  <a:moveTo>
                    <a:pt x="304" y="982"/>
                  </a:moveTo>
                  <a:lnTo>
                    <a:pt x="305" y="982"/>
                  </a:lnTo>
                  <a:lnTo>
                    <a:pt x="305" y="983"/>
                  </a:lnTo>
                  <a:lnTo>
                    <a:pt x="304" y="984"/>
                  </a:lnTo>
                  <a:lnTo>
                    <a:pt x="303" y="984"/>
                  </a:lnTo>
                  <a:lnTo>
                    <a:pt x="303" y="986"/>
                  </a:lnTo>
                  <a:lnTo>
                    <a:pt x="304" y="986"/>
                  </a:lnTo>
                  <a:lnTo>
                    <a:pt x="303" y="987"/>
                  </a:lnTo>
                  <a:lnTo>
                    <a:pt x="300" y="987"/>
                  </a:lnTo>
                  <a:lnTo>
                    <a:pt x="299" y="988"/>
                  </a:lnTo>
                  <a:lnTo>
                    <a:pt x="299" y="986"/>
                  </a:lnTo>
                  <a:lnTo>
                    <a:pt x="302" y="983"/>
                  </a:lnTo>
                  <a:lnTo>
                    <a:pt x="303" y="983"/>
                  </a:lnTo>
                  <a:lnTo>
                    <a:pt x="304" y="982"/>
                  </a:lnTo>
                  <a:close/>
                  <a:moveTo>
                    <a:pt x="298" y="977"/>
                  </a:moveTo>
                  <a:lnTo>
                    <a:pt x="299" y="978"/>
                  </a:lnTo>
                  <a:lnTo>
                    <a:pt x="298" y="980"/>
                  </a:lnTo>
                  <a:lnTo>
                    <a:pt x="299" y="980"/>
                  </a:lnTo>
                  <a:lnTo>
                    <a:pt x="299" y="981"/>
                  </a:lnTo>
                  <a:lnTo>
                    <a:pt x="297" y="981"/>
                  </a:lnTo>
                  <a:lnTo>
                    <a:pt x="297" y="982"/>
                  </a:lnTo>
                  <a:lnTo>
                    <a:pt x="296" y="983"/>
                  </a:lnTo>
                  <a:lnTo>
                    <a:pt x="294" y="982"/>
                  </a:lnTo>
                  <a:lnTo>
                    <a:pt x="293" y="983"/>
                  </a:lnTo>
                  <a:lnTo>
                    <a:pt x="292" y="983"/>
                  </a:lnTo>
                  <a:lnTo>
                    <a:pt x="293" y="982"/>
                  </a:lnTo>
                  <a:lnTo>
                    <a:pt x="293" y="981"/>
                  </a:lnTo>
                  <a:lnTo>
                    <a:pt x="294" y="981"/>
                  </a:lnTo>
                  <a:lnTo>
                    <a:pt x="293" y="980"/>
                  </a:lnTo>
                  <a:lnTo>
                    <a:pt x="294" y="980"/>
                  </a:lnTo>
                  <a:lnTo>
                    <a:pt x="294" y="978"/>
                  </a:lnTo>
                  <a:lnTo>
                    <a:pt x="297" y="978"/>
                  </a:lnTo>
                  <a:lnTo>
                    <a:pt x="298" y="977"/>
                  </a:lnTo>
                  <a:close/>
                  <a:moveTo>
                    <a:pt x="310" y="970"/>
                  </a:moveTo>
                  <a:lnTo>
                    <a:pt x="311" y="970"/>
                  </a:lnTo>
                  <a:lnTo>
                    <a:pt x="311" y="974"/>
                  </a:lnTo>
                  <a:lnTo>
                    <a:pt x="309" y="976"/>
                  </a:lnTo>
                  <a:lnTo>
                    <a:pt x="309" y="978"/>
                  </a:lnTo>
                  <a:lnTo>
                    <a:pt x="307" y="980"/>
                  </a:lnTo>
                  <a:lnTo>
                    <a:pt x="306" y="980"/>
                  </a:lnTo>
                  <a:lnTo>
                    <a:pt x="305" y="978"/>
                  </a:lnTo>
                  <a:lnTo>
                    <a:pt x="305" y="976"/>
                  </a:lnTo>
                  <a:lnTo>
                    <a:pt x="306" y="975"/>
                  </a:lnTo>
                  <a:lnTo>
                    <a:pt x="306" y="974"/>
                  </a:lnTo>
                  <a:lnTo>
                    <a:pt x="309" y="971"/>
                  </a:lnTo>
                  <a:lnTo>
                    <a:pt x="310" y="971"/>
                  </a:lnTo>
                  <a:lnTo>
                    <a:pt x="310" y="970"/>
                  </a:lnTo>
                  <a:close/>
                  <a:moveTo>
                    <a:pt x="319" y="963"/>
                  </a:moveTo>
                  <a:lnTo>
                    <a:pt x="322" y="963"/>
                  </a:lnTo>
                  <a:lnTo>
                    <a:pt x="322" y="964"/>
                  </a:lnTo>
                  <a:lnTo>
                    <a:pt x="318" y="965"/>
                  </a:lnTo>
                  <a:lnTo>
                    <a:pt x="318" y="964"/>
                  </a:lnTo>
                  <a:lnTo>
                    <a:pt x="319" y="964"/>
                  </a:lnTo>
                  <a:lnTo>
                    <a:pt x="319" y="963"/>
                  </a:lnTo>
                  <a:close/>
                  <a:moveTo>
                    <a:pt x="305" y="960"/>
                  </a:moveTo>
                  <a:lnTo>
                    <a:pt x="309" y="964"/>
                  </a:lnTo>
                  <a:lnTo>
                    <a:pt x="305" y="960"/>
                  </a:lnTo>
                  <a:close/>
                  <a:moveTo>
                    <a:pt x="322" y="956"/>
                  </a:moveTo>
                  <a:lnTo>
                    <a:pt x="324" y="956"/>
                  </a:lnTo>
                  <a:lnTo>
                    <a:pt x="324" y="958"/>
                  </a:lnTo>
                  <a:lnTo>
                    <a:pt x="323" y="958"/>
                  </a:lnTo>
                  <a:lnTo>
                    <a:pt x="323" y="959"/>
                  </a:lnTo>
                  <a:lnTo>
                    <a:pt x="322" y="959"/>
                  </a:lnTo>
                  <a:lnTo>
                    <a:pt x="321" y="958"/>
                  </a:lnTo>
                  <a:lnTo>
                    <a:pt x="322" y="957"/>
                  </a:lnTo>
                  <a:lnTo>
                    <a:pt x="322" y="956"/>
                  </a:lnTo>
                  <a:close/>
                  <a:moveTo>
                    <a:pt x="305" y="956"/>
                  </a:moveTo>
                  <a:lnTo>
                    <a:pt x="312" y="956"/>
                  </a:lnTo>
                  <a:lnTo>
                    <a:pt x="316" y="959"/>
                  </a:lnTo>
                  <a:lnTo>
                    <a:pt x="313" y="959"/>
                  </a:lnTo>
                  <a:lnTo>
                    <a:pt x="313" y="958"/>
                  </a:lnTo>
                  <a:lnTo>
                    <a:pt x="312" y="958"/>
                  </a:lnTo>
                  <a:lnTo>
                    <a:pt x="312" y="960"/>
                  </a:lnTo>
                  <a:lnTo>
                    <a:pt x="315" y="960"/>
                  </a:lnTo>
                  <a:lnTo>
                    <a:pt x="313" y="962"/>
                  </a:lnTo>
                  <a:lnTo>
                    <a:pt x="312" y="962"/>
                  </a:lnTo>
                  <a:lnTo>
                    <a:pt x="310" y="959"/>
                  </a:lnTo>
                  <a:lnTo>
                    <a:pt x="309" y="959"/>
                  </a:lnTo>
                  <a:lnTo>
                    <a:pt x="309" y="958"/>
                  </a:lnTo>
                  <a:lnTo>
                    <a:pt x="307" y="958"/>
                  </a:lnTo>
                  <a:lnTo>
                    <a:pt x="307" y="957"/>
                  </a:lnTo>
                  <a:lnTo>
                    <a:pt x="305" y="956"/>
                  </a:lnTo>
                  <a:close/>
                  <a:moveTo>
                    <a:pt x="317" y="950"/>
                  </a:moveTo>
                  <a:lnTo>
                    <a:pt x="321" y="950"/>
                  </a:lnTo>
                  <a:lnTo>
                    <a:pt x="322" y="951"/>
                  </a:lnTo>
                  <a:lnTo>
                    <a:pt x="322" y="953"/>
                  </a:lnTo>
                  <a:lnTo>
                    <a:pt x="319" y="956"/>
                  </a:lnTo>
                  <a:lnTo>
                    <a:pt x="318" y="954"/>
                  </a:lnTo>
                  <a:lnTo>
                    <a:pt x="319" y="954"/>
                  </a:lnTo>
                  <a:lnTo>
                    <a:pt x="319" y="952"/>
                  </a:lnTo>
                  <a:lnTo>
                    <a:pt x="317" y="950"/>
                  </a:lnTo>
                  <a:close/>
                  <a:moveTo>
                    <a:pt x="294" y="949"/>
                  </a:moveTo>
                  <a:lnTo>
                    <a:pt x="296" y="949"/>
                  </a:lnTo>
                  <a:lnTo>
                    <a:pt x="300" y="950"/>
                  </a:lnTo>
                  <a:lnTo>
                    <a:pt x="299" y="950"/>
                  </a:lnTo>
                  <a:lnTo>
                    <a:pt x="300" y="951"/>
                  </a:lnTo>
                  <a:lnTo>
                    <a:pt x="299" y="952"/>
                  </a:lnTo>
                  <a:lnTo>
                    <a:pt x="298" y="952"/>
                  </a:lnTo>
                  <a:lnTo>
                    <a:pt x="297" y="951"/>
                  </a:lnTo>
                  <a:lnTo>
                    <a:pt x="296" y="951"/>
                  </a:lnTo>
                  <a:lnTo>
                    <a:pt x="296" y="950"/>
                  </a:lnTo>
                  <a:lnTo>
                    <a:pt x="294" y="949"/>
                  </a:lnTo>
                  <a:close/>
                  <a:moveTo>
                    <a:pt x="329" y="946"/>
                  </a:moveTo>
                  <a:lnTo>
                    <a:pt x="330" y="947"/>
                  </a:lnTo>
                  <a:lnTo>
                    <a:pt x="330" y="950"/>
                  </a:lnTo>
                  <a:lnTo>
                    <a:pt x="329" y="949"/>
                  </a:lnTo>
                  <a:lnTo>
                    <a:pt x="329" y="947"/>
                  </a:lnTo>
                  <a:lnTo>
                    <a:pt x="328" y="947"/>
                  </a:lnTo>
                  <a:lnTo>
                    <a:pt x="329" y="946"/>
                  </a:lnTo>
                  <a:close/>
                  <a:moveTo>
                    <a:pt x="329" y="943"/>
                  </a:moveTo>
                  <a:lnTo>
                    <a:pt x="329" y="946"/>
                  </a:lnTo>
                  <a:lnTo>
                    <a:pt x="328" y="946"/>
                  </a:lnTo>
                  <a:lnTo>
                    <a:pt x="327" y="945"/>
                  </a:lnTo>
                  <a:lnTo>
                    <a:pt x="329" y="943"/>
                  </a:lnTo>
                  <a:close/>
                  <a:moveTo>
                    <a:pt x="317" y="934"/>
                  </a:moveTo>
                  <a:lnTo>
                    <a:pt x="318" y="934"/>
                  </a:lnTo>
                  <a:lnTo>
                    <a:pt x="319" y="935"/>
                  </a:lnTo>
                  <a:lnTo>
                    <a:pt x="322" y="935"/>
                  </a:lnTo>
                  <a:lnTo>
                    <a:pt x="319" y="937"/>
                  </a:lnTo>
                  <a:lnTo>
                    <a:pt x="317" y="939"/>
                  </a:lnTo>
                  <a:lnTo>
                    <a:pt x="317" y="940"/>
                  </a:lnTo>
                  <a:lnTo>
                    <a:pt x="316" y="939"/>
                  </a:lnTo>
                  <a:lnTo>
                    <a:pt x="316" y="943"/>
                  </a:lnTo>
                  <a:lnTo>
                    <a:pt x="315" y="943"/>
                  </a:lnTo>
                  <a:lnTo>
                    <a:pt x="315" y="945"/>
                  </a:lnTo>
                  <a:lnTo>
                    <a:pt x="313" y="945"/>
                  </a:lnTo>
                  <a:lnTo>
                    <a:pt x="313" y="944"/>
                  </a:lnTo>
                  <a:lnTo>
                    <a:pt x="312" y="943"/>
                  </a:lnTo>
                  <a:lnTo>
                    <a:pt x="312" y="939"/>
                  </a:lnTo>
                  <a:lnTo>
                    <a:pt x="313" y="939"/>
                  </a:lnTo>
                  <a:lnTo>
                    <a:pt x="313" y="938"/>
                  </a:lnTo>
                  <a:lnTo>
                    <a:pt x="317" y="934"/>
                  </a:lnTo>
                  <a:close/>
                  <a:moveTo>
                    <a:pt x="323" y="932"/>
                  </a:moveTo>
                  <a:lnTo>
                    <a:pt x="324" y="932"/>
                  </a:lnTo>
                  <a:lnTo>
                    <a:pt x="323" y="933"/>
                  </a:lnTo>
                  <a:lnTo>
                    <a:pt x="322" y="933"/>
                  </a:lnTo>
                  <a:lnTo>
                    <a:pt x="323" y="932"/>
                  </a:lnTo>
                  <a:close/>
                  <a:moveTo>
                    <a:pt x="325" y="931"/>
                  </a:moveTo>
                  <a:lnTo>
                    <a:pt x="325" y="932"/>
                  </a:lnTo>
                  <a:lnTo>
                    <a:pt x="324" y="932"/>
                  </a:lnTo>
                  <a:lnTo>
                    <a:pt x="325" y="931"/>
                  </a:lnTo>
                  <a:close/>
                  <a:moveTo>
                    <a:pt x="330" y="926"/>
                  </a:moveTo>
                  <a:lnTo>
                    <a:pt x="331" y="927"/>
                  </a:lnTo>
                  <a:lnTo>
                    <a:pt x="331" y="928"/>
                  </a:lnTo>
                  <a:lnTo>
                    <a:pt x="330" y="929"/>
                  </a:lnTo>
                  <a:lnTo>
                    <a:pt x="329" y="928"/>
                  </a:lnTo>
                  <a:lnTo>
                    <a:pt x="329" y="932"/>
                  </a:lnTo>
                  <a:lnTo>
                    <a:pt x="327" y="932"/>
                  </a:lnTo>
                  <a:lnTo>
                    <a:pt x="327" y="931"/>
                  </a:lnTo>
                  <a:lnTo>
                    <a:pt x="329" y="927"/>
                  </a:lnTo>
                  <a:lnTo>
                    <a:pt x="330" y="926"/>
                  </a:lnTo>
                  <a:close/>
                  <a:moveTo>
                    <a:pt x="329" y="926"/>
                  </a:moveTo>
                  <a:lnTo>
                    <a:pt x="329" y="927"/>
                  </a:lnTo>
                  <a:lnTo>
                    <a:pt x="327" y="929"/>
                  </a:lnTo>
                  <a:lnTo>
                    <a:pt x="327" y="931"/>
                  </a:lnTo>
                  <a:lnTo>
                    <a:pt x="325" y="931"/>
                  </a:lnTo>
                  <a:lnTo>
                    <a:pt x="325" y="929"/>
                  </a:lnTo>
                  <a:lnTo>
                    <a:pt x="329" y="926"/>
                  </a:lnTo>
                  <a:close/>
                  <a:moveTo>
                    <a:pt x="334" y="906"/>
                  </a:moveTo>
                  <a:lnTo>
                    <a:pt x="336" y="906"/>
                  </a:lnTo>
                  <a:lnTo>
                    <a:pt x="335" y="907"/>
                  </a:lnTo>
                  <a:lnTo>
                    <a:pt x="334" y="906"/>
                  </a:lnTo>
                  <a:close/>
                  <a:moveTo>
                    <a:pt x="321" y="878"/>
                  </a:moveTo>
                  <a:lnTo>
                    <a:pt x="322" y="879"/>
                  </a:lnTo>
                  <a:lnTo>
                    <a:pt x="323" y="879"/>
                  </a:lnTo>
                  <a:lnTo>
                    <a:pt x="323" y="880"/>
                  </a:lnTo>
                  <a:lnTo>
                    <a:pt x="324" y="882"/>
                  </a:lnTo>
                  <a:lnTo>
                    <a:pt x="324" y="883"/>
                  </a:lnTo>
                  <a:lnTo>
                    <a:pt x="323" y="884"/>
                  </a:lnTo>
                  <a:lnTo>
                    <a:pt x="321" y="884"/>
                  </a:lnTo>
                  <a:lnTo>
                    <a:pt x="321" y="878"/>
                  </a:lnTo>
                  <a:close/>
                  <a:moveTo>
                    <a:pt x="306" y="853"/>
                  </a:moveTo>
                  <a:lnTo>
                    <a:pt x="309" y="855"/>
                  </a:lnTo>
                  <a:lnTo>
                    <a:pt x="309" y="858"/>
                  </a:lnTo>
                  <a:lnTo>
                    <a:pt x="310" y="859"/>
                  </a:lnTo>
                  <a:lnTo>
                    <a:pt x="310" y="860"/>
                  </a:lnTo>
                  <a:lnTo>
                    <a:pt x="309" y="859"/>
                  </a:lnTo>
                  <a:lnTo>
                    <a:pt x="309" y="860"/>
                  </a:lnTo>
                  <a:lnTo>
                    <a:pt x="310" y="865"/>
                  </a:lnTo>
                  <a:lnTo>
                    <a:pt x="311" y="866"/>
                  </a:lnTo>
                  <a:lnTo>
                    <a:pt x="312" y="866"/>
                  </a:lnTo>
                  <a:lnTo>
                    <a:pt x="312" y="867"/>
                  </a:lnTo>
                  <a:lnTo>
                    <a:pt x="313" y="867"/>
                  </a:lnTo>
                  <a:lnTo>
                    <a:pt x="313" y="870"/>
                  </a:lnTo>
                  <a:lnTo>
                    <a:pt x="315" y="870"/>
                  </a:lnTo>
                  <a:lnTo>
                    <a:pt x="315" y="871"/>
                  </a:lnTo>
                  <a:lnTo>
                    <a:pt x="313" y="871"/>
                  </a:lnTo>
                  <a:lnTo>
                    <a:pt x="306" y="864"/>
                  </a:lnTo>
                  <a:lnTo>
                    <a:pt x="306" y="853"/>
                  </a:lnTo>
                  <a:close/>
                  <a:moveTo>
                    <a:pt x="256" y="772"/>
                  </a:moveTo>
                  <a:lnTo>
                    <a:pt x="257" y="772"/>
                  </a:lnTo>
                  <a:lnTo>
                    <a:pt x="257" y="773"/>
                  </a:lnTo>
                  <a:lnTo>
                    <a:pt x="256" y="773"/>
                  </a:lnTo>
                  <a:lnTo>
                    <a:pt x="256" y="772"/>
                  </a:lnTo>
                  <a:close/>
                  <a:moveTo>
                    <a:pt x="292" y="654"/>
                  </a:moveTo>
                  <a:lnTo>
                    <a:pt x="294" y="654"/>
                  </a:lnTo>
                  <a:lnTo>
                    <a:pt x="294" y="655"/>
                  </a:lnTo>
                  <a:lnTo>
                    <a:pt x="297" y="655"/>
                  </a:lnTo>
                  <a:lnTo>
                    <a:pt x="297" y="658"/>
                  </a:lnTo>
                  <a:lnTo>
                    <a:pt x="296" y="658"/>
                  </a:lnTo>
                  <a:lnTo>
                    <a:pt x="296" y="659"/>
                  </a:lnTo>
                  <a:lnTo>
                    <a:pt x="293" y="661"/>
                  </a:lnTo>
                  <a:lnTo>
                    <a:pt x="292" y="661"/>
                  </a:lnTo>
                  <a:lnTo>
                    <a:pt x="291" y="658"/>
                  </a:lnTo>
                  <a:lnTo>
                    <a:pt x="291" y="657"/>
                  </a:lnTo>
                  <a:lnTo>
                    <a:pt x="292" y="656"/>
                  </a:lnTo>
                  <a:lnTo>
                    <a:pt x="292" y="654"/>
                  </a:lnTo>
                  <a:close/>
                  <a:moveTo>
                    <a:pt x="411" y="568"/>
                  </a:moveTo>
                  <a:lnTo>
                    <a:pt x="411" y="570"/>
                  </a:lnTo>
                  <a:lnTo>
                    <a:pt x="410" y="571"/>
                  </a:lnTo>
                  <a:lnTo>
                    <a:pt x="410" y="570"/>
                  </a:lnTo>
                  <a:lnTo>
                    <a:pt x="411" y="568"/>
                  </a:lnTo>
                  <a:close/>
                  <a:moveTo>
                    <a:pt x="415" y="558"/>
                  </a:moveTo>
                  <a:lnTo>
                    <a:pt x="415" y="560"/>
                  </a:lnTo>
                  <a:lnTo>
                    <a:pt x="414" y="562"/>
                  </a:lnTo>
                  <a:lnTo>
                    <a:pt x="415" y="562"/>
                  </a:lnTo>
                  <a:lnTo>
                    <a:pt x="415" y="563"/>
                  </a:lnTo>
                  <a:lnTo>
                    <a:pt x="414" y="564"/>
                  </a:lnTo>
                  <a:lnTo>
                    <a:pt x="414" y="566"/>
                  </a:lnTo>
                  <a:lnTo>
                    <a:pt x="411" y="566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14" y="560"/>
                  </a:lnTo>
                  <a:lnTo>
                    <a:pt x="414" y="559"/>
                  </a:lnTo>
                  <a:lnTo>
                    <a:pt x="415" y="558"/>
                  </a:lnTo>
                  <a:close/>
                  <a:moveTo>
                    <a:pt x="398" y="557"/>
                  </a:moveTo>
                  <a:lnTo>
                    <a:pt x="398" y="558"/>
                  </a:lnTo>
                  <a:lnTo>
                    <a:pt x="397" y="558"/>
                  </a:lnTo>
                  <a:lnTo>
                    <a:pt x="398" y="557"/>
                  </a:lnTo>
                  <a:close/>
                  <a:moveTo>
                    <a:pt x="411" y="556"/>
                  </a:moveTo>
                  <a:lnTo>
                    <a:pt x="414" y="558"/>
                  </a:lnTo>
                  <a:lnTo>
                    <a:pt x="411" y="560"/>
                  </a:lnTo>
                  <a:lnTo>
                    <a:pt x="412" y="559"/>
                  </a:lnTo>
                  <a:lnTo>
                    <a:pt x="411" y="558"/>
                  </a:lnTo>
                  <a:lnTo>
                    <a:pt x="410" y="559"/>
                  </a:lnTo>
                  <a:lnTo>
                    <a:pt x="411" y="556"/>
                  </a:lnTo>
                  <a:close/>
                  <a:moveTo>
                    <a:pt x="429" y="471"/>
                  </a:moveTo>
                  <a:lnTo>
                    <a:pt x="430" y="471"/>
                  </a:lnTo>
                  <a:lnTo>
                    <a:pt x="430" y="472"/>
                  </a:lnTo>
                  <a:lnTo>
                    <a:pt x="429" y="471"/>
                  </a:lnTo>
                  <a:close/>
                  <a:moveTo>
                    <a:pt x="440" y="398"/>
                  </a:moveTo>
                  <a:lnTo>
                    <a:pt x="442" y="398"/>
                  </a:lnTo>
                  <a:lnTo>
                    <a:pt x="442" y="399"/>
                  </a:lnTo>
                  <a:lnTo>
                    <a:pt x="440" y="398"/>
                  </a:lnTo>
                  <a:close/>
                  <a:moveTo>
                    <a:pt x="474" y="392"/>
                  </a:moveTo>
                  <a:lnTo>
                    <a:pt x="476" y="392"/>
                  </a:lnTo>
                  <a:lnTo>
                    <a:pt x="477" y="393"/>
                  </a:lnTo>
                  <a:lnTo>
                    <a:pt x="477" y="394"/>
                  </a:lnTo>
                  <a:lnTo>
                    <a:pt x="476" y="394"/>
                  </a:lnTo>
                  <a:lnTo>
                    <a:pt x="476" y="396"/>
                  </a:lnTo>
                  <a:lnTo>
                    <a:pt x="471" y="396"/>
                  </a:lnTo>
                  <a:lnTo>
                    <a:pt x="471" y="394"/>
                  </a:lnTo>
                  <a:lnTo>
                    <a:pt x="472" y="393"/>
                  </a:lnTo>
                  <a:lnTo>
                    <a:pt x="473" y="393"/>
                  </a:lnTo>
                  <a:lnTo>
                    <a:pt x="473" y="394"/>
                  </a:lnTo>
                  <a:lnTo>
                    <a:pt x="474" y="393"/>
                  </a:lnTo>
                  <a:lnTo>
                    <a:pt x="474" y="392"/>
                  </a:lnTo>
                  <a:close/>
                  <a:moveTo>
                    <a:pt x="465" y="391"/>
                  </a:moveTo>
                  <a:lnTo>
                    <a:pt x="466" y="391"/>
                  </a:lnTo>
                  <a:lnTo>
                    <a:pt x="468" y="392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5" y="394"/>
                  </a:lnTo>
                  <a:lnTo>
                    <a:pt x="465" y="391"/>
                  </a:lnTo>
                  <a:close/>
                  <a:moveTo>
                    <a:pt x="483" y="384"/>
                  </a:moveTo>
                  <a:lnTo>
                    <a:pt x="485" y="386"/>
                  </a:lnTo>
                  <a:lnTo>
                    <a:pt x="485" y="387"/>
                  </a:lnTo>
                  <a:lnTo>
                    <a:pt x="484" y="387"/>
                  </a:lnTo>
                  <a:lnTo>
                    <a:pt x="483" y="386"/>
                  </a:lnTo>
                  <a:lnTo>
                    <a:pt x="483" y="384"/>
                  </a:lnTo>
                  <a:close/>
                  <a:moveTo>
                    <a:pt x="467" y="384"/>
                  </a:moveTo>
                  <a:lnTo>
                    <a:pt x="468" y="384"/>
                  </a:lnTo>
                  <a:lnTo>
                    <a:pt x="472" y="386"/>
                  </a:lnTo>
                  <a:lnTo>
                    <a:pt x="473" y="386"/>
                  </a:lnTo>
                  <a:lnTo>
                    <a:pt x="473" y="387"/>
                  </a:lnTo>
                  <a:lnTo>
                    <a:pt x="474" y="387"/>
                  </a:lnTo>
                  <a:lnTo>
                    <a:pt x="474" y="388"/>
                  </a:lnTo>
                  <a:lnTo>
                    <a:pt x="473" y="390"/>
                  </a:lnTo>
                  <a:lnTo>
                    <a:pt x="473" y="388"/>
                  </a:lnTo>
                  <a:lnTo>
                    <a:pt x="472" y="387"/>
                  </a:lnTo>
                  <a:lnTo>
                    <a:pt x="471" y="387"/>
                  </a:lnTo>
                  <a:lnTo>
                    <a:pt x="471" y="390"/>
                  </a:lnTo>
                  <a:lnTo>
                    <a:pt x="467" y="386"/>
                  </a:lnTo>
                  <a:lnTo>
                    <a:pt x="467" y="384"/>
                  </a:lnTo>
                  <a:close/>
                  <a:moveTo>
                    <a:pt x="485" y="379"/>
                  </a:moveTo>
                  <a:lnTo>
                    <a:pt x="486" y="379"/>
                  </a:lnTo>
                  <a:lnTo>
                    <a:pt x="486" y="380"/>
                  </a:lnTo>
                  <a:lnTo>
                    <a:pt x="485" y="380"/>
                  </a:lnTo>
                  <a:lnTo>
                    <a:pt x="485" y="382"/>
                  </a:lnTo>
                  <a:lnTo>
                    <a:pt x="483" y="382"/>
                  </a:lnTo>
                  <a:lnTo>
                    <a:pt x="481" y="381"/>
                  </a:lnTo>
                  <a:lnTo>
                    <a:pt x="481" y="380"/>
                  </a:lnTo>
                  <a:lnTo>
                    <a:pt x="484" y="380"/>
                  </a:lnTo>
                  <a:lnTo>
                    <a:pt x="485" y="379"/>
                  </a:lnTo>
                  <a:close/>
                  <a:moveTo>
                    <a:pt x="483" y="376"/>
                  </a:moveTo>
                  <a:lnTo>
                    <a:pt x="484" y="376"/>
                  </a:lnTo>
                  <a:lnTo>
                    <a:pt x="485" y="378"/>
                  </a:lnTo>
                  <a:lnTo>
                    <a:pt x="484" y="379"/>
                  </a:lnTo>
                  <a:lnTo>
                    <a:pt x="483" y="379"/>
                  </a:lnTo>
                  <a:lnTo>
                    <a:pt x="483" y="376"/>
                  </a:lnTo>
                  <a:close/>
                  <a:moveTo>
                    <a:pt x="497" y="363"/>
                  </a:moveTo>
                  <a:lnTo>
                    <a:pt x="498" y="363"/>
                  </a:lnTo>
                  <a:lnTo>
                    <a:pt x="499" y="364"/>
                  </a:lnTo>
                  <a:lnTo>
                    <a:pt x="499" y="366"/>
                  </a:lnTo>
                  <a:lnTo>
                    <a:pt x="501" y="367"/>
                  </a:lnTo>
                  <a:lnTo>
                    <a:pt x="501" y="368"/>
                  </a:lnTo>
                  <a:lnTo>
                    <a:pt x="499" y="368"/>
                  </a:lnTo>
                  <a:lnTo>
                    <a:pt x="499" y="369"/>
                  </a:lnTo>
                  <a:lnTo>
                    <a:pt x="501" y="370"/>
                  </a:lnTo>
                  <a:lnTo>
                    <a:pt x="499" y="370"/>
                  </a:lnTo>
                  <a:lnTo>
                    <a:pt x="498" y="369"/>
                  </a:lnTo>
                  <a:lnTo>
                    <a:pt x="497" y="367"/>
                  </a:lnTo>
                  <a:lnTo>
                    <a:pt x="496" y="366"/>
                  </a:lnTo>
                  <a:lnTo>
                    <a:pt x="497" y="363"/>
                  </a:lnTo>
                  <a:close/>
                  <a:moveTo>
                    <a:pt x="534" y="362"/>
                  </a:moveTo>
                  <a:lnTo>
                    <a:pt x="535" y="363"/>
                  </a:lnTo>
                  <a:lnTo>
                    <a:pt x="535" y="364"/>
                  </a:lnTo>
                  <a:lnTo>
                    <a:pt x="534" y="364"/>
                  </a:lnTo>
                  <a:lnTo>
                    <a:pt x="534" y="367"/>
                  </a:lnTo>
                  <a:lnTo>
                    <a:pt x="533" y="368"/>
                  </a:lnTo>
                  <a:lnTo>
                    <a:pt x="530" y="367"/>
                  </a:lnTo>
                  <a:lnTo>
                    <a:pt x="530" y="363"/>
                  </a:lnTo>
                  <a:lnTo>
                    <a:pt x="534" y="363"/>
                  </a:lnTo>
                  <a:lnTo>
                    <a:pt x="534" y="362"/>
                  </a:lnTo>
                  <a:close/>
                  <a:moveTo>
                    <a:pt x="490" y="361"/>
                  </a:moveTo>
                  <a:lnTo>
                    <a:pt x="491" y="361"/>
                  </a:lnTo>
                  <a:lnTo>
                    <a:pt x="492" y="362"/>
                  </a:lnTo>
                  <a:lnTo>
                    <a:pt x="493" y="364"/>
                  </a:lnTo>
                  <a:lnTo>
                    <a:pt x="493" y="367"/>
                  </a:lnTo>
                  <a:lnTo>
                    <a:pt x="491" y="367"/>
                  </a:lnTo>
                  <a:lnTo>
                    <a:pt x="490" y="366"/>
                  </a:lnTo>
                  <a:lnTo>
                    <a:pt x="490" y="361"/>
                  </a:lnTo>
                  <a:close/>
                  <a:moveTo>
                    <a:pt x="402" y="0"/>
                  </a:moveTo>
                  <a:lnTo>
                    <a:pt x="403" y="3"/>
                  </a:lnTo>
                  <a:lnTo>
                    <a:pt x="409" y="4"/>
                  </a:lnTo>
                  <a:lnTo>
                    <a:pt x="411" y="6"/>
                  </a:lnTo>
                  <a:lnTo>
                    <a:pt x="414" y="7"/>
                  </a:lnTo>
                  <a:lnTo>
                    <a:pt x="415" y="9"/>
                  </a:lnTo>
                  <a:lnTo>
                    <a:pt x="415" y="11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12" y="16"/>
                  </a:lnTo>
                  <a:lnTo>
                    <a:pt x="414" y="17"/>
                  </a:lnTo>
                  <a:lnTo>
                    <a:pt x="420" y="20"/>
                  </a:lnTo>
                  <a:lnTo>
                    <a:pt x="423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29" y="34"/>
                  </a:lnTo>
                  <a:lnTo>
                    <a:pt x="434" y="34"/>
                  </a:lnTo>
                  <a:lnTo>
                    <a:pt x="434" y="35"/>
                  </a:lnTo>
                  <a:lnTo>
                    <a:pt x="435" y="36"/>
                  </a:lnTo>
                  <a:lnTo>
                    <a:pt x="435" y="37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7" y="43"/>
                  </a:lnTo>
                  <a:lnTo>
                    <a:pt x="441" y="44"/>
                  </a:lnTo>
                  <a:lnTo>
                    <a:pt x="445" y="48"/>
                  </a:lnTo>
                  <a:lnTo>
                    <a:pt x="447" y="49"/>
                  </a:lnTo>
                  <a:lnTo>
                    <a:pt x="448" y="53"/>
                  </a:lnTo>
                  <a:lnTo>
                    <a:pt x="455" y="55"/>
                  </a:lnTo>
                  <a:lnTo>
                    <a:pt x="458" y="58"/>
                  </a:lnTo>
                  <a:lnTo>
                    <a:pt x="458" y="59"/>
                  </a:lnTo>
                  <a:lnTo>
                    <a:pt x="460" y="61"/>
                  </a:lnTo>
                  <a:lnTo>
                    <a:pt x="460" y="62"/>
                  </a:lnTo>
                  <a:lnTo>
                    <a:pt x="461" y="62"/>
                  </a:lnTo>
                  <a:lnTo>
                    <a:pt x="461" y="65"/>
                  </a:lnTo>
                  <a:lnTo>
                    <a:pt x="462" y="66"/>
                  </a:lnTo>
                  <a:lnTo>
                    <a:pt x="472" y="66"/>
                  </a:lnTo>
                  <a:lnTo>
                    <a:pt x="474" y="67"/>
                  </a:lnTo>
                  <a:lnTo>
                    <a:pt x="476" y="67"/>
                  </a:lnTo>
                  <a:lnTo>
                    <a:pt x="474" y="68"/>
                  </a:lnTo>
                  <a:lnTo>
                    <a:pt x="478" y="68"/>
                  </a:lnTo>
                  <a:lnTo>
                    <a:pt x="481" y="71"/>
                  </a:lnTo>
                  <a:lnTo>
                    <a:pt x="483" y="71"/>
                  </a:lnTo>
                  <a:lnTo>
                    <a:pt x="485" y="72"/>
                  </a:lnTo>
                  <a:lnTo>
                    <a:pt x="487" y="72"/>
                  </a:lnTo>
                  <a:lnTo>
                    <a:pt x="489" y="73"/>
                  </a:lnTo>
                  <a:lnTo>
                    <a:pt x="490" y="75"/>
                  </a:lnTo>
                  <a:lnTo>
                    <a:pt x="491" y="77"/>
                  </a:lnTo>
                  <a:lnTo>
                    <a:pt x="493" y="75"/>
                  </a:lnTo>
                  <a:lnTo>
                    <a:pt x="495" y="77"/>
                  </a:lnTo>
                  <a:lnTo>
                    <a:pt x="496" y="80"/>
                  </a:lnTo>
                  <a:lnTo>
                    <a:pt x="497" y="83"/>
                  </a:lnTo>
                  <a:lnTo>
                    <a:pt x="503" y="86"/>
                  </a:lnTo>
                  <a:lnTo>
                    <a:pt x="504" y="87"/>
                  </a:lnTo>
                  <a:lnTo>
                    <a:pt x="504" y="90"/>
                  </a:lnTo>
                  <a:lnTo>
                    <a:pt x="505" y="90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08" y="105"/>
                  </a:lnTo>
                  <a:lnTo>
                    <a:pt x="509" y="106"/>
                  </a:lnTo>
                  <a:lnTo>
                    <a:pt x="512" y="104"/>
                  </a:lnTo>
                  <a:lnTo>
                    <a:pt x="515" y="104"/>
                  </a:lnTo>
                  <a:lnTo>
                    <a:pt x="515" y="105"/>
                  </a:lnTo>
                  <a:lnTo>
                    <a:pt x="517" y="112"/>
                  </a:lnTo>
                  <a:lnTo>
                    <a:pt x="517" y="115"/>
                  </a:lnTo>
                  <a:lnTo>
                    <a:pt x="521" y="117"/>
                  </a:lnTo>
                  <a:lnTo>
                    <a:pt x="522" y="118"/>
                  </a:lnTo>
                  <a:lnTo>
                    <a:pt x="526" y="123"/>
                  </a:lnTo>
                  <a:lnTo>
                    <a:pt x="528" y="124"/>
                  </a:lnTo>
                  <a:lnTo>
                    <a:pt x="529" y="126"/>
                  </a:lnTo>
                  <a:lnTo>
                    <a:pt x="529" y="128"/>
                  </a:lnTo>
                  <a:lnTo>
                    <a:pt x="528" y="130"/>
                  </a:lnTo>
                  <a:lnTo>
                    <a:pt x="527" y="132"/>
                  </a:lnTo>
                  <a:lnTo>
                    <a:pt x="523" y="133"/>
                  </a:lnTo>
                  <a:lnTo>
                    <a:pt x="522" y="134"/>
                  </a:lnTo>
                  <a:lnTo>
                    <a:pt x="522" y="153"/>
                  </a:lnTo>
                  <a:lnTo>
                    <a:pt x="523" y="158"/>
                  </a:lnTo>
                  <a:lnTo>
                    <a:pt x="523" y="159"/>
                  </a:lnTo>
                  <a:lnTo>
                    <a:pt x="524" y="163"/>
                  </a:lnTo>
                  <a:lnTo>
                    <a:pt x="524" y="167"/>
                  </a:lnTo>
                  <a:lnTo>
                    <a:pt x="522" y="169"/>
                  </a:lnTo>
                  <a:lnTo>
                    <a:pt x="521" y="170"/>
                  </a:lnTo>
                  <a:lnTo>
                    <a:pt x="522" y="171"/>
                  </a:lnTo>
                  <a:lnTo>
                    <a:pt x="520" y="176"/>
                  </a:lnTo>
                  <a:lnTo>
                    <a:pt x="520" y="181"/>
                  </a:lnTo>
                  <a:lnTo>
                    <a:pt x="522" y="182"/>
                  </a:lnTo>
                  <a:lnTo>
                    <a:pt x="527" y="182"/>
                  </a:lnTo>
                  <a:lnTo>
                    <a:pt x="529" y="183"/>
                  </a:lnTo>
                  <a:lnTo>
                    <a:pt x="533" y="184"/>
                  </a:lnTo>
                  <a:lnTo>
                    <a:pt x="534" y="185"/>
                  </a:lnTo>
                  <a:lnTo>
                    <a:pt x="534" y="188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4" y="194"/>
                  </a:lnTo>
                  <a:lnTo>
                    <a:pt x="534" y="197"/>
                  </a:lnTo>
                  <a:lnTo>
                    <a:pt x="533" y="200"/>
                  </a:lnTo>
                  <a:lnTo>
                    <a:pt x="528" y="201"/>
                  </a:lnTo>
                  <a:lnTo>
                    <a:pt x="527" y="202"/>
                  </a:lnTo>
                  <a:lnTo>
                    <a:pt x="527" y="210"/>
                  </a:lnTo>
                  <a:lnTo>
                    <a:pt x="526" y="212"/>
                  </a:lnTo>
                  <a:lnTo>
                    <a:pt x="526" y="214"/>
                  </a:lnTo>
                  <a:lnTo>
                    <a:pt x="528" y="216"/>
                  </a:lnTo>
                  <a:lnTo>
                    <a:pt x="529" y="219"/>
                  </a:lnTo>
                  <a:lnTo>
                    <a:pt x="529" y="224"/>
                  </a:lnTo>
                  <a:lnTo>
                    <a:pt x="530" y="225"/>
                  </a:lnTo>
                  <a:lnTo>
                    <a:pt x="532" y="228"/>
                  </a:lnTo>
                  <a:lnTo>
                    <a:pt x="533" y="231"/>
                  </a:lnTo>
                  <a:lnTo>
                    <a:pt x="534" y="231"/>
                  </a:lnTo>
                  <a:lnTo>
                    <a:pt x="536" y="233"/>
                  </a:lnTo>
                  <a:lnTo>
                    <a:pt x="539" y="239"/>
                  </a:lnTo>
                  <a:lnTo>
                    <a:pt x="540" y="241"/>
                  </a:lnTo>
                  <a:lnTo>
                    <a:pt x="541" y="243"/>
                  </a:lnTo>
                  <a:lnTo>
                    <a:pt x="542" y="245"/>
                  </a:lnTo>
                  <a:lnTo>
                    <a:pt x="543" y="251"/>
                  </a:lnTo>
                  <a:lnTo>
                    <a:pt x="543" y="252"/>
                  </a:lnTo>
                  <a:lnTo>
                    <a:pt x="542" y="253"/>
                  </a:lnTo>
                  <a:lnTo>
                    <a:pt x="541" y="253"/>
                  </a:lnTo>
                  <a:lnTo>
                    <a:pt x="540" y="255"/>
                  </a:lnTo>
                  <a:lnTo>
                    <a:pt x="539" y="257"/>
                  </a:lnTo>
                  <a:lnTo>
                    <a:pt x="539" y="258"/>
                  </a:lnTo>
                  <a:lnTo>
                    <a:pt x="540" y="262"/>
                  </a:lnTo>
                  <a:lnTo>
                    <a:pt x="540" y="264"/>
                  </a:lnTo>
                  <a:lnTo>
                    <a:pt x="539" y="267"/>
                  </a:lnTo>
                  <a:lnTo>
                    <a:pt x="539" y="277"/>
                  </a:lnTo>
                  <a:lnTo>
                    <a:pt x="538" y="278"/>
                  </a:lnTo>
                  <a:lnTo>
                    <a:pt x="535" y="280"/>
                  </a:lnTo>
                  <a:lnTo>
                    <a:pt x="535" y="281"/>
                  </a:lnTo>
                  <a:lnTo>
                    <a:pt x="533" y="283"/>
                  </a:lnTo>
                  <a:lnTo>
                    <a:pt x="533" y="286"/>
                  </a:lnTo>
                  <a:lnTo>
                    <a:pt x="532" y="286"/>
                  </a:lnTo>
                  <a:lnTo>
                    <a:pt x="529" y="288"/>
                  </a:lnTo>
                  <a:lnTo>
                    <a:pt x="528" y="290"/>
                  </a:lnTo>
                  <a:lnTo>
                    <a:pt x="529" y="292"/>
                  </a:lnTo>
                  <a:lnTo>
                    <a:pt x="529" y="296"/>
                  </a:lnTo>
                  <a:lnTo>
                    <a:pt x="530" y="299"/>
                  </a:lnTo>
                  <a:lnTo>
                    <a:pt x="530" y="300"/>
                  </a:lnTo>
                  <a:lnTo>
                    <a:pt x="529" y="301"/>
                  </a:lnTo>
                  <a:lnTo>
                    <a:pt x="529" y="305"/>
                  </a:lnTo>
                  <a:lnTo>
                    <a:pt x="530" y="307"/>
                  </a:lnTo>
                  <a:lnTo>
                    <a:pt x="530" y="310"/>
                  </a:lnTo>
                  <a:lnTo>
                    <a:pt x="532" y="316"/>
                  </a:lnTo>
                  <a:lnTo>
                    <a:pt x="534" y="318"/>
                  </a:lnTo>
                  <a:lnTo>
                    <a:pt x="539" y="320"/>
                  </a:lnTo>
                  <a:lnTo>
                    <a:pt x="540" y="321"/>
                  </a:lnTo>
                  <a:lnTo>
                    <a:pt x="542" y="329"/>
                  </a:lnTo>
                  <a:lnTo>
                    <a:pt x="543" y="330"/>
                  </a:lnTo>
                  <a:lnTo>
                    <a:pt x="543" y="331"/>
                  </a:lnTo>
                  <a:lnTo>
                    <a:pt x="545" y="331"/>
                  </a:lnTo>
                  <a:lnTo>
                    <a:pt x="545" y="333"/>
                  </a:lnTo>
                  <a:lnTo>
                    <a:pt x="546" y="338"/>
                  </a:lnTo>
                  <a:lnTo>
                    <a:pt x="546" y="342"/>
                  </a:lnTo>
                  <a:lnTo>
                    <a:pt x="548" y="347"/>
                  </a:lnTo>
                  <a:lnTo>
                    <a:pt x="548" y="350"/>
                  </a:lnTo>
                  <a:lnTo>
                    <a:pt x="551" y="353"/>
                  </a:lnTo>
                  <a:lnTo>
                    <a:pt x="551" y="355"/>
                  </a:lnTo>
                  <a:lnTo>
                    <a:pt x="549" y="357"/>
                  </a:lnTo>
                  <a:lnTo>
                    <a:pt x="548" y="357"/>
                  </a:lnTo>
                  <a:lnTo>
                    <a:pt x="545" y="356"/>
                  </a:lnTo>
                  <a:lnTo>
                    <a:pt x="545" y="357"/>
                  </a:lnTo>
                  <a:lnTo>
                    <a:pt x="546" y="357"/>
                  </a:lnTo>
                  <a:lnTo>
                    <a:pt x="545" y="359"/>
                  </a:lnTo>
                  <a:lnTo>
                    <a:pt x="542" y="357"/>
                  </a:lnTo>
                  <a:lnTo>
                    <a:pt x="542" y="359"/>
                  </a:lnTo>
                  <a:lnTo>
                    <a:pt x="541" y="359"/>
                  </a:lnTo>
                  <a:lnTo>
                    <a:pt x="541" y="361"/>
                  </a:lnTo>
                  <a:lnTo>
                    <a:pt x="539" y="361"/>
                  </a:lnTo>
                  <a:lnTo>
                    <a:pt x="539" y="357"/>
                  </a:lnTo>
                  <a:lnTo>
                    <a:pt x="538" y="357"/>
                  </a:lnTo>
                  <a:lnTo>
                    <a:pt x="538" y="359"/>
                  </a:lnTo>
                  <a:lnTo>
                    <a:pt x="534" y="359"/>
                  </a:lnTo>
                  <a:lnTo>
                    <a:pt x="534" y="355"/>
                  </a:lnTo>
                  <a:lnTo>
                    <a:pt x="533" y="354"/>
                  </a:lnTo>
                  <a:lnTo>
                    <a:pt x="530" y="354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7" y="357"/>
                  </a:lnTo>
                  <a:lnTo>
                    <a:pt x="527" y="356"/>
                  </a:lnTo>
                  <a:lnTo>
                    <a:pt x="522" y="356"/>
                  </a:lnTo>
                  <a:lnTo>
                    <a:pt x="522" y="354"/>
                  </a:lnTo>
                  <a:lnTo>
                    <a:pt x="521" y="354"/>
                  </a:lnTo>
                  <a:lnTo>
                    <a:pt x="521" y="356"/>
                  </a:lnTo>
                  <a:lnTo>
                    <a:pt x="520" y="356"/>
                  </a:lnTo>
                  <a:lnTo>
                    <a:pt x="520" y="361"/>
                  </a:lnTo>
                  <a:lnTo>
                    <a:pt x="518" y="361"/>
                  </a:lnTo>
                  <a:lnTo>
                    <a:pt x="517" y="360"/>
                  </a:lnTo>
                  <a:lnTo>
                    <a:pt x="517" y="355"/>
                  </a:lnTo>
                  <a:lnTo>
                    <a:pt x="516" y="355"/>
                  </a:lnTo>
                  <a:lnTo>
                    <a:pt x="516" y="356"/>
                  </a:lnTo>
                  <a:lnTo>
                    <a:pt x="515" y="357"/>
                  </a:lnTo>
                  <a:lnTo>
                    <a:pt x="512" y="357"/>
                  </a:lnTo>
                  <a:lnTo>
                    <a:pt x="511" y="355"/>
                  </a:lnTo>
                  <a:lnTo>
                    <a:pt x="509" y="355"/>
                  </a:lnTo>
                  <a:lnTo>
                    <a:pt x="509" y="359"/>
                  </a:lnTo>
                  <a:lnTo>
                    <a:pt x="511" y="361"/>
                  </a:lnTo>
                  <a:lnTo>
                    <a:pt x="508" y="362"/>
                  </a:lnTo>
                  <a:lnTo>
                    <a:pt x="508" y="363"/>
                  </a:lnTo>
                  <a:lnTo>
                    <a:pt x="507" y="364"/>
                  </a:lnTo>
                  <a:lnTo>
                    <a:pt x="507" y="366"/>
                  </a:lnTo>
                  <a:lnTo>
                    <a:pt x="505" y="367"/>
                  </a:lnTo>
                  <a:lnTo>
                    <a:pt x="504" y="367"/>
                  </a:lnTo>
                  <a:lnTo>
                    <a:pt x="505" y="364"/>
                  </a:lnTo>
                  <a:lnTo>
                    <a:pt x="504" y="362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499" y="360"/>
                  </a:lnTo>
                  <a:lnTo>
                    <a:pt x="498" y="360"/>
                  </a:lnTo>
                  <a:lnTo>
                    <a:pt x="498" y="357"/>
                  </a:lnTo>
                  <a:lnTo>
                    <a:pt x="496" y="357"/>
                  </a:lnTo>
                  <a:lnTo>
                    <a:pt x="495" y="356"/>
                  </a:lnTo>
                  <a:lnTo>
                    <a:pt x="493" y="353"/>
                  </a:lnTo>
                  <a:lnTo>
                    <a:pt x="492" y="350"/>
                  </a:lnTo>
                  <a:lnTo>
                    <a:pt x="487" y="347"/>
                  </a:lnTo>
                  <a:lnTo>
                    <a:pt x="486" y="347"/>
                  </a:lnTo>
                  <a:lnTo>
                    <a:pt x="486" y="348"/>
                  </a:lnTo>
                  <a:lnTo>
                    <a:pt x="487" y="349"/>
                  </a:lnTo>
                  <a:lnTo>
                    <a:pt x="487" y="350"/>
                  </a:lnTo>
                  <a:lnTo>
                    <a:pt x="489" y="351"/>
                  </a:lnTo>
                  <a:lnTo>
                    <a:pt x="489" y="360"/>
                  </a:lnTo>
                  <a:lnTo>
                    <a:pt x="487" y="361"/>
                  </a:lnTo>
                  <a:lnTo>
                    <a:pt x="487" y="362"/>
                  </a:lnTo>
                  <a:lnTo>
                    <a:pt x="486" y="362"/>
                  </a:lnTo>
                  <a:lnTo>
                    <a:pt x="486" y="360"/>
                  </a:lnTo>
                  <a:lnTo>
                    <a:pt x="485" y="359"/>
                  </a:lnTo>
                  <a:lnTo>
                    <a:pt x="483" y="357"/>
                  </a:lnTo>
                  <a:lnTo>
                    <a:pt x="483" y="359"/>
                  </a:lnTo>
                  <a:lnTo>
                    <a:pt x="481" y="360"/>
                  </a:lnTo>
                  <a:lnTo>
                    <a:pt x="480" y="360"/>
                  </a:lnTo>
                  <a:lnTo>
                    <a:pt x="480" y="357"/>
                  </a:lnTo>
                  <a:lnTo>
                    <a:pt x="481" y="357"/>
                  </a:lnTo>
                  <a:lnTo>
                    <a:pt x="481" y="355"/>
                  </a:lnTo>
                  <a:lnTo>
                    <a:pt x="479" y="353"/>
                  </a:lnTo>
                  <a:lnTo>
                    <a:pt x="479" y="351"/>
                  </a:lnTo>
                  <a:lnTo>
                    <a:pt x="477" y="350"/>
                  </a:lnTo>
                  <a:lnTo>
                    <a:pt x="474" y="351"/>
                  </a:lnTo>
                  <a:lnTo>
                    <a:pt x="474" y="353"/>
                  </a:lnTo>
                  <a:lnTo>
                    <a:pt x="473" y="354"/>
                  </a:lnTo>
                  <a:lnTo>
                    <a:pt x="474" y="356"/>
                  </a:lnTo>
                  <a:lnTo>
                    <a:pt x="474" y="357"/>
                  </a:lnTo>
                  <a:lnTo>
                    <a:pt x="473" y="357"/>
                  </a:lnTo>
                  <a:lnTo>
                    <a:pt x="473" y="360"/>
                  </a:lnTo>
                  <a:lnTo>
                    <a:pt x="474" y="361"/>
                  </a:lnTo>
                  <a:lnTo>
                    <a:pt x="473" y="364"/>
                  </a:lnTo>
                  <a:lnTo>
                    <a:pt x="471" y="363"/>
                  </a:lnTo>
                  <a:lnTo>
                    <a:pt x="470" y="361"/>
                  </a:lnTo>
                  <a:lnTo>
                    <a:pt x="468" y="361"/>
                  </a:lnTo>
                  <a:lnTo>
                    <a:pt x="468" y="363"/>
                  </a:lnTo>
                  <a:lnTo>
                    <a:pt x="470" y="364"/>
                  </a:lnTo>
                  <a:lnTo>
                    <a:pt x="471" y="364"/>
                  </a:lnTo>
                  <a:lnTo>
                    <a:pt x="473" y="366"/>
                  </a:lnTo>
                  <a:lnTo>
                    <a:pt x="474" y="366"/>
                  </a:lnTo>
                  <a:lnTo>
                    <a:pt x="476" y="368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3" y="372"/>
                  </a:lnTo>
                  <a:lnTo>
                    <a:pt x="473" y="369"/>
                  </a:lnTo>
                  <a:lnTo>
                    <a:pt x="471" y="367"/>
                  </a:lnTo>
                  <a:lnTo>
                    <a:pt x="470" y="368"/>
                  </a:lnTo>
                  <a:lnTo>
                    <a:pt x="471" y="369"/>
                  </a:lnTo>
                  <a:lnTo>
                    <a:pt x="471" y="370"/>
                  </a:lnTo>
                  <a:lnTo>
                    <a:pt x="470" y="372"/>
                  </a:lnTo>
                  <a:lnTo>
                    <a:pt x="471" y="372"/>
                  </a:lnTo>
                  <a:lnTo>
                    <a:pt x="471" y="375"/>
                  </a:lnTo>
                  <a:lnTo>
                    <a:pt x="467" y="375"/>
                  </a:lnTo>
                  <a:lnTo>
                    <a:pt x="471" y="376"/>
                  </a:lnTo>
                  <a:lnTo>
                    <a:pt x="472" y="376"/>
                  </a:lnTo>
                  <a:lnTo>
                    <a:pt x="473" y="374"/>
                  </a:lnTo>
                  <a:lnTo>
                    <a:pt x="472" y="374"/>
                  </a:lnTo>
                  <a:lnTo>
                    <a:pt x="471" y="372"/>
                  </a:lnTo>
                  <a:lnTo>
                    <a:pt x="472" y="370"/>
                  </a:lnTo>
                  <a:lnTo>
                    <a:pt x="473" y="372"/>
                  </a:lnTo>
                  <a:lnTo>
                    <a:pt x="473" y="373"/>
                  </a:lnTo>
                  <a:lnTo>
                    <a:pt x="476" y="374"/>
                  </a:lnTo>
                  <a:lnTo>
                    <a:pt x="476" y="375"/>
                  </a:lnTo>
                  <a:lnTo>
                    <a:pt x="473" y="376"/>
                  </a:lnTo>
                  <a:lnTo>
                    <a:pt x="473" y="379"/>
                  </a:lnTo>
                  <a:lnTo>
                    <a:pt x="474" y="379"/>
                  </a:lnTo>
                  <a:lnTo>
                    <a:pt x="477" y="380"/>
                  </a:lnTo>
                  <a:lnTo>
                    <a:pt x="477" y="384"/>
                  </a:lnTo>
                  <a:lnTo>
                    <a:pt x="474" y="381"/>
                  </a:lnTo>
                  <a:lnTo>
                    <a:pt x="473" y="381"/>
                  </a:lnTo>
                  <a:lnTo>
                    <a:pt x="471" y="379"/>
                  </a:lnTo>
                  <a:lnTo>
                    <a:pt x="470" y="380"/>
                  </a:lnTo>
                  <a:lnTo>
                    <a:pt x="470" y="381"/>
                  </a:lnTo>
                  <a:lnTo>
                    <a:pt x="468" y="381"/>
                  </a:lnTo>
                  <a:lnTo>
                    <a:pt x="465" y="378"/>
                  </a:lnTo>
                  <a:lnTo>
                    <a:pt x="461" y="376"/>
                  </a:lnTo>
                  <a:lnTo>
                    <a:pt x="460" y="374"/>
                  </a:lnTo>
                  <a:lnTo>
                    <a:pt x="459" y="374"/>
                  </a:lnTo>
                  <a:lnTo>
                    <a:pt x="456" y="372"/>
                  </a:lnTo>
                  <a:lnTo>
                    <a:pt x="454" y="370"/>
                  </a:lnTo>
                  <a:lnTo>
                    <a:pt x="453" y="369"/>
                  </a:lnTo>
                  <a:lnTo>
                    <a:pt x="452" y="367"/>
                  </a:lnTo>
                  <a:lnTo>
                    <a:pt x="449" y="366"/>
                  </a:lnTo>
                  <a:lnTo>
                    <a:pt x="449" y="364"/>
                  </a:lnTo>
                  <a:lnTo>
                    <a:pt x="449" y="366"/>
                  </a:lnTo>
                  <a:lnTo>
                    <a:pt x="450" y="369"/>
                  </a:lnTo>
                  <a:lnTo>
                    <a:pt x="453" y="372"/>
                  </a:lnTo>
                  <a:lnTo>
                    <a:pt x="458" y="374"/>
                  </a:lnTo>
                  <a:lnTo>
                    <a:pt x="464" y="380"/>
                  </a:lnTo>
                  <a:lnTo>
                    <a:pt x="465" y="380"/>
                  </a:lnTo>
                  <a:lnTo>
                    <a:pt x="465" y="381"/>
                  </a:lnTo>
                  <a:lnTo>
                    <a:pt x="467" y="384"/>
                  </a:lnTo>
                  <a:lnTo>
                    <a:pt x="465" y="384"/>
                  </a:lnTo>
                  <a:lnTo>
                    <a:pt x="464" y="385"/>
                  </a:lnTo>
                  <a:lnTo>
                    <a:pt x="462" y="385"/>
                  </a:lnTo>
                  <a:lnTo>
                    <a:pt x="462" y="386"/>
                  </a:lnTo>
                  <a:lnTo>
                    <a:pt x="460" y="386"/>
                  </a:lnTo>
                  <a:lnTo>
                    <a:pt x="454" y="385"/>
                  </a:lnTo>
                  <a:lnTo>
                    <a:pt x="453" y="385"/>
                  </a:lnTo>
                  <a:lnTo>
                    <a:pt x="455" y="388"/>
                  </a:lnTo>
                  <a:lnTo>
                    <a:pt x="456" y="390"/>
                  </a:lnTo>
                  <a:lnTo>
                    <a:pt x="456" y="387"/>
                  </a:lnTo>
                  <a:lnTo>
                    <a:pt x="459" y="391"/>
                  </a:lnTo>
                  <a:lnTo>
                    <a:pt x="460" y="392"/>
                  </a:lnTo>
                  <a:lnTo>
                    <a:pt x="460" y="394"/>
                  </a:lnTo>
                  <a:lnTo>
                    <a:pt x="459" y="396"/>
                  </a:lnTo>
                  <a:lnTo>
                    <a:pt x="456" y="393"/>
                  </a:lnTo>
                  <a:lnTo>
                    <a:pt x="456" y="398"/>
                  </a:lnTo>
                  <a:lnTo>
                    <a:pt x="454" y="398"/>
                  </a:lnTo>
                  <a:lnTo>
                    <a:pt x="454" y="397"/>
                  </a:lnTo>
                  <a:lnTo>
                    <a:pt x="453" y="398"/>
                  </a:lnTo>
                  <a:lnTo>
                    <a:pt x="450" y="398"/>
                  </a:lnTo>
                  <a:lnTo>
                    <a:pt x="447" y="397"/>
                  </a:lnTo>
                  <a:lnTo>
                    <a:pt x="446" y="397"/>
                  </a:lnTo>
                  <a:lnTo>
                    <a:pt x="447" y="398"/>
                  </a:lnTo>
                  <a:lnTo>
                    <a:pt x="443" y="398"/>
                  </a:lnTo>
                  <a:lnTo>
                    <a:pt x="442" y="397"/>
                  </a:lnTo>
                  <a:lnTo>
                    <a:pt x="440" y="397"/>
                  </a:lnTo>
                  <a:lnTo>
                    <a:pt x="440" y="398"/>
                  </a:lnTo>
                  <a:lnTo>
                    <a:pt x="437" y="399"/>
                  </a:lnTo>
                  <a:lnTo>
                    <a:pt x="436" y="400"/>
                  </a:lnTo>
                  <a:lnTo>
                    <a:pt x="437" y="400"/>
                  </a:lnTo>
                  <a:lnTo>
                    <a:pt x="437" y="402"/>
                  </a:lnTo>
                  <a:lnTo>
                    <a:pt x="436" y="403"/>
                  </a:lnTo>
                  <a:lnTo>
                    <a:pt x="437" y="404"/>
                  </a:lnTo>
                  <a:lnTo>
                    <a:pt x="439" y="404"/>
                  </a:lnTo>
                  <a:lnTo>
                    <a:pt x="440" y="405"/>
                  </a:lnTo>
                  <a:lnTo>
                    <a:pt x="440" y="406"/>
                  </a:lnTo>
                  <a:lnTo>
                    <a:pt x="442" y="406"/>
                  </a:lnTo>
                  <a:lnTo>
                    <a:pt x="442" y="405"/>
                  </a:lnTo>
                  <a:lnTo>
                    <a:pt x="443" y="405"/>
                  </a:lnTo>
                  <a:lnTo>
                    <a:pt x="445" y="407"/>
                  </a:lnTo>
                  <a:lnTo>
                    <a:pt x="447" y="410"/>
                  </a:lnTo>
                  <a:lnTo>
                    <a:pt x="447" y="411"/>
                  </a:lnTo>
                  <a:lnTo>
                    <a:pt x="443" y="415"/>
                  </a:lnTo>
                  <a:lnTo>
                    <a:pt x="441" y="415"/>
                  </a:lnTo>
                  <a:lnTo>
                    <a:pt x="440" y="413"/>
                  </a:lnTo>
                  <a:lnTo>
                    <a:pt x="440" y="412"/>
                  </a:lnTo>
                  <a:lnTo>
                    <a:pt x="439" y="410"/>
                  </a:lnTo>
                  <a:lnTo>
                    <a:pt x="439" y="409"/>
                  </a:lnTo>
                  <a:lnTo>
                    <a:pt x="436" y="406"/>
                  </a:lnTo>
                  <a:lnTo>
                    <a:pt x="435" y="406"/>
                  </a:lnTo>
                  <a:lnTo>
                    <a:pt x="434" y="405"/>
                  </a:lnTo>
                  <a:lnTo>
                    <a:pt x="433" y="403"/>
                  </a:lnTo>
                  <a:lnTo>
                    <a:pt x="431" y="402"/>
                  </a:lnTo>
                  <a:lnTo>
                    <a:pt x="430" y="403"/>
                  </a:lnTo>
                  <a:lnTo>
                    <a:pt x="429" y="403"/>
                  </a:lnTo>
                  <a:lnTo>
                    <a:pt x="428" y="405"/>
                  </a:lnTo>
                  <a:lnTo>
                    <a:pt x="434" y="406"/>
                  </a:lnTo>
                  <a:lnTo>
                    <a:pt x="435" y="407"/>
                  </a:lnTo>
                  <a:lnTo>
                    <a:pt x="437" y="412"/>
                  </a:lnTo>
                  <a:lnTo>
                    <a:pt x="440" y="416"/>
                  </a:lnTo>
                  <a:lnTo>
                    <a:pt x="442" y="422"/>
                  </a:lnTo>
                  <a:lnTo>
                    <a:pt x="443" y="424"/>
                  </a:lnTo>
                  <a:lnTo>
                    <a:pt x="440" y="424"/>
                  </a:lnTo>
                  <a:lnTo>
                    <a:pt x="441" y="425"/>
                  </a:lnTo>
                  <a:lnTo>
                    <a:pt x="441" y="428"/>
                  </a:lnTo>
                  <a:lnTo>
                    <a:pt x="440" y="430"/>
                  </a:lnTo>
                  <a:lnTo>
                    <a:pt x="441" y="431"/>
                  </a:lnTo>
                  <a:lnTo>
                    <a:pt x="442" y="431"/>
                  </a:lnTo>
                  <a:lnTo>
                    <a:pt x="441" y="433"/>
                  </a:lnTo>
                  <a:lnTo>
                    <a:pt x="436" y="433"/>
                  </a:lnTo>
                  <a:lnTo>
                    <a:pt x="437" y="435"/>
                  </a:lnTo>
                  <a:lnTo>
                    <a:pt x="437" y="436"/>
                  </a:lnTo>
                  <a:lnTo>
                    <a:pt x="439" y="436"/>
                  </a:lnTo>
                  <a:lnTo>
                    <a:pt x="437" y="437"/>
                  </a:lnTo>
                  <a:lnTo>
                    <a:pt x="435" y="437"/>
                  </a:lnTo>
                  <a:lnTo>
                    <a:pt x="435" y="439"/>
                  </a:lnTo>
                  <a:lnTo>
                    <a:pt x="434" y="439"/>
                  </a:lnTo>
                  <a:lnTo>
                    <a:pt x="433" y="440"/>
                  </a:lnTo>
                  <a:lnTo>
                    <a:pt x="433" y="441"/>
                  </a:lnTo>
                  <a:lnTo>
                    <a:pt x="434" y="442"/>
                  </a:lnTo>
                  <a:lnTo>
                    <a:pt x="433" y="442"/>
                  </a:lnTo>
                  <a:lnTo>
                    <a:pt x="428" y="443"/>
                  </a:lnTo>
                  <a:lnTo>
                    <a:pt x="427" y="443"/>
                  </a:lnTo>
                  <a:lnTo>
                    <a:pt x="427" y="445"/>
                  </a:lnTo>
                  <a:lnTo>
                    <a:pt x="428" y="445"/>
                  </a:lnTo>
                  <a:lnTo>
                    <a:pt x="428" y="446"/>
                  </a:lnTo>
                  <a:lnTo>
                    <a:pt x="427" y="447"/>
                  </a:lnTo>
                  <a:lnTo>
                    <a:pt x="427" y="448"/>
                  </a:lnTo>
                  <a:lnTo>
                    <a:pt x="425" y="448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424" y="455"/>
                  </a:lnTo>
                  <a:lnTo>
                    <a:pt x="422" y="456"/>
                  </a:lnTo>
                  <a:lnTo>
                    <a:pt x="421" y="455"/>
                  </a:lnTo>
                  <a:lnTo>
                    <a:pt x="421" y="453"/>
                  </a:lnTo>
                  <a:lnTo>
                    <a:pt x="420" y="453"/>
                  </a:lnTo>
                  <a:lnTo>
                    <a:pt x="418" y="454"/>
                  </a:lnTo>
                  <a:lnTo>
                    <a:pt x="418" y="456"/>
                  </a:lnTo>
                  <a:lnTo>
                    <a:pt x="420" y="456"/>
                  </a:lnTo>
                  <a:lnTo>
                    <a:pt x="421" y="458"/>
                  </a:lnTo>
                  <a:lnTo>
                    <a:pt x="421" y="460"/>
                  </a:lnTo>
                  <a:lnTo>
                    <a:pt x="427" y="460"/>
                  </a:lnTo>
                  <a:lnTo>
                    <a:pt x="429" y="461"/>
                  </a:lnTo>
                  <a:lnTo>
                    <a:pt x="430" y="461"/>
                  </a:lnTo>
                  <a:lnTo>
                    <a:pt x="430" y="462"/>
                  </a:lnTo>
                  <a:lnTo>
                    <a:pt x="429" y="464"/>
                  </a:lnTo>
                  <a:lnTo>
                    <a:pt x="427" y="464"/>
                  </a:lnTo>
                  <a:lnTo>
                    <a:pt x="428" y="465"/>
                  </a:lnTo>
                  <a:lnTo>
                    <a:pt x="428" y="466"/>
                  </a:lnTo>
                  <a:lnTo>
                    <a:pt x="430" y="468"/>
                  </a:lnTo>
                  <a:lnTo>
                    <a:pt x="430" y="470"/>
                  </a:lnTo>
                  <a:lnTo>
                    <a:pt x="429" y="470"/>
                  </a:lnTo>
                  <a:lnTo>
                    <a:pt x="429" y="471"/>
                  </a:lnTo>
                  <a:lnTo>
                    <a:pt x="427" y="468"/>
                  </a:lnTo>
                  <a:lnTo>
                    <a:pt x="425" y="468"/>
                  </a:lnTo>
                  <a:lnTo>
                    <a:pt x="424" y="467"/>
                  </a:lnTo>
                  <a:lnTo>
                    <a:pt x="424" y="466"/>
                  </a:lnTo>
                  <a:lnTo>
                    <a:pt x="423" y="465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4" y="472"/>
                  </a:lnTo>
                  <a:lnTo>
                    <a:pt x="427" y="472"/>
                  </a:lnTo>
                  <a:lnTo>
                    <a:pt x="428" y="474"/>
                  </a:lnTo>
                  <a:lnTo>
                    <a:pt x="427" y="474"/>
                  </a:lnTo>
                  <a:lnTo>
                    <a:pt x="428" y="476"/>
                  </a:lnTo>
                  <a:lnTo>
                    <a:pt x="428" y="477"/>
                  </a:lnTo>
                  <a:lnTo>
                    <a:pt x="430" y="477"/>
                  </a:lnTo>
                  <a:lnTo>
                    <a:pt x="430" y="479"/>
                  </a:lnTo>
                  <a:lnTo>
                    <a:pt x="431" y="479"/>
                  </a:lnTo>
                  <a:lnTo>
                    <a:pt x="431" y="482"/>
                  </a:lnTo>
                  <a:lnTo>
                    <a:pt x="433" y="480"/>
                  </a:lnTo>
                  <a:lnTo>
                    <a:pt x="433" y="477"/>
                  </a:lnTo>
                  <a:lnTo>
                    <a:pt x="435" y="479"/>
                  </a:lnTo>
                  <a:lnTo>
                    <a:pt x="435" y="482"/>
                  </a:lnTo>
                  <a:lnTo>
                    <a:pt x="436" y="482"/>
                  </a:lnTo>
                  <a:lnTo>
                    <a:pt x="436" y="479"/>
                  </a:lnTo>
                  <a:lnTo>
                    <a:pt x="437" y="479"/>
                  </a:lnTo>
                  <a:lnTo>
                    <a:pt x="437" y="483"/>
                  </a:lnTo>
                  <a:lnTo>
                    <a:pt x="440" y="485"/>
                  </a:lnTo>
                  <a:lnTo>
                    <a:pt x="439" y="486"/>
                  </a:lnTo>
                  <a:lnTo>
                    <a:pt x="437" y="485"/>
                  </a:lnTo>
                  <a:lnTo>
                    <a:pt x="437" y="484"/>
                  </a:lnTo>
                  <a:lnTo>
                    <a:pt x="436" y="483"/>
                  </a:lnTo>
                  <a:lnTo>
                    <a:pt x="435" y="485"/>
                  </a:lnTo>
                  <a:lnTo>
                    <a:pt x="434" y="486"/>
                  </a:lnTo>
                  <a:lnTo>
                    <a:pt x="433" y="485"/>
                  </a:lnTo>
                  <a:lnTo>
                    <a:pt x="433" y="484"/>
                  </a:lnTo>
                  <a:lnTo>
                    <a:pt x="431" y="484"/>
                  </a:lnTo>
                  <a:lnTo>
                    <a:pt x="431" y="485"/>
                  </a:lnTo>
                  <a:lnTo>
                    <a:pt x="433" y="485"/>
                  </a:lnTo>
                  <a:lnTo>
                    <a:pt x="434" y="487"/>
                  </a:lnTo>
                  <a:lnTo>
                    <a:pt x="434" y="486"/>
                  </a:lnTo>
                  <a:lnTo>
                    <a:pt x="437" y="486"/>
                  </a:lnTo>
                  <a:lnTo>
                    <a:pt x="437" y="492"/>
                  </a:lnTo>
                  <a:lnTo>
                    <a:pt x="439" y="492"/>
                  </a:lnTo>
                  <a:lnTo>
                    <a:pt x="440" y="491"/>
                  </a:lnTo>
                  <a:lnTo>
                    <a:pt x="441" y="491"/>
                  </a:lnTo>
                  <a:lnTo>
                    <a:pt x="441" y="490"/>
                  </a:lnTo>
                  <a:lnTo>
                    <a:pt x="442" y="490"/>
                  </a:lnTo>
                  <a:lnTo>
                    <a:pt x="442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0" y="495"/>
                  </a:lnTo>
                  <a:lnTo>
                    <a:pt x="439" y="496"/>
                  </a:lnTo>
                  <a:lnTo>
                    <a:pt x="436" y="501"/>
                  </a:lnTo>
                  <a:lnTo>
                    <a:pt x="433" y="504"/>
                  </a:lnTo>
                  <a:lnTo>
                    <a:pt x="431" y="503"/>
                  </a:lnTo>
                  <a:lnTo>
                    <a:pt x="431" y="502"/>
                  </a:lnTo>
                  <a:lnTo>
                    <a:pt x="430" y="502"/>
                  </a:lnTo>
                  <a:lnTo>
                    <a:pt x="430" y="505"/>
                  </a:lnTo>
                  <a:lnTo>
                    <a:pt x="431" y="505"/>
                  </a:lnTo>
                  <a:lnTo>
                    <a:pt x="431" y="507"/>
                  </a:lnTo>
                  <a:lnTo>
                    <a:pt x="430" y="507"/>
                  </a:lnTo>
                  <a:lnTo>
                    <a:pt x="429" y="508"/>
                  </a:lnTo>
                  <a:lnTo>
                    <a:pt x="428" y="508"/>
                  </a:lnTo>
                  <a:lnTo>
                    <a:pt x="428" y="507"/>
                  </a:lnTo>
                  <a:lnTo>
                    <a:pt x="427" y="507"/>
                  </a:lnTo>
                  <a:lnTo>
                    <a:pt x="422" y="515"/>
                  </a:lnTo>
                  <a:lnTo>
                    <a:pt x="420" y="515"/>
                  </a:lnTo>
                  <a:lnTo>
                    <a:pt x="418" y="519"/>
                  </a:lnTo>
                  <a:lnTo>
                    <a:pt x="416" y="522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4" y="530"/>
                  </a:lnTo>
                  <a:lnTo>
                    <a:pt x="414" y="534"/>
                  </a:lnTo>
                  <a:lnTo>
                    <a:pt x="412" y="535"/>
                  </a:lnTo>
                  <a:lnTo>
                    <a:pt x="412" y="539"/>
                  </a:lnTo>
                  <a:lnTo>
                    <a:pt x="411" y="539"/>
                  </a:lnTo>
                  <a:lnTo>
                    <a:pt x="411" y="540"/>
                  </a:lnTo>
                  <a:lnTo>
                    <a:pt x="410" y="540"/>
                  </a:lnTo>
                  <a:lnTo>
                    <a:pt x="410" y="542"/>
                  </a:lnTo>
                  <a:lnTo>
                    <a:pt x="409" y="545"/>
                  </a:lnTo>
                  <a:lnTo>
                    <a:pt x="408" y="548"/>
                  </a:lnTo>
                  <a:lnTo>
                    <a:pt x="408" y="550"/>
                  </a:lnTo>
                  <a:lnTo>
                    <a:pt x="405" y="551"/>
                  </a:lnTo>
                  <a:lnTo>
                    <a:pt x="404" y="551"/>
                  </a:lnTo>
                  <a:lnTo>
                    <a:pt x="403" y="552"/>
                  </a:lnTo>
                  <a:lnTo>
                    <a:pt x="403" y="553"/>
                  </a:lnTo>
                  <a:lnTo>
                    <a:pt x="405" y="553"/>
                  </a:lnTo>
                  <a:lnTo>
                    <a:pt x="404" y="556"/>
                  </a:lnTo>
                  <a:lnTo>
                    <a:pt x="403" y="557"/>
                  </a:lnTo>
                  <a:lnTo>
                    <a:pt x="402" y="554"/>
                  </a:lnTo>
                  <a:lnTo>
                    <a:pt x="402" y="553"/>
                  </a:lnTo>
                  <a:lnTo>
                    <a:pt x="400" y="553"/>
                  </a:lnTo>
                  <a:lnTo>
                    <a:pt x="398" y="556"/>
                  </a:lnTo>
                  <a:lnTo>
                    <a:pt x="396" y="553"/>
                  </a:lnTo>
                  <a:lnTo>
                    <a:pt x="394" y="558"/>
                  </a:lnTo>
                  <a:lnTo>
                    <a:pt x="393" y="559"/>
                  </a:lnTo>
                  <a:lnTo>
                    <a:pt x="392" y="559"/>
                  </a:lnTo>
                  <a:lnTo>
                    <a:pt x="392" y="566"/>
                  </a:lnTo>
                  <a:lnTo>
                    <a:pt x="391" y="568"/>
                  </a:lnTo>
                  <a:lnTo>
                    <a:pt x="390" y="568"/>
                  </a:lnTo>
                  <a:lnTo>
                    <a:pt x="390" y="562"/>
                  </a:lnTo>
                  <a:lnTo>
                    <a:pt x="389" y="560"/>
                  </a:lnTo>
                  <a:lnTo>
                    <a:pt x="389" y="568"/>
                  </a:lnTo>
                  <a:lnTo>
                    <a:pt x="387" y="570"/>
                  </a:lnTo>
                  <a:lnTo>
                    <a:pt x="386" y="569"/>
                  </a:lnTo>
                  <a:lnTo>
                    <a:pt x="386" y="565"/>
                  </a:lnTo>
                  <a:lnTo>
                    <a:pt x="387" y="563"/>
                  </a:lnTo>
                  <a:lnTo>
                    <a:pt x="385" y="565"/>
                  </a:lnTo>
                  <a:lnTo>
                    <a:pt x="385" y="570"/>
                  </a:lnTo>
                  <a:lnTo>
                    <a:pt x="381" y="570"/>
                  </a:lnTo>
                  <a:lnTo>
                    <a:pt x="380" y="571"/>
                  </a:lnTo>
                  <a:lnTo>
                    <a:pt x="379" y="570"/>
                  </a:lnTo>
                  <a:lnTo>
                    <a:pt x="379" y="569"/>
                  </a:lnTo>
                  <a:lnTo>
                    <a:pt x="377" y="569"/>
                  </a:lnTo>
                  <a:lnTo>
                    <a:pt x="377" y="570"/>
                  </a:lnTo>
                  <a:lnTo>
                    <a:pt x="375" y="570"/>
                  </a:lnTo>
                  <a:lnTo>
                    <a:pt x="375" y="572"/>
                  </a:lnTo>
                  <a:lnTo>
                    <a:pt x="377" y="575"/>
                  </a:lnTo>
                  <a:lnTo>
                    <a:pt x="373" y="573"/>
                  </a:lnTo>
                  <a:lnTo>
                    <a:pt x="372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5" y="582"/>
                  </a:lnTo>
                  <a:lnTo>
                    <a:pt x="365" y="588"/>
                  </a:lnTo>
                  <a:lnTo>
                    <a:pt x="363" y="588"/>
                  </a:lnTo>
                  <a:lnTo>
                    <a:pt x="363" y="589"/>
                  </a:lnTo>
                  <a:lnTo>
                    <a:pt x="362" y="590"/>
                  </a:lnTo>
                  <a:lnTo>
                    <a:pt x="361" y="590"/>
                  </a:lnTo>
                  <a:lnTo>
                    <a:pt x="360" y="589"/>
                  </a:lnTo>
                  <a:lnTo>
                    <a:pt x="360" y="587"/>
                  </a:lnTo>
                  <a:lnTo>
                    <a:pt x="359" y="585"/>
                  </a:lnTo>
                  <a:lnTo>
                    <a:pt x="359" y="584"/>
                  </a:lnTo>
                  <a:lnTo>
                    <a:pt x="358" y="584"/>
                  </a:lnTo>
                  <a:lnTo>
                    <a:pt x="358" y="582"/>
                  </a:lnTo>
                  <a:lnTo>
                    <a:pt x="355" y="582"/>
                  </a:lnTo>
                  <a:lnTo>
                    <a:pt x="353" y="579"/>
                  </a:lnTo>
                  <a:lnTo>
                    <a:pt x="353" y="578"/>
                  </a:lnTo>
                  <a:lnTo>
                    <a:pt x="352" y="578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3" y="581"/>
                  </a:lnTo>
                  <a:lnTo>
                    <a:pt x="352" y="583"/>
                  </a:lnTo>
                  <a:lnTo>
                    <a:pt x="353" y="584"/>
                  </a:lnTo>
                  <a:lnTo>
                    <a:pt x="354" y="584"/>
                  </a:lnTo>
                  <a:lnTo>
                    <a:pt x="355" y="585"/>
                  </a:lnTo>
                  <a:lnTo>
                    <a:pt x="354" y="587"/>
                  </a:lnTo>
                  <a:lnTo>
                    <a:pt x="352" y="587"/>
                  </a:lnTo>
                  <a:lnTo>
                    <a:pt x="353" y="588"/>
                  </a:lnTo>
                  <a:lnTo>
                    <a:pt x="354" y="590"/>
                  </a:lnTo>
                  <a:lnTo>
                    <a:pt x="354" y="593"/>
                  </a:lnTo>
                  <a:lnTo>
                    <a:pt x="353" y="593"/>
                  </a:lnTo>
                  <a:lnTo>
                    <a:pt x="352" y="590"/>
                  </a:lnTo>
                  <a:lnTo>
                    <a:pt x="347" y="585"/>
                  </a:lnTo>
                  <a:lnTo>
                    <a:pt x="347" y="587"/>
                  </a:lnTo>
                  <a:lnTo>
                    <a:pt x="348" y="589"/>
                  </a:lnTo>
                  <a:lnTo>
                    <a:pt x="347" y="590"/>
                  </a:lnTo>
                  <a:lnTo>
                    <a:pt x="347" y="589"/>
                  </a:lnTo>
                  <a:lnTo>
                    <a:pt x="346" y="588"/>
                  </a:lnTo>
                  <a:lnTo>
                    <a:pt x="344" y="588"/>
                  </a:lnTo>
                  <a:lnTo>
                    <a:pt x="344" y="599"/>
                  </a:lnTo>
                  <a:lnTo>
                    <a:pt x="343" y="601"/>
                  </a:lnTo>
                  <a:lnTo>
                    <a:pt x="342" y="601"/>
                  </a:lnTo>
                  <a:lnTo>
                    <a:pt x="342" y="599"/>
                  </a:lnTo>
                  <a:lnTo>
                    <a:pt x="341" y="601"/>
                  </a:lnTo>
                  <a:lnTo>
                    <a:pt x="340" y="601"/>
                  </a:lnTo>
                  <a:lnTo>
                    <a:pt x="338" y="602"/>
                  </a:lnTo>
                  <a:lnTo>
                    <a:pt x="338" y="605"/>
                  </a:lnTo>
                  <a:lnTo>
                    <a:pt x="337" y="607"/>
                  </a:lnTo>
                  <a:lnTo>
                    <a:pt x="337" y="608"/>
                  </a:lnTo>
                  <a:lnTo>
                    <a:pt x="338" y="608"/>
                  </a:lnTo>
                  <a:lnTo>
                    <a:pt x="337" y="609"/>
                  </a:lnTo>
                  <a:lnTo>
                    <a:pt x="336" y="609"/>
                  </a:lnTo>
                  <a:lnTo>
                    <a:pt x="335" y="607"/>
                  </a:lnTo>
                  <a:lnTo>
                    <a:pt x="334" y="609"/>
                  </a:lnTo>
                  <a:lnTo>
                    <a:pt x="335" y="611"/>
                  </a:lnTo>
                  <a:lnTo>
                    <a:pt x="337" y="611"/>
                  </a:lnTo>
                  <a:lnTo>
                    <a:pt x="337" y="612"/>
                  </a:lnTo>
                  <a:lnTo>
                    <a:pt x="336" y="612"/>
                  </a:lnTo>
                  <a:lnTo>
                    <a:pt x="335" y="613"/>
                  </a:lnTo>
                  <a:lnTo>
                    <a:pt x="335" y="614"/>
                  </a:lnTo>
                  <a:lnTo>
                    <a:pt x="334" y="614"/>
                  </a:lnTo>
                  <a:lnTo>
                    <a:pt x="333" y="613"/>
                  </a:lnTo>
                  <a:lnTo>
                    <a:pt x="333" y="612"/>
                  </a:lnTo>
                  <a:lnTo>
                    <a:pt x="331" y="611"/>
                  </a:lnTo>
                  <a:lnTo>
                    <a:pt x="331" y="609"/>
                  </a:lnTo>
                  <a:lnTo>
                    <a:pt x="329" y="607"/>
                  </a:lnTo>
                  <a:lnTo>
                    <a:pt x="329" y="606"/>
                  </a:lnTo>
                  <a:lnTo>
                    <a:pt x="328" y="606"/>
                  </a:lnTo>
                  <a:lnTo>
                    <a:pt x="328" y="608"/>
                  </a:lnTo>
                  <a:lnTo>
                    <a:pt x="327" y="608"/>
                  </a:lnTo>
                  <a:lnTo>
                    <a:pt x="324" y="607"/>
                  </a:lnTo>
                  <a:lnTo>
                    <a:pt x="322" y="607"/>
                  </a:lnTo>
                  <a:lnTo>
                    <a:pt x="322" y="608"/>
                  </a:lnTo>
                  <a:lnTo>
                    <a:pt x="329" y="612"/>
                  </a:lnTo>
                  <a:lnTo>
                    <a:pt x="328" y="613"/>
                  </a:lnTo>
                  <a:lnTo>
                    <a:pt x="324" y="613"/>
                  </a:lnTo>
                  <a:lnTo>
                    <a:pt x="324" y="615"/>
                  </a:lnTo>
                  <a:lnTo>
                    <a:pt x="323" y="615"/>
                  </a:lnTo>
                  <a:lnTo>
                    <a:pt x="323" y="614"/>
                  </a:lnTo>
                  <a:lnTo>
                    <a:pt x="322" y="613"/>
                  </a:lnTo>
                  <a:lnTo>
                    <a:pt x="322" y="612"/>
                  </a:lnTo>
                  <a:lnTo>
                    <a:pt x="325" y="612"/>
                  </a:lnTo>
                  <a:lnTo>
                    <a:pt x="325" y="611"/>
                  </a:lnTo>
                  <a:lnTo>
                    <a:pt x="321" y="609"/>
                  </a:lnTo>
                  <a:lnTo>
                    <a:pt x="319" y="611"/>
                  </a:lnTo>
                  <a:lnTo>
                    <a:pt x="321" y="611"/>
                  </a:lnTo>
                  <a:lnTo>
                    <a:pt x="321" y="613"/>
                  </a:lnTo>
                  <a:lnTo>
                    <a:pt x="322" y="615"/>
                  </a:lnTo>
                  <a:lnTo>
                    <a:pt x="322" y="616"/>
                  </a:lnTo>
                  <a:lnTo>
                    <a:pt x="316" y="614"/>
                  </a:lnTo>
                  <a:lnTo>
                    <a:pt x="315" y="614"/>
                  </a:lnTo>
                  <a:lnTo>
                    <a:pt x="315" y="615"/>
                  </a:lnTo>
                  <a:lnTo>
                    <a:pt x="316" y="615"/>
                  </a:lnTo>
                  <a:lnTo>
                    <a:pt x="317" y="616"/>
                  </a:lnTo>
                  <a:lnTo>
                    <a:pt x="317" y="618"/>
                  </a:lnTo>
                  <a:lnTo>
                    <a:pt x="318" y="619"/>
                  </a:lnTo>
                  <a:lnTo>
                    <a:pt x="318" y="620"/>
                  </a:lnTo>
                  <a:lnTo>
                    <a:pt x="317" y="621"/>
                  </a:lnTo>
                  <a:lnTo>
                    <a:pt x="317" y="620"/>
                  </a:lnTo>
                  <a:lnTo>
                    <a:pt x="313" y="620"/>
                  </a:lnTo>
                  <a:lnTo>
                    <a:pt x="313" y="624"/>
                  </a:lnTo>
                  <a:lnTo>
                    <a:pt x="312" y="626"/>
                  </a:lnTo>
                  <a:lnTo>
                    <a:pt x="311" y="626"/>
                  </a:lnTo>
                  <a:lnTo>
                    <a:pt x="311" y="630"/>
                  </a:lnTo>
                  <a:lnTo>
                    <a:pt x="307" y="626"/>
                  </a:lnTo>
                  <a:lnTo>
                    <a:pt x="306" y="626"/>
                  </a:lnTo>
                  <a:lnTo>
                    <a:pt x="306" y="627"/>
                  </a:lnTo>
                  <a:lnTo>
                    <a:pt x="307" y="628"/>
                  </a:lnTo>
                  <a:lnTo>
                    <a:pt x="309" y="628"/>
                  </a:lnTo>
                  <a:lnTo>
                    <a:pt x="309" y="630"/>
                  </a:lnTo>
                  <a:lnTo>
                    <a:pt x="306" y="630"/>
                  </a:lnTo>
                  <a:lnTo>
                    <a:pt x="305" y="628"/>
                  </a:lnTo>
                  <a:lnTo>
                    <a:pt x="303" y="631"/>
                  </a:lnTo>
                  <a:lnTo>
                    <a:pt x="300" y="631"/>
                  </a:lnTo>
                  <a:lnTo>
                    <a:pt x="302" y="632"/>
                  </a:lnTo>
                  <a:lnTo>
                    <a:pt x="313" y="632"/>
                  </a:lnTo>
                  <a:lnTo>
                    <a:pt x="315" y="633"/>
                  </a:lnTo>
                  <a:lnTo>
                    <a:pt x="315" y="636"/>
                  </a:lnTo>
                  <a:lnTo>
                    <a:pt x="313" y="636"/>
                  </a:lnTo>
                  <a:lnTo>
                    <a:pt x="313" y="633"/>
                  </a:lnTo>
                  <a:lnTo>
                    <a:pt x="312" y="636"/>
                  </a:lnTo>
                  <a:lnTo>
                    <a:pt x="311" y="636"/>
                  </a:lnTo>
                  <a:lnTo>
                    <a:pt x="307" y="634"/>
                  </a:lnTo>
                  <a:lnTo>
                    <a:pt x="307" y="637"/>
                  </a:lnTo>
                  <a:lnTo>
                    <a:pt x="309" y="638"/>
                  </a:lnTo>
                  <a:lnTo>
                    <a:pt x="312" y="638"/>
                  </a:lnTo>
                  <a:lnTo>
                    <a:pt x="312" y="640"/>
                  </a:lnTo>
                  <a:lnTo>
                    <a:pt x="310" y="640"/>
                  </a:lnTo>
                  <a:lnTo>
                    <a:pt x="307" y="639"/>
                  </a:lnTo>
                  <a:lnTo>
                    <a:pt x="307" y="640"/>
                  </a:lnTo>
                  <a:lnTo>
                    <a:pt x="310" y="642"/>
                  </a:lnTo>
                  <a:lnTo>
                    <a:pt x="310" y="644"/>
                  </a:lnTo>
                  <a:lnTo>
                    <a:pt x="309" y="645"/>
                  </a:lnTo>
                  <a:lnTo>
                    <a:pt x="307" y="645"/>
                  </a:lnTo>
                  <a:lnTo>
                    <a:pt x="307" y="646"/>
                  </a:lnTo>
                  <a:lnTo>
                    <a:pt x="304" y="646"/>
                  </a:lnTo>
                  <a:lnTo>
                    <a:pt x="304" y="645"/>
                  </a:lnTo>
                  <a:lnTo>
                    <a:pt x="303" y="643"/>
                  </a:lnTo>
                  <a:lnTo>
                    <a:pt x="302" y="642"/>
                  </a:lnTo>
                  <a:lnTo>
                    <a:pt x="300" y="642"/>
                  </a:lnTo>
                  <a:lnTo>
                    <a:pt x="302" y="643"/>
                  </a:lnTo>
                  <a:lnTo>
                    <a:pt x="299" y="643"/>
                  </a:lnTo>
                  <a:lnTo>
                    <a:pt x="299" y="646"/>
                  </a:lnTo>
                  <a:lnTo>
                    <a:pt x="300" y="648"/>
                  </a:lnTo>
                  <a:lnTo>
                    <a:pt x="302" y="645"/>
                  </a:lnTo>
                  <a:lnTo>
                    <a:pt x="303" y="646"/>
                  </a:lnTo>
                  <a:lnTo>
                    <a:pt x="302" y="649"/>
                  </a:lnTo>
                  <a:lnTo>
                    <a:pt x="299" y="651"/>
                  </a:lnTo>
                  <a:lnTo>
                    <a:pt x="299" y="652"/>
                  </a:lnTo>
                  <a:lnTo>
                    <a:pt x="298" y="651"/>
                  </a:lnTo>
                  <a:lnTo>
                    <a:pt x="298" y="650"/>
                  </a:lnTo>
                  <a:lnTo>
                    <a:pt x="299" y="649"/>
                  </a:lnTo>
                  <a:lnTo>
                    <a:pt x="298" y="649"/>
                  </a:lnTo>
                  <a:lnTo>
                    <a:pt x="298" y="650"/>
                  </a:lnTo>
                  <a:lnTo>
                    <a:pt x="297" y="651"/>
                  </a:lnTo>
                  <a:lnTo>
                    <a:pt x="297" y="652"/>
                  </a:lnTo>
                  <a:lnTo>
                    <a:pt x="293" y="652"/>
                  </a:lnTo>
                  <a:lnTo>
                    <a:pt x="294" y="651"/>
                  </a:lnTo>
                  <a:lnTo>
                    <a:pt x="293" y="650"/>
                  </a:lnTo>
                  <a:lnTo>
                    <a:pt x="291" y="650"/>
                  </a:lnTo>
                  <a:lnTo>
                    <a:pt x="292" y="649"/>
                  </a:lnTo>
                  <a:lnTo>
                    <a:pt x="296" y="649"/>
                  </a:lnTo>
                  <a:lnTo>
                    <a:pt x="297" y="648"/>
                  </a:lnTo>
                  <a:lnTo>
                    <a:pt x="294" y="646"/>
                  </a:lnTo>
                  <a:lnTo>
                    <a:pt x="293" y="645"/>
                  </a:lnTo>
                  <a:lnTo>
                    <a:pt x="291" y="646"/>
                  </a:lnTo>
                  <a:lnTo>
                    <a:pt x="290" y="648"/>
                  </a:lnTo>
                  <a:lnTo>
                    <a:pt x="290" y="649"/>
                  </a:lnTo>
                  <a:lnTo>
                    <a:pt x="287" y="649"/>
                  </a:lnTo>
                  <a:lnTo>
                    <a:pt x="287" y="639"/>
                  </a:lnTo>
                  <a:lnTo>
                    <a:pt x="285" y="639"/>
                  </a:lnTo>
                  <a:lnTo>
                    <a:pt x="284" y="636"/>
                  </a:lnTo>
                  <a:lnTo>
                    <a:pt x="284" y="634"/>
                  </a:lnTo>
                  <a:lnTo>
                    <a:pt x="282" y="633"/>
                  </a:lnTo>
                  <a:lnTo>
                    <a:pt x="284" y="631"/>
                  </a:lnTo>
                  <a:lnTo>
                    <a:pt x="282" y="631"/>
                  </a:lnTo>
                  <a:lnTo>
                    <a:pt x="281" y="633"/>
                  </a:lnTo>
                  <a:lnTo>
                    <a:pt x="280" y="633"/>
                  </a:lnTo>
                  <a:lnTo>
                    <a:pt x="278" y="631"/>
                  </a:lnTo>
                  <a:lnTo>
                    <a:pt x="278" y="632"/>
                  </a:lnTo>
                  <a:lnTo>
                    <a:pt x="284" y="638"/>
                  </a:lnTo>
                  <a:lnTo>
                    <a:pt x="286" y="643"/>
                  </a:lnTo>
                  <a:lnTo>
                    <a:pt x="286" y="649"/>
                  </a:lnTo>
                  <a:lnTo>
                    <a:pt x="287" y="650"/>
                  </a:lnTo>
                  <a:lnTo>
                    <a:pt x="288" y="650"/>
                  </a:lnTo>
                  <a:lnTo>
                    <a:pt x="288" y="655"/>
                  </a:lnTo>
                  <a:lnTo>
                    <a:pt x="290" y="656"/>
                  </a:lnTo>
                  <a:lnTo>
                    <a:pt x="291" y="658"/>
                  </a:lnTo>
                  <a:lnTo>
                    <a:pt x="291" y="659"/>
                  </a:lnTo>
                  <a:lnTo>
                    <a:pt x="290" y="661"/>
                  </a:lnTo>
                  <a:lnTo>
                    <a:pt x="290" y="662"/>
                  </a:lnTo>
                  <a:lnTo>
                    <a:pt x="291" y="662"/>
                  </a:lnTo>
                  <a:lnTo>
                    <a:pt x="290" y="663"/>
                  </a:lnTo>
                  <a:lnTo>
                    <a:pt x="288" y="662"/>
                  </a:lnTo>
                  <a:lnTo>
                    <a:pt x="285" y="662"/>
                  </a:lnTo>
                  <a:lnTo>
                    <a:pt x="286" y="663"/>
                  </a:lnTo>
                  <a:lnTo>
                    <a:pt x="292" y="665"/>
                  </a:lnTo>
                  <a:lnTo>
                    <a:pt x="292" y="668"/>
                  </a:lnTo>
                  <a:lnTo>
                    <a:pt x="293" y="668"/>
                  </a:lnTo>
                  <a:lnTo>
                    <a:pt x="293" y="669"/>
                  </a:lnTo>
                  <a:lnTo>
                    <a:pt x="292" y="669"/>
                  </a:lnTo>
                  <a:lnTo>
                    <a:pt x="290" y="671"/>
                  </a:lnTo>
                  <a:lnTo>
                    <a:pt x="288" y="671"/>
                  </a:lnTo>
                  <a:lnTo>
                    <a:pt x="288" y="667"/>
                  </a:lnTo>
                  <a:lnTo>
                    <a:pt x="287" y="667"/>
                  </a:lnTo>
                  <a:lnTo>
                    <a:pt x="287" y="673"/>
                  </a:lnTo>
                  <a:lnTo>
                    <a:pt x="286" y="673"/>
                  </a:lnTo>
                  <a:lnTo>
                    <a:pt x="285" y="674"/>
                  </a:lnTo>
                  <a:lnTo>
                    <a:pt x="286" y="675"/>
                  </a:lnTo>
                  <a:lnTo>
                    <a:pt x="285" y="677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81" y="677"/>
                  </a:lnTo>
                  <a:lnTo>
                    <a:pt x="281" y="676"/>
                  </a:lnTo>
                  <a:lnTo>
                    <a:pt x="279" y="676"/>
                  </a:lnTo>
                  <a:lnTo>
                    <a:pt x="276" y="679"/>
                  </a:lnTo>
                  <a:lnTo>
                    <a:pt x="276" y="681"/>
                  </a:lnTo>
                  <a:lnTo>
                    <a:pt x="278" y="682"/>
                  </a:lnTo>
                  <a:lnTo>
                    <a:pt x="278" y="683"/>
                  </a:lnTo>
                  <a:lnTo>
                    <a:pt x="273" y="682"/>
                  </a:lnTo>
                  <a:lnTo>
                    <a:pt x="272" y="682"/>
                  </a:lnTo>
                  <a:lnTo>
                    <a:pt x="271" y="681"/>
                  </a:lnTo>
                  <a:lnTo>
                    <a:pt x="267" y="674"/>
                  </a:lnTo>
                  <a:lnTo>
                    <a:pt x="266" y="674"/>
                  </a:lnTo>
                  <a:lnTo>
                    <a:pt x="265" y="676"/>
                  </a:lnTo>
                  <a:lnTo>
                    <a:pt x="263" y="677"/>
                  </a:lnTo>
                  <a:lnTo>
                    <a:pt x="262" y="677"/>
                  </a:lnTo>
                  <a:lnTo>
                    <a:pt x="262" y="680"/>
                  </a:lnTo>
                  <a:lnTo>
                    <a:pt x="265" y="683"/>
                  </a:lnTo>
                  <a:lnTo>
                    <a:pt x="265" y="686"/>
                  </a:lnTo>
                  <a:lnTo>
                    <a:pt x="262" y="686"/>
                  </a:lnTo>
                  <a:lnTo>
                    <a:pt x="263" y="687"/>
                  </a:lnTo>
                  <a:lnTo>
                    <a:pt x="263" y="692"/>
                  </a:lnTo>
                  <a:lnTo>
                    <a:pt x="265" y="693"/>
                  </a:lnTo>
                  <a:lnTo>
                    <a:pt x="267" y="693"/>
                  </a:lnTo>
                  <a:lnTo>
                    <a:pt x="267" y="694"/>
                  </a:lnTo>
                  <a:lnTo>
                    <a:pt x="268" y="694"/>
                  </a:lnTo>
                  <a:lnTo>
                    <a:pt x="268" y="697"/>
                  </a:lnTo>
                  <a:lnTo>
                    <a:pt x="269" y="697"/>
                  </a:lnTo>
                  <a:lnTo>
                    <a:pt x="269" y="698"/>
                  </a:lnTo>
                  <a:lnTo>
                    <a:pt x="268" y="698"/>
                  </a:lnTo>
                  <a:lnTo>
                    <a:pt x="272" y="700"/>
                  </a:lnTo>
                  <a:lnTo>
                    <a:pt x="273" y="700"/>
                  </a:lnTo>
                  <a:lnTo>
                    <a:pt x="275" y="701"/>
                  </a:lnTo>
                  <a:lnTo>
                    <a:pt x="272" y="704"/>
                  </a:lnTo>
                  <a:lnTo>
                    <a:pt x="272" y="705"/>
                  </a:lnTo>
                  <a:lnTo>
                    <a:pt x="271" y="704"/>
                  </a:lnTo>
                  <a:lnTo>
                    <a:pt x="272" y="701"/>
                  </a:lnTo>
                  <a:lnTo>
                    <a:pt x="271" y="701"/>
                  </a:lnTo>
                  <a:lnTo>
                    <a:pt x="271" y="702"/>
                  </a:lnTo>
                  <a:lnTo>
                    <a:pt x="269" y="702"/>
                  </a:lnTo>
                  <a:lnTo>
                    <a:pt x="269" y="710"/>
                  </a:lnTo>
                  <a:lnTo>
                    <a:pt x="268" y="711"/>
                  </a:lnTo>
                  <a:lnTo>
                    <a:pt x="268" y="716"/>
                  </a:lnTo>
                  <a:lnTo>
                    <a:pt x="267" y="717"/>
                  </a:lnTo>
                  <a:lnTo>
                    <a:pt x="268" y="717"/>
                  </a:lnTo>
                  <a:lnTo>
                    <a:pt x="268" y="718"/>
                  </a:lnTo>
                  <a:lnTo>
                    <a:pt x="266" y="720"/>
                  </a:lnTo>
                  <a:lnTo>
                    <a:pt x="267" y="720"/>
                  </a:lnTo>
                  <a:lnTo>
                    <a:pt x="267" y="722"/>
                  </a:lnTo>
                  <a:lnTo>
                    <a:pt x="268" y="723"/>
                  </a:lnTo>
                  <a:lnTo>
                    <a:pt x="265" y="723"/>
                  </a:lnTo>
                  <a:lnTo>
                    <a:pt x="265" y="726"/>
                  </a:lnTo>
                  <a:lnTo>
                    <a:pt x="263" y="726"/>
                  </a:lnTo>
                  <a:lnTo>
                    <a:pt x="263" y="728"/>
                  </a:lnTo>
                  <a:lnTo>
                    <a:pt x="262" y="729"/>
                  </a:lnTo>
                  <a:lnTo>
                    <a:pt x="262" y="730"/>
                  </a:lnTo>
                  <a:lnTo>
                    <a:pt x="263" y="731"/>
                  </a:lnTo>
                  <a:lnTo>
                    <a:pt x="263" y="734"/>
                  </a:lnTo>
                  <a:lnTo>
                    <a:pt x="262" y="735"/>
                  </a:lnTo>
                  <a:lnTo>
                    <a:pt x="262" y="736"/>
                  </a:lnTo>
                  <a:lnTo>
                    <a:pt x="263" y="736"/>
                  </a:lnTo>
                  <a:lnTo>
                    <a:pt x="263" y="737"/>
                  </a:lnTo>
                  <a:lnTo>
                    <a:pt x="262" y="737"/>
                  </a:lnTo>
                  <a:lnTo>
                    <a:pt x="262" y="740"/>
                  </a:lnTo>
                  <a:lnTo>
                    <a:pt x="263" y="740"/>
                  </a:lnTo>
                  <a:lnTo>
                    <a:pt x="266" y="738"/>
                  </a:lnTo>
                  <a:lnTo>
                    <a:pt x="265" y="740"/>
                  </a:lnTo>
                  <a:lnTo>
                    <a:pt x="265" y="741"/>
                  </a:lnTo>
                  <a:lnTo>
                    <a:pt x="263" y="741"/>
                  </a:lnTo>
                  <a:lnTo>
                    <a:pt x="265" y="742"/>
                  </a:lnTo>
                  <a:lnTo>
                    <a:pt x="265" y="748"/>
                  </a:lnTo>
                  <a:lnTo>
                    <a:pt x="267" y="747"/>
                  </a:lnTo>
                  <a:lnTo>
                    <a:pt x="269" y="747"/>
                  </a:lnTo>
                  <a:lnTo>
                    <a:pt x="269" y="748"/>
                  </a:lnTo>
                  <a:lnTo>
                    <a:pt x="271" y="749"/>
                  </a:lnTo>
                  <a:lnTo>
                    <a:pt x="271" y="750"/>
                  </a:lnTo>
                  <a:lnTo>
                    <a:pt x="269" y="751"/>
                  </a:lnTo>
                  <a:lnTo>
                    <a:pt x="269" y="755"/>
                  </a:lnTo>
                  <a:lnTo>
                    <a:pt x="268" y="756"/>
                  </a:lnTo>
                  <a:lnTo>
                    <a:pt x="266" y="754"/>
                  </a:lnTo>
                  <a:lnTo>
                    <a:pt x="265" y="750"/>
                  </a:lnTo>
                  <a:lnTo>
                    <a:pt x="262" y="748"/>
                  </a:lnTo>
                  <a:lnTo>
                    <a:pt x="262" y="750"/>
                  </a:lnTo>
                  <a:lnTo>
                    <a:pt x="263" y="751"/>
                  </a:lnTo>
                  <a:lnTo>
                    <a:pt x="261" y="751"/>
                  </a:lnTo>
                  <a:lnTo>
                    <a:pt x="261" y="749"/>
                  </a:lnTo>
                  <a:lnTo>
                    <a:pt x="260" y="748"/>
                  </a:lnTo>
                  <a:lnTo>
                    <a:pt x="257" y="747"/>
                  </a:lnTo>
                  <a:lnTo>
                    <a:pt x="254" y="747"/>
                  </a:lnTo>
                  <a:lnTo>
                    <a:pt x="255" y="748"/>
                  </a:lnTo>
                  <a:lnTo>
                    <a:pt x="255" y="749"/>
                  </a:lnTo>
                  <a:lnTo>
                    <a:pt x="256" y="749"/>
                  </a:lnTo>
                  <a:lnTo>
                    <a:pt x="260" y="750"/>
                  </a:lnTo>
                  <a:lnTo>
                    <a:pt x="256" y="754"/>
                  </a:lnTo>
                  <a:lnTo>
                    <a:pt x="255" y="754"/>
                  </a:lnTo>
                  <a:lnTo>
                    <a:pt x="256" y="755"/>
                  </a:lnTo>
                  <a:lnTo>
                    <a:pt x="255" y="755"/>
                  </a:lnTo>
                  <a:lnTo>
                    <a:pt x="253" y="754"/>
                  </a:lnTo>
                  <a:lnTo>
                    <a:pt x="253" y="755"/>
                  </a:lnTo>
                  <a:lnTo>
                    <a:pt x="257" y="756"/>
                  </a:lnTo>
                  <a:lnTo>
                    <a:pt x="259" y="757"/>
                  </a:lnTo>
                  <a:lnTo>
                    <a:pt x="257" y="759"/>
                  </a:lnTo>
                  <a:lnTo>
                    <a:pt x="257" y="757"/>
                  </a:lnTo>
                  <a:lnTo>
                    <a:pt x="255" y="757"/>
                  </a:lnTo>
                  <a:lnTo>
                    <a:pt x="255" y="756"/>
                  </a:lnTo>
                  <a:lnTo>
                    <a:pt x="251" y="757"/>
                  </a:lnTo>
                  <a:lnTo>
                    <a:pt x="254" y="757"/>
                  </a:lnTo>
                  <a:lnTo>
                    <a:pt x="254" y="759"/>
                  </a:lnTo>
                  <a:lnTo>
                    <a:pt x="253" y="760"/>
                  </a:lnTo>
                  <a:lnTo>
                    <a:pt x="250" y="760"/>
                  </a:lnTo>
                  <a:lnTo>
                    <a:pt x="251" y="761"/>
                  </a:lnTo>
                  <a:lnTo>
                    <a:pt x="256" y="762"/>
                  </a:lnTo>
                  <a:lnTo>
                    <a:pt x="251" y="762"/>
                  </a:lnTo>
                  <a:lnTo>
                    <a:pt x="251" y="763"/>
                  </a:lnTo>
                  <a:lnTo>
                    <a:pt x="253" y="763"/>
                  </a:lnTo>
                  <a:lnTo>
                    <a:pt x="254" y="765"/>
                  </a:lnTo>
                  <a:lnTo>
                    <a:pt x="255" y="765"/>
                  </a:lnTo>
                  <a:lnTo>
                    <a:pt x="255" y="766"/>
                  </a:lnTo>
                  <a:lnTo>
                    <a:pt x="254" y="766"/>
                  </a:lnTo>
                  <a:lnTo>
                    <a:pt x="256" y="768"/>
                  </a:lnTo>
                  <a:lnTo>
                    <a:pt x="255" y="769"/>
                  </a:lnTo>
                  <a:lnTo>
                    <a:pt x="255" y="773"/>
                  </a:lnTo>
                  <a:lnTo>
                    <a:pt x="256" y="773"/>
                  </a:lnTo>
                  <a:lnTo>
                    <a:pt x="256" y="774"/>
                  </a:lnTo>
                  <a:lnTo>
                    <a:pt x="255" y="774"/>
                  </a:lnTo>
                  <a:lnTo>
                    <a:pt x="254" y="773"/>
                  </a:lnTo>
                  <a:lnTo>
                    <a:pt x="254" y="774"/>
                  </a:lnTo>
                  <a:lnTo>
                    <a:pt x="253" y="775"/>
                  </a:lnTo>
                  <a:lnTo>
                    <a:pt x="253" y="777"/>
                  </a:lnTo>
                  <a:lnTo>
                    <a:pt x="254" y="779"/>
                  </a:lnTo>
                  <a:lnTo>
                    <a:pt x="255" y="780"/>
                  </a:lnTo>
                  <a:lnTo>
                    <a:pt x="256" y="780"/>
                  </a:lnTo>
                  <a:lnTo>
                    <a:pt x="256" y="781"/>
                  </a:lnTo>
                  <a:lnTo>
                    <a:pt x="260" y="784"/>
                  </a:lnTo>
                  <a:lnTo>
                    <a:pt x="257" y="784"/>
                  </a:lnTo>
                  <a:lnTo>
                    <a:pt x="255" y="783"/>
                  </a:lnTo>
                  <a:lnTo>
                    <a:pt x="255" y="784"/>
                  </a:lnTo>
                  <a:lnTo>
                    <a:pt x="256" y="785"/>
                  </a:lnTo>
                  <a:lnTo>
                    <a:pt x="257" y="785"/>
                  </a:lnTo>
                  <a:lnTo>
                    <a:pt x="259" y="786"/>
                  </a:lnTo>
                  <a:lnTo>
                    <a:pt x="256" y="786"/>
                  </a:lnTo>
                  <a:lnTo>
                    <a:pt x="255" y="785"/>
                  </a:lnTo>
                  <a:lnTo>
                    <a:pt x="256" y="787"/>
                  </a:lnTo>
                  <a:lnTo>
                    <a:pt x="256" y="788"/>
                  </a:lnTo>
                  <a:lnTo>
                    <a:pt x="257" y="791"/>
                  </a:lnTo>
                  <a:lnTo>
                    <a:pt x="256" y="791"/>
                  </a:lnTo>
                  <a:lnTo>
                    <a:pt x="255" y="792"/>
                  </a:lnTo>
                  <a:lnTo>
                    <a:pt x="255" y="793"/>
                  </a:lnTo>
                  <a:lnTo>
                    <a:pt x="256" y="794"/>
                  </a:lnTo>
                  <a:lnTo>
                    <a:pt x="256" y="797"/>
                  </a:lnTo>
                  <a:lnTo>
                    <a:pt x="255" y="797"/>
                  </a:lnTo>
                  <a:lnTo>
                    <a:pt x="255" y="798"/>
                  </a:lnTo>
                  <a:lnTo>
                    <a:pt x="256" y="799"/>
                  </a:lnTo>
                  <a:lnTo>
                    <a:pt x="256" y="800"/>
                  </a:lnTo>
                  <a:lnTo>
                    <a:pt x="255" y="802"/>
                  </a:lnTo>
                  <a:lnTo>
                    <a:pt x="256" y="802"/>
                  </a:lnTo>
                  <a:lnTo>
                    <a:pt x="256" y="804"/>
                  </a:lnTo>
                  <a:lnTo>
                    <a:pt x="255" y="805"/>
                  </a:lnTo>
                  <a:lnTo>
                    <a:pt x="255" y="808"/>
                  </a:lnTo>
                  <a:lnTo>
                    <a:pt x="256" y="808"/>
                  </a:lnTo>
                  <a:lnTo>
                    <a:pt x="256" y="809"/>
                  </a:lnTo>
                  <a:lnTo>
                    <a:pt x="255" y="809"/>
                  </a:lnTo>
                  <a:lnTo>
                    <a:pt x="255" y="810"/>
                  </a:lnTo>
                  <a:lnTo>
                    <a:pt x="257" y="809"/>
                  </a:lnTo>
                  <a:lnTo>
                    <a:pt x="259" y="809"/>
                  </a:lnTo>
                  <a:lnTo>
                    <a:pt x="259" y="810"/>
                  </a:lnTo>
                  <a:lnTo>
                    <a:pt x="256" y="811"/>
                  </a:lnTo>
                  <a:lnTo>
                    <a:pt x="255" y="812"/>
                  </a:lnTo>
                  <a:lnTo>
                    <a:pt x="255" y="816"/>
                  </a:lnTo>
                  <a:lnTo>
                    <a:pt x="256" y="817"/>
                  </a:lnTo>
                  <a:lnTo>
                    <a:pt x="257" y="817"/>
                  </a:lnTo>
                  <a:lnTo>
                    <a:pt x="256" y="818"/>
                  </a:lnTo>
                  <a:lnTo>
                    <a:pt x="257" y="818"/>
                  </a:lnTo>
                  <a:lnTo>
                    <a:pt x="257" y="820"/>
                  </a:lnTo>
                  <a:lnTo>
                    <a:pt x="259" y="820"/>
                  </a:lnTo>
                  <a:lnTo>
                    <a:pt x="260" y="826"/>
                  </a:lnTo>
                  <a:lnTo>
                    <a:pt x="259" y="826"/>
                  </a:lnTo>
                  <a:lnTo>
                    <a:pt x="259" y="827"/>
                  </a:lnTo>
                  <a:lnTo>
                    <a:pt x="260" y="827"/>
                  </a:lnTo>
                  <a:lnTo>
                    <a:pt x="260" y="830"/>
                  </a:lnTo>
                  <a:lnTo>
                    <a:pt x="261" y="830"/>
                  </a:lnTo>
                  <a:lnTo>
                    <a:pt x="261" y="831"/>
                  </a:lnTo>
                  <a:lnTo>
                    <a:pt x="262" y="831"/>
                  </a:lnTo>
                  <a:lnTo>
                    <a:pt x="262" y="833"/>
                  </a:lnTo>
                  <a:lnTo>
                    <a:pt x="261" y="833"/>
                  </a:lnTo>
                  <a:lnTo>
                    <a:pt x="256" y="837"/>
                  </a:lnTo>
                  <a:lnTo>
                    <a:pt x="259" y="837"/>
                  </a:lnTo>
                  <a:lnTo>
                    <a:pt x="261" y="840"/>
                  </a:lnTo>
                  <a:lnTo>
                    <a:pt x="263" y="841"/>
                  </a:lnTo>
                  <a:lnTo>
                    <a:pt x="262" y="842"/>
                  </a:lnTo>
                  <a:lnTo>
                    <a:pt x="262" y="843"/>
                  </a:lnTo>
                  <a:lnTo>
                    <a:pt x="265" y="843"/>
                  </a:lnTo>
                  <a:lnTo>
                    <a:pt x="266" y="842"/>
                  </a:lnTo>
                  <a:lnTo>
                    <a:pt x="272" y="841"/>
                  </a:lnTo>
                  <a:lnTo>
                    <a:pt x="273" y="841"/>
                  </a:lnTo>
                  <a:lnTo>
                    <a:pt x="273" y="842"/>
                  </a:lnTo>
                  <a:lnTo>
                    <a:pt x="275" y="845"/>
                  </a:lnTo>
                  <a:lnTo>
                    <a:pt x="276" y="845"/>
                  </a:lnTo>
                  <a:lnTo>
                    <a:pt x="274" y="847"/>
                  </a:lnTo>
                  <a:lnTo>
                    <a:pt x="274" y="852"/>
                  </a:lnTo>
                  <a:lnTo>
                    <a:pt x="276" y="854"/>
                  </a:lnTo>
                  <a:lnTo>
                    <a:pt x="279" y="854"/>
                  </a:lnTo>
                  <a:lnTo>
                    <a:pt x="279" y="852"/>
                  </a:lnTo>
                  <a:lnTo>
                    <a:pt x="280" y="849"/>
                  </a:lnTo>
                  <a:lnTo>
                    <a:pt x="282" y="847"/>
                  </a:lnTo>
                  <a:lnTo>
                    <a:pt x="287" y="846"/>
                  </a:lnTo>
                  <a:lnTo>
                    <a:pt x="288" y="846"/>
                  </a:lnTo>
                  <a:lnTo>
                    <a:pt x="290" y="847"/>
                  </a:lnTo>
                  <a:lnTo>
                    <a:pt x="290" y="852"/>
                  </a:lnTo>
                  <a:lnTo>
                    <a:pt x="288" y="853"/>
                  </a:lnTo>
                  <a:lnTo>
                    <a:pt x="290" y="853"/>
                  </a:lnTo>
                  <a:lnTo>
                    <a:pt x="294" y="858"/>
                  </a:lnTo>
                  <a:lnTo>
                    <a:pt x="294" y="859"/>
                  </a:lnTo>
                  <a:lnTo>
                    <a:pt x="298" y="863"/>
                  </a:lnTo>
                  <a:lnTo>
                    <a:pt x="302" y="865"/>
                  </a:lnTo>
                  <a:lnTo>
                    <a:pt x="300" y="865"/>
                  </a:lnTo>
                  <a:lnTo>
                    <a:pt x="299" y="866"/>
                  </a:lnTo>
                  <a:lnTo>
                    <a:pt x="299" y="869"/>
                  </a:lnTo>
                  <a:lnTo>
                    <a:pt x="302" y="869"/>
                  </a:lnTo>
                  <a:lnTo>
                    <a:pt x="302" y="867"/>
                  </a:lnTo>
                  <a:lnTo>
                    <a:pt x="303" y="866"/>
                  </a:lnTo>
                  <a:lnTo>
                    <a:pt x="304" y="866"/>
                  </a:lnTo>
                  <a:lnTo>
                    <a:pt x="305" y="867"/>
                  </a:lnTo>
                  <a:lnTo>
                    <a:pt x="309" y="867"/>
                  </a:lnTo>
                  <a:lnTo>
                    <a:pt x="309" y="870"/>
                  </a:lnTo>
                  <a:lnTo>
                    <a:pt x="310" y="871"/>
                  </a:lnTo>
                  <a:lnTo>
                    <a:pt x="310" y="872"/>
                  </a:lnTo>
                  <a:lnTo>
                    <a:pt x="309" y="872"/>
                  </a:lnTo>
                  <a:lnTo>
                    <a:pt x="315" y="874"/>
                  </a:lnTo>
                  <a:lnTo>
                    <a:pt x="316" y="877"/>
                  </a:lnTo>
                  <a:lnTo>
                    <a:pt x="315" y="878"/>
                  </a:lnTo>
                  <a:lnTo>
                    <a:pt x="307" y="874"/>
                  </a:lnTo>
                  <a:lnTo>
                    <a:pt x="306" y="873"/>
                  </a:lnTo>
                  <a:lnTo>
                    <a:pt x="304" y="870"/>
                  </a:lnTo>
                  <a:lnTo>
                    <a:pt x="304" y="872"/>
                  </a:lnTo>
                  <a:lnTo>
                    <a:pt x="306" y="874"/>
                  </a:lnTo>
                  <a:lnTo>
                    <a:pt x="309" y="879"/>
                  </a:lnTo>
                  <a:lnTo>
                    <a:pt x="307" y="878"/>
                  </a:lnTo>
                  <a:lnTo>
                    <a:pt x="307" y="879"/>
                  </a:lnTo>
                  <a:lnTo>
                    <a:pt x="312" y="884"/>
                  </a:lnTo>
                  <a:lnTo>
                    <a:pt x="313" y="883"/>
                  </a:lnTo>
                  <a:lnTo>
                    <a:pt x="313" y="886"/>
                  </a:lnTo>
                  <a:lnTo>
                    <a:pt x="315" y="889"/>
                  </a:lnTo>
                  <a:lnTo>
                    <a:pt x="315" y="890"/>
                  </a:lnTo>
                  <a:lnTo>
                    <a:pt x="316" y="889"/>
                  </a:lnTo>
                  <a:lnTo>
                    <a:pt x="316" y="888"/>
                  </a:lnTo>
                  <a:lnTo>
                    <a:pt x="315" y="886"/>
                  </a:lnTo>
                  <a:lnTo>
                    <a:pt x="315" y="885"/>
                  </a:lnTo>
                  <a:lnTo>
                    <a:pt x="316" y="884"/>
                  </a:lnTo>
                  <a:lnTo>
                    <a:pt x="318" y="884"/>
                  </a:lnTo>
                  <a:lnTo>
                    <a:pt x="322" y="888"/>
                  </a:lnTo>
                  <a:lnTo>
                    <a:pt x="322" y="892"/>
                  </a:lnTo>
                  <a:lnTo>
                    <a:pt x="323" y="894"/>
                  </a:lnTo>
                  <a:lnTo>
                    <a:pt x="323" y="895"/>
                  </a:lnTo>
                  <a:lnTo>
                    <a:pt x="324" y="896"/>
                  </a:lnTo>
                  <a:lnTo>
                    <a:pt x="324" y="895"/>
                  </a:lnTo>
                  <a:lnTo>
                    <a:pt x="323" y="894"/>
                  </a:lnTo>
                  <a:lnTo>
                    <a:pt x="323" y="892"/>
                  </a:lnTo>
                  <a:lnTo>
                    <a:pt x="322" y="890"/>
                  </a:lnTo>
                  <a:lnTo>
                    <a:pt x="323" y="888"/>
                  </a:lnTo>
                  <a:lnTo>
                    <a:pt x="324" y="886"/>
                  </a:lnTo>
                  <a:lnTo>
                    <a:pt x="325" y="886"/>
                  </a:lnTo>
                  <a:lnTo>
                    <a:pt x="325" y="891"/>
                  </a:lnTo>
                  <a:lnTo>
                    <a:pt x="327" y="897"/>
                  </a:lnTo>
                  <a:lnTo>
                    <a:pt x="329" y="901"/>
                  </a:lnTo>
                  <a:lnTo>
                    <a:pt x="329" y="902"/>
                  </a:lnTo>
                  <a:lnTo>
                    <a:pt x="331" y="903"/>
                  </a:lnTo>
                  <a:lnTo>
                    <a:pt x="333" y="903"/>
                  </a:lnTo>
                  <a:lnTo>
                    <a:pt x="333" y="906"/>
                  </a:lnTo>
                  <a:lnTo>
                    <a:pt x="334" y="907"/>
                  </a:lnTo>
                  <a:lnTo>
                    <a:pt x="335" y="907"/>
                  </a:lnTo>
                  <a:lnTo>
                    <a:pt x="335" y="910"/>
                  </a:lnTo>
                  <a:lnTo>
                    <a:pt x="334" y="910"/>
                  </a:lnTo>
                  <a:lnTo>
                    <a:pt x="330" y="906"/>
                  </a:lnTo>
                  <a:lnTo>
                    <a:pt x="329" y="903"/>
                  </a:lnTo>
                  <a:lnTo>
                    <a:pt x="328" y="903"/>
                  </a:lnTo>
                  <a:lnTo>
                    <a:pt x="328" y="904"/>
                  </a:lnTo>
                  <a:lnTo>
                    <a:pt x="330" y="907"/>
                  </a:lnTo>
                  <a:lnTo>
                    <a:pt x="330" y="908"/>
                  </a:lnTo>
                  <a:lnTo>
                    <a:pt x="329" y="909"/>
                  </a:lnTo>
                  <a:lnTo>
                    <a:pt x="327" y="914"/>
                  </a:lnTo>
                  <a:lnTo>
                    <a:pt x="322" y="914"/>
                  </a:lnTo>
                  <a:lnTo>
                    <a:pt x="322" y="916"/>
                  </a:lnTo>
                  <a:lnTo>
                    <a:pt x="324" y="915"/>
                  </a:lnTo>
                  <a:lnTo>
                    <a:pt x="328" y="915"/>
                  </a:lnTo>
                  <a:lnTo>
                    <a:pt x="328" y="913"/>
                  </a:lnTo>
                  <a:lnTo>
                    <a:pt x="330" y="909"/>
                  </a:lnTo>
                  <a:lnTo>
                    <a:pt x="331" y="908"/>
                  </a:lnTo>
                  <a:lnTo>
                    <a:pt x="331" y="909"/>
                  </a:lnTo>
                  <a:lnTo>
                    <a:pt x="333" y="909"/>
                  </a:lnTo>
                  <a:lnTo>
                    <a:pt x="333" y="915"/>
                  </a:lnTo>
                  <a:lnTo>
                    <a:pt x="335" y="915"/>
                  </a:lnTo>
                  <a:lnTo>
                    <a:pt x="336" y="916"/>
                  </a:lnTo>
                  <a:lnTo>
                    <a:pt x="336" y="917"/>
                  </a:lnTo>
                  <a:lnTo>
                    <a:pt x="334" y="920"/>
                  </a:lnTo>
                  <a:lnTo>
                    <a:pt x="331" y="921"/>
                  </a:lnTo>
                  <a:lnTo>
                    <a:pt x="331" y="920"/>
                  </a:lnTo>
                  <a:lnTo>
                    <a:pt x="330" y="920"/>
                  </a:lnTo>
                  <a:lnTo>
                    <a:pt x="329" y="919"/>
                  </a:lnTo>
                  <a:lnTo>
                    <a:pt x="327" y="921"/>
                  </a:lnTo>
                  <a:lnTo>
                    <a:pt x="323" y="922"/>
                  </a:lnTo>
                  <a:lnTo>
                    <a:pt x="322" y="922"/>
                  </a:lnTo>
                  <a:lnTo>
                    <a:pt x="322" y="923"/>
                  </a:lnTo>
                  <a:lnTo>
                    <a:pt x="321" y="925"/>
                  </a:lnTo>
                  <a:lnTo>
                    <a:pt x="321" y="926"/>
                  </a:lnTo>
                  <a:lnTo>
                    <a:pt x="322" y="926"/>
                  </a:lnTo>
                  <a:lnTo>
                    <a:pt x="322" y="927"/>
                  </a:lnTo>
                  <a:lnTo>
                    <a:pt x="321" y="928"/>
                  </a:lnTo>
                  <a:lnTo>
                    <a:pt x="319" y="928"/>
                  </a:lnTo>
                  <a:lnTo>
                    <a:pt x="318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18" y="931"/>
                  </a:lnTo>
                  <a:lnTo>
                    <a:pt x="313" y="935"/>
                  </a:lnTo>
                  <a:lnTo>
                    <a:pt x="311" y="935"/>
                  </a:lnTo>
                  <a:lnTo>
                    <a:pt x="305" y="941"/>
                  </a:lnTo>
                  <a:lnTo>
                    <a:pt x="302" y="940"/>
                  </a:lnTo>
                  <a:lnTo>
                    <a:pt x="302" y="941"/>
                  </a:lnTo>
                  <a:lnTo>
                    <a:pt x="303" y="943"/>
                  </a:lnTo>
                  <a:lnTo>
                    <a:pt x="300" y="943"/>
                  </a:lnTo>
                  <a:lnTo>
                    <a:pt x="302" y="944"/>
                  </a:lnTo>
                  <a:lnTo>
                    <a:pt x="303" y="944"/>
                  </a:lnTo>
                  <a:lnTo>
                    <a:pt x="302" y="945"/>
                  </a:lnTo>
                  <a:lnTo>
                    <a:pt x="303" y="946"/>
                  </a:lnTo>
                  <a:lnTo>
                    <a:pt x="305" y="946"/>
                  </a:lnTo>
                  <a:lnTo>
                    <a:pt x="304" y="947"/>
                  </a:lnTo>
                  <a:lnTo>
                    <a:pt x="300" y="947"/>
                  </a:lnTo>
                  <a:lnTo>
                    <a:pt x="298" y="946"/>
                  </a:lnTo>
                  <a:lnTo>
                    <a:pt x="297" y="945"/>
                  </a:lnTo>
                  <a:lnTo>
                    <a:pt x="299" y="945"/>
                  </a:lnTo>
                  <a:lnTo>
                    <a:pt x="299" y="943"/>
                  </a:lnTo>
                  <a:lnTo>
                    <a:pt x="297" y="943"/>
                  </a:lnTo>
                  <a:lnTo>
                    <a:pt x="297" y="944"/>
                  </a:lnTo>
                  <a:lnTo>
                    <a:pt x="296" y="943"/>
                  </a:lnTo>
                  <a:lnTo>
                    <a:pt x="294" y="944"/>
                  </a:lnTo>
                  <a:lnTo>
                    <a:pt x="294" y="946"/>
                  </a:lnTo>
                  <a:lnTo>
                    <a:pt x="293" y="947"/>
                  </a:lnTo>
                  <a:lnTo>
                    <a:pt x="292" y="947"/>
                  </a:lnTo>
                  <a:lnTo>
                    <a:pt x="291" y="946"/>
                  </a:lnTo>
                  <a:lnTo>
                    <a:pt x="297" y="952"/>
                  </a:lnTo>
                  <a:lnTo>
                    <a:pt x="294" y="952"/>
                  </a:lnTo>
                  <a:lnTo>
                    <a:pt x="294" y="953"/>
                  </a:lnTo>
                  <a:lnTo>
                    <a:pt x="298" y="953"/>
                  </a:lnTo>
                  <a:lnTo>
                    <a:pt x="299" y="952"/>
                  </a:lnTo>
                  <a:lnTo>
                    <a:pt x="299" y="953"/>
                  </a:lnTo>
                  <a:lnTo>
                    <a:pt x="302" y="950"/>
                  </a:lnTo>
                  <a:lnTo>
                    <a:pt x="304" y="949"/>
                  </a:lnTo>
                  <a:lnTo>
                    <a:pt x="309" y="951"/>
                  </a:lnTo>
                  <a:lnTo>
                    <a:pt x="309" y="952"/>
                  </a:lnTo>
                  <a:lnTo>
                    <a:pt x="310" y="952"/>
                  </a:lnTo>
                  <a:lnTo>
                    <a:pt x="311" y="951"/>
                  </a:lnTo>
                  <a:lnTo>
                    <a:pt x="310" y="949"/>
                  </a:lnTo>
                  <a:lnTo>
                    <a:pt x="309" y="947"/>
                  </a:lnTo>
                  <a:lnTo>
                    <a:pt x="311" y="947"/>
                  </a:lnTo>
                  <a:lnTo>
                    <a:pt x="309" y="945"/>
                  </a:lnTo>
                  <a:lnTo>
                    <a:pt x="309" y="944"/>
                  </a:lnTo>
                  <a:lnTo>
                    <a:pt x="311" y="944"/>
                  </a:lnTo>
                  <a:lnTo>
                    <a:pt x="313" y="946"/>
                  </a:lnTo>
                  <a:lnTo>
                    <a:pt x="313" y="947"/>
                  </a:lnTo>
                  <a:lnTo>
                    <a:pt x="316" y="949"/>
                  </a:lnTo>
                  <a:lnTo>
                    <a:pt x="316" y="950"/>
                  </a:lnTo>
                  <a:lnTo>
                    <a:pt x="315" y="950"/>
                  </a:lnTo>
                  <a:lnTo>
                    <a:pt x="316" y="951"/>
                  </a:lnTo>
                  <a:lnTo>
                    <a:pt x="317" y="951"/>
                  </a:lnTo>
                  <a:lnTo>
                    <a:pt x="318" y="953"/>
                  </a:lnTo>
                  <a:lnTo>
                    <a:pt x="317" y="954"/>
                  </a:lnTo>
                  <a:lnTo>
                    <a:pt x="313" y="954"/>
                  </a:lnTo>
                  <a:lnTo>
                    <a:pt x="313" y="956"/>
                  </a:lnTo>
                  <a:lnTo>
                    <a:pt x="312" y="956"/>
                  </a:lnTo>
                  <a:lnTo>
                    <a:pt x="311" y="954"/>
                  </a:lnTo>
                  <a:lnTo>
                    <a:pt x="305" y="954"/>
                  </a:lnTo>
                  <a:lnTo>
                    <a:pt x="305" y="952"/>
                  </a:lnTo>
                  <a:lnTo>
                    <a:pt x="304" y="952"/>
                  </a:lnTo>
                  <a:lnTo>
                    <a:pt x="304" y="953"/>
                  </a:lnTo>
                  <a:lnTo>
                    <a:pt x="303" y="953"/>
                  </a:lnTo>
                  <a:lnTo>
                    <a:pt x="302" y="954"/>
                  </a:lnTo>
                  <a:lnTo>
                    <a:pt x="303" y="954"/>
                  </a:lnTo>
                  <a:lnTo>
                    <a:pt x="303" y="956"/>
                  </a:lnTo>
                  <a:lnTo>
                    <a:pt x="304" y="956"/>
                  </a:lnTo>
                  <a:lnTo>
                    <a:pt x="304" y="957"/>
                  </a:lnTo>
                  <a:lnTo>
                    <a:pt x="302" y="957"/>
                  </a:lnTo>
                  <a:lnTo>
                    <a:pt x="305" y="960"/>
                  </a:lnTo>
                  <a:lnTo>
                    <a:pt x="304" y="960"/>
                  </a:lnTo>
                  <a:lnTo>
                    <a:pt x="304" y="963"/>
                  </a:lnTo>
                  <a:lnTo>
                    <a:pt x="306" y="963"/>
                  </a:lnTo>
                  <a:lnTo>
                    <a:pt x="306" y="965"/>
                  </a:lnTo>
                  <a:lnTo>
                    <a:pt x="307" y="964"/>
                  </a:lnTo>
                  <a:lnTo>
                    <a:pt x="307" y="965"/>
                  </a:lnTo>
                  <a:lnTo>
                    <a:pt x="309" y="965"/>
                  </a:lnTo>
                  <a:lnTo>
                    <a:pt x="309" y="968"/>
                  </a:lnTo>
                  <a:lnTo>
                    <a:pt x="307" y="969"/>
                  </a:lnTo>
                  <a:lnTo>
                    <a:pt x="307" y="968"/>
                  </a:lnTo>
                  <a:lnTo>
                    <a:pt x="306" y="968"/>
                  </a:lnTo>
                  <a:lnTo>
                    <a:pt x="305" y="969"/>
                  </a:lnTo>
                  <a:lnTo>
                    <a:pt x="304" y="969"/>
                  </a:lnTo>
                  <a:lnTo>
                    <a:pt x="303" y="970"/>
                  </a:lnTo>
                  <a:lnTo>
                    <a:pt x="304" y="970"/>
                  </a:lnTo>
                  <a:lnTo>
                    <a:pt x="304" y="971"/>
                  </a:lnTo>
                  <a:lnTo>
                    <a:pt x="300" y="974"/>
                  </a:lnTo>
                  <a:lnTo>
                    <a:pt x="299" y="974"/>
                  </a:lnTo>
                  <a:lnTo>
                    <a:pt x="299" y="972"/>
                  </a:lnTo>
                  <a:lnTo>
                    <a:pt x="300" y="972"/>
                  </a:lnTo>
                  <a:lnTo>
                    <a:pt x="302" y="971"/>
                  </a:lnTo>
                  <a:lnTo>
                    <a:pt x="302" y="970"/>
                  </a:lnTo>
                  <a:lnTo>
                    <a:pt x="300" y="970"/>
                  </a:lnTo>
                  <a:lnTo>
                    <a:pt x="298" y="972"/>
                  </a:lnTo>
                  <a:lnTo>
                    <a:pt x="296" y="972"/>
                  </a:lnTo>
                  <a:lnTo>
                    <a:pt x="294" y="975"/>
                  </a:lnTo>
                  <a:lnTo>
                    <a:pt x="292" y="975"/>
                  </a:lnTo>
                  <a:lnTo>
                    <a:pt x="292" y="976"/>
                  </a:lnTo>
                  <a:lnTo>
                    <a:pt x="291" y="976"/>
                  </a:lnTo>
                  <a:lnTo>
                    <a:pt x="291" y="980"/>
                  </a:lnTo>
                  <a:lnTo>
                    <a:pt x="290" y="981"/>
                  </a:lnTo>
                  <a:lnTo>
                    <a:pt x="288" y="983"/>
                  </a:lnTo>
                  <a:lnTo>
                    <a:pt x="288" y="984"/>
                  </a:lnTo>
                  <a:lnTo>
                    <a:pt x="290" y="984"/>
                  </a:lnTo>
                  <a:lnTo>
                    <a:pt x="290" y="986"/>
                  </a:lnTo>
                  <a:lnTo>
                    <a:pt x="287" y="988"/>
                  </a:lnTo>
                  <a:lnTo>
                    <a:pt x="286" y="987"/>
                  </a:lnTo>
                  <a:lnTo>
                    <a:pt x="286" y="992"/>
                  </a:lnTo>
                  <a:lnTo>
                    <a:pt x="285" y="990"/>
                  </a:lnTo>
                  <a:lnTo>
                    <a:pt x="285" y="987"/>
                  </a:lnTo>
                  <a:lnTo>
                    <a:pt x="284" y="987"/>
                  </a:lnTo>
                  <a:lnTo>
                    <a:pt x="281" y="984"/>
                  </a:lnTo>
                  <a:lnTo>
                    <a:pt x="281" y="986"/>
                  </a:lnTo>
                  <a:lnTo>
                    <a:pt x="282" y="988"/>
                  </a:lnTo>
                  <a:lnTo>
                    <a:pt x="281" y="989"/>
                  </a:lnTo>
                  <a:lnTo>
                    <a:pt x="281" y="987"/>
                  </a:lnTo>
                  <a:lnTo>
                    <a:pt x="280" y="987"/>
                  </a:lnTo>
                  <a:lnTo>
                    <a:pt x="280" y="983"/>
                  </a:lnTo>
                  <a:lnTo>
                    <a:pt x="279" y="981"/>
                  </a:lnTo>
                  <a:lnTo>
                    <a:pt x="280" y="980"/>
                  </a:lnTo>
                  <a:lnTo>
                    <a:pt x="280" y="970"/>
                  </a:lnTo>
                  <a:lnTo>
                    <a:pt x="279" y="970"/>
                  </a:lnTo>
                  <a:lnTo>
                    <a:pt x="279" y="975"/>
                  </a:lnTo>
                  <a:lnTo>
                    <a:pt x="278" y="976"/>
                  </a:lnTo>
                  <a:lnTo>
                    <a:pt x="278" y="975"/>
                  </a:lnTo>
                  <a:lnTo>
                    <a:pt x="276" y="974"/>
                  </a:lnTo>
                  <a:lnTo>
                    <a:pt x="276" y="972"/>
                  </a:lnTo>
                  <a:lnTo>
                    <a:pt x="278" y="970"/>
                  </a:lnTo>
                  <a:lnTo>
                    <a:pt x="278" y="969"/>
                  </a:lnTo>
                  <a:lnTo>
                    <a:pt x="276" y="968"/>
                  </a:lnTo>
                  <a:lnTo>
                    <a:pt x="276" y="970"/>
                  </a:lnTo>
                  <a:lnTo>
                    <a:pt x="275" y="971"/>
                  </a:lnTo>
                  <a:lnTo>
                    <a:pt x="275" y="972"/>
                  </a:lnTo>
                  <a:lnTo>
                    <a:pt x="274" y="972"/>
                  </a:lnTo>
                  <a:lnTo>
                    <a:pt x="274" y="977"/>
                  </a:lnTo>
                  <a:lnTo>
                    <a:pt x="275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5" y="981"/>
                  </a:lnTo>
                  <a:lnTo>
                    <a:pt x="275" y="974"/>
                  </a:lnTo>
                  <a:lnTo>
                    <a:pt x="276" y="974"/>
                  </a:lnTo>
                  <a:lnTo>
                    <a:pt x="276" y="975"/>
                  </a:lnTo>
                  <a:lnTo>
                    <a:pt x="278" y="976"/>
                  </a:lnTo>
                  <a:lnTo>
                    <a:pt x="278" y="987"/>
                  </a:lnTo>
                  <a:lnTo>
                    <a:pt x="275" y="987"/>
                  </a:lnTo>
                  <a:lnTo>
                    <a:pt x="275" y="983"/>
                  </a:lnTo>
                  <a:lnTo>
                    <a:pt x="274" y="983"/>
                  </a:lnTo>
                  <a:lnTo>
                    <a:pt x="273" y="982"/>
                  </a:lnTo>
                  <a:lnTo>
                    <a:pt x="273" y="984"/>
                  </a:lnTo>
                  <a:lnTo>
                    <a:pt x="274" y="984"/>
                  </a:lnTo>
                  <a:lnTo>
                    <a:pt x="274" y="988"/>
                  </a:lnTo>
                  <a:lnTo>
                    <a:pt x="273" y="989"/>
                  </a:lnTo>
                  <a:lnTo>
                    <a:pt x="272" y="988"/>
                  </a:lnTo>
                  <a:lnTo>
                    <a:pt x="271" y="988"/>
                  </a:lnTo>
                  <a:lnTo>
                    <a:pt x="272" y="989"/>
                  </a:lnTo>
                  <a:lnTo>
                    <a:pt x="272" y="990"/>
                  </a:lnTo>
                  <a:lnTo>
                    <a:pt x="273" y="990"/>
                  </a:lnTo>
                  <a:lnTo>
                    <a:pt x="273" y="992"/>
                  </a:lnTo>
                  <a:lnTo>
                    <a:pt x="272" y="992"/>
                  </a:lnTo>
                  <a:lnTo>
                    <a:pt x="268" y="989"/>
                  </a:lnTo>
                  <a:lnTo>
                    <a:pt x="268" y="993"/>
                  </a:lnTo>
                  <a:lnTo>
                    <a:pt x="267" y="994"/>
                  </a:lnTo>
                  <a:lnTo>
                    <a:pt x="267" y="995"/>
                  </a:lnTo>
                  <a:lnTo>
                    <a:pt x="268" y="995"/>
                  </a:lnTo>
                  <a:lnTo>
                    <a:pt x="269" y="996"/>
                  </a:lnTo>
                  <a:lnTo>
                    <a:pt x="268" y="997"/>
                  </a:lnTo>
                  <a:lnTo>
                    <a:pt x="262" y="996"/>
                  </a:lnTo>
                  <a:lnTo>
                    <a:pt x="265" y="999"/>
                  </a:lnTo>
                  <a:lnTo>
                    <a:pt x="263" y="1000"/>
                  </a:lnTo>
                  <a:lnTo>
                    <a:pt x="261" y="1000"/>
                  </a:lnTo>
                  <a:lnTo>
                    <a:pt x="260" y="1001"/>
                  </a:lnTo>
                  <a:lnTo>
                    <a:pt x="260" y="1002"/>
                  </a:lnTo>
                  <a:lnTo>
                    <a:pt x="255" y="1002"/>
                  </a:lnTo>
                  <a:lnTo>
                    <a:pt x="251" y="999"/>
                  </a:lnTo>
                  <a:lnTo>
                    <a:pt x="251" y="1000"/>
                  </a:lnTo>
                  <a:lnTo>
                    <a:pt x="249" y="1000"/>
                  </a:lnTo>
                  <a:lnTo>
                    <a:pt x="250" y="1001"/>
                  </a:lnTo>
                  <a:lnTo>
                    <a:pt x="251" y="1001"/>
                  </a:lnTo>
                  <a:lnTo>
                    <a:pt x="251" y="1003"/>
                  </a:lnTo>
                  <a:lnTo>
                    <a:pt x="250" y="1003"/>
                  </a:lnTo>
                  <a:lnTo>
                    <a:pt x="251" y="1005"/>
                  </a:lnTo>
                  <a:lnTo>
                    <a:pt x="254" y="1003"/>
                  </a:lnTo>
                  <a:lnTo>
                    <a:pt x="254" y="1006"/>
                  </a:lnTo>
                  <a:lnTo>
                    <a:pt x="253" y="1007"/>
                  </a:lnTo>
                  <a:lnTo>
                    <a:pt x="253" y="1008"/>
                  </a:lnTo>
                  <a:lnTo>
                    <a:pt x="251" y="1007"/>
                  </a:lnTo>
                  <a:lnTo>
                    <a:pt x="249" y="1006"/>
                  </a:lnTo>
                  <a:lnTo>
                    <a:pt x="247" y="1006"/>
                  </a:lnTo>
                  <a:lnTo>
                    <a:pt x="247" y="1007"/>
                  </a:lnTo>
                  <a:lnTo>
                    <a:pt x="248" y="1007"/>
                  </a:lnTo>
                  <a:lnTo>
                    <a:pt x="250" y="1009"/>
                  </a:lnTo>
                  <a:lnTo>
                    <a:pt x="249" y="1009"/>
                  </a:lnTo>
                  <a:lnTo>
                    <a:pt x="245" y="1011"/>
                  </a:lnTo>
                  <a:lnTo>
                    <a:pt x="230" y="1008"/>
                  </a:lnTo>
                  <a:lnTo>
                    <a:pt x="216" y="1007"/>
                  </a:lnTo>
                  <a:lnTo>
                    <a:pt x="217" y="1008"/>
                  </a:lnTo>
                  <a:lnTo>
                    <a:pt x="217" y="1009"/>
                  </a:lnTo>
                  <a:lnTo>
                    <a:pt x="213" y="1009"/>
                  </a:lnTo>
                  <a:lnTo>
                    <a:pt x="213" y="1011"/>
                  </a:lnTo>
                  <a:lnTo>
                    <a:pt x="215" y="1009"/>
                  </a:lnTo>
                  <a:lnTo>
                    <a:pt x="215" y="1011"/>
                  </a:lnTo>
                  <a:lnTo>
                    <a:pt x="216" y="1011"/>
                  </a:lnTo>
                  <a:lnTo>
                    <a:pt x="218" y="1012"/>
                  </a:lnTo>
                  <a:lnTo>
                    <a:pt x="219" y="1011"/>
                  </a:lnTo>
                  <a:lnTo>
                    <a:pt x="219" y="1009"/>
                  </a:lnTo>
                  <a:lnTo>
                    <a:pt x="220" y="1009"/>
                  </a:lnTo>
                  <a:lnTo>
                    <a:pt x="222" y="1011"/>
                  </a:lnTo>
                  <a:lnTo>
                    <a:pt x="222" y="1013"/>
                  </a:lnTo>
                  <a:lnTo>
                    <a:pt x="223" y="1013"/>
                  </a:lnTo>
                  <a:lnTo>
                    <a:pt x="224" y="1012"/>
                  </a:lnTo>
                  <a:lnTo>
                    <a:pt x="224" y="1008"/>
                  </a:lnTo>
                  <a:lnTo>
                    <a:pt x="225" y="1009"/>
                  </a:lnTo>
                  <a:lnTo>
                    <a:pt x="228" y="1011"/>
                  </a:lnTo>
                  <a:lnTo>
                    <a:pt x="234" y="1011"/>
                  </a:lnTo>
                  <a:lnTo>
                    <a:pt x="235" y="1012"/>
                  </a:lnTo>
                  <a:lnTo>
                    <a:pt x="240" y="1012"/>
                  </a:lnTo>
                  <a:lnTo>
                    <a:pt x="238" y="1013"/>
                  </a:lnTo>
                  <a:lnTo>
                    <a:pt x="240" y="1014"/>
                  </a:lnTo>
                  <a:lnTo>
                    <a:pt x="240" y="1015"/>
                  </a:lnTo>
                  <a:lnTo>
                    <a:pt x="241" y="1015"/>
                  </a:lnTo>
                  <a:lnTo>
                    <a:pt x="241" y="1017"/>
                  </a:lnTo>
                  <a:lnTo>
                    <a:pt x="242" y="1017"/>
                  </a:lnTo>
                  <a:lnTo>
                    <a:pt x="242" y="1018"/>
                  </a:lnTo>
                  <a:lnTo>
                    <a:pt x="241" y="1018"/>
                  </a:lnTo>
                  <a:lnTo>
                    <a:pt x="242" y="1019"/>
                  </a:lnTo>
                  <a:lnTo>
                    <a:pt x="243" y="1019"/>
                  </a:lnTo>
                  <a:lnTo>
                    <a:pt x="245" y="1021"/>
                  </a:lnTo>
                  <a:lnTo>
                    <a:pt x="244" y="1023"/>
                  </a:lnTo>
                  <a:lnTo>
                    <a:pt x="242" y="1023"/>
                  </a:lnTo>
                  <a:lnTo>
                    <a:pt x="242" y="1024"/>
                  </a:lnTo>
                  <a:lnTo>
                    <a:pt x="241" y="1025"/>
                  </a:lnTo>
                  <a:lnTo>
                    <a:pt x="238" y="1025"/>
                  </a:lnTo>
                  <a:lnTo>
                    <a:pt x="238" y="1026"/>
                  </a:lnTo>
                  <a:lnTo>
                    <a:pt x="236" y="1026"/>
                  </a:lnTo>
                  <a:lnTo>
                    <a:pt x="231" y="1025"/>
                  </a:lnTo>
                  <a:lnTo>
                    <a:pt x="224" y="1021"/>
                  </a:lnTo>
                  <a:lnTo>
                    <a:pt x="223" y="1023"/>
                  </a:lnTo>
                  <a:lnTo>
                    <a:pt x="225" y="1023"/>
                  </a:lnTo>
                  <a:lnTo>
                    <a:pt x="234" y="1027"/>
                  </a:lnTo>
                  <a:lnTo>
                    <a:pt x="235" y="1027"/>
                  </a:lnTo>
                  <a:lnTo>
                    <a:pt x="236" y="1029"/>
                  </a:lnTo>
                  <a:lnTo>
                    <a:pt x="236" y="1032"/>
                  </a:lnTo>
                  <a:lnTo>
                    <a:pt x="237" y="1032"/>
                  </a:lnTo>
                  <a:lnTo>
                    <a:pt x="237" y="1031"/>
                  </a:lnTo>
                  <a:lnTo>
                    <a:pt x="238" y="1031"/>
                  </a:lnTo>
                  <a:lnTo>
                    <a:pt x="238" y="1033"/>
                  </a:lnTo>
                  <a:lnTo>
                    <a:pt x="232" y="1032"/>
                  </a:lnTo>
                  <a:lnTo>
                    <a:pt x="236" y="1036"/>
                  </a:lnTo>
                  <a:lnTo>
                    <a:pt x="235" y="1036"/>
                  </a:lnTo>
                  <a:lnTo>
                    <a:pt x="236" y="1037"/>
                  </a:lnTo>
                  <a:lnTo>
                    <a:pt x="237" y="1037"/>
                  </a:lnTo>
                  <a:lnTo>
                    <a:pt x="237" y="1036"/>
                  </a:lnTo>
                  <a:lnTo>
                    <a:pt x="236" y="1036"/>
                  </a:lnTo>
                  <a:lnTo>
                    <a:pt x="238" y="1035"/>
                  </a:lnTo>
                  <a:lnTo>
                    <a:pt x="240" y="1035"/>
                  </a:lnTo>
                  <a:lnTo>
                    <a:pt x="240" y="1037"/>
                  </a:lnTo>
                  <a:lnTo>
                    <a:pt x="238" y="1037"/>
                  </a:lnTo>
                  <a:lnTo>
                    <a:pt x="238" y="1038"/>
                  </a:lnTo>
                  <a:lnTo>
                    <a:pt x="236" y="1038"/>
                  </a:lnTo>
                  <a:lnTo>
                    <a:pt x="236" y="1039"/>
                  </a:lnTo>
                  <a:lnTo>
                    <a:pt x="237" y="1039"/>
                  </a:lnTo>
                  <a:lnTo>
                    <a:pt x="240" y="1042"/>
                  </a:lnTo>
                  <a:lnTo>
                    <a:pt x="240" y="1043"/>
                  </a:lnTo>
                  <a:lnTo>
                    <a:pt x="241" y="1043"/>
                  </a:lnTo>
                  <a:lnTo>
                    <a:pt x="241" y="1046"/>
                  </a:lnTo>
                  <a:lnTo>
                    <a:pt x="240" y="1046"/>
                  </a:lnTo>
                  <a:lnTo>
                    <a:pt x="240" y="1048"/>
                  </a:lnTo>
                  <a:lnTo>
                    <a:pt x="241" y="1048"/>
                  </a:lnTo>
                  <a:lnTo>
                    <a:pt x="238" y="1050"/>
                  </a:lnTo>
                  <a:lnTo>
                    <a:pt x="236" y="1049"/>
                  </a:lnTo>
                  <a:lnTo>
                    <a:pt x="234" y="1046"/>
                  </a:lnTo>
                  <a:lnTo>
                    <a:pt x="232" y="1044"/>
                  </a:lnTo>
                  <a:lnTo>
                    <a:pt x="232" y="1046"/>
                  </a:lnTo>
                  <a:lnTo>
                    <a:pt x="235" y="1048"/>
                  </a:lnTo>
                  <a:lnTo>
                    <a:pt x="235" y="1049"/>
                  </a:lnTo>
                  <a:lnTo>
                    <a:pt x="234" y="1049"/>
                  </a:lnTo>
                  <a:lnTo>
                    <a:pt x="235" y="1050"/>
                  </a:lnTo>
                  <a:lnTo>
                    <a:pt x="236" y="1052"/>
                  </a:lnTo>
                  <a:lnTo>
                    <a:pt x="237" y="1054"/>
                  </a:lnTo>
                  <a:lnTo>
                    <a:pt x="236" y="1055"/>
                  </a:lnTo>
                  <a:lnTo>
                    <a:pt x="236" y="1056"/>
                  </a:lnTo>
                  <a:lnTo>
                    <a:pt x="235" y="1056"/>
                  </a:lnTo>
                  <a:lnTo>
                    <a:pt x="236" y="1057"/>
                  </a:lnTo>
                  <a:lnTo>
                    <a:pt x="237" y="1057"/>
                  </a:lnTo>
                  <a:lnTo>
                    <a:pt x="238" y="1058"/>
                  </a:lnTo>
                  <a:lnTo>
                    <a:pt x="237" y="1060"/>
                  </a:lnTo>
                  <a:lnTo>
                    <a:pt x="236" y="1058"/>
                  </a:lnTo>
                  <a:lnTo>
                    <a:pt x="235" y="1060"/>
                  </a:lnTo>
                  <a:lnTo>
                    <a:pt x="236" y="1061"/>
                  </a:lnTo>
                  <a:lnTo>
                    <a:pt x="235" y="1061"/>
                  </a:lnTo>
                  <a:lnTo>
                    <a:pt x="234" y="1058"/>
                  </a:lnTo>
                  <a:lnTo>
                    <a:pt x="234" y="1057"/>
                  </a:lnTo>
                  <a:lnTo>
                    <a:pt x="232" y="1058"/>
                  </a:lnTo>
                  <a:lnTo>
                    <a:pt x="232" y="1060"/>
                  </a:lnTo>
                  <a:lnTo>
                    <a:pt x="234" y="1062"/>
                  </a:lnTo>
                  <a:lnTo>
                    <a:pt x="235" y="1062"/>
                  </a:lnTo>
                  <a:lnTo>
                    <a:pt x="236" y="1063"/>
                  </a:lnTo>
                  <a:lnTo>
                    <a:pt x="237" y="1063"/>
                  </a:lnTo>
                  <a:lnTo>
                    <a:pt x="237" y="1066"/>
                  </a:lnTo>
                  <a:lnTo>
                    <a:pt x="240" y="1068"/>
                  </a:lnTo>
                  <a:lnTo>
                    <a:pt x="238" y="1068"/>
                  </a:lnTo>
                  <a:lnTo>
                    <a:pt x="237" y="1067"/>
                  </a:lnTo>
                  <a:lnTo>
                    <a:pt x="237" y="1068"/>
                  </a:lnTo>
                  <a:lnTo>
                    <a:pt x="238" y="1069"/>
                  </a:lnTo>
                  <a:lnTo>
                    <a:pt x="238" y="1070"/>
                  </a:lnTo>
                  <a:lnTo>
                    <a:pt x="236" y="1070"/>
                  </a:lnTo>
                  <a:lnTo>
                    <a:pt x="236" y="1069"/>
                  </a:lnTo>
                  <a:lnTo>
                    <a:pt x="235" y="1068"/>
                  </a:lnTo>
                  <a:lnTo>
                    <a:pt x="235" y="1069"/>
                  </a:lnTo>
                  <a:lnTo>
                    <a:pt x="231" y="1069"/>
                  </a:lnTo>
                  <a:lnTo>
                    <a:pt x="232" y="1068"/>
                  </a:lnTo>
                  <a:lnTo>
                    <a:pt x="231" y="1067"/>
                  </a:lnTo>
                  <a:lnTo>
                    <a:pt x="234" y="1067"/>
                  </a:lnTo>
                  <a:lnTo>
                    <a:pt x="228" y="1061"/>
                  </a:lnTo>
                  <a:lnTo>
                    <a:pt x="226" y="1061"/>
                  </a:lnTo>
                  <a:lnTo>
                    <a:pt x="226" y="1063"/>
                  </a:lnTo>
                  <a:lnTo>
                    <a:pt x="228" y="1063"/>
                  </a:lnTo>
                  <a:lnTo>
                    <a:pt x="229" y="1064"/>
                  </a:lnTo>
                  <a:lnTo>
                    <a:pt x="231" y="1066"/>
                  </a:lnTo>
                  <a:lnTo>
                    <a:pt x="230" y="1067"/>
                  </a:lnTo>
                  <a:lnTo>
                    <a:pt x="230" y="1069"/>
                  </a:lnTo>
                  <a:lnTo>
                    <a:pt x="229" y="1069"/>
                  </a:lnTo>
                  <a:lnTo>
                    <a:pt x="228" y="1068"/>
                  </a:lnTo>
                  <a:lnTo>
                    <a:pt x="226" y="1068"/>
                  </a:lnTo>
                  <a:lnTo>
                    <a:pt x="226" y="1069"/>
                  </a:lnTo>
                  <a:lnTo>
                    <a:pt x="225" y="1069"/>
                  </a:lnTo>
                  <a:lnTo>
                    <a:pt x="235" y="1080"/>
                  </a:lnTo>
                  <a:lnTo>
                    <a:pt x="236" y="1081"/>
                  </a:lnTo>
                  <a:lnTo>
                    <a:pt x="235" y="1081"/>
                  </a:lnTo>
                  <a:lnTo>
                    <a:pt x="232" y="1080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4" y="1069"/>
                  </a:lnTo>
                  <a:lnTo>
                    <a:pt x="224" y="1072"/>
                  </a:lnTo>
                  <a:lnTo>
                    <a:pt x="226" y="1073"/>
                  </a:lnTo>
                  <a:lnTo>
                    <a:pt x="229" y="1075"/>
                  </a:lnTo>
                  <a:lnTo>
                    <a:pt x="230" y="1078"/>
                  </a:lnTo>
                  <a:lnTo>
                    <a:pt x="234" y="1081"/>
                  </a:lnTo>
                  <a:lnTo>
                    <a:pt x="234" y="1082"/>
                  </a:lnTo>
                  <a:lnTo>
                    <a:pt x="235" y="1082"/>
                  </a:lnTo>
                  <a:lnTo>
                    <a:pt x="236" y="1083"/>
                  </a:lnTo>
                  <a:lnTo>
                    <a:pt x="236" y="1086"/>
                  </a:lnTo>
                  <a:lnTo>
                    <a:pt x="232" y="1085"/>
                  </a:lnTo>
                  <a:lnTo>
                    <a:pt x="231" y="1085"/>
                  </a:lnTo>
                  <a:lnTo>
                    <a:pt x="231" y="1086"/>
                  </a:lnTo>
                  <a:lnTo>
                    <a:pt x="232" y="1087"/>
                  </a:lnTo>
                  <a:lnTo>
                    <a:pt x="232" y="1091"/>
                  </a:lnTo>
                  <a:lnTo>
                    <a:pt x="231" y="1091"/>
                  </a:lnTo>
                  <a:lnTo>
                    <a:pt x="231" y="1092"/>
                  </a:lnTo>
                  <a:lnTo>
                    <a:pt x="230" y="1093"/>
                  </a:lnTo>
                  <a:lnTo>
                    <a:pt x="229" y="1092"/>
                  </a:lnTo>
                  <a:lnTo>
                    <a:pt x="229" y="1093"/>
                  </a:lnTo>
                  <a:lnTo>
                    <a:pt x="228" y="1093"/>
                  </a:lnTo>
                  <a:lnTo>
                    <a:pt x="229" y="1094"/>
                  </a:lnTo>
                  <a:lnTo>
                    <a:pt x="228" y="1094"/>
                  </a:lnTo>
                  <a:lnTo>
                    <a:pt x="228" y="1095"/>
                  </a:lnTo>
                  <a:lnTo>
                    <a:pt x="232" y="1095"/>
                  </a:lnTo>
                  <a:lnTo>
                    <a:pt x="234" y="1099"/>
                  </a:lnTo>
                  <a:lnTo>
                    <a:pt x="235" y="1101"/>
                  </a:lnTo>
                  <a:lnTo>
                    <a:pt x="235" y="1103"/>
                  </a:lnTo>
                  <a:lnTo>
                    <a:pt x="234" y="1103"/>
                  </a:lnTo>
                  <a:lnTo>
                    <a:pt x="235" y="1104"/>
                  </a:lnTo>
                  <a:lnTo>
                    <a:pt x="232" y="1104"/>
                  </a:lnTo>
                  <a:lnTo>
                    <a:pt x="232" y="1106"/>
                  </a:lnTo>
                  <a:lnTo>
                    <a:pt x="234" y="1106"/>
                  </a:lnTo>
                  <a:lnTo>
                    <a:pt x="235" y="1107"/>
                  </a:lnTo>
                  <a:lnTo>
                    <a:pt x="232" y="1107"/>
                  </a:lnTo>
                  <a:lnTo>
                    <a:pt x="232" y="1110"/>
                  </a:lnTo>
                  <a:lnTo>
                    <a:pt x="230" y="1109"/>
                  </a:lnTo>
                  <a:lnTo>
                    <a:pt x="229" y="1110"/>
                  </a:lnTo>
                  <a:lnTo>
                    <a:pt x="229" y="1111"/>
                  </a:lnTo>
                  <a:lnTo>
                    <a:pt x="230" y="1112"/>
                  </a:lnTo>
                  <a:lnTo>
                    <a:pt x="230" y="1113"/>
                  </a:lnTo>
                  <a:lnTo>
                    <a:pt x="229" y="1113"/>
                  </a:lnTo>
                  <a:lnTo>
                    <a:pt x="230" y="1115"/>
                  </a:lnTo>
                  <a:lnTo>
                    <a:pt x="226" y="1117"/>
                  </a:lnTo>
                  <a:lnTo>
                    <a:pt x="225" y="1118"/>
                  </a:lnTo>
                  <a:lnTo>
                    <a:pt x="226" y="1121"/>
                  </a:lnTo>
                  <a:lnTo>
                    <a:pt x="225" y="1122"/>
                  </a:lnTo>
                  <a:lnTo>
                    <a:pt x="225" y="1125"/>
                  </a:lnTo>
                  <a:lnTo>
                    <a:pt x="226" y="1128"/>
                  </a:lnTo>
                  <a:lnTo>
                    <a:pt x="228" y="1129"/>
                  </a:lnTo>
                  <a:lnTo>
                    <a:pt x="228" y="1130"/>
                  </a:lnTo>
                  <a:lnTo>
                    <a:pt x="229" y="1130"/>
                  </a:lnTo>
                  <a:lnTo>
                    <a:pt x="229" y="1131"/>
                  </a:lnTo>
                  <a:lnTo>
                    <a:pt x="230" y="1132"/>
                  </a:lnTo>
                  <a:lnTo>
                    <a:pt x="229" y="1134"/>
                  </a:lnTo>
                  <a:lnTo>
                    <a:pt x="230" y="1134"/>
                  </a:lnTo>
                  <a:lnTo>
                    <a:pt x="230" y="1136"/>
                  </a:lnTo>
                  <a:lnTo>
                    <a:pt x="229" y="1135"/>
                  </a:lnTo>
                  <a:lnTo>
                    <a:pt x="228" y="1135"/>
                  </a:lnTo>
                  <a:lnTo>
                    <a:pt x="228" y="1136"/>
                  </a:lnTo>
                  <a:lnTo>
                    <a:pt x="226" y="1136"/>
                  </a:lnTo>
                  <a:lnTo>
                    <a:pt x="225" y="1135"/>
                  </a:lnTo>
                  <a:lnTo>
                    <a:pt x="224" y="1135"/>
                  </a:lnTo>
                  <a:lnTo>
                    <a:pt x="225" y="1136"/>
                  </a:lnTo>
                  <a:lnTo>
                    <a:pt x="225" y="1137"/>
                  </a:lnTo>
                  <a:lnTo>
                    <a:pt x="224" y="1138"/>
                  </a:lnTo>
                  <a:lnTo>
                    <a:pt x="224" y="1141"/>
                  </a:lnTo>
                  <a:lnTo>
                    <a:pt x="225" y="1142"/>
                  </a:lnTo>
                  <a:lnTo>
                    <a:pt x="225" y="1144"/>
                  </a:lnTo>
                  <a:lnTo>
                    <a:pt x="224" y="1147"/>
                  </a:lnTo>
                  <a:lnTo>
                    <a:pt x="224" y="1150"/>
                  </a:lnTo>
                  <a:lnTo>
                    <a:pt x="223" y="1154"/>
                  </a:lnTo>
                  <a:lnTo>
                    <a:pt x="223" y="1155"/>
                  </a:lnTo>
                  <a:lnTo>
                    <a:pt x="224" y="1155"/>
                  </a:lnTo>
                  <a:lnTo>
                    <a:pt x="224" y="1156"/>
                  </a:lnTo>
                  <a:lnTo>
                    <a:pt x="223" y="1156"/>
                  </a:lnTo>
                  <a:lnTo>
                    <a:pt x="222" y="1158"/>
                  </a:lnTo>
                  <a:lnTo>
                    <a:pt x="220" y="1158"/>
                  </a:lnTo>
                  <a:lnTo>
                    <a:pt x="222" y="1159"/>
                  </a:lnTo>
                  <a:lnTo>
                    <a:pt x="222" y="1166"/>
                  </a:lnTo>
                  <a:lnTo>
                    <a:pt x="219" y="1166"/>
                  </a:lnTo>
                  <a:lnTo>
                    <a:pt x="219" y="1165"/>
                  </a:lnTo>
                  <a:lnTo>
                    <a:pt x="218" y="1166"/>
                  </a:lnTo>
                  <a:lnTo>
                    <a:pt x="217" y="1166"/>
                  </a:lnTo>
                  <a:lnTo>
                    <a:pt x="217" y="1167"/>
                  </a:lnTo>
                  <a:lnTo>
                    <a:pt x="216" y="1169"/>
                  </a:lnTo>
                  <a:lnTo>
                    <a:pt x="216" y="1171"/>
                  </a:lnTo>
                  <a:lnTo>
                    <a:pt x="215" y="1172"/>
                  </a:lnTo>
                  <a:lnTo>
                    <a:pt x="215" y="1175"/>
                  </a:lnTo>
                  <a:lnTo>
                    <a:pt x="213" y="1175"/>
                  </a:lnTo>
                  <a:lnTo>
                    <a:pt x="213" y="1177"/>
                  </a:lnTo>
                  <a:lnTo>
                    <a:pt x="210" y="1184"/>
                  </a:lnTo>
                  <a:lnTo>
                    <a:pt x="209" y="1190"/>
                  </a:lnTo>
                  <a:lnTo>
                    <a:pt x="207" y="1197"/>
                  </a:lnTo>
                  <a:lnTo>
                    <a:pt x="206" y="1198"/>
                  </a:lnTo>
                  <a:lnTo>
                    <a:pt x="206" y="1199"/>
                  </a:lnTo>
                  <a:lnTo>
                    <a:pt x="203" y="1203"/>
                  </a:lnTo>
                  <a:lnTo>
                    <a:pt x="200" y="1208"/>
                  </a:lnTo>
                  <a:lnTo>
                    <a:pt x="200" y="1209"/>
                  </a:lnTo>
                  <a:lnTo>
                    <a:pt x="198" y="1209"/>
                  </a:lnTo>
                  <a:lnTo>
                    <a:pt x="197" y="1208"/>
                  </a:lnTo>
                  <a:lnTo>
                    <a:pt x="198" y="1205"/>
                  </a:lnTo>
                  <a:lnTo>
                    <a:pt x="199" y="1204"/>
                  </a:lnTo>
                  <a:lnTo>
                    <a:pt x="198" y="1203"/>
                  </a:lnTo>
                  <a:lnTo>
                    <a:pt x="195" y="1204"/>
                  </a:lnTo>
                  <a:lnTo>
                    <a:pt x="194" y="1204"/>
                  </a:lnTo>
                  <a:lnTo>
                    <a:pt x="194" y="1203"/>
                  </a:lnTo>
                  <a:lnTo>
                    <a:pt x="193" y="1203"/>
                  </a:lnTo>
                  <a:lnTo>
                    <a:pt x="193" y="1202"/>
                  </a:lnTo>
                  <a:lnTo>
                    <a:pt x="192" y="1202"/>
                  </a:lnTo>
                  <a:lnTo>
                    <a:pt x="191" y="1201"/>
                  </a:lnTo>
                  <a:lnTo>
                    <a:pt x="191" y="1202"/>
                  </a:lnTo>
                  <a:lnTo>
                    <a:pt x="188" y="1204"/>
                  </a:lnTo>
                  <a:lnTo>
                    <a:pt x="188" y="1202"/>
                  </a:lnTo>
                  <a:lnTo>
                    <a:pt x="189" y="1201"/>
                  </a:lnTo>
                  <a:lnTo>
                    <a:pt x="188" y="1201"/>
                  </a:lnTo>
                  <a:lnTo>
                    <a:pt x="186" y="1202"/>
                  </a:lnTo>
                  <a:lnTo>
                    <a:pt x="185" y="1203"/>
                  </a:lnTo>
                  <a:lnTo>
                    <a:pt x="185" y="1204"/>
                  </a:lnTo>
                  <a:lnTo>
                    <a:pt x="184" y="1204"/>
                  </a:lnTo>
                  <a:lnTo>
                    <a:pt x="182" y="1203"/>
                  </a:lnTo>
                  <a:lnTo>
                    <a:pt x="182" y="1202"/>
                  </a:lnTo>
                  <a:lnTo>
                    <a:pt x="181" y="1202"/>
                  </a:lnTo>
                  <a:lnTo>
                    <a:pt x="180" y="1203"/>
                  </a:lnTo>
                  <a:lnTo>
                    <a:pt x="180" y="1205"/>
                  </a:lnTo>
                  <a:lnTo>
                    <a:pt x="176" y="1205"/>
                  </a:lnTo>
                  <a:lnTo>
                    <a:pt x="176" y="1202"/>
                  </a:lnTo>
                  <a:lnTo>
                    <a:pt x="174" y="1204"/>
                  </a:lnTo>
                  <a:lnTo>
                    <a:pt x="172" y="1204"/>
                  </a:lnTo>
                  <a:lnTo>
                    <a:pt x="170" y="1203"/>
                  </a:lnTo>
                  <a:lnTo>
                    <a:pt x="169" y="1203"/>
                  </a:lnTo>
                  <a:lnTo>
                    <a:pt x="169" y="1204"/>
                  </a:lnTo>
                  <a:lnTo>
                    <a:pt x="168" y="1204"/>
                  </a:lnTo>
                  <a:lnTo>
                    <a:pt x="167" y="1203"/>
                  </a:lnTo>
                  <a:lnTo>
                    <a:pt x="167" y="1202"/>
                  </a:lnTo>
                  <a:lnTo>
                    <a:pt x="166" y="1202"/>
                  </a:lnTo>
                  <a:lnTo>
                    <a:pt x="166" y="1204"/>
                  </a:lnTo>
                  <a:lnTo>
                    <a:pt x="163" y="1203"/>
                  </a:lnTo>
                  <a:lnTo>
                    <a:pt x="161" y="1203"/>
                  </a:lnTo>
                  <a:lnTo>
                    <a:pt x="160" y="1204"/>
                  </a:lnTo>
                  <a:lnTo>
                    <a:pt x="158" y="1203"/>
                  </a:lnTo>
                  <a:lnTo>
                    <a:pt x="157" y="1203"/>
                  </a:lnTo>
                  <a:lnTo>
                    <a:pt x="157" y="1204"/>
                  </a:lnTo>
                  <a:lnTo>
                    <a:pt x="156" y="1205"/>
                  </a:lnTo>
                  <a:lnTo>
                    <a:pt x="156" y="1204"/>
                  </a:lnTo>
                  <a:lnTo>
                    <a:pt x="155" y="1204"/>
                  </a:lnTo>
                  <a:lnTo>
                    <a:pt x="154" y="1203"/>
                  </a:lnTo>
                  <a:lnTo>
                    <a:pt x="153" y="1203"/>
                  </a:lnTo>
                  <a:lnTo>
                    <a:pt x="151" y="1204"/>
                  </a:lnTo>
                  <a:lnTo>
                    <a:pt x="150" y="1204"/>
                  </a:lnTo>
                  <a:lnTo>
                    <a:pt x="150" y="1208"/>
                  </a:lnTo>
                  <a:lnTo>
                    <a:pt x="151" y="1208"/>
                  </a:lnTo>
                  <a:lnTo>
                    <a:pt x="151" y="1209"/>
                  </a:lnTo>
                  <a:lnTo>
                    <a:pt x="153" y="1209"/>
                  </a:lnTo>
                  <a:lnTo>
                    <a:pt x="154" y="1211"/>
                  </a:lnTo>
                  <a:lnTo>
                    <a:pt x="154" y="1214"/>
                  </a:lnTo>
                  <a:lnTo>
                    <a:pt x="153" y="1214"/>
                  </a:lnTo>
                  <a:lnTo>
                    <a:pt x="153" y="1215"/>
                  </a:lnTo>
                  <a:lnTo>
                    <a:pt x="151" y="1216"/>
                  </a:lnTo>
                  <a:lnTo>
                    <a:pt x="151" y="1215"/>
                  </a:lnTo>
                  <a:lnTo>
                    <a:pt x="148" y="1215"/>
                  </a:lnTo>
                  <a:lnTo>
                    <a:pt x="148" y="1212"/>
                  </a:lnTo>
                  <a:lnTo>
                    <a:pt x="145" y="1212"/>
                  </a:lnTo>
                  <a:lnTo>
                    <a:pt x="145" y="1211"/>
                  </a:lnTo>
                  <a:lnTo>
                    <a:pt x="144" y="1212"/>
                  </a:lnTo>
                  <a:lnTo>
                    <a:pt x="143" y="1212"/>
                  </a:lnTo>
                  <a:lnTo>
                    <a:pt x="142" y="1214"/>
                  </a:lnTo>
                  <a:lnTo>
                    <a:pt x="141" y="1216"/>
                  </a:lnTo>
                  <a:lnTo>
                    <a:pt x="138" y="1217"/>
                  </a:lnTo>
                  <a:lnTo>
                    <a:pt x="138" y="1218"/>
                  </a:lnTo>
                  <a:lnTo>
                    <a:pt x="137" y="1218"/>
                  </a:lnTo>
                  <a:lnTo>
                    <a:pt x="136" y="1220"/>
                  </a:lnTo>
                  <a:lnTo>
                    <a:pt x="136" y="1221"/>
                  </a:lnTo>
                  <a:lnTo>
                    <a:pt x="135" y="1222"/>
                  </a:lnTo>
                  <a:lnTo>
                    <a:pt x="135" y="1223"/>
                  </a:lnTo>
                  <a:lnTo>
                    <a:pt x="133" y="1223"/>
                  </a:lnTo>
                  <a:lnTo>
                    <a:pt x="131" y="1226"/>
                  </a:lnTo>
                  <a:lnTo>
                    <a:pt x="130" y="1229"/>
                  </a:lnTo>
                  <a:lnTo>
                    <a:pt x="130" y="1238"/>
                  </a:lnTo>
                  <a:lnTo>
                    <a:pt x="133" y="1241"/>
                  </a:lnTo>
                  <a:lnTo>
                    <a:pt x="133" y="1245"/>
                  </a:lnTo>
                  <a:lnTo>
                    <a:pt x="137" y="1248"/>
                  </a:lnTo>
                  <a:lnTo>
                    <a:pt x="137" y="1252"/>
                  </a:lnTo>
                  <a:lnTo>
                    <a:pt x="136" y="1252"/>
                  </a:lnTo>
                  <a:lnTo>
                    <a:pt x="133" y="1255"/>
                  </a:lnTo>
                  <a:lnTo>
                    <a:pt x="132" y="1257"/>
                  </a:lnTo>
                  <a:lnTo>
                    <a:pt x="131" y="1260"/>
                  </a:lnTo>
                  <a:lnTo>
                    <a:pt x="130" y="1260"/>
                  </a:lnTo>
                  <a:lnTo>
                    <a:pt x="129" y="1261"/>
                  </a:lnTo>
                  <a:lnTo>
                    <a:pt x="123" y="1261"/>
                  </a:lnTo>
                  <a:lnTo>
                    <a:pt x="120" y="1258"/>
                  </a:lnTo>
                  <a:lnTo>
                    <a:pt x="116" y="1258"/>
                  </a:lnTo>
                  <a:lnTo>
                    <a:pt x="114" y="1259"/>
                  </a:lnTo>
                  <a:lnTo>
                    <a:pt x="112" y="1258"/>
                  </a:lnTo>
                  <a:lnTo>
                    <a:pt x="107" y="1259"/>
                  </a:lnTo>
                  <a:lnTo>
                    <a:pt x="106" y="1259"/>
                  </a:lnTo>
                  <a:lnTo>
                    <a:pt x="106" y="1260"/>
                  </a:lnTo>
                  <a:lnTo>
                    <a:pt x="105" y="1260"/>
                  </a:lnTo>
                  <a:lnTo>
                    <a:pt x="105" y="1261"/>
                  </a:lnTo>
                  <a:lnTo>
                    <a:pt x="100" y="1261"/>
                  </a:lnTo>
                  <a:lnTo>
                    <a:pt x="97" y="1264"/>
                  </a:lnTo>
                  <a:lnTo>
                    <a:pt x="95" y="1265"/>
                  </a:lnTo>
                  <a:lnTo>
                    <a:pt x="92" y="1265"/>
                  </a:lnTo>
                  <a:lnTo>
                    <a:pt x="85" y="1263"/>
                  </a:lnTo>
                  <a:lnTo>
                    <a:pt x="82" y="1263"/>
                  </a:lnTo>
                  <a:lnTo>
                    <a:pt x="81" y="1261"/>
                  </a:lnTo>
                  <a:lnTo>
                    <a:pt x="80" y="1261"/>
                  </a:lnTo>
                  <a:lnTo>
                    <a:pt x="80" y="1260"/>
                  </a:lnTo>
                  <a:lnTo>
                    <a:pt x="77" y="1260"/>
                  </a:lnTo>
                  <a:lnTo>
                    <a:pt x="77" y="1261"/>
                  </a:lnTo>
                  <a:lnTo>
                    <a:pt x="73" y="1261"/>
                  </a:lnTo>
                  <a:lnTo>
                    <a:pt x="73" y="1260"/>
                  </a:lnTo>
                  <a:lnTo>
                    <a:pt x="74" y="1258"/>
                  </a:lnTo>
                  <a:lnTo>
                    <a:pt x="75" y="1258"/>
                  </a:lnTo>
                  <a:lnTo>
                    <a:pt x="75" y="1259"/>
                  </a:lnTo>
                  <a:lnTo>
                    <a:pt x="76" y="1259"/>
                  </a:lnTo>
                  <a:lnTo>
                    <a:pt x="77" y="1258"/>
                  </a:lnTo>
                  <a:lnTo>
                    <a:pt x="77" y="1257"/>
                  </a:lnTo>
                  <a:lnTo>
                    <a:pt x="79" y="1257"/>
                  </a:lnTo>
                  <a:lnTo>
                    <a:pt x="79" y="1255"/>
                  </a:lnTo>
                  <a:lnTo>
                    <a:pt x="76" y="1252"/>
                  </a:lnTo>
                  <a:lnTo>
                    <a:pt x="76" y="1247"/>
                  </a:lnTo>
                  <a:lnTo>
                    <a:pt x="77" y="1246"/>
                  </a:lnTo>
                  <a:lnTo>
                    <a:pt x="81" y="1244"/>
                  </a:lnTo>
                  <a:lnTo>
                    <a:pt x="81" y="1242"/>
                  </a:lnTo>
                  <a:lnTo>
                    <a:pt x="82" y="1241"/>
                  </a:lnTo>
                  <a:lnTo>
                    <a:pt x="82" y="1239"/>
                  </a:lnTo>
                  <a:lnTo>
                    <a:pt x="80" y="1236"/>
                  </a:lnTo>
                  <a:lnTo>
                    <a:pt x="79" y="1236"/>
                  </a:lnTo>
                  <a:lnTo>
                    <a:pt x="77" y="1235"/>
                  </a:lnTo>
                  <a:lnTo>
                    <a:pt x="76" y="1235"/>
                  </a:lnTo>
                  <a:lnTo>
                    <a:pt x="76" y="1228"/>
                  </a:lnTo>
                  <a:lnTo>
                    <a:pt x="75" y="1227"/>
                  </a:lnTo>
                  <a:lnTo>
                    <a:pt x="73" y="1226"/>
                  </a:lnTo>
                  <a:lnTo>
                    <a:pt x="71" y="1224"/>
                  </a:lnTo>
                  <a:lnTo>
                    <a:pt x="71" y="1221"/>
                  </a:lnTo>
                  <a:lnTo>
                    <a:pt x="70" y="1221"/>
                  </a:lnTo>
                  <a:lnTo>
                    <a:pt x="70" y="1220"/>
                  </a:lnTo>
                  <a:lnTo>
                    <a:pt x="69" y="1218"/>
                  </a:lnTo>
                  <a:lnTo>
                    <a:pt x="69" y="1216"/>
                  </a:lnTo>
                  <a:lnTo>
                    <a:pt x="67" y="1214"/>
                  </a:lnTo>
                  <a:lnTo>
                    <a:pt x="67" y="1212"/>
                  </a:lnTo>
                  <a:lnTo>
                    <a:pt x="63" y="1207"/>
                  </a:lnTo>
                  <a:lnTo>
                    <a:pt x="61" y="1203"/>
                  </a:lnTo>
                  <a:lnTo>
                    <a:pt x="61" y="1199"/>
                  </a:lnTo>
                  <a:lnTo>
                    <a:pt x="60" y="1199"/>
                  </a:lnTo>
                  <a:lnTo>
                    <a:pt x="60" y="1197"/>
                  </a:lnTo>
                  <a:lnTo>
                    <a:pt x="58" y="1195"/>
                  </a:lnTo>
                  <a:lnTo>
                    <a:pt x="56" y="1192"/>
                  </a:lnTo>
                  <a:lnTo>
                    <a:pt x="64" y="1196"/>
                  </a:lnTo>
                  <a:lnTo>
                    <a:pt x="64" y="1197"/>
                  </a:lnTo>
                  <a:lnTo>
                    <a:pt x="67" y="1199"/>
                  </a:lnTo>
                  <a:lnTo>
                    <a:pt x="68" y="1199"/>
                  </a:lnTo>
                  <a:lnTo>
                    <a:pt x="68" y="1198"/>
                  </a:lnTo>
                  <a:lnTo>
                    <a:pt x="71" y="1198"/>
                  </a:lnTo>
                  <a:lnTo>
                    <a:pt x="73" y="1197"/>
                  </a:lnTo>
                  <a:lnTo>
                    <a:pt x="73" y="1195"/>
                  </a:lnTo>
                  <a:lnTo>
                    <a:pt x="70" y="1193"/>
                  </a:lnTo>
                  <a:lnTo>
                    <a:pt x="69" y="1192"/>
                  </a:lnTo>
                  <a:lnTo>
                    <a:pt x="68" y="1189"/>
                  </a:lnTo>
                  <a:lnTo>
                    <a:pt x="64" y="1186"/>
                  </a:lnTo>
                  <a:lnTo>
                    <a:pt x="63" y="1184"/>
                  </a:lnTo>
                  <a:lnTo>
                    <a:pt x="66" y="1181"/>
                  </a:lnTo>
                  <a:lnTo>
                    <a:pt x="68" y="1180"/>
                  </a:lnTo>
                  <a:lnTo>
                    <a:pt x="73" y="1183"/>
                  </a:lnTo>
                  <a:lnTo>
                    <a:pt x="75" y="1181"/>
                  </a:lnTo>
                  <a:lnTo>
                    <a:pt x="75" y="1180"/>
                  </a:lnTo>
                  <a:lnTo>
                    <a:pt x="76" y="1179"/>
                  </a:lnTo>
                  <a:lnTo>
                    <a:pt x="76" y="1174"/>
                  </a:lnTo>
                  <a:lnTo>
                    <a:pt x="75" y="1171"/>
                  </a:lnTo>
                  <a:lnTo>
                    <a:pt x="75" y="1167"/>
                  </a:lnTo>
                  <a:lnTo>
                    <a:pt x="74" y="1166"/>
                  </a:lnTo>
                  <a:lnTo>
                    <a:pt x="71" y="1166"/>
                  </a:lnTo>
                  <a:lnTo>
                    <a:pt x="70" y="1167"/>
                  </a:lnTo>
                  <a:lnTo>
                    <a:pt x="68" y="1167"/>
                  </a:lnTo>
                  <a:lnTo>
                    <a:pt x="66" y="1164"/>
                  </a:lnTo>
                  <a:lnTo>
                    <a:pt x="66" y="1161"/>
                  </a:lnTo>
                  <a:lnTo>
                    <a:pt x="64" y="1161"/>
                  </a:lnTo>
                  <a:lnTo>
                    <a:pt x="64" y="1160"/>
                  </a:lnTo>
                  <a:lnTo>
                    <a:pt x="63" y="1159"/>
                  </a:lnTo>
                  <a:lnTo>
                    <a:pt x="62" y="1155"/>
                  </a:lnTo>
                  <a:lnTo>
                    <a:pt x="63" y="1154"/>
                  </a:lnTo>
                  <a:lnTo>
                    <a:pt x="62" y="1153"/>
                  </a:lnTo>
                  <a:lnTo>
                    <a:pt x="60" y="1152"/>
                  </a:lnTo>
                  <a:lnTo>
                    <a:pt x="60" y="1150"/>
                  </a:lnTo>
                  <a:lnTo>
                    <a:pt x="58" y="1150"/>
                  </a:lnTo>
                  <a:lnTo>
                    <a:pt x="58" y="1149"/>
                  </a:lnTo>
                  <a:lnTo>
                    <a:pt x="56" y="1147"/>
                  </a:lnTo>
                  <a:lnTo>
                    <a:pt x="55" y="1147"/>
                  </a:lnTo>
                  <a:lnTo>
                    <a:pt x="54" y="1146"/>
                  </a:lnTo>
                  <a:lnTo>
                    <a:pt x="52" y="1146"/>
                  </a:lnTo>
                  <a:lnTo>
                    <a:pt x="51" y="1144"/>
                  </a:lnTo>
                  <a:lnTo>
                    <a:pt x="51" y="1142"/>
                  </a:lnTo>
                  <a:lnTo>
                    <a:pt x="52" y="1141"/>
                  </a:lnTo>
                  <a:lnTo>
                    <a:pt x="52" y="1138"/>
                  </a:lnTo>
                  <a:lnTo>
                    <a:pt x="51" y="1138"/>
                  </a:lnTo>
                  <a:lnTo>
                    <a:pt x="51" y="1137"/>
                  </a:lnTo>
                  <a:lnTo>
                    <a:pt x="50" y="1137"/>
                  </a:lnTo>
                  <a:lnTo>
                    <a:pt x="48" y="1135"/>
                  </a:lnTo>
                  <a:lnTo>
                    <a:pt x="48" y="1132"/>
                  </a:lnTo>
                  <a:lnTo>
                    <a:pt x="46" y="1132"/>
                  </a:lnTo>
                  <a:lnTo>
                    <a:pt x="48" y="1131"/>
                  </a:lnTo>
                  <a:lnTo>
                    <a:pt x="48" y="1130"/>
                  </a:lnTo>
                  <a:lnTo>
                    <a:pt x="45" y="1128"/>
                  </a:lnTo>
                  <a:lnTo>
                    <a:pt x="45" y="1125"/>
                  </a:lnTo>
                  <a:lnTo>
                    <a:pt x="44" y="1125"/>
                  </a:lnTo>
                  <a:lnTo>
                    <a:pt x="45" y="1123"/>
                  </a:lnTo>
                  <a:lnTo>
                    <a:pt x="44" y="1123"/>
                  </a:lnTo>
                  <a:lnTo>
                    <a:pt x="42" y="1121"/>
                  </a:lnTo>
                  <a:lnTo>
                    <a:pt x="43" y="1121"/>
                  </a:lnTo>
                  <a:lnTo>
                    <a:pt x="43" y="1119"/>
                  </a:lnTo>
                  <a:lnTo>
                    <a:pt x="42" y="1119"/>
                  </a:lnTo>
                  <a:lnTo>
                    <a:pt x="42" y="1118"/>
                  </a:lnTo>
                  <a:lnTo>
                    <a:pt x="43" y="1118"/>
                  </a:lnTo>
                  <a:lnTo>
                    <a:pt x="43" y="1113"/>
                  </a:lnTo>
                  <a:lnTo>
                    <a:pt x="42" y="1113"/>
                  </a:lnTo>
                  <a:lnTo>
                    <a:pt x="42" y="1112"/>
                  </a:lnTo>
                  <a:lnTo>
                    <a:pt x="40" y="1112"/>
                  </a:lnTo>
                  <a:lnTo>
                    <a:pt x="40" y="1113"/>
                  </a:lnTo>
                  <a:lnTo>
                    <a:pt x="39" y="1112"/>
                  </a:lnTo>
                  <a:lnTo>
                    <a:pt x="40" y="1111"/>
                  </a:lnTo>
                  <a:lnTo>
                    <a:pt x="40" y="1110"/>
                  </a:lnTo>
                  <a:lnTo>
                    <a:pt x="42" y="1109"/>
                  </a:lnTo>
                  <a:lnTo>
                    <a:pt x="40" y="1109"/>
                  </a:lnTo>
                  <a:lnTo>
                    <a:pt x="42" y="1107"/>
                  </a:lnTo>
                  <a:lnTo>
                    <a:pt x="40" y="1106"/>
                  </a:lnTo>
                  <a:lnTo>
                    <a:pt x="39" y="1104"/>
                  </a:lnTo>
                  <a:lnTo>
                    <a:pt x="38" y="1104"/>
                  </a:lnTo>
                  <a:lnTo>
                    <a:pt x="37" y="1105"/>
                  </a:lnTo>
                  <a:lnTo>
                    <a:pt x="37" y="1112"/>
                  </a:lnTo>
                  <a:lnTo>
                    <a:pt x="36" y="1111"/>
                  </a:lnTo>
                  <a:lnTo>
                    <a:pt x="35" y="1111"/>
                  </a:lnTo>
                  <a:lnTo>
                    <a:pt x="35" y="1109"/>
                  </a:lnTo>
                  <a:lnTo>
                    <a:pt x="33" y="1109"/>
                  </a:lnTo>
                  <a:lnTo>
                    <a:pt x="33" y="1103"/>
                  </a:lnTo>
                  <a:lnTo>
                    <a:pt x="35" y="1101"/>
                  </a:lnTo>
                  <a:lnTo>
                    <a:pt x="35" y="1100"/>
                  </a:lnTo>
                  <a:lnTo>
                    <a:pt x="33" y="1100"/>
                  </a:lnTo>
                  <a:lnTo>
                    <a:pt x="35" y="1099"/>
                  </a:lnTo>
                  <a:lnTo>
                    <a:pt x="33" y="1099"/>
                  </a:lnTo>
                  <a:lnTo>
                    <a:pt x="33" y="1091"/>
                  </a:lnTo>
                  <a:lnTo>
                    <a:pt x="32" y="1092"/>
                  </a:lnTo>
                  <a:lnTo>
                    <a:pt x="31" y="1091"/>
                  </a:lnTo>
                  <a:lnTo>
                    <a:pt x="31" y="1088"/>
                  </a:lnTo>
                  <a:lnTo>
                    <a:pt x="30" y="1087"/>
                  </a:lnTo>
                  <a:lnTo>
                    <a:pt x="31" y="1086"/>
                  </a:lnTo>
                  <a:lnTo>
                    <a:pt x="33" y="1086"/>
                  </a:lnTo>
                  <a:lnTo>
                    <a:pt x="35" y="1085"/>
                  </a:lnTo>
                  <a:lnTo>
                    <a:pt x="30" y="1085"/>
                  </a:lnTo>
                  <a:lnTo>
                    <a:pt x="27" y="1083"/>
                  </a:lnTo>
                  <a:lnTo>
                    <a:pt x="26" y="1083"/>
                  </a:lnTo>
                  <a:lnTo>
                    <a:pt x="26" y="1085"/>
                  </a:lnTo>
                  <a:lnTo>
                    <a:pt x="25" y="1085"/>
                  </a:lnTo>
                  <a:lnTo>
                    <a:pt x="25" y="1082"/>
                  </a:lnTo>
                  <a:lnTo>
                    <a:pt x="29" y="1079"/>
                  </a:lnTo>
                  <a:lnTo>
                    <a:pt x="30" y="1079"/>
                  </a:lnTo>
                  <a:lnTo>
                    <a:pt x="29" y="1078"/>
                  </a:lnTo>
                  <a:lnTo>
                    <a:pt x="26" y="1078"/>
                  </a:lnTo>
                  <a:lnTo>
                    <a:pt x="26" y="1076"/>
                  </a:lnTo>
                  <a:lnTo>
                    <a:pt x="24" y="1074"/>
                  </a:lnTo>
                  <a:lnTo>
                    <a:pt x="23" y="1074"/>
                  </a:lnTo>
                  <a:lnTo>
                    <a:pt x="24" y="1073"/>
                  </a:lnTo>
                  <a:lnTo>
                    <a:pt x="24" y="1072"/>
                  </a:lnTo>
                  <a:lnTo>
                    <a:pt x="25" y="1072"/>
                  </a:lnTo>
                  <a:lnTo>
                    <a:pt x="24" y="1070"/>
                  </a:lnTo>
                  <a:lnTo>
                    <a:pt x="25" y="1069"/>
                  </a:lnTo>
                  <a:lnTo>
                    <a:pt x="27" y="1069"/>
                  </a:lnTo>
                  <a:lnTo>
                    <a:pt x="27" y="1067"/>
                  </a:lnTo>
                  <a:lnTo>
                    <a:pt x="26" y="1066"/>
                  </a:lnTo>
                  <a:lnTo>
                    <a:pt x="26" y="1064"/>
                  </a:lnTo>
                  <a:lnTo>
                    <a:pt x="29" y="1061"/>
                  </a:lnTo>
                  <a:lnTo>
                    <a:pt x="29" y="1052"/>
                  </a:lnTo>
                  <a:lnTo>
                    <a:pt x="30" y="1052"/>
                  </a:lnTo>
                  <a:lnTo>
                    <a:pt x="30" y="1049"/>
                  </a:lnTo>
                  <a:lnTo>
                    <a:pt x="29" y="1051"/>
                  </a:lnTo>
                  <a:lnTo>
                    <a:pt x="27" y="1051"/>
                  </a:lnTo>
                  <a:lnTo>
                    <a:pt x="25" y="1052"/>
                  </a:lnTo>
                  <a:lnTo>
                    <a:pt x="21" y="1052"/>
                  </a:lnTo>
                  <a:lnTo>
                    <a:pt x="21" y="1051"/>
                  </a:lnTo>
                  <a:lnTo>
                    <a:pt x="19" y="1051"/>
                  </a:lnTo>
                  <a:lnTo>
                    <a:pt x="17" y="1054"/>
                  </a:lnTo>
                  <a:lnTo>
                    <a:pt x="15" y="1054"/>
                  </a:lnTo>
                  <a:lnTo>
                    <a:pt x="12" y="1050"/>
                  </a:lnTo>
                  <a:lnTo>
                    <a:pt x="12" y="1049"/>
                  </a:lnTo>
                  <a:lnTo>
                    <a:pt x="13" y="1048"/>
                  </a:lnTo>
                  <a:lnTo>
                    <a:pt x="18" y="1044"/>
                  </a:lnTo>
                  <a:lnTo>
                    <a:pt x="20" y="1042"/>
                  </a:lnTo>
                  <a:lnTo>
                    <a:pt x="23" y="1042"/>
                  </a:lnTo>
                  <a:lnTo>
                    <a:pt x="23" y="1039"/>
                  </a:lnTo>
                  <a:lnTo>
                    <a:pt x="24" y="1039"/>
                  </a:lnTo>
                  <a:lnTo>
                    <a:pt x="24" y="1038"/>
                  </a:lnTo>
                  <a:lnTo>
                    <a:pt x="25" y="1037"/>
                  </a:lnTo>
                  <a:lnTo>
                    <a:pt x="26" y="1038"/>
                  </a:lnTo>
                  <a:lnTo>
                    <a:pt x="26" y="1039"/>
                  </a:lnTo>
                  <a:lnTo>
                    <a:pt x="29" y="1042"/>
                  </a:lnTo>
                  <a:lnTo>
                    <a:pt x="29" y="1043"/>
                  </a:lnTo>
                  <a:lnTo>
                    <a:pt x="30" y="1044"/>
                  </a:lnTo>
                  <a:lnTo>
                    <a:pt x="30" y="1045"/>
                  </a:lnTo>
                  <a:lnTo>
                    <a:pt x="32" y="1045"/>
                  </a:lnTo>
                  <a:lnTo>
                    <a:pt x="32" y="1044"/>
                  </a:lnTo>
                  <a:lnTo>
                    <a:pt x="31" y="1043"/>
                  </a:lnTo>
                  <a:lnTo>
                    <a:pt x="31" y="1040"/>
                  </a:lnTo>
                  <a:lnTo>
                    <a:pt x="30" y="1039"/>
                  </a:lnTo>
                  <a:lnTo>
                    <a:pt x="30" y="1038"/>
                  </a:lnTo>
                  <a:lnTo>
                    <a:pt x="29" y="1037"/>
                  </a:lnTo>
                  <a:lnTo>
                    <a:pt x="30" y="1036"/>
                  </a:lnTo>
                  <a:lnTo>
                    <a:pt x="32" y="1035"/>
                  </a:lnTo>
                  <a:lnTo>
                    <a:pt x="32" y="1033"/>
                  </a:lnTo>
                  <a:lnTo>
                    <a:pt x="31" y="1033"/>
                  </a:lnTo>
                  <a:lnTo>
                    <a:pt x="29" y="1035"/>
                  </a:lnTo>
                  <a:lnTo>
                    <a:pt x="26" y="1035"/>
                  </a:lnTo>
                  <a:lnTo>
                    <a:pt x="26" y="1036"/>
                  </a:lnTo>
                  <a:lnTo>
                    <a:pt x="24" y="1036"/>
                  </a:lnTo>
                  <a:lnTo>
                    <a:pt x="21" y="1038"/>
                  </a:lnTo>
                  <a:lnTo>
                    <a:pt x="21" y="1039"/>
                  </a:lnTo>
                  <a:lnTo>
                    <a:pt x="20" y="1040"/>
                  </a:lnTo>
                  <a:lnTo>
                    <a:pt x="18" y="1040"/>
                  </a:lnTo>
                  <a:lnTo>
                    <a:pt x="18" y="1042"/>
                  </a:lnTo>
                  <a:lnTo>
                    <a:pt x="17" y="1042"/>
                  </a:lnTo>
                  <a:lnTo>
                    <a:pt x="15" y="1040"/>
                  </a:lnTo>
                  <a:lnTo>
                    <a:pt x="17" y="1038"/>
                  </a:lnTo>
                  <a:lnTo>
                    <a:pt x="17" y="1037"/>
                  </a:lnTo>
                  <a:lnTo>
                    <a:pt x="19" y="1032"/>
                  </a:lnTo>
                  <a:lnTo>
                    <a:pt x="21" y="1030"/>
                  </a:lnTo>
                  <a:lnTo>
                    <a:pt x="20" y="1030"/>
                  </a:lnTo>
                  <a:lnTo>
                    <a:pt x="21" y="1029"/>
                  </a:lnTo>
                  <a:lnTo>
                    <a:pt x="21" y="1027"/>
                  </a:lnTo>
                  <a:lnTo>
                    <a:pt x="24" y="1027"/>
                  </a:lnTo>
                  <a:lnTo>
                    <a:pt x="23" y="1026"/>
                  </a:lnTo>
                  <a:lnTo>
                    <a:pt x="21" y="1026"/>
                  </a:lnTo>
                  <a:lnTo>
                    <a:pt x="20" y="1027"/>
                  </a:lnTo>
                  <a:lnTo>
                    <a:pt x="20" y="1029"/>
                  </a:lnTo>
                  <a:lnTo>
                    <a:pt x="19" y="1027"/>
                  </a:lnTo>
                  <a:lnTo>
                    <a:pt x="19" y="1025"/>
                  </a:lnTo>
                  <a:lnTo>
                    <a:pt x="18" y="1024"/>
                  </a:lnTo>
                  <a:lnTo>
                    <a:pt x="18" y="1032"/>
                  </a:lnTo>
                  <a:lnTo>
                    <a:pt x="17" y="1033"/>
                  </a:lnTo>
                  <a:lnTo>
                    <a:pt x="15" y="1036"/>
                  </a:lnTo>
                  <a:lnTo>
                    <a:pt x="14" y="1037"/>
                  </a:lnTo>
                  <a:lnTo>
                    <a:pt x="14" y="1036"/>
                  </a:lnTo>
                  <a:lnTo>
                    <a:pt x="13" y="1036"/>
                  </a:lnTo>
                  <a:lnTo>
                    <a:pt x="12" y="1037"/>
                  </a:lnTo>
                  <a:lnTo>
                    <a:pt x="11" y="1036"/>
                  </a:lnTo>
                  <a:lnTo>
                    <a:pt x="12" y="1035"/>
                  </a:lnTo>
                  <a:lnTo>
                    <a:pt x="12" y="1033"/>
                  </a:lnTo>
                  <a:lnTo>
                    <a:pt x="13" y="1033"/>
                  </a:lnTo>
                  <a:lnTo>
                    <a:pt x="13" y="1030"/>
                  </a:lnTo>
                  <a:lnTo>
                    <a:pt x="12" y="1030"/>
                  </a:lnTo>
                  <a:lnTo>
                    <a:pt x="12" y="1031"/>
                  </a:lnTo>
                  <a:lnTo>
                    <a:pt x="11" y="1032"/>
                  </a:lnTo>
                  <a:lnTo>
                    <a:pt x="11" y="1033"/>
                  </a:lnTo>
                  <a:lnTo>
                    <a:pt x="10" y="1033"/>
                  </a:lnTo>
                  <a:lnTo>
                    <a:pt x="10" y="1032"/>
                  </a:lnTo>
                  <a:lnTo>
                    <a:pt x="12" y="1029"/>
                  </a:lnTo>
                  <a:lnTo>
                    <a:pt x="12" y="1027"/>
                  </a:lnTo>
                  <a:lnTo>
                    <a:pt x="10" y="1030"/>
                  </a:lnTo>
                  <a:lnTo>
                    <a:pt x="10" y="1031"/>
                  </a:lnTo>
                  <a:lnTo>
                    <a:pt x="8" y="1032"/>
                  </a:lnTo>
                  <a:lnTo>
                    <a:pt x="7" y="1031"/>
                  </a:lnTo>
                  <a:lnTo>
                    <a:pt x="6" y="1031"/>
                  </a:lnTo>
                  <a:lnTo>
                    <a:pt x="5" y="1033"/>
                  </a:lnTo>
                  <a:lnTo>
                    <a:pt x="5" y="1031"/>
                  </a:lnTo>
                  <a:lnTo>
                    <a:pt x="4" y="1029"/>
                  </a:lnTo>
                  <a:lnTo>
                    <a:pt x="4" y="1027"/>
                  </a:lnTo>
                  <a:lnTo>
                    <a:pt x="5" y="1026"/>
                  </a:lnTo>
                  <a:lnTo>
                    <a:pt x="6" y="1027"/>
                  </a:lnTo>
                  <a:lnTo>
                    <a:pt x="6" y="1025"/>
                  </a:lnTo>
                  <a:lnTo>
                    <a:pt x="7" y="1024"/>
                  </a:lnTo>
                  <a:lnTo>
                    <a:pt x="7" y="1023"/>
                  </a:lnTo>
                  <a:lnTo>
                    <a:pt x="6" y="1023"/>
                  </a:lnTo>
                  <a:lnTo>
                    <a:pt x="6" y="1021"/>
                  </a:lnTo>
                  <a:lnTo>
                    <a:pt x="5" y="1020"/>
                  </a:lnTo>
                  <a:lnTo>
                    <a:pt x="6" y="1019"/>
                  </a:lnTo>
                  <a:lnTo>
                    <a:pt x="6" y="1015"/>
                  </a:lnTo>
                  <a:lnTo>
                    <a:pt x="7" y="1015"/>
                  </a:lnTo>
                  <a:lnTo>
                    <a:pt x="7" y="1014"/>
                  </a:lnTo>
                  <a:lnTo>
                    <a:pt x="6" y="1014"/>
                  </a:lnTo>
                  <a:lnTo>
                    <a:pt x="6" y="1008"/>
                  </a:lnTo>
                  <a:lnTo>
                    <a:pt x="4" y="1006"/>
                  </a:lnTo>
                  <a:lnTo>
                    <a:pt x="4" y="1005"/>
                  </a:lnTo>
                  <a:lnTo>
                    <a:pt x="5" y="1003"/>
                  </a:lnTo>
                  <a:lnTo>
                    <a:pt x="2" y="1003"/>
                  </a:lnTo>
                  <a:lnTo>
                    <a:pt x="2" y="1001"/>
                  </a:lnTo>
                  <a:lnTo>
                    <a:pt x="4" y="1000"/>
                  </a:lnTo>
                  <a:lnTo>
                    <a:pt x="4" y="997"/>
                  </a:lnTo>
                  <a:lnTo>
                    <a:pt x="5" y="997"/>
                  </a:lnTo>
                  <a:lnTo>
                    <a:pt x="5" y="993"/>
                  </a:lnTo>
                  <a:lnTo>
                    <a:pt x="4" y="993"/>
                  </a:lnTo>
                  <a:lnTo>
                    <a:pt x="4" y="987"/>
                  </a:lnTo>
                  <a:lnTo>
                    <a:pt x="1" y="986"/>
                  </a:lnTo>
                  <a:lnTo>
                    <a:pt x="0" y="984"/>
                  </a:lnTo>
                  <a:lnTo>
                    <a:pt x="0" y="982"/>
                  </a:lnTo>
                  <a:lnTo>
                    <a:pt x="1" y="982"/>
                  </a:lnTo>
                  <a:lnTo>
                    <a:pt x="2" y="981"/>
                  </a:lnTo>
                  <a:lnTo>
                    <a:pt x="0" y="981"/>
                  </a:lnTo>
                  <a:lnTo>
                    <a:pt x="0" y="977"/>
                  </a:lnTo>
                  <a:lnTo>
                    <a:pt x="5" y="972"/>
                  </a:lnTo>
                  <a:lnTo>
                    <a:pt x="10" y="972"/>
                  </a:lnTo>
                  <a:lnTo>
                    <a:pt x="11" y="975"/>
                  </a:lnTo>
                  <a:lnTo>
                    <a:pt x="11" y="976"/>
                  </a:lnTo>
                  <a:lnTo>
                    <a:pt x="12" y="978"/>
                  </a:lnTo>
                  <a:lnTo>
                    <a:pt x="13" y="980"/>
                  </a:lnTo>
                  <a:lnTo>
                    <a:pt x="13" y="981"/>
                  </a:lnTo>
                  <a:lnTo>
                    <a:pt x="14" y="983"/>
                  </a:lnTo>
                  <a:lnTo>
                    <a:pt x="14" y="988"/>
                  </a:lnTo>
                  <a:lnTo>
                    <a:pt x="15" y="989"/>
                  </a:lnTo>
                  <a:lnTo>
                    <a:pt x="21" y="989"/>
                  </a:lnTo>
                  <a:lnTo>
                    <a:pt x="23" y="987"/>
                  </a:lnTo>
                  <a:lnTo>
                    <a:pt x="24" y="982"/>
                  </a:lnTo>
                  <a:lnTo>
                    <a:pt x="25" y="980"/>
                  </a:lnTo>
                  <a:lnTo>
                    <a:pt x="25" y="978"/>
                  </a:lnTo>
                  <a:lnTo>
                    <a:pt x="26" y="975"/>
                  </a:lnTo>
                  <a:lnTo>
                    <a:pt x="26" y="969"/>
                  </a:lnTo>
                  <a:lnTo>
                    <a:pt x="27" y="963"/>
                  </a:lnTo>
                  <a:lnTo>
                    <a:pt x="29" y="962"/>
                  </a:lnTo>
                  <a:lnTo>
                    <a:pt x="29" y="960"/>
                  </a:lnTo>
                  <a:lnTo>
                    <a:pt x="30" y="959"/>
                  </a:lnTo>
                  <a:lnTo>
                    <a:pt x="30" y="958"/>
                  </a:lnTo>
                  <a:lnTo>
                    <a:pt x="29" y="956"/>
                  </a:lnTo>
                  <a:lnTo>
                    <a:pt x="29" y="950"/>
                  </a:lnTo>
                  <a:lnTo>
                    <a:pt x="24" y="934"/>
                  </a:lnTo>
                  <a:lnTo>
                    <a:pt x="24" y="928"/>
                  </a:lnTo>
                  <a:lnTo>
                    <a:pt x="30" y="926"/>
                  </a:lnTo>
                  <a:lnTo>
                    <a:pt x="31" y="925"/>
                  </a:lnTo>
                  <a:lnTo>
                    <a:pt x="32" y="921"/>
                  </a:lnTo>
                  <a:lnTo>
                    <a:pt x="33" y="921"/>
                  </a:lnTo>
                  <a:lnTo>
                    <a:pt x="33" y="915"/>
                  </a:lnTo>
                  <a:lnTo>
                    <a:pt x="32" y="914"/>
                  </a:lnTo>
                  <a:lnTo>
                    <a:pt x="32" y="913"/>
                  </a:lnTo>
                  <a:lnTo>
                    <a:pt x="31" y="911"/>
                  </a:lnTo>
                  <a:lnTo>
                    <a:pt x="31" y="908"/>
                  </a:lnTo>
                  <a:lnTo>
                    <a:pt x="32" y="907"/>
                  </a:lnTo>
                  <a:lnTo>
                    <a:pt x="32" y="906"/>
                  </a:lnTo>
                  <a:lnTo>
                    <a:pt x="43" y="906"/>
                  </a:lnTo>
                  <a:lnTo>
                    <a:pt x="50" y="901"/>
                  </a:lnTo>
                  <a:lnTo>
                    <a:pt x="56" y="892"/>
                  </a:lnTo>
                  <a:lnTo>
                    <a:pt x="57" y="890"/>
                  </a:lnTo>
                  <a:lnTo>
                    <a:pt x="60" y="883"/>
                  </a:lnTo>
                  <a:lnTo>
                    <a:pt x="60" y="880"/>
                  </a:lnTo>
                  <a:lnTo>
                    <a:pt x="58" y="874"/>
                  </a:lnTo>
                  <a:lnTo>
                    <a:pt x="58" y="870"/>
                  </a:lnTo>
                  <a:lnTo>
                    <a:pt x="61" y="866"/>
                  </a:lnTo>
                  <a:lnTo>
                    <a:pt x="62" y="865"/>
                  </a:lnTo>
                  <a:lnTo>
                    <a:pt x="62" y="864"/>
                  </a:lnTo>
                  <a:lnTo>
                    <a:pt x="63" y="861"/>
                  </a:lnTo>
                  <a:lnTo>
                    <a:pt x="63" y="855"/>
                  </a:lnTo>
                  <a:lnTo>
                    <a:pt x="62" y="853"/>
                  </a:lnTo>
                  <a:lnTo>
                    <a:pt x="57" y="841"/>
                  </a:lnTo>
                  <a:lnTo>
                    <a:pt x="54" y="833"/>
                  </a:lnTo>
                  <a:lnTo>
                    <a:pt x="51" y="826"/>
                  </a:lnTo>
                  <a:lnTo>
                    <a:pt x="50" y="820"/>
                  </a:lnTo>
                  <a:lnTo>
                    <a:pt x="50" y="817"/>
                  </a:lnTo>
                  <a:lnTo>
                    <a:pt x="48" y="812"/>
                  </a:lnTo>
                  <a:lnTo>
                    <a:pt x="48" y="811"/>
                  </a:lnTo>
                  <a:lnTo>
                    <a:pt x="49" y="810"/>
                  </a:lnTo>
                  <a:lnTo>
                    <a:pt x="58" y="806"/>
                  </a:lnTo>
                  <a:lnTo>
                    <a:pt x="61" y="806"/>
                  </a:lnTo>
                  <a:lnTo>
                    <a:pt x="66" y="808"/>
                  </a:lnTo>
                  <a:lnTo>
                    <a:pt x="67" y="808"/>
                  </a:lnTo>
                  <a:lnTo>
                    <a:pt x="67" y="806"/>
                  </a:lnTo>
                  <a:lnTo>
                    <a:pt x="68" y="805"/>
                  </a:lnTo>
                  <a:lnTo>
                    <a:pt x="68" y="799"/>
                  </a:lnTo>
                  <a:lnTo>
                    <a:pt x="69" y="798"/>
                  </a:lnTo>
                  <a:lnTo>
                    <a:pt x="74" y="788"/>
                  </a:lnTo>
                  <a:lnTo>
                    <a:pt x="75" y="780"/>
                  </a:lnTo>
                  <a:lnTo>
                    <a:pt x="75" y="779"/>
                  </a:lnTo>
                  <a:lnTo>
                    <a:pt x="74" y="779"/>
                  </a:lnTo>
                  <a:lnTo>
                    <a:pt x="63" y="763"/>
                  </a:lnTo>
                  <a:lnTo>
                    <a:pt x="61" y="761"/>
                  </a:lnTo>
                  <a:lnTo>
                    <a:pt x="56" y="761"/>
                  </a:lnTo>
                  <a:lnTo>
                    <a:pt x="55" y="760"/>
                  </a:lnTo>
                  <a:lnTo>
                    <a:pt x="51" y="755"/>
                  </a:lnTo>
                  <a:lnTo>
                    <a:pt x="44" y="748"/>
                  </a:lnTo>
                  <a:lnTo>
                    <a:pt x="44" y="747"/>
                  </a:lnTo>
                  <a:lnTo>
                    <a:pt x="48" y="724"/>
                  </a:lnTo>
                  <a:lnTo>
                    <a:pt x="50" y="701"/>
                  </a:lnTo>
                  <a:lnTo>
                    <a:pt x="50" y="697"/>
                  </a:lnTo>
                  <a:lnTo>
                    <a:pt x="49" y="692"/>
                  </a:lnTo>
                  <a:lnTo>
                    <a:pt x="40" y="669"/>
                  </a:lnTo>
                  <a:lnTo>
                    <a:pt x="40" y="668"/>
                  </a:lnTo>
                  <a:lnTo>
                    <a:pt x="42" y="665"/>
                  </a:lnTo>
                  <a:lnTo>
                    <a:pt x="43" y="661"/>
                  </a:lnTo>
                  <a:lnTo>
                    <a:pt x="44" y="658"/>
                  </a:lnTo>
                  <a:lnTo>
                    <a:pt x="44" y="656"/>
                  </a:lnTo>
                  <a:lnTo>
                    <a:pt x="42" y="642"/>
                  </a:lnTo>
                  <a:lnTo>
                    <a:pt x="42" y="638"/>
                  </a:lnTo>
                  <a:lnTo>
                    <a:pt x="46" y="631"/>
                  </a:lnTo>
                  <a:lnTo>
                    <a:pt x="39" y="612"/>
                  </a:lnTo>
                  <a:lnTo>
                    <a:pt x="37" y="605"/>
                  </a:lnTo>
                  <a:lnTo>
                    <a:pt x="46" y="589"/>
                  </a:lnTo>
                  <a:lnTo>
                    <a:pt x="46" y="584"/>
                  </a:lnTo>
                  <a:lnTo>
                    <a:pt x="44" y="575"/>
                  </a:lnTo>
                  <a:lnTo>
                    <a:pt x="50" y="570"/>
                  </a:lnTo>
                  <a:lnTo>
                    <a:pt x="57" y="554"/>
                  </a:lnTo>
                  <a:lnTo>
                    <a:pt x="66" y="541"/>
                  </a:lnTo>
                  <a:lnTo>
                    <a:pt x="69" y="538"/>
                  </a:lnTo>
                  <a:lnTo>
                    <a:pt x="79" y="530"/>
                  </a:lnTo>
                  <a:lnTo>
                    <a:pt x="89" y="528"/>
                  </a:lnTo>
                  <a:lnTo>
                    <a:pt x="104" y="532"/>
                  </a:lnTo>
                  <a:lnTo>
                    <a:pt x="119" y="535"/>
                  </a:lnTo>
                  <a:lnTo>
                    <a:pt x="120" y="535"/>
                  </a:lnTo>
                  <a:lnTo>
                    <a:pt x="120" y="534"/>
                  </a:lnTo>
                  <a:lnTo>
                    <a:pt x="128" y="520"/>
                  </a:lnTo>
                  <a:lnTo>
                    <a:pt x="129" y="519"/>
                  </a:lnTo>
                  <a:lnTo>
                    <a:pt x="129" y="516"/>
                  </a:lnTo>
                  <a:lnTo>
                    <a:pt x="126" y="493"/>
                  </a:lnTo>
                  <a:lnTo>
                    <a:pt x="125" y="491"/>
                  </a:lnTo>
                  <a:lnTo>
                    <a:pt x="124" y="490"/>
                  </a:lnTo>
                  <a:lnTo>
                    <a:pt x="120" y="490"/>
                  </a:lnTo>
                  <a:lnTo>
                    <a:pt x="119" y="489"/>
                  </a:lnTo>
                  <a:lnTo>
                    <a:pt x="106" y="479"/>
                  </a:lnTo>
                  <a:lnTo>
                    <a:pt x="118" y="460"/>
                  </a:lnTo>
                  <a:lnTo>
                    <a:pt x="129" y="440"/>
                  </a:lnTo>
                  <a:lnTo>
                    <a:pt x="135" y="430"/>
                  </a:lnTo>
                  <a:lnTo>
                    <a:pt x="136" y="427"/>
                  </a:lnTo>
                  <a:lnTo>
                    <a:pt x="137" y="417"/>
                  </a:lnTo>
                  <a:lnTo>
                    <a:pt x="138" y="415"/>
                  </a:lnTo>
                  <a:lnTo>
                    <a:pt x="138" y="412"/>
                  </a:lnTo>
                  <a:lnTo>
                    <a:pt x="142" y="410"/>
                  </a:lnTo>
                  <a:lnTo>
                    <a:pt x="143" y="406"/>
                  </a:lnTo>
                  <a:lnTo>
                    <a:pt x="143" y="392"/>
                  </a:lnTo>
                  <a:lnTo>
                    <a:pt x="145" y="368"/>
                  </a:lnTo>
                  <a:lnTo>
                    <a:pt x="145" y="366"/>
                  </a:lnTo>
                  <a:lnTo>
                    <a:pt x="149" y="360"/>
                  </a:lnTo>
                  <a:lnTo>
                    <a:pt x="149" y="353"/>
                  </a:lnTo>
                  <a:lnTo>
                    <a:pt x="144" y="324"/>
                  </a:lnTo>
                  <a:lnTo>
                    <a:pt x="155" y="323"/>
                  </a:lnTo>
                  <a:lnTo>
                    <a:pt x="166" y="320"/>
                  </a:lnTo>
                  <a:lnTo>
                    <a:pt x="185" y="308"/>
                  </a:lnTo>
                  <a:lnTo>
                    <a:pt x="185" y="301"/>
                  </a:lnTo>
                  <a:lnTo>
                    <a:pt x="184" y="300"/>
                  </a:lnTo>
                  <a:lnTo>
                    <a:pt x="182" y="288"/>
                  </a:lnTo>
                  <a:lnTo>
                    <a:pt x="182" y="286"/>
                  </a:lnTo>
                  <a:lnTo>
                    <a:pt x="192" y="274"/>
                  </a:lnTo>
                  <a:lnTo>
                    <a:pt x="207" y="243"/>
                  </a:lnTo>
                  <a:lnTo>
                    <a:pt x="211" y="238"/>
                  </a:lnTo>
                  <a:lnTo>
                    <a:pt x="219" y="230"/>
                  </a:lnTo>
                  <a:lnTo>
                    <a:pt x="222" y="228"/>
                  </a:lnTo>
                  <a:lnTo>
                    <a:pt x="223" y="227"/>
                  </a:lnTo>
                  <a:lnTo>
                    <a:pt x="224" y="225"/>
                  </a:lnTo>
                  <a:lnTo>
                    <a:pt x="225" y="210"/>
                  </a:lnTo>
                  <a:lnTo>
                    <a:pt x="224" y="209"/>
                  </a:lnTo>
                  <a:lnTo>
                    <a:pt x="211" y="184"/>
                  </a:lnTo>
                  <a:lnTo>
                    <a:pt x="213" y="177"/>
                  </a:lnTo>
                  <a:lnTo>
                    <a:pt x="215" y="175"/>
                  </a:lnTo>
                  <a:lnTo>
                    <a:pt x="222" y="173"/>
                  </a:lnTo>
                  <a:lnTo>
                    <a:pt x="224" y="172"/>
                  </a:lnTo>
                  <a:lnTo>
                    <a:pt x="226" y="170"/>
                  </a:lnTo>
                  <a:lnTo>
                    <a:pt x="231" y="163"/>
                  </a:lnTo>
                  <a:lnTo>
                    <a:pt x="231" y="160"/>
                  </a:lnTo>
                  <a:lnTo>
                    <a:pt x="238" y="134"/>
                  </a:lnTo>
                  <a:lnTo>
                    <a:pt x="240" y="132"/>
                  </a:lnTo>
                  <a:lnTo>
                    <a:pt x="240" y="130"/>
                  </a:lnTo>
                  <a:lnTo>
                    <a:pt x="257" y="116"/>
                  </a:lnTo>
                  <a:lnTo>
                    <a:pt x="261" y="109"/>
                  </a:lnTo>
                  <a:lnTo>
                    <a:pt x="262" y="109"/>
                  </a:lnTo>
                  <a:lnTo>
                    <a:pt x="286" y="123"/>
                  </a:lnTo>
                  <a:lnTo>
                    <a:pt x="287" y="123"/>
                  </a:lnTo>
                  <a:lnTo>
                    <a:pt x="290" y="118"/>
                  </a:lnTo>
                  <a:lnTo>
                    <a:pt x="298" y="103"/>
                  </a:lnTo>
                  <a:lnTo>
                    <a:pt x="298" y="98"/>
                  </a:lnTo>
                  <a:lnTo>
                    <a:pt x="296" y="75"/>
                  </a:lnTo>
                  <a:lnTo>
                    <a:pt x="296" y="72"/>
                  </a:lnTo>
                  <a:lnTo>
                    <a:pt x="297" y="61"/>
                  </a:lnTo>
                  <a:lnTo>
                    <a:pt x="297" y="60"/>
                  </a:lnTo>
                  <a:lnTo>
                    <a:pt x="298" y="59"/>
                  </a:lnTo>
                  <a:lnTo>
                    <a:pt x="309" y="55"/>
                  </a:lnTo>
                  <a:lnTo>
                    <a:pt x="311" y="56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34" y="62"/>
                  </a:lnTo>
                  <a:lnTo>
                    <a:pt x="353" y="72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5" y="79"/>
                  </a:lnTo>
                  <a:lnTo>
                    <a:pt x="385" y="66"/>
                  </a:lnTo>
                  <a:lnTo>
                    <a:pt x="373" y="59"/>
                  </a:lnTo>
                  <a:lnTo>
                    <a:pt x="381" y="50"/>
                  </a:lnTo>
                  <a:lnTo>
                    <a:pt x="385" y="44"/>
                  </a:lnTo>
                  <a:lnTo>
                    <a:pt x="389" y="32"/>
                  </a:lnTo>
                  <a:lnTo>
                    <a:pt x="390" y="30"/>
                  </a:lnTo>
                  <a:lnTo>
                    <a:pt x="390" y="16"/>
                  </a:lnTo>
                  <a:lnTo>
                    <a:pt x="379" y="3"/>
                  </a:lnTo>
                  <a:lnTo>
                    <a:pt x="390" y="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599028" y="4899013"/>
              <a:ext cx="1508125" cy="1336672"/>
            </a:xfrm>
            <a:custGeom>
              <a:avLst/>
              <a:gdLst/>
              <a:ahLst/>
              <a:cxnLst>
                <a:cxn ang="0">
                  <a:pos x="117" y="817"/>
                </a:cxn>
                <a:cxn ang="0">
                  <a:pos x="99" y="828"/>
                </a:cxn>
                <a:cxn ang="0">
                  <a:pos x="87" y="800"/>
                </a:cxn>
                <a:cxn ang="0">
                  <a:pos x="57" y="816"/>
                </a:cxn>
                <a:cxn ang="0">
                  <a:pos x="184" y="792"/>
                </a:cxn>
                <a:cxn ang="0">
                  <a:pos x="168" y="813"/>
                </a:cxn>
                <a:cxn ang="0">
                  <a:pos x="16" y="803"/>
                </a:cxn>
                <a:cxn ang="0">
                  <a:pos x="188" y="782"/>
                </a:cxn>
                <a:cxn ang="0">
                  <a:pos x="195" y="767"/>
                </a:cxn>
                <a:cxn ang="0">
                  <a:pos x="501" y="380"/>
                </a:cxn>
                <a:cxn ang="0">
                  <a:pos x="828" y="263"/>
                </a:cxn>
                <a:cxn ang="0">
                  <a:pos x="822" y="271"/>
                </a:cxn>
                <a:cxn ang="0">
                  <a:pos x="897" y="221"/>
                </a:cxn>
                <a:cxn ang="0">
                  <a:pos x="902" y="250"/>
                </a:cxn>
                <a:cxn ang="0">
                  <a:pos x="872" y="244"/>
                </a:cxn>
                <a:cxn ang="0">
                  <a:pos x="942" y="211"/>
                </a:cxn>
                <a:cxn ang="0">
                  <a:pos x="928" y="211"/>
                </a:cxn>
                <a:cxn ang="0">
                  <a:pos x="391" y="75"/>
                </a:cxn>
                <a:cxn ang="0">
                  <a:pos x="471" y="13"/>
                </a:cxn>
                <a:cxn ang="0">
                  <a:pos x="511" y="12"/>
                </a:cxn>
                <a:cxn ang="0">
                  <a:pos x="558" y="19"/>
                </a:cxn>
                <a:cxn ang="0">
                  <a:pos x="608" y="18"/>
                </a:cxn>
                <a:cxn ang="0">
                  <a:pos x="621" y="22"/>
                </a:cxn>
                <a:cxn ang="0">
                  <a:pos x="656" y="22"/>
                </a:cxn>
                <a:cxn ang="0">
                  <a:pos x="697" y="31"/>
                </a:cxn>
                <a:cxn ang="0">
                  <a:pos x="715" y="43"/>
                </a:cxn>
                <a:cxn ang="0">
                  <a:pos x="753" y="56"/>
                </a:cxn>
                <a:cxn ang="0">
                  <a:pos x="795" y="61"/>
                </a:cxn>
                <a:cxn ang="0">
                  <a:pos x="828" y="73"/>
                </a:cxn>
                <a:cxn ang="0">
                  <a:pos x="857" y="79"/>
                </a:cxn>
                <a:cxn ang="0">
                  <a:pos x="906" y="84"/>
                </a:cxn>
                <a:cxn ang="0">
                  <a:pos x="887" y="120"/>
                </a:cxn>
                <a:cxn ang="0">
                  <a:pos x="809" y="157"/>
                </a:cxn>
                <a:cxn ang="0">
                  <a:pos x="782" y="198"/>
                </a:cxn>
                <a:cxn ang="0">
                  <a:pos x="757" y="263"/>
                </a:cxn>
                <a:cxn ang="0">
                  <a:pos x="759" y="294"/>
                </a:cxn>
                <a:cxn ang="0">
                  <a:pos x="735" y="333"/>
                </a:cxn>
                <a:cxn ang="0">
                  <a:pos x="714" y="346"/>
                </a:cxn>
                <a:cxn ang="0">
                  <a:pos x="682" y="385"/>
                </a:cxn>
                <a:cxn ang="0">
                  <a:pos x="652" y="392"/>
                </a:cxn>
                <a:cxn ang="0">
                  <a:pos x="595" y="389"/>
                </a:cxn>
                <a:cxn ang="0">
                  <a:pos x="544" y="416"/>
                </a:cxn>
                <a:cxn ang="0">
                  <a:pos x="501" y="400"/>
                </a:cxn>
                <a:cxn ang="0">
                  <a:pos x="480" y="369"/>
                </a:cxn>
                <a:cxn ang="0">
                  <a:pos x="452" y="354"/>
                </a:cxn>
                <a:cxn ang="0">
                  <a:pos x="472" y="317"/>
                </a:cxn>
                <a:cxn ang="0">
                  <a:pos x="468" y="277"/>
                </a:cxn>
                <a:cxn ang="0">
                  <a:pos x="458" y="244"/>
                </a:cxn>
                <a:cxn ang="0">
                  <a:pos x="470" y="206"/>
                </a:cxn>
                <a:cxn ang="0">
                  <a:pos x="478" y="166"/>
                </a:cxn>
                <a:cxn ang="0">
                  <a:pos x="502" y="131"/>
                </a:cxn>
                <a:cxn ang="0">
                  <a:pos x="474" y="106"/>
                </a:cxn>
                <a:cxn ang="0">
                  <a:pos x="435" y="110"/>
                </a:cxn>
                <a:cxn ang="0">
                  <a:pos x="416" y="97"/>
                </a:cxn>
                <a:cxn ang="0">
                  <a:pos x="395" y="92"/>
                </a:cxn>
                <a:cxn ang="0">
                  <a:pos x="398" y="79"/>
                </a:cxn>
                <a:cxn ang="0">
                  <a:pos x="386" y="73"/>
                </a:cxn>
                <a:cxn ang="0">
                  <a:pos x="380" y="50"/>
                </a:cxn>
                <a:cxn ang="0">
                  <a:pos x="385" y="35"/>
                </a:cxn>
                <a:cxn ang="0">
                  <a:pos x="414" y="25"/>
                </a:cxn>
                <a:cxn ang="0">
                  <a:pos x="416" y="13"/>
                </a:cxn>
                <a:cxn ang="0">
                  <a:pos x="442" y="0"/>
                </a:cxn>
              </a:cxnLst>
              <a:rect l="0" t="0" r="r" b="b"/>
              <a:pathLst>
                <a:path w="950" h="842">
                  <a:moveTo>
                    <a:pt x="11" y="833"/>
                  </a:moveTo>
                  <a:lnTo>
                    <a:pt x="13" y="835"/>
                  </a:lnTo>
                  <a:lnTo>
                    <a:pt x="12" y="835"/>
                  </a:lnTo>
                  <a:lnTo>
                    <a:pt x="11" y="837"/>
                  </a:lnTo>
                  <a:lnTo>
                    <a:pt x="11" y="840"/>
                  </a:lnTo>
                  <a:lnTo>
                    <a:pt x="10" y="840"/>
                  </a:lnTo>
                  <a:lnTo>
                    <a:pt x="10" y="841"/>
                  </a:lnTo>
                  <a:lnTo>
                    <a:pt x="8" y="841"/>
                  </a:lnTo>
                  <a:lnTo>
                    <a:pt x="8" y="842"/>
                  </a:lnTo>
                  <a:lnTo>
                    <a:pt x="7" y="842"/>
                  </a:lnTo>
                  <a:lnTo>
                    <a:pt x="6" y="841"/>
                  </a:lnTo>
                  <a:lnTo>
                    <a:pt x="5" y="841"/>
                  </a:lnTo>
                  <a:lnTo>
                    <a:pt x="2" y="840"/>
                  </a:lnTo>
                  <a:lnTo>
                    <a:pt x="1" y="840"/>
                  </a:lnTo>
                  <a:lnTo>
                    <a:pt x="1" y="839"/>
                  </a:lnTo>
                  <a:lnTo>
                    <a:pt x="0" y="837"/>
                  </a:lnTo>
                  <a:lnTo>
                    <a:pt x="1" y="836"/>
                  </a:lnTo>
                  <a:lnTo>
                    <a:pt x="4" y="837"/>
                  </a:lnTo>
                  <a:lnTo>
                    <a:pt x="6" y="837"/>
                  </a:lnTo>
                  <a:lnTo>
                    <a:pt x="7" y="835"/>
                  </a:lnTo>
                  <a:lnTo>
                    <a:pt x="7" y="834"/>
                  </a:lnTo>
                  <a:lnTo>
                    <a:pt x="8" y="834"/>
                  </a:lnTo>
                  <a:lnTo>
                    <a:pt x="11" y="833"/>
                  </a:lnTo>
                  <a:close/>
                  <a:moveTo>
                    <a:pt x="116" y="817"/>
                  </a:moveTo>
                  <a:lnTo>
                    <a:pt x="117" y="817"/>
                  </a:lnTo>
                  <a:lnTo>
                    <a:pt x="117" y="824"/>
                  </a:lnTo>
                  <a:lnTo>
                    <a:pt x="118" y="824"/>
                  </a:lnTo>
                  <a:lnTo>
                    <a:pt x="118" y="825"/>
                  </a:lnTo>
                  <a:lnTo>
                    <a:pt x="119" y="825"/>
                  </a:lnTo>
                  <a:lnTo>
                    <a:pt x="119" y="827"/>
                  </a:lnTo>
                  <a:lnTo>
                    <a:pt x="118" y="827"/>
                  </a:lnTo>
                  <a:lnTo>
                    <a:pt x="118" y="828"/>
                  </a:lnTo>
                  <a:lnTo>
                    <a:pt x="119" y="829"/>
                  </a:lnTo>
                  <a:lnTo>
                    <a:pt x="118" y="829"/>
                  </a:lnTo>
                  <a:lnTo>
                    <a:pt x="118" y="833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7"/>
                  </a:lnTo>
                  <a:lnTo>
                    <a:pt x="111" y="837"/>
                  </a:lnTo>
                  <a:lnTo>
                    <a:pt x="110" y="839"/>
                  </a:lnTo>
                  <a:lnTo>
                    <a:pt x="108" y="837"/>
                  </a:lnTo>
                  <a:lnTo>
                    <a:pt x="105" y="837"/>
                  </a:lnTo>
                  <a:lnTo>
                    <a:pt x="103" y="835"/>
                  </a:lnTo>
                  <a:lnTo>
                    <a:pt x="103" y="834"/>
                  </a:lnTo>
                  <a:lnTo>
                    <a:pt x="101" y="834"/>
                  </a:lnTo>
                  <a:lnTo>
                    <a:pt x="101" y="833"/>
                  </a:lnTo>
                  <a:lnTo>
                    <a:pt x="100" y="830"/>
                  </a:lnTo>
                  <a:lnTo>
                    <a:pt x="99" y="829"/>
                  </a:lnTo>
                  <a:lnTo>
                    <a:pt x="100" y="829"/>
                  </a:lnTo>
                  <a:lnTo>
                    <a:pt x="99" y="828"/>
                  </a:lnTo>
                  <a:lnTo>
                    <a:pt x="99" y="827"/>
                  </a:lnTo>
                  <a:lnTo>
                    <a:pt x="101" y="824"/>
                  </a:lnTo>
                  <a:lnTo>
                    <a:pt x="103" y="824"/>
                  </a:lnTo>
                  <a:lnTo>
                    <a:pt x="104" y="823"/>
                  </a:lnTo>
                  <a:lnTo>
                    <a:pt x="104" y="821"/>
                  </a:lnTo>
                  <a:lnTo>
                    <a:pt x="105" y="821"/>
                  </a:lnTo>
                  <a:lnTo>
                    <a:pt x="105" y="818"/>
                  </a:lnTo>
                  <a:lnTo>
                    <a:pt x="112" y="818"/>
                  </a:lnTo>
                  <a:lnTo>
                    <a:pt x="114" y="819"/>
                  </a:lnTo>
                  <a:lnTo>
                    <a:pt x="116" y="819"/>
                  </a:lnTo>
                  <a:lnTo>
                    <a:pt x="116" y="817"/>
                  </a:lnTo>
                  <a:close/>
                  <a:moveTo>
                    <a:pt x="37" y="816"/>
                  </a:moveTo>
                  <a:lnTo>
                    <a:pt x="41" y="816"/>
                  </a:lnTo>
                  <a:lnTo>
                    <a:pt x="45" y="818"/>
                  </a:lnTo>
                  <a:lnTo>
                    <a:pt x="45" y="822"/>
                  </a:lnTo>
                  <a:lnTo>
                    <a:pt x="44" y="822"/>
                  </a:lnTo>
                  <a:lnTo>
                    <a:pt x="42" y="824"/>
                  </a:lnTo>
                  <a:lnTo>
                    <a:pt x="39" y="824"/>
                  </a:lnTo>
                  <a:lnTo>
                    <a:pt x="37" y="823"/>
                  </a:lnTo>
                  <a:lnTo>
                    <a:pt x="36" y="821"/>
                  </a:lnTo>
                  <a:lnTo>
                    <a:pt x="36" y="817"/>
                  </a:lnTo>
                  <a:lnTo>
                    <a:pt x="37" y="816"/>
                  </a:lnTo>
                  <a:close/>
                  <a:moveTo>
                    <a:pt x="86" y="798"/>
                  </a:moveTo>
                  <a:lnTo>
                    <a:pt x="87" y="798"/>
                  </a:lnTo>
                  <a:lnTo>
                    <a:pt x="87" y="800"/>
                  </a:lnTo>
                  <a:lnTo>
                    <a:pt x="86" y="800"/>
                  </a:lnTo>
                  <a:lnTo>
                    <a:pt x="82" y="803"/>
                  </a:lnTo>
                  <a:lnTo>
                    <a:pt x="81" y="804"/>
                  </a:lnTo>
                  <a:lnTo>
                    <a:pt x="81" y="805"/>
                  </a:lnTo>
                  <a:lnTo>
                    <a:pt x="80" y="806"/>
                  </a:lnTo>
                  <a:lnTo>
                    <a:pt x="79" y="806"/>
                  </a:lnTo>
                  <a:lnTo>
                    <a:pt x="77" y="807"/>
                  </a:lnTo>
                  <a:lnTo>
                    <a:pt x="76" y="807"/>
                  </a:lnTo>
                  <a:lnTo>
                    <a:pt x="76" y="812"/>
                  </a:lnTo>
                  <a:lnTo>
                    <a:pt x="75" y="813"/>
                  </a:lnTo>
                  <a:lnTo>
                    <a:pt x="74" y="816"/>
                  </a:lnTo>
                  <a:lnTo>
                    <a:pt x="74" y="818"/>
                  </a:lnTo>
                  <a:lnTo>
                    <a:pt x="73" y="819"/>
                  </a:lnTo>
                  <a:lnTo>
                    <a:pt x="73" y="821"/>
                  </a:lnTo>
                  <a:lnTo>
                    <a:pt x="69" y="824"/>
                  </a:lnTo>
                  <a:lnTo>
                    <a:pt x="68" y="824"/>
                  </a:lnTo>
                  <a:lnTo>
                    <a:pt x="66" y="825"/>
                  </a:lnTo>
                  <a:lnTo>
                    <a:pt x="62" y="825"/>
                  </a:lnTo>
                  <a:lnTo>
                    <a:pt x="62" y="823"/>
                  </a:lnTo>
                  <a:lnTo>
                    <a:pt x="61" y="823"/>
                  </a:lnTo>
                  <a:lnTo>
                    <a:pt x="61" y="822"/>
                  </a:lnTo>
                  <a:lnTo>
                    <a:pt x="58" y="819"/>
                  </a:lnTo>
                  <a:lnTo>
                    <a:pt x="58" y="818"/>
                  </a:lnTo>
                  <a:lnTo>
                    <a:pt x="57" y="817"/>
                  </a:lnTo>
                  <a:lnTo>
                    <a:pt x="57" y="816"/>
                  </a:lnTo>
                  <a:lnTo>
                    <a:pt x="56" y="816"/>
                  </a:lnTo>
                  <a:lnTo>
                    <a:pt x="56" y="812"/>
                  </a:lnTo>
                  <a:lnTo>
                    <a:pt x="54" y="810"/>
                  </a:lnTo>
                  <a:lnTo>
                    <a:pt x="54" y="809"/>
                  </a:lnTo>
                  <a:lnTo>
                    <a:pt x="55" y="809"/>
                  </a:lnTo>
                  <a:lnTo>
                    <a:pt x="56" y="807"/>
                  </a:lnTo>
                  <a:lnTo>
                    <a:pt x="57" y="807"/>
                  </a:lnTo>
                  <a:lnTo>
                    <a:pt x="58" y="809"/>
                  </a:lnTo>
                  <a:lnTo>
                    <a:pt x="60" y="809"/>
                  </a:lnTo>
                  <a:lnTo>
                    <a:pt x="61" y="807"/>
                  </a:lnTo>
                  <a:lnTo>
                    <a:pt x="63" y="807"/>
                  </a:lnTo>
                  <a:lnTo>
                    <a:pt x="64" y="806"/>
                  </a:lnTo>
                  <a:lnTo>
                    <a:pt x="69" y="806"/>
                  </a:lnTo>
                  <a:lnTo>
                    <a:pt x="69" y="805"/>
                  </a:lnTo>
                  <a:lnTo>
                    <a:pt x="72" y="805"/>
                  </a:lnTo>
                  <a:lnTo>
                    <a:pt x="74" y="803"/>
                  </a:lnTo>
                  <a:lnTo>
                    <a:pt x="74" y="801"/>
                  </a:lnTo>
                  <a:lnTo>
                    <a:pt x="75" y="800"/>
                  </a:lnTo>
                  <a:lnTo>
                    <a:pt x="76" y="800"/>
                  </a:lnTo>
                  <a:lnTo>
                    <a:pt x="77" y="799"/>
                  </a:lnTo>
                  <a:lnTo>
                    <a:pt x="83" y="799"/>
                  </a:lnTo>
                  <a:lnTo>
                    <a:pt x="86" y="798"/>
                  </a:lnTo>
                  <a:close/>
                  <a:moveTo>
                    <a:pt x="179" y="790"/>
                  </a:moveTo>
                  <a:lnTo>
                    <a:pt x="182" y="790"/>
                  </a:lnTo>
                  <a:lnTo>
                    <a:pt x="184" y="792"/>
                  </a:lnTo>
                  <a:lnTo>
                    <a:pt x="184" y="800"/>
                  </a:lnTo>
                  <a:lnTo>
                    <a:pt x="182" y="803"/>
                  </a:lnTo>
                  <a:lnTo>
                    <a:pt x="182" y="807"/>
                  </a:lnTo>
                  <a:lnTo>
                    <a:pt x="181" y="807"/>
                  </a:lnTo>
                  <a:lnTo>
                    <a:pt x="181" y="810"/>
                  </a:lnTo>
                  <a:lnTo>
                    <a:pt x="180" y="811"/>
                  </a:lnTo>
                  <a:lnTo>
                    <a:pt x="180" y="812"/>
                  </a:lnTo>
                  <a:lnTo>
                    <a:pt x="179" y="815"/>
                  </a:lnTo>
                  <a:lnTo>
                    <a:pt x="178" y="815"/>
                  </a:lnTo>
                  <a:lnTo>
                    <a:pt x="173" y="816"/>
                  </a:lnTo>
                  <a:lnTo>
                    <a:pt x="172" y="816"/>
                  </a:lnTo>
                  <a:lnTo>
                    <a:pt x="169" y="817"/>
                  </a:lnTo>
                  <a:lnTo>
                    <a:pt x="168" y="817"/>
                  </a:lnTo>
                  <a:lnTo>
                    <a:pt x="164" y="821"/>
                  </a:lnTo>
                  <a:lnTo>
                    <a:pt x="163" y="823"/>
                  </a:lnTo>
                  <a:lnTo>
                    <a:pt x="159" y="823"/>
                  </a:lnTo>
                  <a:lnTo>
                    <a:pt x="159" y="822"/>
                  </a:lnTo>
                  <a:lnTo>
                    <a:pt x="155" y="823"/>
                  </a:lnTo>
                  <a:lnTo>
                    <a:pt x="155" y="821"/>
                  </a:lnTo>
                  <a:lnTo>
                    <a:pt x="160" y="821"/>
                  </a:lnTo>
                  <a:lnTo>
                    <a:pt x="162" y="819"/>
                  </a:lnTo>
                  <a:lnTo>
                    <a:pt x="166" y="816"/>
                  </a:lnTo>
                  <a:lnTo>
                    <a:pt x="167" y="816"/>
                  </a:lnTo>
                  <a:lnTo>
                    <a:pt x="167" y="815"/>
                  </a:lnTo>
                  <a:lnTo>
                    <a:pt x="168" y="813"/>
                  </a:lnTo>
                  <a:lnTo>
                    <a:pt x="168" y="810"/>
                  </a:lnTo>
                  <a:lnTo>
                    <a:pt x="169" y="809"/>
                  </a:lnTo>
                  <a:lnTo>
                    <a:pt x="170" y="805"/>
                  </a:lnTo>
                  <a:lnTo>
                    <a:pt x="173" y="800"/>
                  </a:lnTo>
                  <a:lnTo>
                    <a:pt x="175" y="798"/>
                  </a:lnTo>
                  <a:lnTo>
                    <a:pt x="175" y="796"/>
                  </a:lnTo>
                  <a:lnTo>
                    <a:pt x="176" y="794"/>
                  </a:lnTo>
                  <a:lnTo>
                    <a:pt x="176" y="791"/>
                  </a:lnTo>
                  <a:lnTo>
                    <a:pt x="178" y="791"/>
                  </a:lnTo>
                  <a:lnTo>
                    <a:pt x="179" y="790"/>
                  </a:lnTo>
                  <a:close/>
                  <a:moveTo>
                    <a:pt x="11" y="785"/>
                  </a:moveTo>
                  <a:lnTo>
                    <a:pt x="12" y="785"/>
                  </a:lnTo>
                  <a:lnTo>
                    <a:pt x="13" y="786"/>
                  </a:lnTo>
                  <a:lnTo>
                    <a:pt x="14" y="786"/>
                  </a:lnTo>
                  <a:lnTo>
                    <a:pt x="16" y="785"/>
                  </a:lnTo>
                  <a:lnTo>
                    <a:pt x="17" y="786"/>
                  </a:lnTo>
                  <a:lnTo>
                    <a:pt x="18" y="786"/>
                  </a:lnTo>
                  <a:lnTo>
                    <a:pt x="18" y="790"/>
                  </a:lnTo>
                  <a:lnTo>
                    <a:pt x="19" y="790"/>
                  </a:lnTo>
                  <a:lnTo>
                    <a:pt x="19" y="791"/>
                  </a:lnTo>
                  <a:lnTo>
                    <a:pt x="18" y="792"/>
                  </a:lnTo>
                  <a:lnTo>
                    <a:pt x="18" y="798"/>
                  </a:lnTo>
                  <a:lnTo>
                    <a:pt x="17" y="799"/>
                  </a:lnTo>
                  <a:lnTo>
                    <a:pt x="16" y="801"/>
                  </a:lnTo>
                  <a:lnTo>
                    <a:pt x="16" y="803"/>
                  </a:lnTo>
                  <a:lnTo>
                    <a:pt x="14" y="804"/>
                  </a:lnTo>
                  <a:lnTo>
                    <a:pt x="13" y="803"/>
                  </a:lnTo>
                  <a:lnTo>
                    <a:pt x="13" y="800"/>
                  </a:lnTo>
                  <a:lnTo>
                    <a:pt x="12" y="799"/>
                  </a:lnTo>
                  <a:lnTo>
                    <a:pt x="12" y="798"/>
                  </a:lnTo>
                  <a:lnTo>
                    <a:pt x="11" y="797"/>
                  </a:lnTo>
                  <a:lnTo>
                    <a:pt x="10" y="793"/>
                  </a:lnTo>
                  <a:lnTo>
                    <a:pt x="8" y="792"/>
                  </a:lnTo>
                  <a:lnTo>
                    <a:pt x="8" y="791"/>
                  </a:lnTo>
                  <a:lnTo>
                    <a:pt x="7" y="790"/>
                  </a:lnTo>
                  <a:lnTo>
                    <a:pt x="7" y="788"/>
                  </a:lnTo>
                  <a:lnTo>
                    <a:pt x="8" y="787"/>
                  </a:lnTo>
                  <a:lnTo>
                    <a:pt x="11" y="786"/>
                  </a:lnTo>
                  <a:lnTo>
                    <a:pt x="11" y="785"/>
                  </a:lnTo>
                  <a:close/>
                  <a:moveTo>
                    <a:pt x="199" y="766"/>
                  </a:moveTo>
                  <a:lnTo>
                    <a:pt x="199" y="767"/>
                  </a:lnTo>
                  <a:lnTo>
                    <a:pt x="200" y="768"/>
                  </a:lnTo>
                  <a:lnTo>
                    <a:pt x="200" y="770"/>
                  </a:lnTo>
                  <a:lnTo>
                    <a:pt x="199" y="770"/>
                  </a:lnTo>
                  <a:lnTo>
                    <a:pt x="199" y="776"/>
                  </a:lnTo>
                  <a:lnTo>
                    <a:pt x="195" y="780"/>
                  </a:lnTo>
                  <a:lnTo>
                    <a:pt x="193" y="780"/>
                  </a:lnTo>
                  <a:lnTo>
                    <a:pt x="193" y="781"/>
                  </a:lnTo>
                  <a:lnTo>
                    <a:pt x="190" y="781"/>
                  </a:lnTo>
                  <a:lnTo>
                    <a:pt x="188" y="782"/>
                  </a:lnTo>
                  <a:lnTo>
                    <a:pt x="187" y="782"/>
                  </a:lnTo>
                  <a:lnTo>
                    <a:pt x="186" y="784"/>
                  </a:lnTo>
                  <a:lnTo>
                    <a:pt x="186" y="786"/>
                  </a:lnTo>
                  <a:lnTo>
                    <a:pt x="185" y="785"/>
                  </a:lnTo>
                  <a:lnTo>
                    <a:pt x="182" y="785"/>
                  </a:lnTo>
                  <a:lnTo>
                    <a:pt x="181" y="784"/>
                  </a:lnTo>
                  <a:lnTo>
                    <a:pt x="181" y="782"/>
                  </a:lnTo>
                  <a:lnTo>
                    <a:pt x="182" y="782"/>
                  </a:lnTo>
                  <a:lnTo>
                    <a:pt x="182" y="781"/>
                  </a:lnTo>
                  <a:lnTo>
                    <a:pt x="184" y="781"/>
                  </a:lnTo>
                  <a:lnTo>
                    <a:pt x="184" y="778"/>
                  </a:lnTo>
                  <a:lnTo>
                    <a:pt x="185" y="775"/>
                  </a:lnTo>
                  <a:lnTo>
                    <a:pt x="186" y="775"/>
                  </a:lnTo>
                  <a:lnTo>
                    <a:pt x="186" y="774"/>
                  </a:lnTo>
                  <a:lnTo>
                    <a:pt x="190" y="774"/>
                  </a:lnTo>
                  <a:lnTo>
                    <a:pt x="192" y="772"/>
                  </a:lnTo>
                  <a:lnTo>
                    <a:pt x="195" y="772"/>
                  </a:lnTo>
                  <a:lnTo>
                    <a:pt x="197" y="770"/>
                  </a:lnTo>
                  <a:lnTo>
                    <a:pt x="197" y="768"/>
                  </a:lnTo>
                  <a:lnTo>
                    <a:pt x="199" y="766"/>
                  </a:lnTo>
                  <a:close/>
                  <a:moveTo>
                    <a:pt x="197" y="764"/>
                  </a:moveTo>
                  <a:lnTo>
                    <a:pt x="198" y="764"/>
                  </a:lnTo>
                  <a:lnTo>
                    <a:pt x="198" y="766"/>
                  </a:lnTo>
                  <a:lnTo>
                    <a:pt x="197" y="767"/>
                  </a:lnTo>
                  <a:lnTo>
                    <a:pt x="195" y="767"/>
                  </a:lnTo>
                  <a:lnTo>
                    <a:pt x="197" y="766"/>
                  </a:lnTo>
                  <a:lnTo>
                    <a:pt x="197" y="764"/>
                  </a:lnTo>
                  <a:close/>
                  <a:moveTo>
                    <a:pt x="641" y="463"/>
                  </a:moveTo>
                  <a:lnTo>
                    <a:pt x="642" y="463"/>
                  </a:lnTo>
                  <a:lnTo>
                    <a:pt x="644" y="465"/>
                  </a:lnTo>
                  <a:lnTo>
                    <a:pt x="644" y="466"/>
                  </a:lnTo>
                  <a:lnTo>
                    <a:pt x="642" y="466"/>
                  </a:lnTo>
                  <a:lnTo>
                    <a:pt x="642" y="465"/>
                  </a:lnTo>
                  <a:lnTo>
                    <a:pt x="641" y="463"/>
                  </a:lnTo>
                  <a:close/>
                  <a:moveTo>
                    <a:pt x="539" y="432"/>
                  </a:moveTo>
                  <a:lnTo>
                    <a:pt x="541" y="432"/>
                  </a:lnTo>
                  <a:lnTo>
                    <a:pt x="542" y="434"/>
                  </a:lnTo>
                  <a:lnTo>
                    <a:pt x="544" y="434"/>
                  </a:lnTo>
                  <a:lnTo>
                    <a:pt x="541" y="436"/>
                  </a:lnTo>
                  <a:lnTo>
                    <a:pt x="541" y="435"/>
                  </a:lnTo>
                  <a:lnTo>
                    <a:pt x="540" y="435"/>
                  </a:lnTo>
                  <a:lnTo>
                    <a:pt x="540" y="434"/>
                  </a:lnTo>
                  <a:lnTo>
                    <a:pt x="539" y="432"/>
                  </a:lnTo>
                  <a:close/>
                  <a:moveTo>
                    <a:pt x="501" y="380"/>
                  </a:moveTo>
                  <a:lnTo>
                    <a:pt x="499" y="381"/>
                  </a:lnTo>
                  <a:lnTo>
                    <a:pt x="499" y="382"/>
                  </a:lnTo>
                  <a:lnTo>
                    <a:pt x="501" y="381"/>
                  </a:lnTo>
                  <a:lnTo>
                    <a:pt x="504" y="381"/>
                  </a:lnTo>
                  <a:lnTo>
                    <a:pt x="505" y="380"/>
                  </a:lnTo>
                  <a:lnTo>
                    <a:pt x="501" y="380"/>
                  </a:lnTo>
                  <a:close/>
                  <a:moveTo>
                    <a:pt x="735" y="338"/>
                  </a:moveTo>
                  <a:lnTo>
                    <a:pt x="737" y="340"/>
                  </a:lnTo>
                  <a:lnTo>
                    <a:pt x="735" y="339"/>
                  </a:lnTo>
                  <a:lnTo>
                    <a:pt x="735" y="338"/>
                  </a:lnTo>
                  <a:close/>
                  <a:moveTo>
                    <a:pt x="735" y="336"/>
                  </a:moveTo>
                  <a:lnTo>
                    <a:pt x="737" y="336"/>
                  </a:lnTo>
                  <a:lnTo>
                    <a:pt x="735" y="337"/>
                  </a:lnTo>
                  <a:lnTo>
                    <a:pt x="735" y="336"/>
                  </a:lnTo>
                  <a:close/>
                  <a:moveTo>
                    <a:pt x="827" y="282"/>
                  </a:moveTo>
                  <a:lnTo>
                    <a:pt x="830" y="286"/>
                  </a:lnTo>
                  <a:lnTo>
                    <a:pt x="831" y="287"/>
                  </a:lnTo>
                  <a:lnTo>
                    <a:pt x="833" y="286"/>
                  </a:lnTo>
                  <a:lnTo>
                    <a:pt x="833" y="288"/>
                  </a:lnTo>
                  <a:lnTo>
                    <a:pt x="831" y="288"/>
                  </a:lnTo>
                  <a:lnTo>
                    <a:pt x="830" y="287"/>
                  </a:lnTo>
                  <a:lnTo>
                    <a:pt x="827" y="287"/>
                  </a:lnTo>
                  <a:lnTo>
                    <a:pt x="826" y="288"/>
                  </a:lnTo>
                  <a:lnTo>
                    <a:pt x="825" y="288"/>
                  </a:lnTo>
                  <a:lnTo>
                    <a:pt x="826" y="287"/>
                  </a:lnTo>
                  <a:lnTo>
                    <a:pt x="825" y="287"/>
                  </a:lnTo>
                  <a:lnTo>
                    <a:pt x="826" y="286"/>
                  </a:lnTo>
                  <a:lnTo>
                    <a:pt x="826" y="284"/>
                  </a:lnTo>
                  <a:lnTo>
                    <a:pt x="827" y="283"/>
                  </a:lnTo>
                  <a:lnTo>
                    <a:pt x="827" y="282"/>
                  </a:lnTo>
                  <a:close/>
                  <a:moveTo>
                    <a:pt x="828" y="263"/>
                  </a:moveTo>
                  <a:lnTo>
                    <a:pt x="834" y="263"/>
                  </a:lnTo>
                  <a:lnTo>
                    <a:pt x="834" y="265"/>
                  </a:lnTo>
                  <a:lnTo>
                    <a:pt x="836" y="268"/>
                  </a:lnTo>
                  <a:lnTo>
                    <a:pt x="834" y="268"/>
                  </a:lnTo>
                  <a:lnTo>
                    <a:pt x="834" y="269"/>
                  </a:lnTo>
                  <a:lnTo>
                    <a:pt x="833" y="269"/>
                  </a:lnTo>
                  <a:lnTo>
                    <a:pt x="833" y="270"/>
                  </a:lnTo>
                  <a:lnTo>
                    <a:pt x="830" y="274"/>
                  </a:lnTo>
                  <a:lnTo>
                    <a:pt x="828" y="274"/>
                  </a:lnTo>
                  <a:lnTo>
                    <a:pt x="827" y="275"/>
                  </a:lnTo>
                  <a:lnTo>
                    <a:pt x="826" y="277"/>
                  </a:lnTo>
                  <a:lnTo>
                    <a:pt x="826" y="278"/>
                  </a:lnTo>
                  <a:lnTo>
                    <a:pt x="825" y="278"/>
                  </a:lnTo>
                  <a:lnTo>
                    <a:pt x="825" y="277"/>
                  </a:lnTo>
                  <a:lnTo>
                    <a:pt x="824" y="276"/>
                  </a:lnTo>
                  <a:lnTo>
                    <a:pt x="822" y="277"/>
                  </a:lnTo>
                  <a:lnTo>
                    <a:pt x="821" y="276"/>
                  </a:lnTo>
                  <a:lnTo>
                    <a:pt x="820" y="276"/>
                  </a:lnTo>
                  <a:lnTo>
                    <a:pt x="820" y="277"/>
                  </a:lnTo>
                  <a:lnTo>
                    <a:pt x="819" y="276"/>
                  </a:lnTo>
                  <a:lnTo>
                    <a:pt x="819" y="275"/>
                  </a:lnTo>
                  <a:lnTo>
                    <a:pt x="818" y="275"/>
                  </a:lnTo>
                  <a:lnTo>
                    <a:pt x="819" y="272"/>
                  </a:lnTo>
                  <a:lnTo>
                    <a:pt x="819" y="271"/>
                  </a:lnTo>
                  <a:lnTo>
                    <a:pt x="822" y="271"/>
                  </a:lnTo>
                  <a:lnTo>
                    <a:pt x="821" y="269"/>
                  </a:lnTo>
                  <a:lnTo>
                    <a:pt x="821" y="268"/>
                  </a:lnTo>
                  <a:lnTo>
                    <a:pt x="822" y="266"/>
                  </a:lnTo>
                  <a:lnTo>
                    <a:pt x="824" y="266"/>
                  </a:lnTo>
                  <a:lnTo>
                    <a:pt x="824" y="265"/>
                  </a:lnTo>
                  <a:lnTo>
                    <a:pt x="825" y="265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3"/>
                  </a:lnTo>
                  <a:close/>
                  <a:moveTo>
                    <a:pt x="892" y="259"/>
                  </a:moveTo>
                  <a:lnTo>
                    <a:pt x="893" y="259"/>
                  </a:lnTo>
                  <a:lnTo>
                    <a:pt x="893" y="262"/>
                  </a:lnTo>
                  <a:lnTo>
                    <a:pt x="892" y="263"/>
                  </a:lnTo>
                  <a:lnTo>
                    <a:pt x="890" y="263"/>
                  </a:lnTo>
                  <a:lnTo>
                    <a:pt x="890" y="260"/>
                  </a:lnTo>
                  <a:lnTo>
                    <a:pt x="892" y="259"/>
                  </a:lnTo>
                  <a:close/>
                  <a:moveTo>
                    <a:pt x="901" y="216"/>
                  </a:moveTo>
                  <a:lnTo>
                    <a:pt x="902" y="216"/>
                  </a:lnTo>
                  <a:lnTo>
                    <a:pt x="902" y="217"/>
                  </a:lnTo>
                  <a:lnTo>
                    <a:pt x="900" y="217"/>
                  </a:lnTo>
                  <a:lnTo>
                    <a:pt x="900" y="219"/>
                  </a:lnTo>
                  <a:lnTo>
                    <a:pt x="899" y="219"/>
                  </a:lnTo>
                  <a:lnTo>
                    <a:pt x="899" y="220"/>
                  </a:lnTo>
                  <a:lnTo>
                    <a:pt x="897" y="219"/>
                  </a:lnTo>
                  <a:lnTo>
                    <a:pt x="897" y="221"/>
                  </a:lnTo>
                  <a:lnTo>
                    <a:pt x="899" y="221"/>
                  </a:lnTo>
                  <a:lnTo>
                    <a:pt x="902" y="220"/>
                  </a:lnTo>
                  <a:lnTo>
                    <a:pt x="902" y="222"/>
                  </a:lnTo>
                  <a:lnTo>
                    <a:pt x="901" y="222"/>
                  </a:lnTo>
                  <a:lnTo>
                    <a:pt x="901" y="223"/>
                  </a:lnTo>
                  <a:lnTo>
                    <a:pt x="899" y="223"/>
                  </a:lnTo>
                  <a:lnTo>
                    <a:pt x="899" y="226"/>
                  </a:lnTo>
                  <a:lnTo>
                    <a:pt x="900" y="227"/>
                  </a:lnTo>
                  <a:lnTo>
                    <a:pt x="902" y="228"/>
                  </a:lnTo>
                  <a:lnTo>
                    <a:pt x="907" y="228"/>
                  </a:lnTo>
                  <a:lnTo>
                    <a:pt x="908" y="227"/>
                  </a:lnTo>
                  <a:lnTo>
                    <a:pt x="908" y="226"/>
                  </a:lnTo>
                  <a:lnTo>
                    <a:pt x="909" y="227"/>
                  </a:lnTo>
                  <a:lnTo>
                    <a:pt x="912" y="228"/>
                  </a:lnTo>
                  <a:lnTo>
                    <a:pt x="913" y="228"/>
                  </a:lnTo>
                  <a:lnTo>
                    <a:pt x="913" y="233"/>
                  </a:lnTo>
                  <a:lnTo>
                    <a:pt x="912" y="234"/>
                  </a:lnTo>
                  <a:lnTo>
                    <a:pt x="911" y="234"/>
                  </a:lnTo>
                  <a:lnTo>
                    <a:pt x="911" y="237"/>
                  </a:lnTo>
                  <a:lnTo>
                    <a:pt x="907" y="240"/>
                  </a:lnTo>
                  <a:lnTo>
                    <a:pt x="906" y="243"/>
                  </a:lnTo>
                  <a:lnTo>
                    <a:pt x="906" y="246"/>
                  </a:lnTo>
                  <a:lnTo>
                    <a:pt x="905" y="246"/>
                  </a:lnTo>
                  <a:lnTo>
                    <a:pt x="905" y="249"/>
                  </a:lnTo>
                  <a:lnTo>
                    <a:pt x="902" y="250"/>
                  </a:lnTo>
                  <a:lnTo>
                    <a:pt x="899" y="252"/>
                  </a:lnTo>
                  <a:lnTo>
                    <a:pt x="896" y="254"/>
                  </a:lnTo>
                  <a:lnTo>
                    <a:pt x="895" y="252"/>
                  </a:lnTo>
                  <a:lnTo>
                    <a:pt x="894" y="252"/>
                  </a:lnTo>
                  <a:lnTo>
                    <a:pt x="894" y="251"/>
                  </a:lnTo>
                  <a:lnTo>
                    <a:pt x="893" y="251"/>
                  </a:lnTo>
                  <a:lnTo>
                    <a:pt x="893" y="250"/>
                  </a:lnTo>
                  <a:lnTo>
                    <a:pt x="892" y="250"/>
                  </a:lnTo>
                  <a:lnTo>
                    <a:pt x="892" y="249"/>
                  </a:lnTo>
                  <a:lnTo>
                    <a:pt x="890" y="250"/>
                  </a:lnTo>
                  <a:lnTo>
                    <a:pt x="886" y="250"/>
                  </a:lnTo>
                  <a:lnTo>
                    <a:pt x="883" y="247"/>
                  </a:lnTo>
                  <a:lnTo>
                    <a:pt x="883" y="244"/>
                  </a:lnTo>
                  <a:lnTo>
                    <a:pt x="882" y="244"/>
                  </a:lnTo>
                  <a:lnTo>
                    <a:pt x="882" y="243"/>
                  </a:lnTo>
                  <a:lnTo>
                    <a:pt x="883" y="241"/>
                  </a:lnTo>
                  <a:lnTo>
                    <a:pt x="883" y="240"/>
                  </a:lnTo>
                  <a:lnTo>
                    <a:pt x="882" y="239"/>
                  </a:lnTo>
                  <a:lnTo>
                    <a:pt x="880" y="239"/>
                  </a:lnTo>
                  <a:lnTo>
                    <a:pt x="878" y="238"/>
                  </a:lnTo>
                  <a:lnTo>
                    <a:pt x="878" y="239"/>
                  </a:lnTo>
                  <a:lnTo>
                    <a:pt x="875" y="240"/>
                  </a:lnTo>
                  <a:lnTo>
                    <a:pt x="875" y="243"/>
                  </a:lnTo>
                  <a:lnTo>
                    <a:pt x="874" y="244"/>
                  </a:lnTo>
                  <a:lnTo>
                    <a:pt x="872" y="244"/>
                  </a:lnTo>
                  <a:lnTo>
                    <a:pt x="871" y="243"/>
                  </a:lnTo>
                  <a:lnTo>
                    <a:pt x="871" y="241"/>
                  </a:lnTo>
                  <a:lnTo>
                    <a:pt x="870" y="240"/>
                  </a:lnTo>
                  <a:lnTo>
                    <a:pt x="868" y="240"/>
                  </a:lnTo>
                  <a:lnTo>
                    <a:pt x="866" y="239"/>
                  </a:lnTo>
                  <a:lnTo>
                    <a:pt x="866" y="235"/>
                  </a:lnTo>
                  <a:lnTo>
                    <a:pt x="869" y="234"/>
                  </a:lnTo>
                  <a:lnTo>
                    <a:pt x="870" y="233"/>
                  </a:lnTo>
                  <a:lnTo>
                    <a:pt x="871" y="233"/>
                  </a:lnTo>
                  <a:lnTo>
                    <a:pt x="874" y="231"/>
                  </a:lnTo>
                  <a:lnTo>
                    <a:pt x="875" y="231"/>
                  </a:lnTo>
                  <a:lnTo>
                    <a:pt x="881" y="225"/>
                  </a:lnTo>
                  <a:lnTo>
                    <a:pt x="882" y="225"/>
                  </a:lnTo>
                  <a:lnTo>
                    <a:pt x="884" y="222"/>
                  </a:lnTo>
                  <a:lnTo>
                    <a:pt x="886" y="222"/>
                  </a:lnTo>
                  <a:lnTo>
                    <a:pt x="886" y="221"/>
                  </a:lnTo>
                  <a:lnTo>
                    <a:pt x="888" y="221"/>
                  </a:lnTo>
                  <a:lnTo>
                    <a:pt x="890" y="219"/>
                  </a:lnTo>
                  <a:lnTo>
                    <a:pt x="894" y="219"/>
                  </a:lnTo>
                  <a:lnTo>
                    <a:pt x="896" y="217"/>
                  </a:lnTo>
                  <a:lnTo>
                    <a:pt x="901" y="216"/>
                  </a:lnTo>
                  <a:close/>
                  <a:moveTo>
                    <a:pt x="939" y="210"/>
                  </a:moveTo>
                  <a:lnTo>
                    <a:pt x="940" y="210"/>
                  </a:lnTo>
                  <a:lnTo>
                    <a:pt x="940" y="211"/>
                  </a:lnTo>
                  <a:lnTo>
                    <a:pt x="942" y="211"/>
                  </a:lnTo>
                  <a:lnTo>
                    <a:pt x="942" y="213"/>
                  </a:lnTo>
                  <a:lnTo>
                    <a:pt x="944" y="213"/>
                  </a:lnTo>
                  <a:lnTo>
                    <a:pt x="945" y="214"/>
                  </a:lnTo>
                  <a:lnTo>
                    <a:pt x="946" y="214"/>
                  </a:lnTo>
                  <a:lnTo>
                    <a:pt x="946" y="215"/>
                  </a:lnTo>
                  <a:lnTo>
                    <a:pt x="948" y="216"/>
                  </a:lnTo>
                  <a:lnTo>
                    <a:pt x="946" y="217"/>
                  </a:lnTo>
                  <a:lnTo>
                    <a:pt x="949" y="217"/>
                  </a:lnTo>
                  <a:lnTo>
                    <a:pt x="949" y="220"/>
                  </a:lnTo>
                  <a:lnTo>
                    <a:pt x="950" y="221"/>
                  </a:lnTo>
                  <a:lnTo>
                    <a:pt x="949" y="221"/>
                  </a:lnTo>
                  <a:lnTo>
                    <a:pt x="949" y="225"/>
                  </a:lnTo>
                  <a:lnTo>
                    <a:pt x="946" y="225"/>
                  </a:lnTo>
                  <a:lnTo>
                    <a:pt x="943" y="223"/>
                  </a:lnTo>
                  <a:lnTo>
                    <a:pt x="937" y="219"/>
                  </a:lnTo>
                  <a:lnTo>
                    <a:pt x="934" y="217"/>
                  </a:lnTo>
                  <a:lnTo>
                    <a:pt x="933" y="217"/>
                  </a:lnTo>
                  <a:lnTo>
                    <a:pt x="930" y="219"/>
                  </a:lnTo>
                  <a:lnTo>
                    <a:pt x="928" y="217"/>
                  </a:lnTo>
                  <a:lnTo>
                    <a:pt x="928" y="216"/>
                  </a:lnTo>
                  <a:lnTo>
                    <a:pt x="930" y="215"/>
                  </a:lnTo>
                  <a:lnTo>
                    <a:pt x="928" y="215"/>
                  </a:lnTo>
                  <a:lnTo>
                    <a:pt x="927" y="214"/>
                  </a:lnTo>
                  <a:lnTo>
                    <a:pt x="927" y="213"/>
                  </a:lnTo>
                  <a:lnTo>
                    <a:pt x="928" y="211"/>
                  </a:lnTo>
                  <a:lnTo>
                    <a:pt x="938" y="211"/>
                  </a:lnTo>
                  <a:lnTo>
                    <a:pt x="939" y="210"/>
                  </a:lnTo>
                  <a:close/>
                  <a:moveTo>
                    <a:pt x="794" y="182"/>
                  </a:moveTo>
                  <a:lnTo>
                    <a:pt x="795" y="183"/>
                  </a:lnTo>
                  <a:lnTo>
                    <a:pt x="794" y="184"/>
                  </a:lnTo>
                  <a:lnTo>
                    <a:pt x="793" y="184"/>
                  </a:lnTo>
                  <a:lnTo>
                    <a:pt x="791" y="183"/>
                  </a:lnTo>
                  <a:lnTo>
                    <a:pt x="794" y="182"/>
                  </a:lnTo>
                  <a:close/>
                  <a:moveTo>
                    <a:pt x="799" y="171"/>
                  </a:moveTo>
                  <a:lnTo>
                    <a:pt x="800" y="171"/>
                  </a:lnTo>
                  <a:lnTo>
                    <a:pt x="800" y="172"/>
                  </a:lnTo>
                  <a:lnTo>
                    <a:pt x="799" y="171"/>
                  </a:lnTo>
                  <a:close/>
                  <a:moveTo>
                    <a:pt x="850" y="75"/>
                  </a:moveTo>
                  <a:lnTo>
                    <a:pt x="851" y="77"/>
                  </a:lnTo>
                  <a:lnTo>
                    <a:pt x="851" y="78"/>
                  </a:lnTo>
                  <a:lnTo>
                    <a:pt x="850" y="78"/>
                  </a:lnTo>
                  <a:lnTo>
                    <a:pt x="849" y="77"/>
                  </a:lnTo>
                  <a:lnTo>
                    <a:pt x="850" y="75"/>
                  </a:lnTo>
                  <a:close/>
                  <a:moveTo>
                    <a:pt x="392" y="74"/>
                  </a:moveTo>
                  <a:lnTo>
                    <a:pt x="393" y="74"/>
                  </a:lnTo>
                  <a:lnTo>
                    <a:pt x="393" y="75"/>
                  </a:lnTo>
                  <a:lnTo>
                    <a:pt x="392" y="77"/>
                  </a:lnTo>
                  <a:lnTo>
                    <a:pt x="390" y="77"/>
                  </a:lnTo>
                  <a:lnTo>
                    <a:pt x="390" y="75"/>
                  </a:lnTo>
                  <a:lnTo>
                    <a:pt x="391" y="75"/>
                  </a:lnTo>
                  <a:lnTo>
                    <a:pt x="392" y="74"/>
                  </a:lnTo>
                  <a:close/>
                  <a:moveTo>
                    <a:pt x="435" y="4"/>
                  </a:moveTo>
                  <a:lnTo>
                    <a:pt x="436" y="4"/>
                  </a:lnTo>
                  <a:lnTo>
                    <a:pt x="436" y="5"/>
                  </a:lnTo>
                  <a:lnTo>
                    <a:pt x="435" y="4"/>
                  </a:lnTo>
                  <a:close/>
                  <a:moveTo>
                    <a:pt x="442" y="0"/>
                  </a:moveTo>
                  <a:lnTo>
                    <a:pt x="443" y="0"/>
                  </a:lnTo>
                  <a:lnTo>
                    <a:pt x="443" y="1"/>
                  </a:lnTo>
                  <a:lnTo>
                    <a:pt x="442" y="2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6" y="5"/>
                  </a:lnTo>
                  <a:lnTo>
                    <a:pt x="446" y="6"/>
                  </a:lnTo>
                  <a:lnTo>
                    <a:pt x="447" y="5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454" y="6"/>
                  </a:lnTo>
                  <a:lnTo>
                    <a:pt x="456" y="6"/>
                  </a:lnTo>
                  <a:lnTo>
                    <a:pt x="459" y="11"/>
                  </a:lnTo>
                  <a:lnTo>
                    <a:pt x="461" y="12"/>
                  </a:lnTo>
                  <a:lnTo>
                    <a:pt x="460" y="12"/>
                  </a:lnTo>
                  <a:lnTo>
                    <a:pt x="460" y="13"/>
                  </a:lnTo>
                  <a:lnTo>
                    <a:pt x="471" y="13"/>
                  </a:lnTo>
                  <a:lnTo>
                    <a:pt x="471" y="14"/>
                  </a:lnTo>
                  <a:lnTo>
                    <a:pt x="470" y="16"/>
                  </a:lnTo>
                  <a:lnTo>
                    <a:pt x="470" y="18"/>
                  </a:lnTo>
                  <a:lnTo>
                    <a:pt x="471" y="17"/>
                  </a:lnTo>
                  <a:lnTo>
                    <a:pt x="471" y="14"/>
                  </a:lnTo>
                  <a:lnTo>
                    <a:pt x="472" y="13"/>
                  </a:lnTo>
                  <a:lnTo>
                    <a:pt x="484" y="13"/>
                  </a:lnTo>
                  <a:lnTo>
                    <a:pt x="486" y="12"/>
                  </a:lnTo>
                  <a:lnTo>
                    <a:pt x="489" y="12"/>
                  </a:lnTo>
                  <a:lnTo>
                    <a:pt x="491" y="13"/>
                  </a:lnTo>
                  <a:lnTo>
                    <a:pt x="492" y="14"/>
                  </a:lnTo>
                  <a:lnTo>
                    <a:pt x="492" y="13"/>
                  </a:lnTo>
                  <a:lnTo>
                    <a:pt x="495" y="13"/>
                  </a:lnTo>
                  <a:lnTo>
                    <a:pt x="495" y="12"/>
                  </a:lnTo>
                  <a:lnTo>
                    <a:pt x="496" y="13"/>
                  </a:lnTo>
                  <a:lnTo>
                    <a:pt x="501" y="13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4" y="11"/>
                  </a:lnTo>
                  <a:lnTo>
                    <a:pt x="505" y="12"/>
                  </a:lnTo>
                  <a:lnTo>
                    <a:pt x="507" y="12"/>
                  </a:lnTo>
                  <a:lnTo>
                    <a:pt x="510" y="13"/>
                  </a:lnTo>
                  <a:lnTo>
                    <a:pt x="510" y="12"/>
                  </a:lnTo>
                  <a:lnTo>
                    <a:pt x="511" y="13"/>
                  </a:lnTo>
                  <a:lnTo>
                    <a:pt x="511" y="12"/>
                  </a:lnTo>
                  <a:lnTo>
                    <a:pt x="517" y="12"/>
                  </a:lnTo>
                  <a:lnTo>
                    <a:pt x="518" y="11"/>
                  </a:lnTo>
                  <a:lnTo>
                    <a:pt x="517" y="11"/>
                  </a:lnTo>
                  <a:lnTo>
                    <a:pt x="517" y="10"/>
                  </a:lnTo>
                  <a:lnTo>
                    <a:pt x="518" y="10"/>
                  </a:lnTo>
                  <a:lnTo>
                    <a:pt x="517" y="8"/>
                  </a:lnTo>
                  <a:lnTo>
                    <a:pt x="520" y="8"/>
                  </a:lnTo>
                  <a:lnTo>
                    <a:pt x="520" y="7"/>
                  </a:lnTo>
                  <a:lnTo>
                    <a:pt x="521" y="7"/>
                  </a:lnTo>
                  <a:lnTo>
                    <a:pt x="522" y="8"/>
                  </a:lnTo>
                  <a:lnTo>
                    <a:pt x="523" y="8"/>
                  </a:lnTo>
                  <a:lnTo>
                    <a:pt x="526" y="12"/>
                  </a:lnTo>
                  <a:lnTo>
                    <a:pt x="526" y="13"/>
                  </a:lnTo>
                  <a:lnTo>
                    <a:pt x="540" y="13"/>
                  </a:lnTo>
                  <a:lnTo>
                    <a:pt x="540" y="14"/>
                  </a:lnTo>
                  <a:lnTo>
                    <a:pt x="539" y="16"/>
                  </a:lnTo>
                  <a:lnTo>
                    <a:pt x="541" y="16"/>
                  </a:lnTo>
                  <a:lnTo>
                    <a:pt x="541" y="14"/>
                  </a:lnTo>
                  <a:lnTo>
                    <a:pt x="544" y="14"/>
                  </a:lnTo>
                  <a:lnTo>
                    <a:pt x="547" y="17"/>
                  </a:lnTo>
                  <a:lnTo>
                    <a:pt x="548" y="17"/>
                  </a:lnTo>
                  <a:lnTo>
                    <a:pt x="552" y="18"/>
                  </a:lnTo>
                  <a:lnTo>
                    <a:pt x="554" y="18"/>
                  </a:lnTo>
                  <a:lnTo>
                    <a:pt x="557" y="19"/>
                  </a:lnTo>
                  <a:lnTo>
                    <a:pt x="558" y="19"/>
                  </a:lnTo>
                  <a:lnTo>
                    <a:pt x="558" y="18"/>
                  </a:lnTo>
                  <a:lnTo>
                    <a:pt x="559" y="18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6" y="22"/>
                  </a:lnTo>
                  <a:lnTo>
                    <a:pt x="567" y="22"/>
                  </a:lnTo>
                  <a:lnTo>
                    <a:pt x="577" y="23"/>
                  </a:lnTo>
                  <a:lnTo>
                    <a:pt x="578" y="24"/>
                  </a:lnTo>
                  <a:lnTo>
                    <a:pt x="579" y="23"/>
                  </a:lnTo>
                  <a:lnTo>
                    <a:pt x="582" y="23"/>
                  </a:lnTo>
                  <a:lnTo>
                    <a:pt x="582" y="24"/>
                  </a:lnTo>
                  <a:lnTo>
                    <a:pt x="583" y="23"/>
                  </a:lnTo>
                  <a:lnTo>
                    <a:pt x="590" y="23"/>
                  </a:lnTo>
                  <a:lnTo>
                    <a:pt x="591" y="22"/>
                  </a:lnTo>
                  <a:lnTo>
                    <a:pt x="594" y="20"/>
                  </a:lnTo>
                  <a:lnTo>
                    <a:pt x="597" y="20"/>
                  </a:lnTo>
                  <a:lnTo>
                    <a:pt x="597" y="19"/>
                  </a:lnTo>
                  <a:lnTo>
                    <a:pt x="598" y="19"/>
                  </a:lnTo>
                  <a:lnTo>
                    <a:pt x="600" y="20"/>
                  </a:lnTo>
                  <a:lnTo>
                    <a:pt x="600" y="19"/>
                  </a:lnTo>
                  <a:lnTo>
                    <a:pt x="601" y="18"/>
                  </a:lnTo>
                  <a:lnTo>
                    <a:pt x="603" y="18"/>
                  </a:lnTo>
                  <a:lnTo>
                    <a:pt x="604" y="17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05" y="19"/>
                  </a:lnTo>
                  <a:lnTo>
                    <a:pt x="604" y="20"/>
                  </a:lnTo>
                  <a:lnTo>
                    <a:pt x="605" y="20"/>
                  </a:lnTo>
                  <a:lnTo>
                    <a:pt x="605" y="22"/>
                  </a:lnTo>
                  <a:lnTo>
                    <a:pt x="607" y="22"/>
                  </a:lnTo>
                  <a:lnTo>
                    <a:pt x="607" y="20"/>
                  </a:lnTo>
                  <a:lnTo>
                    <a:pt x="608" y="19"/>
                  </a:lnTo>
                  <a:lnTo>
                    <a:pt x="609" y="20"/>
                  </a:lnTo>
                  <a:lnTo>
                    <a:pt x="609" y="19"/>
                  </a:lnTo>
                  <a:lnTo>
                    <a:pt x="610" y="18"/>
                  </a:lnTo>
                  <a:lnTo>
                    <a:pt x="611" y="18"/>
                  </a:lnTo>
                  <a:lnTo>
                    <a:pt x="611" y="17"/>
                  </a:lnTo>
                  <a:lnTo>
                    <a:pt x="613" y="17"/>
                  </a:lnTo>
                  <a:lnTo>
                    <a:pt x="616" y="16"/>
                  </a:lnTo>
                  <a:lnTo>
                    <a:pt x="617" y="16"/>
                  </a:lnTo>
                  <a:lnTo>
                    <a:pt x="617" y="17"/>
                  </a:lnTo>
                  <a:lnTo>
                    <a:pt x="619" y="17"/>
                  </a:lnTo>
                  <a:lnTo>
                    <a:pt x="619" y="18"/>
                  </a:lnTo>
                  <a:lnTo>
                    <a:pt x="622" y="18"/>
                  </a:lnTo>
                  <a:lnTo>
                    <a:pt x="622" y="20"/>
                  </a:lnTo>
                  <a:lnTo>
                    <a:pt x="621" y="20"/>
                  </a:lnTo>
                  <a:lnTo>
                    <a:pt x="621" y="19"/>
                  </a:lnTo>
                  <a:lnTo>
                    <a:pt x="620" y="19"/>
                  </a:lnTo>
                  <a:lnTo>
                    <a:pt x="620" y="20"/>
                  </a:lnTo>
                  <a:lnTo>
                    <a:pt x="621" y="22"/>
                  </a:lnTo>
                  <a:lnTo>
                    <a:pt x="621" y="20"/>
                  </a:lnTo>
                  <a:lnTo>
                    <a:pt x="622" y="22"/>
                  </a:lnTo>
                  <a:lnTo>
                    <a:pt x="627" y="22"/>
                  </a:lnTo>
                  <a:lnTo>
                    <a:pt x="629" y="23"/>
                  </a:lnTo>
                  <a:lnTo>
                    <a:pt x="632" y="23"/>
                  </a:lnTo>
                  <a:lnTo>
                    <a:pt x="634" y="25"/>
                  </a:lnTo>
                  <a:lnTo>
                    <a:pt x="635" y="25"/>
                  </a:lnTo>
                  <a:lnTo>
                    <a:pt x="636" y="24"/>
                  </a:lnTo>
                  <a:lnTo>
                    <a:pt x="640" y="28"/>
                  </a:lnTo>
                  <a:lnTo>
                    <a:pt x="640" y="25"/>
                  </a:lnTo>
                  <a:lnTo>
                    <a:pt x="639" y="24"/>
                  </a:lnTo>
                  <a:lnTo>
                    <a:pt x="640" y="24"/>
                  </a:lnTo>
                  <a:lnTo>
                    <a:pt x="640" y="23"/>
                  </a:lnTo>
                  <a:lnTo>
                    <a:pt x="642" y="22"/>
                  </a:lnTo>
                  <a:lnTo>
                    <a:pt x="642" y="20"/>
                  </a:lnTo>
                  <a:lnTo>
                    <a:pt x="648" y="20"/>
                  </a:lnTo>
                  <a:lnTo>
                    <a:pt x="650" y="19"/>
                  </a:lnTo>
                  <a:lnTo>
                    <a:pt x="651" y="19"/>
                  </a:lnTo>
                  <a:lnTo>
                    <a:pt x="652" y="20"/>
                  </a:lnTo>
                  <a:lnTo>
                    <a:pt x="652" y="22"/>
                  </a:lnTo>
                  <a:lnTo>
                    <a:pt x="653" y="22"/>
                  </a:lnTo>
                  <a:lnTo>
                    <a:pt x="653" y="24"/>
                  </a:lnTo>
                  <a:lnTo>
                    <a:pt x="654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7" y="23"/>
                  </a:lnTo>
                  <a:lnTo>
                    <a:pt x="659" y="24"/>
                  </a:lnTo>
                  <a:lnTo>
                    <a:pt x="663" y="24"/>
                  </a:lnTo>
                  <a:lnTo>
                    <a:pt x="663" y="25"/>
                  </a:lnTo>
                  <a:lnTo>
                    <a:pt x="667" y="28"/>
                  </a:lnTo>
                  <a:lnTo>
                    <a:pt x="675" y="28"/>
                  </a:lnTo>
                  <a:lnTo>
                    <a:pt x="675" y="29"/>
                  </a:lnTo>
                  <a:lnTo>
                    <a:pt x="677" y="29"/>
                  </a:lnTo>
                  <a:lnTo>
                    <a:pt x="678" y="28"/>
                  </a:lnTo>
                  <a:lnTo>
                    <a:pt x="679" y="28"/>
                  </a:lnTo>
                  <a:lnTo>
                    <a:pt x="683" y="26"/>
                  </a:lnTo>
                  <a:lnTo>
                    <a:pt x="685" y="26"/>
                  </a:lnTo>
                  <a:lnTo>
                    <a:pt x="687" y="28"/>
                  </a:lnTo>
                  <a:lnTo>
                    <a:pt x="687" y="26"/>
                  </a:lnTo>
                  <a:lnTo>
                    <a:pt x="685" y="26"/>
                  </a:lnTo>
                  <a:lnTo>
                    <a:pt x="688" y="25"/>
                  </a:lnTo>
                  <a:lnTo>
                    <a:pt x="690" y="23"/>
                  </a:lnTo>
                  <a:lnTo>
                    <a:pt x="691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2" y="29"/>
                  </a:lnTo>
                  <a:lnTo>
                    <a:pt x="695" y="29"/>
                  </a:lnTo>
                  <a:lnTo>
                    <a:pt x="696" y="28"/>
                  </a:lnTo>
                  <a:lnTo>
                    <a:pt x="697" y="29"/>
                  </a:lnTo>
                  <a:lnTo>
                    <a:pt x="697" y="31"/>
                  </a:lnTo>
                  <a:lnTo>
                    <a:pt x="700" y="31"/>
                  </a:lnTo>
                  <a:lnTo>
                    <a:pt x="701" y="30"/>
                  </a:lnTo>
                  <a:lnTo>
                    <a:pt x="701" y="29"/>
                  </a:lnTo>
                  <a:lnTo>
                    <a:pt x="702" y="29"/>
                  </a:lnTo>
                  <a:lnTo>
                    <a:pt x="703" y="30"/>
                  </a:lnTo>
                  <a:lnTo>
                    <a:pt x="706" y="31"/>
                  </a:lnTo>
                  <a:lnTo>
                    <a:pt x="706" y="30"/>
                  </a:lnTo>
                  <a:lnTo>
                    <a:pt x="707" y="30"/>
                  </a:lnTo>
                  <a:lnTo>
                    <a:pt x="708" y="31"/>
                  </a:lnTo>
                  <a:lnTo>
                    <a:pt x="708" y="36"/>
                  </a:lnTo>
                  <a:lnTo>
                    <a:pt x="707" y="38"/>
                  </a:lnTo>
                  <a:lnTo>
                    <a:pt x="704" y="41"/>
                  </a:lnTo>
                  <a:lnTo>
                    <a:pt x="704" y="42"/>
                  </a:lnTo>
                  <a:lnTo>
                    <a:pt x="706" y="43"/>
                  </a:lnTo>
                  <a:lnTo>
                    <a:pt x="707" y="43"/>
                  </a:lnTo>
                  <a:lnTo>
                    <a:pt x="708" y="44"/>
                  </a:lnTo>
                  <a:lnTo>
                    <a:pt x="709" y="44"/>
                  </a:lnTo>
                  <a:lnTo>
                    <a:pt x="709" y="42"/>
                  </a:lnTo>
                  <a:lnTo>
                    <a:pt x="710" y="41"/>
                  </a:lnTo>
                  <a:lnTo>
                    <a:pt x="710" y="39"/>
                  </a:lnTo>
                  <a:lnTo>
                    <a:pt x="712" y="39"/>
                  </a:lnTo>
                  <a:lnTo>
                    <a:pt x="712" y="42"/>
                  </a:lnTo>
                  <a:lnTo>
                    <a:pt x="713" y="42"/>
                  </a:lnTo>
                  <a:lnTo>
                    <a:pt x="713" y="43"/>
                  </a:lnTo>
                  <a:lnTo>
                    <a:pt x="715" y="43"/>
                  </a:lnTo>
                  <a:lnTo>
                    <a:pt x="718" y="44"/>
                  </a:lnTo>
                  <a:lnTo>
                    <a:pt x="719" y="45"/>
                  </a:lnTo>
                  <a:lnTo>
                    <a:pt x="721" y="45"/>
                  </a:lnTo>
                  <a:lnTo>
                    <a:pt x="722" y="47"/>
                  </a:lnTo>
                  <a:lnTo>
                    <a:pt x="723" y="47"/>
                  </a:lnTo>
                  <a:lnTo>
                    <a:pt x="726" y="48"/>
                  </a:lnTo>
                  <a:lnTo>
                    <a:pt x="727" y="49"/>
                  </a:lnTo>
                  <a:lnTo>
                    <a:pt x="731" y="49"/>
                  </a:lnTo>
                  <a:lnTo>
                    <a:pt x="734" y="48"/>
                  </a:lnTo>
                  <a:lnTo>
                    <a:pt x="735" y="49"/>
                  </a:lnTo>
                  <a:lnTo>
                    <a:pt x="735" y="53"/>
                  </a:lnTo>
                  <a:lnTo>
                    <a:pt x="738" y="53"/>
                  </a:lnTo>
                  <a:lnTo>
                    <a:pt x="739" y="54"/>
                  </a:lnTo>
                  <a:lnTo>
                    <a:pt x="740" y="54"/>
                  </a:lnTo>
                  <a:lnTo>
                    <a:pt x="741" y="56"/>
                  </a:lnTo>
                  <a:lnTo>
                    <a:pt x="741" y="57"/>
                  </a:lnTo>
                  <a:lnTo>
                    <a:pt x="743" y="57"/>
                  </a:lnTo>
                  <a:lnTo>
                    <a:pt x="743" y="59"/>
                  </a:lnTo>
                  <a:lnTo>
                    <a:pt x="744" y="59"/>
                  </a:lnTo>
                  <a:lnTo>
                    <a:pt x="745" y="56"/>
                  </a:lnTo>
                  <a:lnTo>
                    <a:pt x="747" y="57"/>
                  </a:lnTo>
                  <a:lnTo>
                    <a:pt x="750" y="57"/>
                  </a:lnTo>
                  <a:lnTo>
                    <a:pt x="752" y="55"/>
                  </a:lnTo>
                  <a:lnTo>
                    <a:pt x="752" y="56"/>
                  </a:lnTo>
                  <a:lnTo>
                    <a:pt x="753" y="56"/>
                  </a:lnTo>
                  <a:lnTo>
                    <a:pt x="753" y="55"/>
                  </a:lnTo>
                  <a:lnTo>
                    <a:pt x="754" y="55"/>
                  </a:lnTo>
                  <a:lnTo>
                    <a:pt x="758" y="59"/>
                  </a:lnTo>
                  <a:lnTo>
                    <a:pt x="759" y="57"/>
                  </a:lnTo>
                  <a:lnTo>
                    <a:pt x="760" y="57"/>
                  </a:lnTo>
                  <a:lnTo>
                    <a:pt x="760" y="60"/>
                  </a:lnTo>
                  <a:lnTo>
                    <a:pt x="762" y="61"/>
                  </a:lnTo>
                  <a:lnTo>
                    <a:pt x="762" y="62"/>
                  </a:lnTo>
                  <a:lnTo>
                    <a:pt x="763" y="62"/>
                  </a:lnTo>
                  <a:lnTo>
                    <a:pt x="763" y="63"/>
                  </a:lnTo>
                  <a:lnTo>
                    <a:pt x="766" y="63"/>
                  </a:lnTo>
                  <a:lnTo>
                    <a:pt x="770" y="62"/>
                  </a:lnTo>
                  <a:lnTo>
                    <a:pt x="772" y="62"/>
                  </a:lnTo>
                  <a:lnTo>
                    <a:pt x="774" y="61"/>
                  </a:lnTo>
                  <a:lnTo>
                    <a:pt x="776" y="62"/>
                  </a:lnTo>
                  <a:lnTo>
                    <a:pt x="777" y="62"/>
                  </a:lnTo>
                  <a:lnTo>
                    <a:pt x="778" y="63"/>
                  </a:lnTo>
                  <a:lnTo>
                    <a:pt x="778" y="65"/>
                  </a:lnTo>
                  <a:lnTo>
                    <a:pt x="779" y="65"/>
                  </a:lnTo>
                  <a:lnTo>
                    <a:pt x="781" y="63"/>
                  </a:lnTo>
                  <a:lnTo>
                    <a:pt x="781" y="62"/>
                  </a:lnTo>
                  <a:lnTo>
                    <a:pt x="782" y="62"/>
                  </a:lnTo>
                  <a:lnTo>
                    <a:pt x="783" y="63"/>
                  </a:lnTo>
                  <a:lnTo>
                    <a:pt x="795" y="63"/>
                  </a:lnTo>
                  <a:lnTo>
                    <a:pt x="795" y="61"/>
                  </a:lnTo>
                  <a:lnTo>
                    <a:pt x="794" y="61"/>
                  </a:lnTo>
                  <a:lnTo>
                    <a:pt x="794" y="60"/>
                  </a:lnTo>
                  <a:lnTo>
                    <a:pt x="795" y="60"/>
                  </a:lnTo>
                  <a:lnTo>
                    <a:pt x="794" y="59"/>
                  </a:lnTo>
                  <a:lnTo>
                    <a:pt x="795" y="57"/>
                  </a:lnTo>
                  <a:lnTo>
                    <a:pt x="795" y="55"/>
                  </a:lnTo>
                  <a:lnTo>
                    <a:pt x="801" y="55"/>
                  </a:lnTo>
                  <a:lnTo>
                    <a:pt x="803" y="56"/>
                  </a:lnTo>
                  <a:lnTo>
                    <a:pt x="805" y="57"/>
                  </a:lnTo>
                  <a:lnTo>
                    <a:pt x="807" y="57"/>
                  </a:lnTo>
                  <a:lnTo>
                    <a:pt x="808" y="59"/>
                  </a:lnTo>
                  <a:lnTo>
                    <a:pt x="813" y="59"/>
                  </a:lnTo>
                  <a:lnTo>
                    <a:pt x="814" y="60"/>
                  </a:lnTo>
                  <a:lnTo>
                    <a:pt x="814" y="61"/>
                  </a:lnTo>
                  <a:lnTo>
                    <a:pt x="815" y="62"/>
                  </a:lnTo>
                  <a:lnTo>
                    <a:pt x="824" y="62"/>
                  </a:lnTo>
                  <a:lnTo>
                    <a:pt x="824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6" y="66"/>
                  </a:lnTo>
                  <a:lnTo>
                    <a:pt x="827" y="68"/>
                  </a:lnTo>
                  <a:lnTo>
                    <a:pt x="827" y="71"/>
                  </a:lnTo>
                  <a:lnTo>
                    <a:pt x="826" y="72"/>
                  </a:lnTo>
                  <a:lnTo>
                    <a:pt x="826" y="73"/>
                  </a:lnTo>
                  <a:lnTo>
                    <a:pt x="828" y="73"/>
                  </a:lnTo>
                  <a:lnTo>
                    <a:pt x="828" y="74"/>
                  </a:lnTo>
                  <a:lnTo>
                    <a:pt x="827" y="74"/>
                  </a:lnTo>
                  <a:lnTo>
                    <a:pt x="826" y="75"/>
                  </a:lnTo>
                  <a:lnTo>
                    <a:pt x="827" y="77"/>
                  </a:lnTo>
                  <a:lnTo>
                    <a:pt x="827" y="78"/>
                  </a:lnTo>
                  <a:lnTo>
                    <a:pt x="828" y="78"/>
                  </a:lnTo>
                  <a:lnTo>
                    <a:pt x="831" y="79"/>
                  </a:lnTo>
                  <a:lnTo>
                    <a:pt x="832" y="78"/>
                  </a:lnTo>
                  <a:lnTo>
                    <a:pt x="834" y="77"/>
                  </a:lnTo>
                  <a:lnTo>
                    <a:pt x="836" y="77"/>
                  </a:lnTo>
                  <a:lnTo>
                    <a:pt x="837" y="74"/>
                  </a:lnTo>
                  <a:lnTo>
                    <a:pt x="838" y="75"/>
                  </a:lnTo>
                  <a:lnTo>
                    <a:pt x="839" y="74"/>
                  </a:lnTo>
                  <a:lnTo>
                    <a:pt x="840" y="75"/>
                  </a:lnTo>
                  <a:lnTo>
                    <a:pt x="844" y="75"/>
                  </a:lnTo>
                  <a:lnTo>
                    <a:pt x="846" y="78"/>
                  </a:lnTo>
                  <a:lnTo>
                    <a:pt x="849" y="78"/>
                  </a:lnTo>
                  <a:lnTo>
                    <a:pt x="849" y="79"/>
                  </a:lnTo>
                  <a:lnTo>
                    <a:pt x="850" y="81"/>
                  </a:lnTo>
                  <a:lnTo>
                    <a:pt x="851" y="82"/>
                  </a:lnTo>
                  <a:lnTo>
                    <a:pt x="855" y="82"/>
                  </a:lnTo>
                  <a:lnTo>
                    <a:pt x="855" y="81"/>
                  </a:lnTo>
                  <a:lnTo>
                    <a:pt x="856" y="81"/>
                  </a:lnTo>
                  <a:lnTo>
                    <a:pt x="856" y="80"/>
                  </a:lnTo>
                  <a:lnTo>
                    <a:pt x="857" y="79"/>
                  </a:lnTo>
                  <a:lnTo>
                    <a:pt x="864" y="79"/>
                  </a:lnTo>
                  <a:lnTo>
                    <a:pt x="868" y="80"/>
                  </a:lnTo>
                  <a:lnTo>
                    <a:pt x="871" y="84"/>
                  </a:lnTo>
                  <a:lnTo>
                    <a:pt x="874" y="84"/>
                  </a:lnTo>
                  <a:lnTo>
                    <a:pt x="874" y="82"/>
                  </a:lnTo>
                  <a:lnTo>
                    <a:pt x="875" y="82"/>
                  </a:lnTo>
                  <a:lnTo>
                    <a:pt x="877" y="84"/>
                  </a:lnTo>
                  <a:lnTo>
                    <a:pt x="880" y="84"/>
                  </a:lnTo>
                  <a:lnTo>
                    <a:pt x="878" y="82"/>
                  </a:lnTo>
                  <a:lnTo>
                    <a:pt x="878" y="81"/>
                  </a:lnTo>
                  <a:lnTo>
                    <a:pt x="881" y="80"/>
                  </a:lnTo>
                  <a:lnTo>
                    <a:pt x="881" y="79"/>
                  </a:lnTo>
                  <a:lnTo>
                    <a:pt x="886" y="79"/>
                  </a:lnTo>
                  <a:lnTo>
                    <a:pt x="887" y="78"/>
                  </a:lnTo>
                  <a:lnTo>
                    <a:pt x="889" y="78"/>
                  </a:lnTo>
                  <a:lnTo>
                    <a:pt x="889" y="77"/>
                  </a:lnTo>
                  <a:lnTo>
                    <a:pt x="895" y="77"/>
                  </a:lnTo>
                  <a:lnTo>
                    <a:pt x="895" y="78"/>
                  </a:lnTo>
                  <a:lnTo>
                    <a:pt x="896" y="78"/>
                  </a:lnTo>
                  <a:lnTo>
                    <a:pt x="897" y="79"/>
                  </a:lnTo>
                  <a:lnTo>
                    <a:pt x="900" y="79"/>
                  </a:lnTo>
                  <a:lnTo>
                    <a:pt x="901" y="78"/>
                  </a:lnTo>
                  <a:lnTo>
                    <a:pt x="901" y="82"/>
                  </a:lnTo>
                  <a:lnTo>
                    <a:pt x="902" y="84"/>
                  </a:lnTo>
                  <a:lnTo>
                    <a:pt x="906" y="84"/>
                  </a:lnTo>
                  <a:lnTo>
                    <a:pt x="907" y="85"/>
                  </a:lnTo>
                  <a:lnTo>
                    <a:pt x="906" y="86"/>
                  </a:lnTo>
                  <a:lnTo>
                    <a:pt x="906" y="88"/>
                  </a:lnTo>
                  <a:lnTo>
                    <a:pt x="905" y="88"/>
                  </a:lnTo>
                  <a:lnTo>
                    <a:pt x="905" y="90"/>
                  </a:lnTo>
                  <a:lnTo>
                    <a:pt x="903" y="88"/>
                  </a:lnTo>
                  <a:lnTo>
                    <a:pt x="902" y="90"/>
                  </a:lnTo>
                  <a:lnTo>
                    <a:pt x="901" y="88"/>
                  </a:lnTo>
                  <a:lnTo>
                    <a:pt x="900" y="88"/>
                  </a:lnTo>
                  <a:lnTo>
                    <a:pt x="899" y="90"/>
                  </a:lnTo>
                  <a:lnTo>
                    <a:pt x="899" y="94"/>
                  </a:lnTo>
                  <a:lnTo>
                    <a:pt x="901" y="97"/>
                  </a:lnTo>
                  <a:lnTo>
                    <a:pt x="901" y="98"/>
                  </a:lnTo>
                  <a:lnTo>
                    <a:pt x="902" y="99"/>
                  </a:lnTo>
                  <a:lnTo>
                    <a:pt x="902" y="104"/>
                  </a:lnTo>
                  <a:lnTo>
                    <a:pt x="903" y="104"/>
                  </a:lnTo>
                  <a:lnTo>
                    <a:pt x="903" y="106"/>
                  </a:lnTo>
                  <a:lnTo>
                    <a:pt x="902" y="108"/>
                  </a:lnTo>
                  <a:lnTo>
                    <a:pt x="902" y="109"/>
                  </a:lnTo>
                  <a:lnTo>
                    <a:pt x="900" y="111"/>
                  </a:lnTo>
                  <a:lnTo>
                    <a:pt x="899" y="111"/>
                  </a:lnTo>
                  <a:lnTo>
                    <a:pt x="896" y="112"/>
                  </a:lnTo>
                  <a:lnTo>
                    <a:pt x="896" y="114"/>
                  </a:lnTo>
                  <a:lnTo>
                    <a:pt x="890" y="120"/>
                  </a:lnTo>
                  <a:lnTo>
                    <a:pt x="887" y="120"/>
                  </a:lnTo>
                  <a:lnTo>
                    <a:pt x="887" y="121"/>
                  </a:lnTo>
                  <a:lnTo>
                    <a:pt x="886" y="121"/>
                  </a:lnTo>
                  <a:lnTo>
                    <a:pt x="886" y="122"/>
                  </a:lnTo>
                  <a:lnTo>
                    <a:pt x="884" y="122"/>
                  </a:lnTo>
                  <a:lnTo>
                    <a:pt x="884" y="123"/>
                  </a:lnTo>
                  <a:lnTo>
                    <a:pt x="878" y="125"/>
                  </a:lnTo>
                  <a:lnTo>
                    <a:pt x="870" y="129"/>
                  </a:lnTo>
                  <a:lnTo>
                    <a:pt x="869" y="130"/>
                  </a:lnTo>
                  <a:lnTo>
                    <a:pt x="864" y="133"/>
                  </a:lnTo>
                  <a:lnTo>
                    <a:pt x="862" y="135"/>
                  </a:lnTo>
                  <a:lnTo>
                    <a:pt x="859" y="139"/>
                  </a:lnTo>
                  <a:lnTo>
                    <a:pt x="858" y="141"/>
                  </a:lnTo>
                  <a:lnTo>
                    <a:pt x="857" y="142"/>
                  </a:lnTo>
                  <a:lnTo>
                    <a:pt x="853" y="143"/>
                  </a:lnTo>
                  <a:lnTo>
                    <a:pt x="852" y="145"/>
                  </a:lnTo>
                  <a:lnTo>
                    <a:pt x="846" y="145"/>
                  </a:lnTo>
                  <a:lnTo>
                    <a:pt x="845" y="146"/>
                  </a:lnTo>
                  <a:lnTo>
                    <a:pt x="844" y="146"/>
                  </a:lnTo>
                  <a:lnTo>
                    <a:pt x="836" y="148"/>
                  </a:lnTo>
                  <a:lnTo>
                    <a:pt x="832" y="148"/>
                  </a:lnTo>
                  <a:lnTo>
                    <a:pt x="821" y="153"/>
                  </a:lnTo>
                  <a:lnTo>
                    <a:pt x="818" y="153"/>
                  </a:lnTo>
                  <a:lnTo>
                    <a:pt x="818" y="155"/>
                  </a:lnTo>
                  <a:lnTo>
                    <a:pt x="812" y="155"/>
                  </a:lnTo>
                  <a:lnTo>
                    <a:pt x="809" y="157"/>
                  </a:lnTo>
                  <a:lnTo>
                    <a:pt x="805" y="161"/>
                  </a:lnTo>
                  <a:lnTo>
                    <a:pt x="802" y="165"/>
                  </a:lnTo>
                  <a:lnTo>
                    <a:pt x="796" y="171"/>
                  </a:lnTo>
                  <a:lnTo>
                    <a:pt x="797" y="172"/>
                  </a:lnTo>
                  <a:lnTo>
                    <a:pt x="800" y="172"/>
                  </a:lnTo>
                  <a:lnTo>
                    <a:pt x="802" y="174"/>
                  </a:lnTo>
                  <a:lnTo>
                    <a:pt x="803" y="173"/>
                  </a:lnTo>
                  <a:lnTo>
                    <a:pt x="803" y="177"/>
                  </a:lnTo>
                  <a:lnTo>
                    <a:pt x="802" y="177"/>
                  </a:lnTo>
                  <a:lnTo>
                    <a:pt x="800" y="178"/>
                  </a:lnTo>
                  <a:lnTo>
                    <a:pt x="796" y="182"/>
                  </a:lnTo>
                  <a:lnTo>
                    <a:pt x="797" y="179"/>
                  </a:lnTo>
                  <a:lnTo>
                    <a:pt x="796" y="179"/>
                  </a:lnTo>
                  <a:lnTo>
                    <a:pt x="793" y="180"/>
                  </a:lnTo>
                  <a:lnTo>
                    <a:pt x="791" y="182"/>
                  </a:lnTo>
                  <a:lnTo>
                    <a:pt x="790" y="182"/>
                  </a:lnTo>
                  <a:lnTo>
                    <a:pt x="790" y="183"/>
                  </a:lnTo>
                  <a:lnTo>
                    <a:pt x="789" y="186"/>
                  </a:lnTo>
                  <a:lnTo>
                    <a:pt x="788" y="188"/>
                  </a:lnTo>
                  <a:lnTo>
                    <a:pt x="788" y="189"/>
                  </a:lnTo>
                  <a:lnTo>
                    <a:pt x="787" y="190"/>
                  </a:lnTo>
                  <a:lnTo>
                    <a:pt x="785" y="190"/>
                  </a:lnTo>
                  <a:lnTo>
                    <a:pt x="785" y="192"/>
                  </a:lnTo>
                  <a:lnTo>
                    <a:pt x="784" y="192"/>
                  </a:lnTo>
                  <a:lnTo>
                    <a:pt x="782" y="198"/>
                  </a:lnTo>
                  <a:lnTo>
                    <a:pt x="781" y="200"/>
                  </a:lnTo>
                  <a:lnTo>
                    <a:pt x="781" y="201"/>
                  </a:lnTo>
                  <a:lnTo>
                    <a:pt x="779" y="201"/>
                  </a:lnTo>
                  <a:lnTo>
                    <a:pt x="778" y="203"/>
                  </a:lnTo>
                  <a:lnTo>
                    <a:pt x="776" y="206"/>
                  </a:lnTo>
                  <a:lnTo>
                    <a:pt x="774" y="210"/>
                  </a:lnTo>
                  <a:lnTo>
                    <a:pt x="772" y="211"/>
                  </a:lnTo>
                  <a:lnTo>
                    <a:pt x="770" y="213"/>
                  </a:lnTo>
                  <a:lnTo>
                    <a:pt x="769" y="214"/>
                  </a:lnTo>
                  <a:lnTo>
                    <a:pt x="766" y="219"/>
                  </a:lnTo>
                  <a:lnTo>
                    <a:pt x="763" y="222"/>
                  </a:lnTo>
                  <a:lnTo>
                    <a:pt x="759" y="229"/>
                  </a:lnTo>
                  <a:lnTo>
                    <a:pt x="758" y="231"/>
                  </a:lnTo>
                  <a:lnTo>
                    <a:pt x="758" y="233"/>
                  </a:lnTo>
                  <a:lnTo>
                    <a:pt x="756" y="235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3" y="240"/>
                  </a:lnTo>
                  <a:lnTo>
                    <a:pt x="753" y="247"/>
                  </a:lnTo>
                  <a:lnTo>
                    <a:pt x="754" y="251"/>
                  </a:lnTo>
                  <a:lnTo>
                    <a:pt x="757" y="257"/>
                  </a:lnTo>
                  <a:lnTo>
                    <a:pt x="757" y="258"/>
                  </a:lnTo>
                  <a:lnTo>
                    <a:pt x="758" y="259"/>
                  </a:lnTo>
                  <a:lnTo>
                    <a:pt x="757" y="259"/>
                  </a:lnTo>
                  <a:lnTo>
                    <a:pt x="757" y="263"/>
                  </a:lnTo>
                  <a:lnTo>
                    <a:pt x="758" y="265"/>
                  </a:lnTo>
                  <a:lnTo>
                    <a:pt x="759" y="266"/>
                  </a:lnTo>
                  <a:lnTo>
                    <a:pt x="762" y="271"/>
                  </a:lnTo>
                  <a:lnTo>
                    <a:pt x="766" y="276"/>
                  </a:lnTo>
                  <a:lnTo>
                    <a:pt x="770" y="276"/>
                  </a:lnTo>
                  <a:lnTo>
                    <a:pt x="771" y="277"/>
                  </a:lnTo>
                  <a:lnTo>
                    <a:pt x="774" y="278"/>
                  </a:lnTo>
                  <a:lnTo>
                    <a:pt x="775" y="280"/>
                  </a:lnTo>
                  <a:lnTo>
                    <a:pt x="775" y="281"/>
                  </a:lnTo>
                  <a:lnTo>
                    <a:pt x="776" y="282"/>
                  </a:lnTo>
                  <a:lnTo>
                    <a:pt x="777" y="282"/>
                  </a:lnTo>
                  <a:lnTo>
                    <a:pt x="777" y="283"/>
                  </a:lnTo>
                  <a:lnTo>
                    <a:pt x="775" y="283"/>
                  </a:lnTo>
                  <a:lnTo>
                    <a:pt x="775" y="284"/>
                  </a:lnTo>
                  <a:lnTo>
                    <a:pt x="774" y="284"/>
                  </a:lnTo>
                  <a:lnTo>
                    <a:pt x="774" y="286"/>
                  </a:lnTo>
                  <a:lnTo>
                    <a:pt x="772" y="286"/>
                  </a:lnTo>
                  <a:lnTo>
                    <a:pt x="771" y="287"/>
                  </a:lnTo>
                  <a:lnTo>
                    <a:pt x="770" y="287"/>
                  </a:lnTo>
                  <a:lnTo>
                    <a:pt x="770" y="289"/>
                  </a:lnTo>
                  <a:lnTo>
                    <a:pt x="765" y="289"/>
                  </a:lnTo>
                  <a:lnTo>
                    <a:pt x="765" y="293"/>
                  </a:lnTo>
                  <a:lnTo>
                    <a:pt x="764" y="293"/>
                  </a:lnTo>
                  <a:lnTo>
                    <a:pt x="764" y="294"/>
                  </a:lnTo>
                  <a:lnTo>
                    <a:pt x="759" y="294"/>
                  </a:lnTo>
                  <a:lnTo>
                    <a:pt x="757" y="296"/>
                  </a:lnTo>
                  <a:lnTo>
                    <a:pt x="753" y="297"/>
                  </a:lnTo>
                  <a:lnTo>
                    <a:pt x="752" y="297"/>
                  </a:lnTo>
                  <a:lnTo>
                    <a:pt x="752" y="299"/>
                  </a:lnTo>
                  <a:lnTo>
                    <a:pt x="750" y="301"/>
                  </a:lnTo>
                  <a:lnTo>
                    <a:pt x="750" y="303"/>
                  </a:lnTo>
                  <a:lnTo>
                    <a:pt x="747" y="303"/>
                  </a:lnTo>
                  <a:lnTo>
                    <a:pt x="747" y="305"/>
                  </a:lnTo>
                  <a:lnTo>
                    <a:pt x="745" y="305"/>
                  </a:lnTo>
                  <a:lnTo>
                    <a:pt x="745" y="307"/>
                  </a:lnTo>
                  <a:lnTo>
                    <a:pt x="746" y="312"/>
                  </a:lnTo>
                  <a:lnTo>
                    <a:pt x="745" y="312"/>
                  </a:lnTo>
                  <a:lnTo>
                    <a:pt x="745" y="313"/>
                  </a:lnTo>
                  <a:lnTo>
                    <a:pt x="743" y="312"/>
                  </a:lnTo>
                  <a:lnTo>
                    <a:pt x="743" y="313"/>
                  </a:lnTo>
                  <a:lnTo>
                    <a:pt x="741" y="313"/>
                  </a:lnTo>
                  <a:lnTo>
                    <a:pt x="740" y="314"/>
                  </a:lnTo>
                  <a:lnTo>
                    <a:pt x="740" y="319"/>
                  </a:lnTo>
                  <a:lnTo>
                    <a:pt x="739" y="323"/>
                  </a:lnTo>
                  <a:lnTo>
                    <a:pt x="739" y="324"/>
                  </a:lnTo>
                  <a:lnTo>
                    <a:pt x="738" y="324"/>
                  </a:lnTo>
                  <a:lnTo>
                    <a:pt x="737" y="325"/>
                  </a:lnTo>
                  <a:lnTo>
                    <a:pt x="737" y="326"/>
                  </a:lnTo>
                  <a:lnTo>
                    <a:pt x="735" y="330"/>
                  </a:lnTo>
                  <a:lnTo>
                    <a:pt x="735" y="333"/>
                  </a:lnTo>
                  <a:lnTo>
                    <a:pt x="734" y="332"/>
                  </a:lnTo>
                  <a:lnTo>
                    <a:pt x="733" y="334"/>
                  </a:lnTo>
                  <a:lnTo>
                    <a:pt x="732" y="336"/>
                  </a:lnTo>
                  <a:lnTo>
                    <a:pt x="731" y="336"/>
                  </a:lnTo>
                  <a:lnTo>
                    <a:pt x="731" y="337"/>
                  </a:lnTo>
                  <a:lnTo>
                    <a:pt x="732" y="340"/>
                  </a:lnTo>
                  <a:lnTo>
                    <a:pt x="733" y="340"/>
                  </a:lnTo>
                  <a:lnTo>
                    <a:pt x="734" y="342"/>
                  </a:lnTo>
                  <a:lnTo>
                    <a:pt x="737" y="342"/>
                  </a:lnTo>
                  <a:lnTo>
                    <a:pt x="738" y="343"/>
                  </a:lnTo>
                  <a:lnTo>
                    <a:pt x="737" y="343"/>
                  </a:lnTo>
                  <a:lnTo>
                    <a:pt x="737" y="344"/>
                  </a:lnTo>
                  <a:lnTo>
                    <a:pt x="733" y="344"/>
                  </a:lnTo>
                  <a:lnTo>
                    <a:pt x="733" y="345"/>
                  </a:lnTo>
                  <a:lnTo>
                    <a:pt x="729" y="345"/>
                  </a:lnTo>
                  <a:lnTo>
                    <a:pt x="728" y="346"/>
                  </a:lnTo>
                  <a:lnTo>
                    <a:pt x="727" y="346"/>
                  </a:lnTo>
                  <a:lnTo>
                    <a:pt x="726" y="345"/>
                  </a:lnTo>
                  <a:lnTo>
                    <a:pt x="720" y="345"/>
                  </a:lnTo>
                  <a:lnTo>
                    <a:pt x="720" y="348"/>
                  </a:lnTo>
                  <a:lnTo>
                    <a:pt x="718" y="348"/>
                  </a:lnTo>
                  <a:lnTo>
                    <a:pt x="718" y="346"/>
                  </a:lnTo>
                  <a:lnTo>
                    <a:pt x="716" y="345"/>
                  </a:lnTo>
                  <a:lnTo>
                    <a:pt x="714" y="345"/>
                  </a:lnTo>
                  <a:lnTo>
                    <a:pt x="714" y="346"/>
                  </a:lnTo>
                  <a:lnTo>
                    <a:pt x="710" y="346"/>
                  </a:lnTo>
                  <a:lnTo>
                    <a:pt x="709" y="348"/>
                  </a:lnTo>
                  <a:lnTo>
                    <a:pt x="707" y="349"/>
                  </a:lnTo>
                  <a:lnTo>
                    <a:pt x="707" y="350"/>
                  </a:lnTo>
                  <a:lnTo>
                    <a:pt x="704" y="350"/>
                  </a:lnTo>
                  <a:lnTo>
                    <a:pt x="704" y="352"/>
                  </a:lnTo>
                  <a:lnTo>
                    <a:pt x="703" y="354"/>
                  </a:lnTo>
                  <a:lnTo>
                    <a:pt x="701" y="354"/>
                  </a:lnTo>
                  <a:lnTo>
                    <a:pt x="698" y="355"/>
                  </a:lnTo>
                  <a:lnTo>
                    <a:pt x="697" y="356"/>
                  </a:lnTo>
                  <a:lnTo>
                    <a:pt x="697" y="357"/>
                  </a:lnTo>
                  <a:lnTo>
                    <a:pt x="696" y="357"/>
                  </a:lnTo>
                  <a:lnTo>
                    <a:pt x="696" y="358"/>
                  </a:lnTo>
                  <a:lnTo>
                    <a:pt x="690" y="364"/>
                  </a:lnTo>
                  <a:lnTo>
                    <a:pt x="690" y="367"/>
                  </a:lnTo>
                  <a:lnTo>
                    <a:pt x="689" y="369"/>
                  </a:lnTo>
                  <a:lnTo>
                    <a:pt x="689" y="372"/>
                  </a:lnTo>
                  <a:lnTo>
                    <a:pt x="688" y="375"/>
                  </a:lnTo>
                  <a:lnTo>
                    <a:pt x="687" y="376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3" y="381"/>
                  </a:lnTo>
                  <a:lnTo>
                    <a:pt x="683" y="382"/>
                  </a:lnTo>
                  <a:lnTo>
                    <a:pt x="682" y="383"/>
                  </a:lnTo>
                  <a:lnTo>
                    <a:pt x="682" y="385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9" y="387"/>
                  </a:lnTo>
                  <a:lnTo>
                    <a:pt x="679" y="388"/>
                  </a:lnTo>
                  <a:lnTo>
                    <a:pt x="678" y="388"/>
                  </a:lnTo>
                  <a:lnTo>
                    <a:pt x="678" y="389"/>
                  </a:lnTo>
                  <a:lnTo>
                    <a:pt x="676" y="389"/>
                  </a:lnTo>
                  <a:lnTo>
                    <a:pt x="676" y="391"/>
                  </a:lnTo>
                  <a:lnTo>
                    <a:pt x="673" y="389"/>
                  </a:lnTo>
                  <a:lnTo>
                    <a:pt x="672" y="388"/>
                  </a:lnTo>
                  <a:lnTo>
                    <a:pt x="672" y="387"/>
                  </a:lnTo>
                  <a:lnTo>
                    <a:pt x="671" y="386"/>
                  </a:lnTo>
                  <a:lnTo>
                    <a:pt x="669" y="385"/>
                  </a:lnTo>
                  <a:lnTo>
                    <a:pt x="666" y="385"/>
                  </a:lnTo>
                  <a:lnTo>
                    <a:pt x="665" y="386"/>
                  </a:lnTo>
                  <a:lnTo>
                    <a:pt x="664" y="386"/>
                  </a:lnTo>
                  <a:lnTo>
                    <a:pt x="663" y="385"/>
                  </a:lnTo>
                  <a:lnTo>
                    <a:pt x="659" y="386"/>
                  </a:lnTo>
                  <a:lnTo>
                    <a:pt x="658" y="386"/>
                  </a:lnTo>
                  <a:lnTo>
                    <a:pt x="658" y="388"/>
                  </a:lnTo>
                  <a:lnTo>
                    <a:pt x="657" y="391"/>
                  </a:lnTo>
                  <a:lnTo>
                    <a:pt x="656" y="392"/>
                  </a:lnTo>
                  <a:lnTo>
                    <a:pt x="653" y="392"/>
                  </a:lnTo>
                  <a:lnTo>
                    <a:pt x="652" y="393"/>
                  </a:lnTo>
                  <a:lnTo>
                    <a:pt x="652" y="392"/>
                  </a:lnTo>
                  <a:lnTo>
                    <a:pt x="651" y="393"/>
                  </a:lnTo>
                  <a:lnTo>
                    <a:pt x="648" y="391"/>
                  </a:lnTo>
                  <a:lnTo>
                    <a:pt x="647" y="391"/>
                  </a:lnTo>
                  <a:lnTo>
                    <a:pt x="647" y="392"/>
                  </a:lnTo>
                  <a:lnTo>
                    <a:pt x="646" y="392"/>
                  </a:lnTo>
                  <a:lnTo>
                    <a:pt x="645" y="389"/>
                  </a:lnTo>
                  <a:lnTo>
                    <a:pt x="634" y="389"/>
                  </a:lnTo>
                  <a:lnTo>
                    <a:pt x="631" y="388"/>
                  </a:lnTo>
                  <a:lnTo>
                    <a:pt x="627" y="389"/>
                  </a:lnTo>
                  <a:lnTo>
                    <a:pt x="626" y="389"/>
                  </a:lnTo>
                  <a:lnTo>
                    <a:pt x="626" y="391"/>
                  </a:lnTo>
                  <a:lnTo>
                    <a:pt x="625" y="391"/>
                  </a:lnTo>
                  <a:lnTo>
                    <a:pt x="623" y="392"/>
                  </a:lnTo>
                  <a:lnTo>
                    <a:pt x="620" y="392"/>
                  </a:lnTo>
                  <a:lnTo>
                    <a:pt x="619" y="391"/>
                  </a:lnTo>
                  <a:lnTo>
                    <a:pt x="616" y="391"/>
                  </a:lnTo>
                  <a:lnTo>
                    <a:pt x="615" y="389"/>
                  </a:lnTo>
                  <a:lnTo>
                    <a:pt x="613" y="389"/>
                  </a:lnTo>
                  <a:lnTo>
                    <a:pt x="611" y="391"/>
                  </a:lnTo>
                  <a:lnTo>
                    <a:pt x="609" y="391"/>
                  </a:lnTo>
                  <a:lnTo>
                    <a:pt x="607" y="389"/>
                  </a:lnTo>
                  <a:lnTo>
                    <a:pt x="603" y="389"/>
                  </a:lnTo>
                  <a:lnTo>
                    <a:pt x="600" y="391"/>
                  </a:lnTo>
                  <a:lnTo>
                    <a:pt x="596" y="389"/>
                  </a:lnTo>
                  <a:lnTo>
                    <a:pt x="595" y="389"/>
                  </a:lnTo>
                  <a:lnTo>
                    <a:pt x="594" y="391"/>
                  </a:lnTo>
                  <a:lnTo>
                    <a:pt x="580" y="391"/>
                  </a:lnTo>
                  <a:lnTo>
                    <a:pt x="579" y="393"/>
                  </a:lnTo>
                  <a:lnTo>
                    <a:pt x="578" y="393"/>
                  </a:lnTo>
                  <a:lnTo>
                    <a:pt x="578" y="394"/>
                  </a:lnTo>
                  <a:lnTo>
                    <a:pt x="577" y="395"/>
                  </a:lnTo>
                  <a:lnTo>
                    <a:pt x="576" y="398"/>
                  </a:lnTo>
                  <a:lnTo>
                    <a:pt x="573" y="398"/>
                  </a:lnTo>
                  <a:lnTo>
                    <a:pt x="572" y="400"/>
                  </a:lnTo>
                  <a:lnTo>
                    <a:pt x="570" y="403"/>
                  </a:lnTo>
                  <a:lnTo>
                    <a:pt x="566" y="403"/>
                  </a:lnTo>
                  <a:lnTo>
                    <a:pt x="561" y="401"/>
                  </a:lnTo>
                  <a:lnTo>
                    <a:pt x="560" y="401"/>
                  </a:lnTo>
                  <a:lnTo>
                    <a:pt x="559" y="403"/>
                  </a:lnTo>
                  <a:lnTo>
                    <a:pt x="557" y="404"/>
                  </a:lnTo>
                  <a:lnTo>
                    <a:pt x="553" y="405"/>
                  </a:lnTo>
                  <a:lnTo>
                    <a:pt x="552" y="406"/>
                  </a:lnTo>
                  <a:lnTo>
                    <a:pt x="548" y="406"/>
                  </a:lnTo>
                  <a:lnTo>
                    <a:pt x="547" y="407"/>
                  </a:lnTo>
                  <a:lnTo>
                    <a:pt x="546" y="410"/>
                  </a:lnTo>
                  <a:lnTo>
                    <a:pt x="546" y="412"/>
                  </a:lnTo>
                  <a:lnTo>
                    <a:pt x="545" y="412"/>
                  </a:lnTo>
                  <a:lnTo>
                    <a:pt x="545" y="413"/>
                  </a:lnTo>
                  <a:lnTo>
                    <a:pt x="544" y="413"/>
                  </a:lnTo>
                  <a:lnTo>
                    <a:pt x="544" y="416"/>
                  </a:lnTo>
                  <a:lnTo>
                    <a:pt x="541" y="420"/>
                  </a:lnTo>
                  <a:lnTo>
                    <a:pt x="540" y="419"/>
                  </a:lnTo>
                  <a:lnTo>
                    <a:pt x="538" y="419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2" y="428"/>
                  </a:lnTo>
                  <a:lnTo>
                    <a:pt x="530" y="428"/>
                  </a:lnTo>
                  <a:lnTo>
                    <a:pt x="528" y="425"/>
                  </a:lnTo>
                  <a:lnTo>
                    <a:pt x="524" y="425"/>
                  </a:lnTo>
                  <a:lnTo>
                    <a:pt x="524" y="424"/>
                  </a:lnTo>
                  <a:lnTo>
                    <a:pt x="522" y="424"/>
                  </a:lnTo>
                  <a:lnTo>
                    <a:pt x="522" y="423"/>
                  </a:lnTo>
                  <a:lnTo>
                    <a:pt x="517" y="418"/>
                  </a:lnTo>
                  <a:lnTo>
                    <a:pt x="516" y="418"/>
                  </a:lnTo>
                  <a:lnTo>
                    <a:pt x="515" y="419"/>
                  </a:lnTo>
                  <a:lnTo>
                    <a:pt x="513" y="418"/>
                  </a:lnTo>
                  <a:lnTo>
                    <a:pt x="510" y="416"/>
                  </a:lnTo>
                  <a:lnTo>
                    <a:pt x="509" y="413"/>
                  </a:lnTo>
                  <a:lnTo>
                    <a:pt x="507" y="412"/>
                  </a:lnTo>
                  <a:lnTo>
                    <a:pt x="507" y="409"/>
                  </a:lnTo>
                  <a:lnTo>
                    <a:pt x="504" y="407"/>
                  </a:lnTo>
                  <a:lnTo>
                    <a:pt x="503" y="405"/>
                  </a:lnTo>
                  <a:lnTo>
                    <a:pt x="503" y="404"/>
                  </a:lnTo>
                  <a:lnTo>
                    <a:pt x="502" y="401"/>
                  </a:lnTo>
                  <a:lnTo>
                    <a:pt x="501" y="400"/>
                  </a:lnTo>
                  <a:lnTo>
                    <a:pt x="502" y="400"/>
                  </a:lnTo>
                  <a:lnTo>
                    <a:pt x="503" y="401"/>
                  </a:lnTo>
                  <a:lnTo>
                    <a:pt x="503" y="403"/>
                  </a:lnTo>
                  <a:lnTo>
                    <a:pt x="504" y="404"/>
                  </a:lnTo>
                  <a:lnTo>
                    <a:pt x="507" y="401"/>
                  </a:lnTo>
                  <a:lnTo>
                    <a:pt x="504" y="401"/>
                  </a:lnTo>
                  <a:lnTo>
                    <a:pt x="504" y="398"/>
                  </a:lnTo>
                  <a:lnTo>
                    <a:pt x="502" y="397"/>
                  </a:lnTo>
                  <a:lnTo>
                    <a:pt x="502" y="395"/>
                  </a:lnTo>
                  <a:lnTo>
                    <a:pt x="497" y="395"/>
                  </a:lnTo>
                  <a:lnTo>
                    <a:pt x="497" y="393"/>
                  </a:lnTo>
                  <a:lnTo>
                    <a:pt x="496" y="392"/>
                  </a:lnTo>
                  <a:lnTo>
                    <a:pt x="496" y="388"/>
                  </a:lnTo>
                  <a:lnTo>
                    <a:pt x="497" y="388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9" y="386"/>
                  </a:lnTo>
                  <a:lnTo>
                    <a:pt x="497" y="386"/>
                  </a:lnTo>
                  <a:lnTo>
                    <a:pt x="496" y="385"/>
                  </a:lnTo>
                  <a:lnTo>
                    <a:pt x="495" y="381"/>
                  </a:lnTo>
                  <a:lnTo>
                    <a:pt x="493" y="379"/>
                  </a:lnTo>
                  <a:lnTo>
                    <a:pt x="492" y="377"/>
                  </a:lnTo>
                  <a:lnTo>
                    <a:pt x="483" y="370"/>
                  </a:lnTo>
                  <a:lnTo>
                    <a:pt x="482" y="370"/>
                  </a:lnTo>
                  <a:lnTo>
                    <a:pt x="480" y="369"/>
                  </a:lnTo>
                  <a:lnTo>
                    <a:pt x="479" y="369"/>
                  </a:lnTo>
                  <a:lnTo>
                    <a:pt x="478" y="368"/>
                  </a:lnTo>
                  <a:lnTo>
                    <a:pt x="477" y="368"/>
                  </a:lnTo>
                  <a:lnTo>
                    <a:pt x="476" y="367"/>
                  </a:lnTo>
                  <a:lnTo>
                    <a:pt x="476" y="363"/>
                  </a:lnTo>
                  <a:lnTo>
                    <a:pt x="478" y="361"/>
                  </a:lnTo>
                  <a:lnTo>
                    <a:pt x="477" y="361"/>
                  </a:lnTo>
                  <a:lnTo>
                    <a:pt x="476" y="363"/>
                  </a:lnTo>
                  <a:lnTo>
                    <a:pt x="473" y="363"/>
                  </a:lnTo>
                  <a:lnTo>
                    <a:pt x="473" y="364"/>
                  </a:lnTo>
                  <a:lnTo>
                    <a:pt x="474" y="366"/>
                  </a:lnTo>
                  <a:lnTo>
                    <a:pt x="474" y="367"/>
                  </a:lnTo>
                  <a:lnTo>
                    <a:pt x="471" y="366"/>
                  </a:lnTo>
                  <a:lnTo>
                    <a:pt x="468" y="364"/>
                  </a:lnTo>
                  <a:lnTo>
                    <a:pt x="458" y="366"/>
                  </a:lnTo>
                  <a:lnTo>
                    <a:pt x="456" y="367"/>
                  </a:lnTo>
                  <a:lnTo>
                    <a:pt x="455" y="367"/>
                  </a:lnTo>
                  <a:lnTo>
                    <a:pt x="455" y="366"/>
                  </a:lnTo>
                  <a:lnTo>
                    <a:pt x="454" y="366"/>
                  </a:lnTo>
                  <a:lnTo>
                    <a:pt x="453" y="363"/>
                  </a:lnTo>
                  <a:lnTo>
                    <a:pt x="453" y="362"/>
                  </a:lnTo>
                  <a:lnTo>
                    <a:pt x="454" y="361"/>
                  </a:lnTo>
                  <a:lnTo>
                    <a:pt x="453" y="360"/>
                  </a:lnTo>
                  <a:lnTo>
                    <a:pt x="453" y="355"/>
                  </a:lnTo>
                  <a:lnTo>
                    <a:pt x="452" y="354"/>
                  </a:lnTo>
                  <a:lnTo>
                    <a:pt x="452" y="349"/>
                  </a:lnTo>
                  <a:lnTo>
                    <a:pt x="451" y="349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2" y="339"/>
                  </a:lnTo>
                  <a:lnTo>
                    <a:pt x="453" y="337"/>
                  </a:lnTo>
                  <a:lnTo>
                    <a:pt x="454" y="336"/>
                  </a:lnTo>
                  <a:lnTo>
                    <a:pt x="458" y="333"/>
                  </a:lnTo>
                  <a:lnTo>
                    <a:pt x="459" y="331"/>
                  </a:lnTo>
                  <a:lnTo>
                    <a:pt x="459" y="329"/>
                  </a:lnTo>
                  <a:lnTo>
                    <a:pt x="460" y="326"/>
                  </a:lnTo>
                  <a:lnTo>
                    <a:pt x="460" y="324"/>
                  </a:lnTo>
                  <a:lnTo>
                    <a:pt x="461" y="324"/>
                  </a:lnTo>
                  <a:lnTo>
                    <a:pt x="462" y="323"/>
                  </a:lnTo>
                  <a:lnTo>
                    <a:pt x="464" y="324"/>
                  </a:lnTo>
                  <a:lnTo>
                    <a:pt x="465" y="323"/>
                  </a:lnTo>
                  <a:lnTo>
                    <a:pt x="466" y="323"/>
                  </a:lnTo>
                  <a:lnTo>
                    <a:pt x="466" y="320"/>
                  </a:lnTo>
                  <a:lnTo>
                    <a:pt x="467" y="320"/>
                  </a:lnTo>
                  <a:lnTo>
                    <a:pt x="470" y="321"/>
                  </a:lnTo>
                  <a:lnTo>
                    <a:pt x="471" y="321"/>
                  </a:lnTo>
                  <a:lnTo>
                    <a:pt x="471" y="320"/>
                  </a:lnTo>
                  <a:lnTo>
                    <a:pt x="472" y="318"/>
                  </a:lnTo>
                  <a:lnTo>
                    <a:pt x="472" y="317"/>
                  </a:lnTo>
                  <a:lnTo>
                    <a:pt x="474" y="312"/>
                  </a:lnTo>
                  <a:lnTo>
                    <a:pt x="471" y="312"/>
                  </a:lnTo>
                  <a:lnTo>
                    <a:pt x="470" y="313"/>
                  </a:lnTo>
                  <a:lnTo>
                    <a:pt x="466" y="313"/>
                  </a:lnTo>
                  <a:lnTo>
                    <a:pt x="465" y="308"/>
                  </a:lnTo>
                  <a:lnTo>
                    <a:pt x="462" y="306"/>
                  </a:lnTo>
                  <a:lnTo>
                    <a:pt x="458" y="300"/>
                  </a:lnTo>
                  <a:lnTo>
                    <a:pt x="456" y="299"/>
                  </a:lnTo>
                  <a:lnTo>
                    <a:pt x="458" y="297"/>
                  </a:lnTo>
                  <a:lnTo>
                    <a:pt x="456" y="296"/>
                  </a:lnTo>
                  <a:lnTo>
                    <a:pt x="458" y="295"/>
                  </a:lnTo>
                  <a:lnTo>
                    <a:pt x="458" y="293"/>
                  </a:lnTo>
                  <a:lnTo>
                    <a:pt x="460" y="290"/>
                  </a:lnTo>
                  <a:lnTo>
                    <a:pt x="460" y="289"/>
                  </a:lnTo>
                  <a:lnTo>
                    <a:pt x="459" y="288"/>
                  </a:lnTo>
                  <a:lnTo>
                    <a:pt x="459" y="287"/>
                  </a:lnTo>
                  <a:lnTo>
                    <a:pt x="460" y="284"/>
                  </a:lnTo>
                  <a:lnTo>
                    <a:pt x="460" y="283"/>
                  </a:lnTo>
                  <a:lnTo>
                    <a:pt x="462" y="282"/>
                  </a:lnTo>
                  <a:lnTo>
                    <a:pt x="462" y="281"/>
                  </a:lnTo>
                  <a:lnTo>
                    <a:pt x="464" y="281"/>
                  </a:lnTo>
                  <a:lnTo>
                    <a:pt x="465" y="280"/>
                  </a:lnTo>
                  <a:lnTo>
                    <a:pt x="465" y="278"/>
                  </a:lnTo>
                  <a:lnTo>
                    <a:pt x="468" y="278"/>
                  </a:lnTo>
                  <a:lnTo>
                    <a:pt x="468" y="277"/>
                  </a:lnTo>
                  <a:lnTo>
                    <a:pt x="470" y="277"/>
                  </a:lnTo>
                  <a:lnTo>
                    <a:pt x="470" y="275"/>
                  </a:lnTo>
                  <a:lnTo>
                    <a:pt x="468" y="274"/>
                  </a:lnTo>
                  <a:lnTo>
                    <a:pt x="470" y="274"/>
                  </a:lnTo>
                  <a:lnTo>
                    <a:pt x="471" y="272"/>
                  </a:lnTo>
                  <a:lnTo>
                    <a:pt x="472" y="269"/>
                  </a:lnTo>
                  <a:lnTo>
                    <a:pt x="473" y="268"/>
                  </a:lnTo>
                  <a:lnTo>
                    <a:pt x="472" y="268"/>
                  </a:lnTo>
                  <a:lnTo>
                    <a:pt x="472" y="264"/>
                  </a:lnTo>
                  <a:lnTo>
                    <a:pt x="471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7" y="264"/>
                  </a:lnTo>
                  <a:lnTo>
                    <a:pt x="466" y="264"/>
                  </a:lnTo>
                  <a:lnTo>
                    <a:pt x="465" y="263"/>
                  </a:lnTo>
                  <a:lnTo>
                    <a:pt x="465" y="259"/>
                  </a:lnTo>
                  <a:lnTo>
                    <a:pt x="462" y="259"/>
                  </a:lnTo>
                  <a:lnTo>
                    <a:pt x="460" y="257"/>
                  </a:lnTo>
                  <a:lnTo>
                    <a:pt x="460" y="256"/>
                  </a:lnTo>
                  <a:lnTo>
                    <a:pt x="461" y="254"/>
                  </a:lnTo>
                  <a:lnTo>
                    <a:pt x="458" y="251"/>
                  </a:lnTo>
                  <a:lnTo>
                    <a:pt x="458" y="246"/>
                  </a:lnTo>
                  <a:lnTo>
                    <a:pt x="459" y="245"/>
                  </a:lnTo>
                  <a:lnTo>
                    <a:pt x="459" y="244"/>
                  </a:lnTo>
                  <a:lnTo>
                    <a:pt x="458" y="244"/>
                  </a:lnTo>
                  <a:lnTo>
                    <a:pt x="456" y="243"/>
                  </a:lnTo>
                  <a:lnTo>
                    <a:pt x="455" y="243"/>
                  </a:lnTo>
                  <a:lnTo>
                    <a:pt x="454" y="241"/>
                  </a:lnTo>
                  <a:lnTo>
                    <a:pt x="454" y="240"/>
                  </a:lnTo>
                  <a:lnTo>
                    <a:pt x="453" y="240"/>
                  </a:lnTo>
                  <a:lnTo>
                    <a:pt x="449" y="237"/>
                  </a:lnTo>
                  <a:lnTo>
                    <a:pt x="448" y="233"/>
                  </a:lnTo>
                  <a:lnTo>
                    <a:pt x="448" y="232"/>
                  </a:lnTo>
                  <a:lnTo>
                    <a:pt x="470" y="232"/>
                  </a:lnTo>
                  <a:lnTo>
                    <a:pt x="471" y="231"/>
                  </a:lnTo>
                  <a:lnTo>
                    <a:pt x="471" y="228"/>
                  </a:lnTo>
                  <a:lnTo>
                    <a:pt x="472" y="227"/>
                  </a:lnTo>
                  <a:lnTo>
                    <a:pt x="472" y="225"/>
                  </a:lnTo>
                  <a:lnTo>
                    <a:pt x="474" y="222"/>
                  </a:lnTo>
                  <a:lnTo>
                    <a:pt x="474" y="219"/>
                  </a:lnTo>
                  <a:lnTo>
                    <a:pt x="476" y="219"/>
                  </a:lnTo>
                  <a:lnTo>
                    <a:pt x="476" y="215"/>
                  </a:lnTo>
                  <a:lnTo>
                    <a:pt x="477" y="214"/>
                  </a:lnTo>
                  <a:lnTo>
                    <a:pt x="476" y="210"/>
                  </a:lnTo>
                  <a:lnTo>
                    <a:pt x="474" y="209"/>
                  </a:lnTo>
                  <a:lnTo>
                    <a:pt x="473" y="209"/>
                  </a:lnTo>
                  <a:lnTo>
                    <a:pt x="473" y="208"/>
                  </a:lnTo>
                  <a:lnTo>
                    <a:pt x="471" y="208"/>
                  </a:lnTo>
                  <a:lnTo>
                    <a:pt x="471" y="207"/>
                  </a:lnTo>
                  <a:lnTo>
                    <a:pt x="470" y="206"/>
                  </a:lnTo>
                  <a:lnTo>
                    <a:pt x="470" y="204"/>
                  </a:lnTo>
                  <a:lnTo>
                    <a:pt x="471" y="202"/>
                  </a:lnTo>
                  <a:lnTo>
                    <a:pt x="472" y="202"/>
                  </a:lnTo>
                  <a:lnTo>
                    <a:pt x="473" y="201"/>
                  </a:lnTo>
                  <a:lnTo>
                    <a:pt x="476" y="201"/>
                  </a:lnTo>
                  <a:lnTo>
                    <a:pt x="477" y="200"/>
                  </a:lnTo>
                  <a:lnTo>
                    <a:pt x="477" y="198"/>
                  </a:lnTo>
                  <a:lnTo>
                    <a:pt x="480" y="195"/>
                  </a:lnTo>
                  <a:lnTo>
                    <a:pt x="478" y="192"/>
                  </a:lnTo>
                  <a:lnTo>
                    <a:pt x="478" y="188"/>
                  </a:lnTo>
                  <a:lnTo>
                    <a:pt x="479" y="186"/>
                  </a:lnTo>
                  <a:lnTo>
                    <a:pt x="479" y="184"/>
                  </a:lnTo>
                  <a:lnTo>
                    <a:pt x="478" y="184"/>
                  </a:lnTo>
                  <a:lnTo>
                    <a:pt x="478" y="182"/>
                  </a:lnTo>
                  <a:lnTo>
                    <a:pt x="479" y="179"/>
                  </a:lnTo>
                  <a:lnTo>
                    <a:pt x="479" y="176"/>
                  </a:lnTo>
                  <a:lnTo>
                    <a:pt x="478" y="173"/>
                  </a:lnTo>
                  <a:lnTo>
                    <a:pt x="478" y="171"/>
                  </a:lnTo>
                  <a:lnTo>
                    <a:pt x="479" y="171"/>
                  </a:lnTo>
                  <a:lnTo>
                    <a:pt x="479" y="170"/>
                  </a:lnTo>
                  <a:lnTo>
                    <a:pt x="478" y="170"/>
                  </a:lnTo>
                  <a:lnTo>
                    <a:pt x="478" y="168"/>
                  </a:lnTo>
                  <a:lnTo>
                    <a:pt x="479" y="167"/>
                  </a:lnTo>
                  <a:lnTo>
                    <a:pt x="479" y="166"/>
                  </a:lnTo>
                  <a:lnTo>
                    <a:pt x="478" y="166"/>
                  </a:lnTo>
                  <a:lnTo>
                    <a:pt x="478" y="165"/>
                  </a:lnTo>
                  <a:lnTo>
                    <a:pt x="477" y="164"/>
                  </a:lnTo>
                  <a:lnTo>
                    <a:pt x="477" y="161"/>
                  </a:lnTo>
                  <a:lnTo>
                    <a:pt x="476" y="161"/>
                  </a:lnTo>
                  <a:lnTo>
                    <a:pt x="474" y="159"/>
                  </a:lnTo>
                  <a:lnTo>
                    <a:pt x="474" y="157"/>
                  </a:lnTo>
                  <a:lnTo>
                    <a:pt x="476" y="155"/>
                  </a:lnTo>
                  <a:lnTo>
                    <a:pt x="478" y="157"/>
                  </a:lnTo>
                  <a:lnTo>
                    <a:pt x="479" y="157"/>
                  </a:lnTo>
                  <a:lnTo>
                    <a:pt x="480" y="155"/>
                  </a:lnTo>
                  <a:lnTo>
                    <a:pt x="482" y="153"/>
                  </a:lnTo>
                  <a:lnTo>
                    <a:pt x="482" y="151"/>
                  </a:lnTo>
                  <a:lnTo>
                    <a:pt x="485" y="147"/>
                  </a:lnTo>
                  <a:lnTo>
                    <a:pt x="486" y="145"/>
                  </a:lnTo>
                  <a:lnTo>
                    <a:pt x="487" y="143"/>
                  </a:lnTo>
                  <a:lnTo>
                    <a:pt x="490" y="143"/>
                  </a:lnTo>
                  <a:lnTo>
                    <a:pt x="493" y="142"/>
                  </a:lnTo>
                  <a:lnTo>
                    <a:pt x="496" y="140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2" y="133"/>
                  </a:lnTo>
                  <a:lnTo>
                    <a:pt x="502" y="131"/>
                  </a:lnTo>
                  <a:lnTo>
                    <a:pt x="503" y="130"/>
                  </a:lnTo>
                  <a:lnTo>
                    <a:pt x="505" y="127"/>
                  </a:lnTo>
                  <a:lnTo>
                    <a:pt x="504" y="127"/>
                  </a:lnTo>
                  <a:lnTo>
                    <a:pt x="504" y="125"/>
                  </a:lnTo>
                  <a:lnTo>
                    <a:pt x="502" y="124"/>
                  </a:lnTo>
                  <a:lnTo>
                    <a:pt x="501" y="123"/>
                  </a:lnTo>
                  <a:lnTo>
                    <a:pt x="498" y="122"/>
                  </a:lnTo>
                  <a:lnTo>
                    <a:pt x="495" y="121"/>
                  </a:lnTo>
                  <a:lnTo>
                    <a:pt x="493" y="122"/>
                  </a:lnTo>
                  <a:lnTo>
                    <a:pt x="491" y="122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1" y="111"/>
                  </a:lnTo>
                  <a:lnTo>
                    <a:pt x="492" y="110"/>
                  </a:lnTo>
                  <a:lnTo>
                    <a:pt x="490" y="110"/>
                  </a:lnTo>
                  <a:lnTo>
                    <a:pt x="490" y="106"/>
                  </a:lnTo>
                  <a:lnTo>
                    <a:pt x="489" y="105"/>
                  </a:lnTo>
                  <a:lnTo>
                    <a:pt x="487" y="105"/>
                  </a:lnTo>
                  <a:lnTo>
                    <a:pt x="487" y="106"/>
                  </a:lnTo>
                  <a:lnTo>
                    <a:pt x="482" y="106"/>
                  </a:lnTo>
                  <a:lnTo>
                    <a:pt x="480" y="104"/>
                  </a:lnTo>
                  <a:lnTo>
                    <a:pt x="479" y="104"/>
                  </a:lnTo>
                  <a:lnTo>
                    <a:pt x="479" y="105"/>
                  </a:lnTo>
                  <a:lnTo>
                    <a:pt x="478" y="106"/>
                  </a:lnTo>
                  <a:lnTo>
                    <a:pt x="474" y="106"/>
                  </a:lnTo>
                  <a:lnTo>
                    <a:pt x="473" y="105"/>
                  </a:lnTo>
                  <a:lnTo>
                    <a:pt x="471" y="105"/>
                  </a:lnTo>
                  <a:lnTo>
                    <a:pt x="470" y="106"/>
                  </a:lnTo>
                  <a:lnTo>
                    <a:pt x="467" y="104"/>
                  </a:lnTo>
                  <a:lnTo>
                    <a:pt x="464" y="104"/>
                  </a:lnTo>
                  <a:lnTo>
                    <a:pt x="464" y="109"/>
                  </a:lnTo>
                  <a:lnTo>
                    <a:pt x="462" y="109"/>
                  </a:lnTo>
                  <a:lnTo>
                    <a:pt x="462" y="110"/>
                  </a:lnTo>
                  <a:lnTo>
                    <a:pt x="461" y="110"/>
                  </a:lnTo>
                  <a:lnTo>
                    <a:pt x="458" y="111"/>
                  </a:lnTo>
                  <a:lnTo>
                    <a:pt x="455" y="111"/>
                  </a:lnTo>
                  <a:lnTo>
                    <a:pt x="453" y="114"/>
                  </a:lnTo>
                  <a:lnTo>
                    <a:pt x="453" y="112"/>
                  </a:lnTo>
                  <a:lnTo>
                    <a:pt x="452" y="111"/>
                  </a:lnTo>
                  <a:lnTo>
                    <a:pt x="451" y="111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9" y="112"/>
                  </a:lnTo>
                  <a:lnTo>
                    <a:pt x="446" y="112"/>
                  </a:lnTo>
                  <a:lnTo>
                    <a:pt x="446" y="110"/>
                  </a:lnTo>
                  <a:lnTo>
                    <a:pt x="443" y="110"/>
                  </a:lnTo>
                  <a:lnTo>
                    <a:pt x="442" y="109"/>
                  </a:lnTo>
                  <a:lnTo>
                    <a:pt x="440" y="109"/>
                  </a:lnTo>
                  <a:lnTo>
                    <a:pt x="437" y="110"/>
                  </a:lnTo>
                  <a:lnTo>
                    <a:pt x="435" y="110"/>
                  </a:lnTo>
                  <a:lnTo>
                    <a:pt x="435" y="111"/>
                  </a:lnTo>
                  <a:lnTo>
                    <a:pt x="434" y="111"/>
                  </a:lnTo>
                  <a:lnTo>
                    <a:pt x="434" y="108"/>
                  </a:lnTo>
                  <a:lnTo>
                    <a:pt x="433" y="108"/>
                  </a:lnTo>
                  <a:lnTo>
                    <a:pt x="433" y="110"/>
                  </a:lnTo>
                  <a:lnTo>
                    <a:pt x="429" y="110"/>
                  </a:lnTo>
                  <a:lnTo>
                    <a:pt x="429" y="111"/>
                  </a:lnTo>
                  <a:lnTo>
                    <a:pt x="428" y="114"/>
                  </a:lnTo>
                  <a:lnTo>
                    <a:pt x="422" y="114"/>
                  </a:lnTo>
                  <a:lnTo>
                    <a:pt x="422" y="111"/>
                  </a:lnTo>
                  <a:lnTo>
                    <a:pt x="420" y="110"/>
                  </a:lnTo>
                  <a:lnTo>
                    <a:pt x="420" y="108"/>
                  </a:lnTo>
                  <a:lnTo>
                    <a:pt x="424" y="103"/>
                  </a:lnTo>
                  <a:lnTo>
                    <a:pt x="424" y="102"/>
                  </a:lnTo>
                  <a:lnTo>
                    <a:pt x="426" y="102"/>
                  </a:lnTo>
                  <a:lnTo>
                    <a:pt x="426" y="99"/>
                  </a:lnTo>
                  <a:lnTo>
                    <a:pt x="424" y="99"/>
                  </a:lnTo>
                  <a:lnTo>
                    <a:pt x="423" y="98"/>
                  </a:lnTo>
                  <a:lnTo>
                    <a:pt x="423" y="99"/>
                  </a:lnTo>
                  <a:lnTo>
                    <a:pt x="421" y="99"/>
                  </a:lnTo>
                  <a:lnTo>
                    <a:pt x="421" y="94"/>
                  </a:lnTo>
                  <a:lnTo>
                    <a:pt x="418" y="94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6" y="97"/>
                  </a:lnTo>
                  <a:lnTo>
                    <a:pt x="415" y="97"/>
                  </a:lnTo>
                  <a:lnTo>
                    <a:pt x="409" y="98"/>
                  </a:lnTo>
                  <a:lnTo>
                    <a:pt x="408" y="98"/>
                  </a:lnTo>
                  <a:lnTo>
                    <a:pt x="406" y="99"/>
                  </a:lnTo>
                  <a:lnTo>
                    <a:pt x="404" y="99"/>
                  </a:lnTo>
                  <a:lnTo>
                    <a:pt x="403" y="100"/>
                  </a:lnTo>
                  <a:lnTo>
                    <a:pt x="402" y="100"/>
                  </a:lnTo>
                  <a:lnTo>
                    <a:pt x="402" y="103"/>
                  </a:lnTo>
                  <a:lnTo>
                    <a:pt x="400" y="103"/>
                  </a:lnTo>
                  <a:lnTo>
                    <a:pt x="399" y="104"/>
                  </a:lnTo>
                  <a:lnTo>
                    <a:pt x="398" y="104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3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1" y="97"/>
                  </a:lnTo>
                  <a:lnTo>
                    <a:pt x="392" y="96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3" y="94"/>
                  </a:lnTo>
                  <a:lnTo>
                    <a:pt x="393" y="93"/>
                  </a:lnTo>
                  <a:lnTo>
                    <a:pt x="395" y="93"/>
                  </a:lnTo>
                  <a:lnTo>
                    <a:pt x="395" y="92"/>
                  </a:lnTo>
                  <a:lnTo>
                    <a:pt x="396" y="92"/>
                  </a:lnTo>
                  <a:lnTo>
                    <a:pt x="396" y="91"/>
                  </a:lnTo>
                  <a:lnTo>
                    <a:pt x="397" y="90"/>
                  </a:lnTo>
                  <a:lnTo>
                    <a:pt x="402" y="87"/>
                  </a:lnTo>
                  <a:lnTo>
                    <a:pt x="402" y="86"/>
                  </a:lnTo>
                  <a:lnTo>
                    <a:pt x="403" y="86"/>
                  </a:lnTo>
                  <a:lnTo>
                    <a:pt x="403" y="82"/>
                  </a:lnTo>
                  <a:lnTo>
                    <a:pt x="402" y="84"/>
                  </a:lnTo>
                  <a:lnTo>
                    <a:pt x="402" y="85"/>
                  </a:lnTo>
                  <a:lnTo>
                    <a:pt x="400" y="86"/>
                  </a:lnTo>
                  <a:lnTo>
                    <a:pt x="399" y="86"/>
                  </a:lnTo>
                  <a:lnTo>
                    <a:pt x="397" y="87"/>
                  </a:lnTo>
                  <a:lnTo>
                    <a:pt x="396" y="88"/>
                  </a:lnTo>
                  <a:lnTo>
                    <a:pt x="393" y="88"/>
                  </a:lnTo>
                  <a:lnTo>
                    <a:pt x="393" y="85"/>
                  </a:lnTo>
                  <a:lnTo>
                    <a:pt x="395" y="86"/>
                  </a:lnTo>
                  <a:lnTo>
                    <a:pt x="395" y="82"/>
                  </a:lnTo>
                  <a:lnTo>
                    <a:pt x="397" y="84"/>
                  </a:lnTo>
                  <a:lnTo>
                    <a:pt x="397" y="82"/>
                  </a:lnTo>
                  <a:lnTo>
                    <a:pt x="400" y="79"/>
                  </a:lnTo>
                  <a:lnTo>
                    <a:pt x="402" y="79"/>
                  </a:lnTo>
                  <a:lnTo>
                    <a:pt x="402" y="78"/>
                  </a:lnTo>
                  <a:lnTo>
                    <a:pt x="400" y="78"/>
                  </a:lnTo>
                  <a:lnTo>
                    <a:pt x="399" y="79"/>
                  </a:lnTo>
                  <a:lnTo>
                    <a:pt x="398" y="79"/>
                  </a:lnTo>
                  <a:lnTo>
                    <a:pt x="397" y="80"/>
                  </a:lnTo>
                  <a:lnTo>
                    <a:pt x="393" y="80"/>
                  </a:lnTo>
                  <a:lnTo>
                    <a:pt x="393" y="79"/>
                  </a:lnTo>
                  <a:lnTo>
                    <a:pt x="392" y="79"/>
                  </a:lnTo>
                  <a:lnTo>
                    <a:pt x="392" y="77"/>
                  </a:lnTo>
                  <a:lnTo>
                    <a:pt x="395" y="77"/>
                  </a:lnTo>
                  <a:lnTo>
                    <a:pt x="395" y="69"/>
                  </a:lnTo>
                  <a:lnTo>
                    <a:pt x="396" y="69"/>
                  </a:lnTo>
                  <a:lnTo>
                    <a:pt x="397" y="68"/>
                  </a:lnTo>
                  <a:lnTo>
                    <a:pt x="398" y="66"/>
                  </a:lnTo>
                  <a:lnTo>
                    <a:pt x="398" y="65"/>
                  </a:lnTo>
                  <a:lnTo>
                    <a:pt x="398" y="66"/>
                  </a:lnTo>
                  <a:lnTo>
                    <a:pt x="395" y="66"/>
                  </a:lnTo>
                  <a:lnTo>
                    <a:pt x="395" y="63"/>
                  </a:lnTo>
                  <a:lnTo>
                    <a:pt x="393" y="65"/>
                  </a:lnTo>
                  <a:lnTo>
                    <a:pt x="393" y="68"/>
                  </a:lnTo>
                  <a:lnTo>
                    <a:pt x="392" y="68"/>
                  </a:lnTo>
                  <a:lnTo>
                    <a:pt x="392" y="67"/>
                  </a:lnTo>
                  <a:lnTo>
                    <a:pt x="391" y="67"/>
                  </a:lnTo>
                  <a:lnTo>
                    <a:pt x="390" y="68"/>
                  </a:lnTo>
                  <a:lnTo>
                    <a:pt x="391" y="69"/>
                  </a:lnTo>
                  <a:lnTo>
                    <a:pt x="389" y="69"/>
                  </a:lnTo>
                  <a:lnTo>
                    <a:pt x="389" y="72"/>
                  </a:lnTo>
                  <a:lnTo>
                    <a:pt x="387" y="72"/>
                  </a:lnTo>
                  <a:lnTo>
                    <a:pt x="386" y="73"/>
                  </a:lnTo>
                  <a:lnTo>
                    <a:pt x="386" y="69"/>
                  </a:lnTo>
                  <a:lnTo>
                    <a:pt x="384" y="69"/>
                  </a:lnTo>
                  <a:lnTo>
                    <a:pt x="385" y="67"/>
                  </a:lnTo>
                  <a:lnTo>
                    <a:pt x="385" y="65"/>
                  </a:lnTo>
                  <a:lnTo>
                    <a:pt x="386" y="63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91" y="57"/>
                  </a:lnTo>
                  <a:lnTo>
                    <a:pt x="392" y="57"/>
                  </a:lnTo>
                  <a:lnTo>
                    <a:pt x="392" y="55"/>
                  </a:lnTo>
                  <a:lnTo>
                    <a:pt x="391" y="55"/>
                  </a:lnTo>
                  <a:lnTo>
                    <a:pt x="391" y="56"/>
                  </a:lnTo>
                  <a:lnTo>
                    <a:pt x="390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4" y="60"/>
                  </a:lnTo>
                  <a:lnTo>
                    <a:pt x="383" y="60"/>
                  </a:lnTo>
                  <a:lnTo>
                    <a:pt x="383" y="59"/>
                  </a:lnTo>
                  <a:lnTo>
                    <a:pt x="381" y="57"/>
                  </a:lnTo>
                  <a:lnTo>
                    <a:pt x="381" y="56"/>
                  </a:lnTo>
                  <a:lnTo>
                    <a:pt x="383" y="56"/>
                  </a:lnTo>
                  <a:lnTo>
                    <a:pt x="383" y="54"/>
                  </a:lnTo>
                  <a:lnTo>
                    <a:pt x="381" y="54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79" y="49"/>
                  </a:lnTo>
                  <a:lnTo>
                    <a:pt x="379" y="50"/>
                  </a:lnTo>
                  <a:lnTo>
                    <a:pt x="378" y="50"/>
                  </a:lnTo>
                  <a:lnTo>
                    <a:pt x="378" y="49"/>
                  </a:lnTo>
                  <a:lnTo>
                    <a:pt x="377" y="50"/>
                  </a:lnTo>
                  <a:lnTo>
                    <a:pt x="377" y="51"/>
                  </a:lnTo>
                  <a:lnTo>
                    <a:pt x="375" y="51"/>
                  </a:lnTo>
                  <a:lnTo>
                    <a:pt x="375" y="47"/>
                  </a:lnTo>
                  <a:lnTo>
                    <a:pt x="377" y="47"/>
                  </a:lnTo>
                  <a:lnTo>
                    <a:pt x="377" y="44"/>
                  </a:lnTo>
                  <a:lnTo>
                    <a:pt x="375" y="44"/>
                  </a:lnTo>
                  <a:lnTo>
                    <a:pt x="375" y="42"/>
                  </a:lnTo>
                  <a:lnTo>
                    <a:pt x="377" y="42"/>
                  </a:lnTo>
                  <a:lnTo>
                    <a:pt x="377" y="41"/>
                  </a:lnTo>
                  <a:lnTo>
                    <a:pt x="378" y="39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1" y="38"/>
                  </a:lnTo>
                  <a:lnTo>
                    <a:pt x="381" y="37"/>
                  </a:lnTo>
                  <a:lnTo>
                    <a:pt x="380" y="37"/>
                  </a:lnTo>
                  <a:lnTo>
                    <a:pt x="379" y="38"/>
                  </a:lnTo>
                  <a:lnTo>
                    <a:pt x="378" y="37"/>
                  </a:lnTo>
                  <a:lnTo>
                    <a:pt x="381" y="34"/>
                  </a:lnTo>
                  <a:lnTo>
                    <a:pt x="383" y="35"/>
                  </a:lnTo>
                  <a:lnTo>
                    <a:pt x="385" y="35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6" y="32"/>
                  </a:lnTo>
                  <a:lnTo>
                    <a:pt x="390" y="32"/>
                  </a:lnTo>
                  <a:lnTo>
                    <a:pt x="391" y="31"/>
                  </a:lnTo>
                  <a:lnTo>
                    <a:pt x="390" y="31"/>
                  </a:lnTo>
                  <a:lnTo>
                    <a:pt x="387" y="29"/>
                  </a:lnTo>
                  <a:lnTo>
                    <a:pt x="390" y="29"/>
                  </a:lnTo>
                  <a:lnTo>
                    <a:pt x="392" y="28"/>
                  </a:lnTo>
                  <a:lnTo>
                    <a:pt x="393" y="26"/>
                  </a:lnTo>
                  <a:lnTo>
                    <a:pt x="395" y="26"/>
                  </a:lnTo>
                  <a:lnTo>
                    <a:pt x="396" y="28"/>
                  </a:lnTo>
                  <a:lnTo>
                    <a:pt x="398" y="28"/>
                  </a:lnTo>
                  <a:lnTo>
                    <a:pt x="399" y="29"/>
                  </a:lnTo>
                  <a:lnTo>
                    <a:pt x="402" y="29"/>
                  </a:lnTo>
                  <a:lnTo>
                    <a:pt x="404" y="26"/>
                  </a:lnTo>
                  <a:lnTo>
                    <a:pt x="406" y="28"/>
                  </a:lnTo>
                  <a:lnTo>
                    <a:pt x="408" y="26"/>
                  </a:lnTo>
                  <a:lnTo>
                    <a:pt x="409" y="26"/>
                  </a:lnTo>
                  <a:lnTo>
                    <a:pt x="409" y="25"/>
                  </a:lnTo>
                  <a:lnTo>
                    <a:pt x="410" y="25"/>
                  </a:lnTo>
                  <a:lnTo>
                    <a:pt x="410" y="24"/>
                  </a:lnTo>
                  <a:lnTo>
                    <a:pt x="411" y="24"/>
                  </a:lnTo>
                  <a:lnTo>
                    <a:pt x="414" y="23"/>
                  </a:lnTo>
                  <a:lnTo>
                    <a:pt x="414" y="25"/>
                  </a:lnTo>
                  <a:lnTo>
                    <a:pt x="415" y="25"/>
                  </a:lnTo>
                  <a:lnTo>
                    <a:pt x="415" y="23"/>
                  </a:lnTo>
                  <a:lnTo>
                    <a:pt x="416" y="22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1" y="22"/>
                  </a:lnTo>
                  <a:lnTo>
                    <a:pt x="420" y="22"/>
                  </a:lnTo>
                  <a:lnTo>
                    <a:pt x="418" y="20"/>
                  </a:lnTo>
                  <a:lnTo>
                    <a:pt x="417" y="20"/>
                  </a:lnTo>
                  <a:lnTo>
                    <a:pt x="416" y="19"/>
                  </a:lnTo>
                  <a:lnTo>
                    <a:pt x="417" y="19"/>
                  </a:lnTo>
                  <a:lnTo>
                    <a:pt x="422" y="18"/>
                  </a:lnTo>
                  <a:lnTo>
                    <a:pt x="422" y="17"/>
                  </a:lnTo>
                  <a:lnTo>
                    <a:pt x="421" y="18"/>
                  </a:lnTo>
                  <a:lnTo>
                    <a:pt x="420" y="18"/>
                  </a:lnTo>
                  <a:lnTo>
                    <a:pt x="418" y="17"/>
                  </a:lnTo>
                  <a:lnTo>
                    <a:pt x="418" y="18"/>
                  </a:lnTo>
                  <a:lnTo>
                    <a:pt x="416" y="18"/>
                  </a:lnTo>
                  <a:lnTo>
                    <a:pt x="416" y="16"/>
                  </a:lnTo>
                  <a:lnTo>
                    <a:pt x="417" y="14"/>
                  </a:lnTo>
                  <a:lnTo>
                    <a:pt x="416" y="14"/>
                  </a:lnTo>
                  <a:lnTo>
                    <a:pt x="416" y="13"/>
                  </a:lnTo>
                  <a:lnTo>
                    <a:pt x="418" y="13"/>
                  </a:lnTo>
                  <a:lnTo>
                    <a:pt x="420" y="12"/>
                  </a:lnTo>
                  <a:lnTo>
                    <a:pt x="426" y="7"/>
                  </a:lnTo>
                  <a:lnTo>
                    <a:pt x="426" y="8"/>
                  </a:lnTo>
                  <a:lnTo>
                    <a:pt x="427" y="8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4" y="1"/>
                  </a:lnTo>
                  <a:lnTo>
                    <a:pt x="435" y="2"/>
                  </a:lnTo>
                  <a:lnTo>
                    <a:pt x="435" y="6"/>
                  </a:lnTo>
                  <a:lnTo>
                    <a:pt x="434" y="6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6" y="6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7" y="4"/>
                  </a:lnTo>
                  <a:lnTo>
                    <a:pt x="439" y="4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1" y="1"/>
                  </a:lnTo>
                  <a:lnTo>
                    <a:pt x="442" y="1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646902" y="4879963"/>
              <a:ext cx="6350" cy="95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711989" y="4605327"/>
              <a:ext cx="211138" cy="139700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8" y="13"/>
                </a:cxn>
                <a:cxn ang="0">
                  <a:pos x="129" y="17"/>
                </a:cxn>
                <a:cxn ang="0">
                  <a:pos x="131" y="21"/>
                </a:cxn>
                <a:cxn ang="0">
                  <a:pos x="124" y="21"/>
                </a:cxn>
                <a:cxn ang="0">
                  <a:pos x="122" y="26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1" y="36"/>
                </a:cxn>
                <a:cxn ang="0">
                  <a:pos x="104" y="38"/>
                </a:cxn>
                <a:cxn ang="0">
                  <a:pos x="96" y="42"/>
                </a:cxn>
                <a:cxn ang="0">
                  <a:pos x="97" y="50"/>
                </a:cxn>
                <a:cxn ang="0">
                  <a:pos x="97" y="63"/>
                </a:cxn>
                <a:cxn ang="0">
                  <a:pos x="91" y="64"/>
                </a:cxn>
                <a:cxn ang="0">
                  <a:pos x="81" y="69"/>
                </a:cxn>
                <a:cxn ang="0">
                  <a:pos x="80" y="73"/>
                </a:cxn>
                <a:cxn ang="0">
                  <a:pos x="81" y="75"/>
                </a:cxn>
                <a:cxn ang="0">
                  <a:pos x="81" y="84"/>
                </a:cxn>
                <a:cxn ang="0">
                  <a:pos x="78" y="87"/>
                </a:cxn>
                <a:cxn ang="0">
                  <a:pos x="68" y="85"/>
                </a:cxn>
                <a:cxn ang="0">
                  <a:pos x="65" y="82"/>
                </a:cxn>
                <a:cxn ang="0">
                  <a:pos x="60" y="84"/>
                </a:cxn>
                <a:cxn ang="0">
                  <a:pos x="53" y="78"/>
                </a:cxn>
                <a:cxn ang="0">
                  <a:pos x="49" y="75"/>
                </a:cxn>
                <a:cxn ang="0">
                  <a:pos x="42" y="85"/>
                </a:cxn>
                <a:cxn ang="0">
                  <a:pos x="33" y="85"/>
                </a:cxn>
                <a:cxn ang="0">
                  <a:pos x="27" y="82"/>
                </a:cxn>
                <a:cxn ang="0">
                  <a:pos x="22" y="88"/>
                </a:cxn>
                <a:cxn ang="0">
                  <a:pos x="17" y="86"/>
                </a:cxn>
                <a:cxn ang="0">
                  <a:pos x="9" y="82"/>
                </a:cxn>
                <a:cxn ang="0">
                  <a:pos x="16" y="79"/>
                </a:cxn>
                <a:cxn ang="0">
                  <a:pos x="18" y="79"/>
                </a:cxn>
                <a:cxn ang="0">
                  <a:pos x="22" y="75"/>
                </a:cxn>
                <a:cxn ang="0">
                  <a:pos x="15" y="68"/>
                </a:cxn>
                <a:cxn ang="0">
                  <a:pos x="9" y="62"/>
                </a:cxn>
                <a:cxn ang="0">
                  <a:pos x="10" y="54"/>
                </a:cxn>
                <a:cxn ang="0">
                  <a:pos x="4" y="54"/>
                </a:cxn>
                <a:cxn ang="0">
                  <a:pos x="10" y="45"/>
                </a:cxn>
                <a:cxn ang="0">
                  <a:pos x="6" y="41"/>
                </a:cxn>
                <a:cxn ang="0">
                  <a:pos x="3" y="41"/>
                </a:cxn>
                <a:cxn ang="0">
                  <a:pos x="0" y="36"/>
                </a:cxn>
                <a:cxn ang="0">
                  <a:pos x="5" y="31"/>
                </a:cxn>
                <a:cxn ang="0">
                  <a:pos x="15" y="21"/>
                </a:cxn>
                <a:cxn ang="0">
                  <a:pos x="22" y="23"/>
                </a:cxn>
                <a:cxn ang="0">
                  <a:pos x="43" y="26"/>
                </a:cxn>
                <a:cxn ang="0">
                  <a:pos x="47" y="29"/>
                </a:cxn>
                <a:cxn ang="0">
                  <a:pos x="50" y="30"/>
                </a:cxn>
                <a:cxn ang="0">
                  <a:pos x="54" y="26"/>
                </a:cxn>
                <a:cxn ang="0">
                  <a:pos x="58" y="24"/>
                </a:cxn>
                <a:cxn ang="0">
                  <a:pos x="61" y="20"/>
                </a:cxn>
                <a:cxn ang="0">
                  <a:pos x="65" y="17"/>
                </a:cxn>
                <a:cxn ang="0">
                  <a:pos x="69" y="14"/>
                </a:cxn>
                <a:cxn ang="0">
                  <a:pos x="87" y="15"/>
                </a:cxn>
                <a:cxn ang="0">
                  <a:pos x="96" y="12"/>
                </a:cxn>
                <a:cxn ang="0">
                  <a:pos x="100" y="11"/>
                </a:cxn>
                <a:cxn ang="0">
                  <a:pos x="110" y="11"/>
                </a:cxn>
                <a:cxn ang="0">
                  <a:pos x="110" y="2"/>
                </a:cxn>
                <a:cxn ang="0">
                  <a:pos x="122" y="0"/>
                </a:cxn>
              </a:cxnLst>
              <a:rect l="0" t="0" r="r" b="b"/>
              <a:pathLst>
                <a:path w="133" h="88">
                  <a:moveTo>
                    <a:pt x="122" y="0"/>
                  </a:moveTo>
                  <a:lnTo>
                    <a:pt x="124" y="2"/>
                  </a:lnTo>
                  <a:lnTo>
                    <a:pt x="124" y="5"/>
                  </a:lnTo>
                  <a:lnTo>
                    <a:pt x="123" y="6"/>
                  </a:lnTo>
                  <a:lnTo>
                    <a:pt x="124" y="8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7"/>
                  </a:lnTo>
                  <a:lnTo>
                    <a:pt x="130" y="19"/>
                  </a:lnTo>
                  <a:lnTo>
                    <a:pt x="133" y="20"/>
                  </a:lnTo>
                  <a:lnTo>
                    <a:pt x="133" y="23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24" y="21"/>
                  </a:lnTo>
                  <a:lnTo>
                    <a:pt x="122" y="21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2" y="26"/>
                  </a:lnTo>
                  <a:lnTo>
                    <a:pt x="122" y="29"/>
                  </a:lnTo>
                  <a:lnTo>
                    <a:pt x="123" y="30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0"/>
                  </a:lnTo>
                  <a:lnTo>
                    <a:pt x="114" y="35"/>
                  </a:lnTo>
                  <a:lnTo>
                    <a:pt x="112" y="35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1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4" y="43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7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7" y="54"/>
                  </a:lnTo>
                  <a:lnTo>
                    <a:pt x="97" y="63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1" y="63"/>
                  </a:lnTo>
                  <a:lnTo>
                    <a:pt x="91" y="64"/>
                  </a:lnTo>
                  <a:lnTo>
                    <a:pt x="87" y="64"/>
                  </a:lnTo>
                  <a:lnTo>
                    <a:pt x="87" y="67"/>
                  </a:lnTo>
                  <a:lnTo>
                    <a:pt x="81" y="68"/>
                  </a:lnTo>
                  <a:lnTo>
                    <a:pt x="81" y="69"/>
                  </a:lnTo>
                  <a:lnTo>
                    <a:pt x="80" y="69"/>
                  </a:lnTo>
                  <a:lnTo>
                    <a:pt x="79" y="70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5" y="75"/>
                  </a:lnTo>
                  <a:lnTo>
                    <a:pt x="81" y="75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81" y="81"/>
                  </a:lnTo>
                  <a:lnTo>
                    <a:pt x="81" y="84"/>
                  </a:lnTo>
                  <a:lnTo>
                    <a:pt x="84" y="85"/>
                  </a:lnTo>
                  <a:lnTo>
                    <a:pt x="81" y="86"/>
                  </a:lnTo>
                  <a:lnTo>
                    <a:pt x="80" y="86"/>
                  </a:lnTo>
                  <a:lnTo>
                    <a:pt x="78" y="87"/>
                  </a:lnTo>
                  <a:lnTo>
                    <a:pt x="77" y="88"/>
                  </a:lnTo>
                  <a:lnTo>
                    <a:pt x="74" y="87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8" y="84"/>
                  </a:lnTo>
                  <a:lnTo>
                    <a:pt x="67" y="84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55" y="82"/>
                  </a:lnTo>
                  <a:lnTo>
                    <a:pt x="55" y="79"/>
                  </a:lnTo>
                  <a:lnTo>
                    <a:pt x="54" y="79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7" y="79"/>
                  </a:lnTo>
                  <a:lnTo>
                    <a:pt x="47" y="82"/>
                  </a:lnTo>
                  <a:lnTo>
                    <a:pt x="42" y="85"/>
                  </a:lnTo>
                  <a:lnTo>
                    <a:pt x="38" y="85"/>
                  </a:lnTo>
                  <a:lnTo>
                    <a:pt x="37" y="84"/>
                  </a:lnTo>
                  <a:lnTo>
                    <a:pt x="35" y="84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2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1" y="86"/>
                  </a:lnTo>
                  <a:lnTo>
                    <a:pt x="10" y="85"/>
                  </a:lnTo>
                  <a:lnTo>
                    <a:pt x="10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3" y="81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3" y="26"/>
                  </a:lnTo>
                  <a:lnTo>
                    <a:pt x="43" y="26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3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09" y="11"/>
                  </a:lnTo>
                  <a:lnTo>
                    <a:pt x="110" y="11"/>
                  </a:lnTo>
                  <a:lnTo>
                    <a:pt x="111" y="12"/>
                  </a:lnTo>
                  <a:lnTo>
                    <a:pt x="111" y="9"/>
                  </a:lnTo>
                  <a:lnTo>
                    <a:pt x="110" y="9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945352" y="4330690"/>
              <a:ext cx="379413" cy="18732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19" y="14"/>
                </a:cxn>
                <a:cxn ang="0">
                  <a:pos x="124" y="21"/>
                </a:cxn>
                <a:cxn ang="0">
                  <a:pos x="123" y="26"/>
                </a:cxn>
                <a:cxn ang="0">
                  <a:pos x="131" y="25"/>
                </a:cxn>
                <a:cxn ang="0">
                  <a:pos x="137" y="21"/>
                </a:cxn>
                <a:cxn ang="0">
                  <a:pos x="145" y="18"/>
                </a:cxn>
                <a:cxn ang="0">
                  <a:pos x="155" y="15"/>
                </a:cxn>
                <a:cxn ang="0">
                  <a:pos x="162" y="13"/>
                </a:cxn>
                <a:cxn ang="0">
                  <a:pos x="170" y="20"/>
                </a:cxn>
                <a:cxn ang="0">
                  <a:pos x="179" y="15"/>
                </a:cxn>
                <a:cxn ang="0">
                  <a:pos x="178" y="12"/>
                </a:cxn>
                <a:cxn ang="0">
                  <a:pos x="187" y="11"/>
                </a:cxn>
                <a:cxn ang="0">
                  <a:pos x="195" y="13"/>
                </a:cxn>
                <a:cxn ang="0">
                  <a:pos x="205" y="14"/>
                </a:cxn>
                <a:cxn ang="0">
                  <a:pos x="212" y="16"/>
                </a:cxn>
                <a:cxn ang="0">
                  <a:pos x="218" y="26"/>
                </a:cxn>
                <a:cxn ang="0">
                  <a:pos x="226" y="28"/>
                </a:cxn>
                <a:cxn ang="0">
                  <a:pos x="238" y="33"/>
                </a:cxn>
                <a:cxn ang="0">
                  <a:pos x="235" y="44"/>
                </a:cxn>
                <a:cxn ang="0">
                  <a:pos x="232" y="54"/>
                </a:cxn>
                <a:cxn ang="0">
                  <a:pos x="228" y="61"/>
                </a:cxn>
                <a:cxn ang="0">
                  <a:pos x="214" y="79"/>
                </a:cxn>
                <a:cxn ang="0">
                  <a:pos x="204" y="79"/>
                </a:cxn>
                <a:cxn ang="0">
                  <a:pos x="197" y="69"/>
                </a:cxn>
                <a:cxn ang="0">
                  <a:pos x="191" y="68"/>
                </a:cxn>
                <a:cxn ang="0">
                  <a:pos x="186" y="71"/>
                </a:cxn>
                <a:cxn ang="0">
                  <a:pos x="178" y="70"/>
                </a:cxn>
                <a:cxn ang="0">
                  <a:pos x="166" y="67"/>
                </a:cxn>
                <a:cxn ang="0">
                  <a:pos x="154" y="73"/>
                </a:cxn>
                <a:cxn ang="0">
                  <a:pos x="148" y="83"/>
                </a:cxn>
                <a:cxn ang="0">
                  <a:pos x="138" y="87"/>
                </a:cxn>
                <a:cxn ang="0">
                  <a:pos x="135" y="92"/>
                </a:cxn>
                <a:cxn ang="0">
                  <a:pos x="126" y="93"/>
                </a:cxn>
                <a:cxn ang="0">
                  <a:pos x="118" y="89"/>
                </a:cxn>
                <a:cxn ang="0">
                  <a:pos x="112" y="93"/>
                </a:cxn>
                <a:cxn ang="0">
                  <a:pos x="100" y="99"/>
                </a:cxn>
                <a:cxn ang="0">
                  <a:pos x="83" y="101"/>
                </a:cxn>
                <a:cxn ang="0">
                  <a:pos x="83" y="113"/>
                </a:cxn>
                <a:cxn ang="0">
                  <a:pos x="75" y="117"/>
                </a:cxn>
                <a:cxn ang="0">
                  <a:pos x="38" y="118"/>
                </a:cxn>
                <a:cxn ang="0">
                  <a:pos x="32" y="113"/>
                </a:cxn>
                <a:cxn ang="0">
                  <a:pos x="21" y="104"/>
                </a:cxn>
                <a:cxn ang="0">
                  <a:pos x="12" y="102"/>
                </a:cxn>
                <a:cxn ang="0">
                  <a:pos x="8" y="99"/>
                </a:cxn>
                <a:cxn ang="0">
                  <a:pos x="7" y="94"/>
                </a:cxn>
                <a:cxn ang="0">
                  <a:pos x="2" y="85"/>
                </a:cxn>
                <a:cxn ang="0">
                  <a:pos x="0" y="74"/>
                </a:cxn>
                <a:cxn ang="0">
                  <a:pos x="5" y="68"/>
                </a:cxn>
                <a:cxn ang="0">
                  <a:pos x="8" y="54"/>
                </a:cxn>
                <a:cxn ang="0">
                  <a:pos x="17" y="49"/>
                </a:cxn>
                <a:cxn ang="0">
                  <a:pos x="27" y="51"/>
                </a:cxn>
                <a:cxn ang="0">
                  <a:pos x="39" y="44"/>
                </a:cxn>
                <a:cxn ang="0">
                  <a:pos x="45" y="38"/>
                </a:cxn>
                <a:cxn ang="0">
                  <a:pos x="54" y="24"/>
                </a:cxn>
                <a:cxn ang="0">
                  <a:pos x="67" y="14"/>
                </a:cxn>
                <a:cxn ang="0">
                  <a:pos x="74" y="8"/>
                </a:cxn>
                <a:cxn ang="0">
                  <a:pos x="83" y="6"/>
                </a:cxn>
                <a:cxn ang="0">
                  <a:pos x="89" y="11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10" y="0"/>
                </a:cxn>
              </a:cxnLst>
              <a:rect l="0" t="0" r="r" b="b"/>
              <a:pathLst>
                <a:path w="239" h="118">
                  <a:moveTo>
                    <a:pt x="110" y="0"/>
                  </a:moveTo>
                  <a:lnTo>
                    <a:pt x="110" y="1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5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23" y="14"/>
                  </a:lnTo>
                  <a:lnTo>
                    <a:pt x="124" y="15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2"/>
                  </a:lnTo>
                  <a:lnTo>
                    <a:pt x="124" y="22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31" y="25"/>
                  </a:lnTo>
                  <a:lnTo>
                    <a:pt x="135" y="28"/>
                  </a:lnTo>
                  <a:lnTo>
                    <a:pt x="136" y="27"/>
                  </a:lnTo>
                  <a:lnTo>
                    <a:pt x="136" y="24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0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41" y="18"/>
                  </a:lnTo>
                  <a:lnTo>
                    <a:pt x="145" y="18"/>
                  </a:lnTo>
                  <a:lnTo>
                    <a:pt x="145" y="14"/>
                  </a:lnTo>
                  <a:lnTo>
                    <a:pt x="150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8" y="14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6" y="18"/>
                  </a:lnTo>
                  <a:lnTo>
                    <a:pt x="167" y="18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5" y="18"/>
                  </a:lnTo>
                  <a:lnTo>
                    <a:pt x="175" y="16"/>
                  </a:lnTo>
                  <a:lnTo>
                    <a:pt x="178" y="16"/>
                  </a:lnTo>
                  <a:lnTo>
                    <a:pt x="179" y="15"/>
                  </a:lnTo>
                  <a:lnTo>
                    <a:pt x="178" y="14"/>
                  </a:lnTo>
                  <a:lnTo>
                    <a:pt x="176" y="14"/>
                  </a:lnTo>
                  <a:lnTo>
                    <a:pt x="176" y="13"/>
                  </a:lnTo>
                  <a:lnTo>
                    <a:pt x="178" y="13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9" y="12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3" y="13"/>
                  </a:lnTo>
                  <a:lnTo>
                    <a:pt x="204" y="13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7" y="16"/>
                  </a:lnTo>
                  <a:lnTo>
                    <a:pt x="208" y="15"/>
                  </a:lnTo>
                  <a:lnTo>
                    <a:pt x="211" y="15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6" y="19"/>
                  </a:lnTo>
                  <a:lnTo>
                    <a:pt x="217" y="21"/>
                  </a:lnTo>
                  <a:lnTo>
                    <a:pt x="217" y="24"/>
                  </a:lnTo>
                  <a:lnTo>
                    <a:pt x="218" y="26"/>
                  </a:lnTo>
                  <a:lnTo>
                    <a:pt x="219" y="26"/>
                  </a:lnTo>
                  <a:lnTo>
                    <a:pt x="222" y="27"/>
                  </a:lnTo>
                  <a:lnTo>
                    <a:pt x="223" y="27"/>
                  </a:lnTo>
                  <a:lnTo>
                    <a:pt x="224" y="28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9" y="31"/>
                  </a:lnTo>
                  <a:lnTo>
                    <a:pt x="231" y="31"/>
                  </a:lnTo>
                  <a:lnTo>
                    <a:pt x="234" y="33"/>
                  </a:lnTo>
                  <a:lnTo>
                    <a:pt x="238" y="33"/>
                  </a:lnTo>
                  <a:lnTo>
                    <a:pt x="239" y="34"/>
                  </a:lnTo>
                  <a:lnTo>
                    <a:pt x="239" y="39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5" y="44"/>
                  </a:lnTo>
                  <a:lnTo>
                    <a:pt x="235" y="46"/>
                  </a:lnTo>
                  <a:lnTo>
                    <a:pt x="234" y="46"/>
                  </a:lnTo>
                  <a:lnTo>
                    <a:pt x="234" y="48"/>
                  </a:lnTo>
                  <a:lnTo>
                    <a:pt x="232" y="49"/>
                  </a:lnTo>
                  <a:lnTo>
                    <a:pt x="232" y="54"/>
                  </a:lnTo>
                  <a:lnTo>
                    <a:pt x="231" y="55"/>
                  </a:lnTo>
                  <a:lnTo>
                    <a:pt x="231" y="58"/>
                  </a:lnTo>
                  <a:lnTo>
                    <a:pt x="230" y="59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3" y="67"/>
                  </a:lnTo>
                  <a:lnTo>
                    <a:pt x="223" y="77"/>
                  </a:lnTo>
                  <a:lnTo>
                    <a:pt x="222" y="79"/>
                  </a:lnTo>
                  <a:lnTo>
                    <a:pt x="214" y="79"/>
                  </a:lnTo>
                  <a:lnTo>
                    <a:pt x="213" y="80"/>
                  </a:lnTo>
                  <a:lnTo>
                    <a:pt x="211" y="80"/>
                  </a:lnTo>
                  <a:lnTo>
                    <a:pt x="208" y="81"/>
                  </a:lnTo>
                  <a:lnTo>
                    <a:pt x="207" y="82"/>
                  </a:lnTo>
                  <a:lnTo>
                    <a:pt x="204" y="79"/>
                  </a:lnTo>
                  <a:lnTo>
                    <a:pt x="201" y="75"/>
                  </a:lnTo>
                  <a:lnTo>
                    <a:pt x="200" y="73"/>
                  </a:lnTo>
                  <a:lnTo>
                    <a:pt x="200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93" y="67"/>
                  </a:lnTo>
                  <a:lnTo>
                    <a:pt x="191" y="68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1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0" y="71"/>
                  </a:lnTo>
                  <a:lnTo>
                    <a:pt x="179" y="71"/>
                  </a:lnTo>
                  <a:lnTo>
                    <a:pt x="178" y="70"/>
                  </a:lnTo>
                  <a:lnTo>
                    <a:pt x="173" y="70"/>
                  </a:lnTo>
                  <a:lnTo>
                    <a:pt x="170" y="68"/>
                  </a:lnTo>
                  <a:lnTo>
                    <a:pt x="168" y="68"/>
                  </a:lnTo>
                  <a:lnTo>
                    <a:pt x="167" y="67"/>
                  </a:lnTo>
                  <a:lnTo>
                    <a:pt x="166" y="67"/>
                  </a:lnTo>
                  <a:lnTo>
                    <a:pt x="157" y="69"/>
                  </a:lnTo>
                  <a:lnTo>
                    <a:pt x="154" y="69"/>
                  </a:lnTo>
                  <a:lnTo>
                    <a:pt x="152" y="70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9" y="81"/>
                  </a:lnTo>
                  <a:lnTo>
                    <a:pt x="148" y="83"/>
                  </a:lnTo>
                  <a:lnTo>
                    <a:pt x="144" y="87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41" y="87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37" y="89"/>
                  </a:lnTo>
                  <a:lnTo>
                    <a:pt x="137" y="91"/>
                  </a:lnTo>
                  <a:lnTo>
                    <a:pt x="136" y="91"/>
                  </a:lnTo>
                  <a:lnTo>
                    <a:pt x="135" y="92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0" y="94"/>
                  </a:lnTo>
                  <a:lnTo>
                    <a:pt x="129" y="95"/>
                  </a:lnTo>
                  <a:lnTo>
                    <a:pt x="126" y="93"/>
                  </a:lnTo>
                  <a:lnTo>
                    <a:pt x="123" y="93"/>
                  </a:lnTo>
                  <a:lnTo>
                    <a:pt x="123" y="91"/>
                  </a:lnTo>
                  <a:lnTo>
                    <a:pt x="121" y="89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118" y="88"/>
                  </a:lnTo>
                  <a:lnTo>
                    <a:pt x="117" y="88"/>
                  </a:lnTo>
                  <a:lnTo>
                    <a:pt x="113" y="89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08" y="98"/>
                  </a:lnTo>
                  <a:lnTo>
                    <a:pt x="102" y="98"/>
                  </a:lnTo>
                  <a:lnTo>
                    <a:pt x="100" y="99"/>
                  </a:lnTo>
                  <a:lnTo>
                    <a:pt x="95" y="98"/>
                  </a:lnTo>
                  <a:lnTo>
                    <a:pt x="92" y="99"/>
                  </a:lnTo>
                  <a:lnTo>
                    <a:pt x="88" y="99"/>
                  </a:lnTo>
                  <a:lnTo>
                    <a:pt x="83" y="100"/>
                  </a:lnTo>
                  <a:lnTo>
                    <a:pt x="83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80" y="111"/>
                  </a:lnTo>
                  <a:lnTo>
                    <a:pt x="81" y="112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1" y="114"/>
                  </a:lnTo>
                  <a:lnTo>
                    <a:pt x="80" y="114"/>
                  </a:lnTo>
                  <a:lnTo>
                    <a:pt x="77" y="117"/>
                  </a:lnTo>
                  <a:lnTo>
                    <a:pt x="75" y="117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63" y="117"/>
                  </a:lnTo>
                  <a:lnTo>
                    <a:pt x="60" y="118"/>
                  </a:lnTo>
                  <a:lnTo>
                    <a:pt x="38" y="118"/>
                  </a:lnTo>
                  <a:lnTo>
                    <a:pt x="37" y="117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3" y="114"/>
                  </a:lnTo>
                  <a:lnTo>
                    <a:pt x="32" y="113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6" y="110"/>
                  </a:lnTo>
                  <a:lnTo>
                    <a:pt x="21" y="104"/>
                  </a:lnTo>
                  <a:lnTo>
                    <a:pt x="20" y="102"/>
                  </a:lnTo>
                  <a:lnTo>
                    <a:pt x="18" y="102"/>
                  </a:lnTo>
                  <a:lnTo>
                    <a:pt x="15" y="101"/>
                  </a:lnTo>
                  <a:lnTo>
                    <a:pt x="14" y="101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5" y="62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11" y="51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5"/>
                  </a:lnTo>
                  <a:lnTo>
                    <a:pt x="39" y="44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9" y="38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6" y="21"/>
                  </a:lnTo>
                  <a:lnTo>
                    <a:pt x="62" y="19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70" y="11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4" y="8"/>
                  </a:lnTo>
                  <a:lnTo>
                    <a:pt x="75" y="7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9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105" y="6"/>
                  </a:lnTo>
                  <a:lnTo>
                    <a:pt x="105" y="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4080290" y="4673589"/>
              <a:ext cx="276225" cy="4016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7"/>
                </a:cxn>
                <a:cxn ang="0">
                  <a:pos x="72" y="17"/>
                </a:cxn>
                <a:cxn ang="0">
                  <a:pos x="79" y="26"/>
                </a:cxn>
                <a:cxn ang="0">
                  <a:pos x="82" y="39"/>
                </a:cxn>
                <a:cxn ang="0">
                  <a:pos x="94" y="52"/>
                </a:cxn>
                <a:cxn ang="0">
                  <a:pos x="102" y="57"/>
                </a:cxn>
                <a:cxn ang="0">
                  <a:pos x="108" y="67"/>
                </a:cxn>
                <a:cxn ang="0">
                  <a:pos x="109" y="73"/>
                </a:cxn>
                <a:cxn ang="0">
                  <a:pos x="106" y="79"/>
                </a:cxn>
                <a:cxn ang="0">
                  <a:pos x="116" y="87"/>
                </a:cxn>
                <a:cxn ang="0">
                  <a:pos x="134" y="94"/>
                </a:cxn>
                <a:cxn ang="0">
                  <a:pos x="145" y="91"/>
                </a:cxn>
                <a:cxn ang="0">
                  <a:pos x="152" y="87"/>
                </a:cxn>
                <a:cxn ang="0">
                  <a:pos x="160" y="98"/>
                </a:cxn>
                <a:cxn ang="0">
                  <a:pos x="152" y="100"/>
                </a:cxn>
                <a:cxn ang="0">
                  <a:pos x="159" y="117"/>
                </a:cxn>
                <a:cxn ang="0">
                  <a:pos x="153" y="128"/>
                </a:cxn>
                <a:cxn ang="0">
                  <a:pos x="149" y="147"/>
                </a:cxn>
                <a:cxn ang="0">
                  <a:pos x="154" y="160"/>
                </a:cxn>
                <a:cxn ang="0">
                  <a:pos x="166" y="168"/>
                </a:cxn>
                <a:cxn ang="0">
                  <a:pos x="170" y="183"/>
                </a:cxn>
                <a:cxn ang="0">
                  <a:pos x="153" y="195"/>
                </a:cxn>
                <a:cxn ang="0">
                  <a:pos x="152" y="204"/>
                </a:cxn>
                <a:cxn ang="0">
                  <a:pos x="153" y="222"/>
                </a:cxn>
                <a:cxn ang="0">
                  <a:pos x="144" y="226"/>
                </a:cxn>
                <a:cxn ang="0">
                  <a:pos x="129" y="226"/>
                </a:cxn>
                <a:cxn ang="0">
                  <a:pos x="116" y="230"/>
                </a:cxn>
                <a:cxn ang="0">
                  <a:pos x="108" y="233"/>
                </a:cxn>
                <a:cxn ang="0">
                  <a:pos x="101" y="239"/>
                </a:cxn>
                <a:cxn ang="0">
                  <a:pos x="91" y="236"/>
                </a:cxn>
                <a:cxn ang="0">
                  <a:pos x="79" y="251"/>
                </a:cxn>
                <a:cxn ang="0">
                  <a:pos x="72" y="252"/>
                </a:cxn>
                <a:cxn ang="0">
                  <a:pos x="71" y="236"/>
                </a:cxn>
                <a:cxn ang="0">
                  <a:pos x="57" y="226"/>
                </a:cxn>
                <a:cxn ang="0">
                  <a:pos x="51" y="215"/>
                </a:cxn>
                <a:cxn ang="0">
                  <a:pos x="52" y="201"/>
                </a:cxn>
                <a:cxn ang="0">
                  <a:pos x="62" y="193"/>
                </a:cxn>
                <a:cxn ang="0">
                  <a:pos x="45" y="181"/>
                </a:cxn>
                <a:cxn ang="0">
                  <a:pos x="36" y="180"/>
                </a:cxn>
                <a:cxn ang="0">
                  <a:pos x="27" y="173"/>
                </a:cxn>
                <a:cxn ang="0">
                  <a:pos x="14" y="156"/>
                </a:cxn>
                <a:cxn ang="0">
                  <a:pos x="21" y="153"/>
                </a:cxn>
                <a:cxn ang="0">
                  <a:pos x="27" y="150"/>
                </a:cxn>
                <a:cxn ang="0">
                  <a:pos x="15" y="130"/>
                </a:cxn>
                <a:cxn ang="0">
                  <a:pos x="31" y="129"/>
                </a:cxn>
                <a:cxn ang="0">
                  <a:pos x="27" y="124"/>
                </a:cxn>
                <a:cxn ang="0">
                  <a:pos x="15" y="113"/>
                </a:cxn>
                <a:cxn ang="0">
                  <a:pos x="14" y="98"/>
                </a:cxn>
                <a:cxn ang="0">
                  <a:pos x="21" y="79"/>
                </a:cxn>
                <a:cxn ang="0">
                  <a:pos x="14" y="76"/>
                </a:cxn>
                <a:cxn ang="0">
                  <a:pos x="7" y="75"/>
                </a:cxn>
                <a:cxn ang="0">
                  <a:pos x="8" y="62"/>
                </a:cxn>
                <a:cxn ang="0">
                  <a:pos x="17" y="60"/>
                </a:cxn>
                <a:cxn ang="0">
                  <a:pos x="10" y="51"/>
                </a:cxn>
                <a:cxn ang="0">
                  <a:pos x="6" y="44"/>
                </a:cxn>
                <a:cxn ang="0">
                  <a:pos x="4" y="37"/>
                </a:cxn>
                <a:cxn ang="0">
                  <a:pos x="2" y="29"/>
                </a:cxn>
                <a:cxn ang="0">
                  <a:pos x="2" y="15"/>
                </a:cxn>
                <a:cxn ang="0">
                  <a:pos x="8" y="13"/>
                </a:cxn>
                <a:cxn ang="0">
                  <a:pos x="17" y="9"/>
                </a:cxn>
                <a:cxn ang="0">
                  <a:pos x="26" y="5"/>
                </a:cxn>
              </a:cxnLst>
              <a:rect l="0" t="0" r="r" b="b"/>
              <a:pathLst>
                <a:path w="174" h="253">
                  <a:moveTo>
                    <a:pt x="29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6" y="24"/>
                  </a:lnTo>
                  <a:lnTo>
                    <a:pt x="76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81" y="25"/>
                  </a:lnTo>
                  <a:lnTo>
                    <a:pt x="81" y="31"/>
                  </a:lnTo>
                  <a:lnTo>
                    <a:pt x="79" y="32"/>
                  </a:lnTo>
                  <a:lnTo>
                    <a:pt x="79" y="35"/>
                  </a:lnTo>
                  <a:lnTo>
                    <a:pt x="81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82" y="43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98" y="56"/>
                  </a:lnTo>
                  <a:lnTo>
                    <a:pt x="100" y="57"/>
                  </a:lnTo>
                  <a:lnTo>
                    <a:pt x="102" y="57"/>
                  </a:lnTo>
                  <a:lnTo>
                    <a:pt x="107" y="58"/>
                  </a:lnTo>
                  <a:lnTo>
                    <a:pt x="108" y="60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3"/>
                  </a:lnTo>
                  <a:lnTo>
                    <a:pt x="109" y="63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6" y="72"/>
                  </a:lnTo>
                  <a:lnTo>
                    <a:pt x="106" y="73"/>
                  </a:lnTo>
                  <a:lnTo>
                    <a:pt x="109" y="73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0" y="78"/>
                  </a:lnTo>
                  <a:lnTo>
                    <a:pt x="109" y="79"/>
                  </a:lnTo>
                  <a:lnTo>
                    <a:pt x="107" y="78"/>
                  </a:lnTo>
                  <a:lnTo>
                    <a:pt x="106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7" y="82"/>
                  </a:lnTo>
                  <a:lnTo>
                    <a:pt x="107" y="84"/>
                  </a:lnTo>
                  <a:lnTo>
                    <a:pt x="114" y="84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6" y="87"/>
                  </a:lnTo>
                  <a:lnTo>
                    <a:pt x="118" y="90"/>
                  </a:lnTo>
                  <a:lnTo>
                    <a:pt x="123" y="90"/>
                  </a:lnTo>
                  <a:lnTo>
                    <a:pt x="126" y="88"/>
                  </a:lnTo>
                  <a:lnTo>
                    <a:pt x="127" y="88"/>
                  </a:lnTo>
                  <a:lnTo>
                    <a:pt x="131" y="91"/>
                  </a:lnTo>
                  <a:lnTo>
                    <a:pt x="132" y="91"/>
                  </a:lnTo>
                  <a:lnTo>
                    <a:pt x="133" y="94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7" y="99"/>
                  </a:lnTo>
                  <a:lnTo>
                    <a:pt x="138" y="100"/>
                  </a:lnTo>
                  <a:lnTo>
                    <a:pt x="139" y="100"/>
                  </a:lnTo>
                  <a:lnTo>
                    <a:pt x="140" y="99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6" y="90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50" y="87"/>
                  </a:lnTo>
                  <a:lnTo>
                    <a:pt x="150" y="86"/>
                  </a:lnTo>
                  <a:lnTo>
                    <a:pt x="152" y="86"/>
                  </a:lnTo>
                  <a:lnTo>
                    <a:pt x="152" y="87"/>
                  </a:lnTo>
                  <a:lnTo>
                    <a:pt x="156" y="90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3" y="93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0" y="98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6" y="97"/>
                  </a:lnTo>
                  <a:lnTo>
                    <a:pt x="156" y="99"/>
                  </a:lnTo>
                  <a:lnTo>
                    <a:pt x="154" y="99"/>
                  </a:lnTo>
                  <a:lnTo>
                    <a:pt x="153" y="100"/>
                  </a:lnTo>
                  <a:lnTo>
                    <a:pt x="152" y="100"/>
                  </a:lnTo>
                  <a:lnTo>
                    <a:pt x="152" y="103"/>
                  </a:lnTo>
                  <a:lnTo>
                    <a:pt x="153" y="104"/>
                  </a:lnTo>
                  <a:lnTo>
                    <a:pt x="153" y="106"/>
                  </a:lnTo>
                  <a:lnTo>
                    <a:pt x="158" y="111"/>
                  </a:lnTo>
                  <a:lnTo>
                    <a:pt x="160" y="111"/>
                  </a:lnTo>
                  <a:lnTo>
                    <a:pt x="162" y="112"/>
                  </a:lnTo>
                  <a:lnTo>
                    <a:pt x="162" y="116"/>
                  </a:lnTo>
                  <a:lnTo>
                    <a:pt x="159" y="117"/>
                  </a:lnTo>
                  <a:lnTo>
                    <a:pt x="158" y="118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8" y="124"/>
                  </a:lnTo>
                  <a:lnTo>
                    <a:pt x="158" y="125"/>
                  </a:lnTo>
                  <a:lnTo>
                    <a:pt x="156" y="125"/>
                  </a:lnTo>
                  <a:lnTo>
                    <a:pt x="153" y="128"/>
                  </a:lnTo>
                  <a:lnTo>
                    <a:pt x="153" y="129"/>
                  </a:lnTo>
                  <a:lnTo>
                    <a:pt x="150" y="129"/>
                  </a:lnTo>
                  <a:lnTo>
                    <a:pt x="149" y="130"/>
                  </a:lnTo>
                  <a:lnTo>
                    <a:pt x="149" y="136"/>
                  </a:lnTo>
                  <a:lnTo>
                    <a:pt x="147" y="138"/>
                  </a:lnTo>
                  <a:lnTo>
                    <a:pt x="147" y="142"/>
                  </a:lnTo>
                  <a:lnTo>
                    <a:pt x="149" y="143"/>
                  </a:lnTo>
                  <a:lnTo>
                    <a:pt x="149" y="147"/>
                  </a:lnTo>
                  <a:lnTo>
                    <a:pt x="150" y="148"/>
                  </a:lnTo>
                  <a:lnTo>
                    <a:pt x="150" y="149"/>
                  </a:lnTo>
                  <a:lnTo>
                    <a:pt x="151" y="149"/>
                  </a:lnTo>
                  <a:lnTo>
                    <a:pt x="152" y="150"/>
                  </a:lnTo>
                  <a:lnTo>
                    <a:pt x="152" y="155"/>
                  </a:lnTo>
                  <a:lnTo>
                    <a:pt x="153" y="156"/>
                  </a:lnTo>
                  <a:lnTo>
                    <a:pt x="153" y="159"/>
                  </a:lnTo>
                  <a:lnTo>
                    <a:pt x="154" y="160"/>
                  </a:lnTo>
                  <a:lnTo>
                    <a:pt x="154" y="161"/>
                  </a:lnTo>
                  <a:lnTo>
                    <a:pt x="157" y="161"/>
                  </a:lnTo>
                  <a:lnTo>
                    <a:pt x="157" y="162"/>
                  </a:lnTo>
                  <a:lnTo>
                    <a:pt x="159" y="162"/>
                  </a:lnTo>
                  <a:lnTo>
                    <a:pt x="159" y="165"/>
                  </a:lnTo>
                  <a:lnTo>
                    <a:pt x="163" y="165"/>
                  </a:lnTo>
                  <a:lnTo>
                    <a:pt x="163" y="166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71" y="176"/>
                  </a:lnTo>
                  <a:lnTo>
                    <a:pt x="172" y="176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2" y="181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0" y="185"/>
                  </a:lnTo>
                  <a:lnTo>
                    <a:pt x="166" y="189"/>
                  </a:lnTo>
                  <a:lnTo>
                    <a:pt x="165" y="189"/>
                  </a:lnTo>
                  <a:lnTo>
                    <a:pt x="164" y="190"/>
                  </a:lnTo>
                  <a:lnTo>
                    <a:pt x="164" y="192"/>
                  </a:lnTo>
                  <a:lnTo>
                    <a:pt x="163" y="193"/>
                  </a:lnTo>
                  <a:lnTo>
                    <a:pt x="163" y="195"/>
                  </a:lnTo>
                  <a:lnTo>
                    <a:pt x="153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1" y="197"/>
                  </a:lnTo>
                  <a:lnTo>
                    <a:pt x="151" y="198"/>
                  </a:lnTo>
                  <a:lnTo>
                    <a:pt x="150" y="198"/>
                  </a:lnTo>
                  <a:lnTo>
                    <a:pt x="151" y="201"/>
                  </a:lnTo>
                  <a:lnTo>
                    <a:pt x="152" y="202"/>
                  </a:lnTo>
                  <a:lnTo>
                    <a:pt x="152" y="204"/>
                  </a:lnTo>
                  <a:lnTo>
                    <a:pt x="151" y="205"/>
                  </a:lnTo>
                  <a:lnTo>
                    <a:pt x="151" y="209"/>
                  </a:lnTo>
                  <a:lnTo>
                    <a:pt x="150" y="211"/>
                  </a:lnTo>
                  <a:lnTo>
                    <a:pt x="150" y="213"/>
                  </a:lnTo>
                  <a:lnTo>
                    <a:pt x="152" y="214"/>
                  </a:lnTo>
                  <a:lnTo>
                    <a:pt x="154" y="216"/>
                  </a:lnTo>
                  <a:lnTo>
                    <a:pt x="154" y="221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1" y="223"/>
                  </a:lnTo>
                  <a:lnTo>
                    <a:pt x="151" y="226"/>
                  </a:lnTo>
                  <a:lnTo>
                    <a:pt x="150" y="226"/>
                  </a:lnTo>
                  <a:lnTo>
                    <a:pt x="150" y="227"/>
                  </a:lnTo>
                  <a:lnTo>
                    <a:pt x="145" y="227"/>
                  </a:lnTo>
                  <a:lnTo>
                    <a:pt x="145" y="226"/>
                  </a:lnTo>
                  <a:lnTo>
                    <a:pt x="144" y="226"/>
                  </a:lnTo>
                  <a:lnTo>
                    <a:pt x="144" y="223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37" y="227"/>
                  </a:lnTo>
                  <a:lnTo>
                    <a:pt x="134" y="228"/>
                  </a:lnTo>
                  <a:lnTo>
                    <a:pt x="133" y="228"/>
                  </a:lnTo>
                  <a:lnTo>
                    <a:pt x="132" y="227"/>
                  </a:lnTo>
                  <a:lnTo>
                    <a:pt x="129" y="226"/>
                  </a:lnTo>
                  <a:lnTo>
                    <a:pt x="128" y="226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6" y="230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30"/>
                  </a:lnTo>
                  <a:lnTo>
                    <a:pt x="110" y="232"/>
                  </a:lnTo>
                  <a:lnTo>
                    <a:pt x="109" y="232"/>
                  </a:lnTo>
                  <a:lnTo>
                    <a:pt x="109" y="230"/>
                  </a:lnTo>
                  <a:lnTo>
                    <a:pt x="108" y="230"/>
                  </a:lnTo>
                  <a:lnTo>
                    <a:pt x="108" y="233"/>
                  </a:lnTo>
                  <a:lnTo>
                    <a:pt x="106" y="232"/>
                  </a:lnTo>
                  <a:lnTo>
                    <a:pt x="104" y="233"/>
                  </a:lnTo>
                  <a:lnTo>
                    <a:pt x="102" y="236"/>
                  </a:lnTo>
                  <a:lnTo>
                    <a:pt x="102" y="238"/>
                  </a:lnTo>
                  <a:lnTo>
                    <a:pt x="103" y="239"/>
                  </a:lnTo>
                  <a:lnTo>
                    <a:pt x="102" y="239"/>
                  </a:lnTo>
                  <a:lnTo>
                    <a:pt x="102" y="240"/>
                  </a:lnTo>
                  <a:lnTo>
                    <a:pt x="101" y="239"/>
                  </a:lnTo>
                  <a:lnTo>
                    <a:pt x="100" y="239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7" y="235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5"/>
                  </a:lnTo>
                  <a:lnTo>
                    <a:pt x="91" y="236"/>
                  </a:lnTo>
                  <a:lnTo>
                    <a:pt x="90" y="236"/>
                  </a:lnTo>
                  <a:lnTo>
                    <a:pt x="89" y="238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1"/>
                  </a:lnTo>
                  <a:lnTo>
                    <a:pt x="79" y="242"/>
                  </a:lnTo>
                  <a:lnTo>
                    <a:pt x="79" y="251"/>
                  </a:lnTo>
                  <a:lnTo>
                    <a:pt x="78" y="252"/>
                  </a:lnTo>
                  <a:lnTo>
                    <a:pt x="78" y="253"/>
                  </a:lnTo>
                  <a:lnTo>
                    <a:pt x="76" y="253"/>
                  </a:lnTo>
                  <a:lnTo>
                    <a:pt x="76" y="252"/>
                  </a:lnTo>
                  <a:lnTo>
                    <a:pt x="75" y="252"/>
                  </a:lnTo>
                  <a:lnTo>
                    <a:pt x="75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1" y="251"/>
                  </a:lnTo>
                  <a:lnTo>
                    <a:pt x="72" y="250"/>
                  </a:lnTo>
                  <a:lnTo>
                    <a:pt x="72" y="248"/>
                  </a:lnTo>
                  <a:lnTo>
                    <a:pt x="73" y="247"/>
                  </a:lnTo>
                  <a:lnTo>
                    <a:pt x="72" y="246"/>
                  </a:lnTo>
                  <a:lnTo>
                    <a:pt x="72" y="245"/>
                  </a:lnTo>
                  <a:lnTo>
                    <a:pt x="71" y="241"/>
                  </a:lnTo>
                  <a:lnTo>
                    <a:pt x="71" y="236"/>
                  </a:lnTo>
                  <a:lnTo>
                    <a:pt x="69" y="233"/>
                  </a:lnTo>
                  <a:lnTo>
                    <a:pt x="69" y="232"/>
                  </a:lnTo>
                  <a:lnTo>
                    <a:pt x="67" y="232"/>
                  </a:lnTo>
                  <a:lnTo>
                    <a:pt x="67" y="230"/>
                  </a:lnTo>
                  <a:lnTo>
                    <a:pt x="62" y="227"/>
                  </a:lnTo>
                  <a:lnTo>
                    <a:pt x="58" y="227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4" y="216"/>
                  </a:lnTo>
                  <a:lnTo>
                    <a:pt x="53" y="216"/>
                  </a:lnTo>
                  <a:lnTo>
                    <a:pt x="51" y="215"/>
                  </a:lnTo>
                  <a:lnTo>
                    <a:pt x="51" y="210"/>
                  </a:lnTo>
                  <a:lnTo>
                    <a:pt x="52" y="209"/>
                  </a:lnTo>
                  <a:lnTo>
                    <a:pt x="52" y="207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4" y="202"/>
                  </a:lnTo>
                  <a:lnTo>
                    <a:pt x="56" y="203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9" y="198"/>
                  </a:lnTo>
                  <a:lnTo>
                    <a:pt x="63" y="197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0" y="186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5" y="181"/>
                  </a:lnTo>
                  <a:lnTo>
                    <a:pt x="44" y="180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83"/>
                  </a:lnTo>
                  <a:lnTo>
                    <a:pt x="40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6" y="180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34" y="178"/>
                  </a:lnTo>
                  <a:lnTo>
                    <a:pt x="31" y="178"/>
                  </a:lnTo>
                  <a:lnTo>
                    <a:pt x="31" y="177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7" y="173"/>
                  </a:lnTo>
                  <a:lnTo>
                    <a:pt x="26" y="172"/>
                  </a:lnTo>
                  <a:lnTo>
                    <a:pt x="26" y="171"/>
                  </a:lnTo>
                  <a:lnTo>
                    <a:pt x="21" y="166"/>
                  </a:lnTo>
                  <a:lnTo>
                    <a:pt x="21" y="165"/>
                  </a:lnTo>
                  <a:lnTo>
                    <a:pt x="15" y="162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4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7" y="154"/>
                  </a:lnTo>
                  <a:lnTo>
                    <a:pt x="19" y="154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5" y="154"/>
                  </a:lnTo>
                  <a:lnTo>
                    <a:pt x="26" y="155"/>
                  </a:lnTo>
                  <a:lnTo>
                    <a:pt x="26" y="152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5" y="143"/>
                  </a:lnTo>
                  <a:lnTo>
                    <a:pt x="21" y="138"/>
                  </a:lnTo>
                  <a:lnTo>
                    <a:pt x="19" y="135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6" y="129"/>
                  </a:lnTo>
                  <a:lnTo>
                    <a:pt x="19" y="129"/>
                  </a:lnTo>
                  <a:lnTo>
                    <a:pt x="21" y="131"/>
                  </a:lnTo>
                  <a:lnTo>
                    <a:pt x="22" y="131"/>
                  </a:lnTo>
                  <a:lnTo>
                    <a:pt x="25" y="130"/>
                  </a:lnTo>
                  <a:lnTo>
                    <a:pt x="27" y="131"/>
                  </a:lnTo>
                  <a:lnTo>
                    <a:pt x="28" y="131"/>
                  </a:lnTo>
                  <a:lnTo>
                    <a:pt x="31" y="129"/>
                  </a:lnTo>
                  <a:lnTo>
                    <a:pt x="32" y="129"/>
                  </a:lnTo>
                  <a:lnTo>
                    <a:pt x="32" y="127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8" y="124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3" y="121"/>
                  </a:lnTo>
                  <a:lnTo>
                    <a:pt x="21" y="118"/>
                  </a:lnTo>
                  <a:lnTo>
                    <a:pt x="21" y="116"/>
                  </a:lnTo>
                  <a:lnTo>
                    <a:pt x="19" y="113"/>
                  </a:lnTo>
                  <a:lnTo>
                    <a:pt x="15" y="113"/>
                  </a:lnTo>
                  <a:lnTo>
                    <a:pt x="13" y="112"/>
                  </a:lnTo>
                  <a:lnTo>
                    <a:pt x="10" y="110"/>
                  </a:lnTo>
                  <a:lnTo>
                    <a:pt x="10" y="106"/>
                  </a:lnTo>
                  <a:lnTo>
                    <a:pt x="11" y="105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20" y="86"/>
                  </a:lnTo>
                  <a:lnTo>
                    <a:pt x="21" y="79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19" y="75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9" y="72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9" y="61"/>
                  </a:lnTo>
                  <a:lnTo>
                    <a:pt x="22" y="61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4131090" y="1512884"/>
              <a:ext cx="2832100" cy="3621079"/>
            </a:xfrm>
            <a:custGeom>
              <a:avLst/>
              <a:gdLst/>
              <a:ahLst/>
              <a:cxnLst>
                <a:cxn ang="0">
                  <a:pos x="130" y="1431"/>
                </a:cxn>
                <a:cxn ang="0">
                  <a:pos x="423" y="1007"/>
                </a:cxn>
                <a:cxn ang="0">
                  <a:pos x="861" y="574"/>
                </a:cxn>
                <a:cxn ang="0">
                  <a:pos x="1465" y="195"/>
                </a:cxn>
                <a:cxn ang="0">
                  <a:pos x="1501" y="128"/>
                </a:cxn>
                <a:cxn ang="0">
                  <a:pos x="1264" y="132"/>
                </a:cxn>
                <a:cxn ang="0">
                  <a:pos x="566" y="43"/>
                </a:cxn>
                <a:cxn ang="0">
                  <a:pos x="578" y="63"/>
                </a:cxn>
                <a:cxn ang="0">
                  <a:pos x="655" y="92"/>
                </a:cxn>
                <a:cxn ang="0">
                  <a:pos x="797" y="190"/>
                </a:cxn>
                <a:cxn ang="0">
                  <a:pos x="914" y="318"/>
                </a:cxn>
                <a:cxn ang="0">
                  <a:pos x="643" y="386"/>
                </a:cxn>
                <a:cxn ang="0">
                  <a:pos x="555" y="333"/>
                </a:cxn>
                <a:cxn ang="0">
                  <a:pos x="584" y="388"/>
                </a:cxn>
                <a:cxn ang="0">
                  <a:pos x="635" y="455"/>
                </a:cxn>
                <a:cxn ang="0">
                  <a:pos x="637" y="543"/>
                </a:cxn>
                <a:cxn ang="0">
                  <a:pos x="690" y="628"/>
                </a:cxn>
                <a:cxn ang="0">
                  <a:pos x="722" y="582"/>
                </a:cxn>
                <a:cxn ang="0">
                  <a:pos x="796" y="573"/>
                </a:cxn>
                <a:cxn ang="0">
                  <a:pos x="877" y="574"/>
                </a:cxn>
                <a:cxn ang="0">
                  <a:pos x="1002" y="437"/>
                </a:cxn>
                <a:cxn ang="0">
                  <a:pos x="1044" y="331"/>
                </a:cxn>
                <a:cxn ang="0">
                  <a:pos x="1038" y="171"/>
                </a:cxn>
                <a:cxn ang="0">
                  <a:pos x="1125" y="359"/>
                </a:cxn>
                <a:cxn ang="0">
                  <a:pos x="1238" y="266"/>
                </a:cxn>
                <a:cxn ang="0">
                  <a:pos x="1373" y="190"/>
                </a:cxn>
                <a:cxn ang="0">
                  <a:pos x="1447" y="174"/>
                </a:cxn>
                <a:cxn ang="0">
                  <a:pos x="1532" y="158"/>
                </a:cxn>
                <a:cxn ang="0">
                  <a:pos x="1666" y="173"/>
                </a:cxn>
                <a:cxn ang="0">
                  <a:pos x="1747" y="15"/>
                </a:cxn>
                <a:cxn ang="0">
                  <a:pos x="1758" y="1511"/>
                </a:cxn>
                <a:cxn ang="0">
                  <a:pos x="1718" y="1637"/>
                </a:cxn>
                <a:cxn ang="0">
                  <a:pos x="1652" y="1700"/>
                </a:cxn>
                <a:cxn ang="0">
                  <a:pos x="1549" y="1690"/>
                </a:cxn>
                <a:cxn ang="0">
                  <a:pos x="1450" y="1672"/>
                </a:cxn>
                <a:cxn ang="0">
                  <a:pos x="1333" y="1646"/>
                </a:cxn>
                <a:cxn ang="0">
                  <a:pos x="1234" y="1745"/>
                </a:cxn>
                <a:cxn ang="0">
                  <a:pos x="1157" y="1877"/>
                </a:cxn>
                <a:cxn ang="0">
                  <a:pos x="1233" y="1996"/>
                </a:cxn>
                <a:cxn ang="0">
                  <a:pos x="1180" y="2015"/>
                </a:cxn>
                <a:cxn ang="0">
                  <a:pos x="1150" y="2077"/>
                </a:cxn>
                <a:cxn ang="0">
                  <a:pos x="1178" y="2164"/>
                </a:cxn>
                <a:cxn ang="0">
                  <a:pos x="1153" y="2256"/>
                </a:cxn>
                <a:cxn ang="0">
                  <a:pos x="1026" y="2205"/>
                </a:cxn>
                <a:cxn ang="0">
                  <a:pos x="844" y="2141"/>
                </a:cxn>
                <a:cxn ang="0">
                  <a:pos x="724" y="2039"/>
                </a:cxn>
                <a:cxn ang="0">
                  <a:pos x="765" y="2018"/>
                </a:cxn>
                <a:cxn ang="0">
                  <a:pos x="799" y="1961"/>
                </a:cxn>
                <a:cxn ang="0">
                  <a:pos x="784" y="1928"/>
                </a:cxn>
                <a:cxn ang="0">
                  <a:pos x="858" y="1823"/>
                </a:cxn>
                <a:cxn ang="0">
                  <a:pos x="780" y="1754"/>
                </a:cxn>
                <a:cxn ang="0">
                  <a:pos x="664" y="1680"/>
                </a:cxn>
                <a:cxn ang="0">
                  <a:pos x="583" y="1592"/>
                </a:cxn>
                <a:cxn ang="0">
                  <a:pos x="498" y="1532"/>
                </a:cxn>
                <a:cxn ang="0">
                  <a:pos x="493" y="1458"/>
                </a:cxn>
                <a:cxn ang="0">
                  <a:pos x="432" y="1340"/>
                </a:cxn>
                <a:cxn ang="0">
                  <a:pos x="343" y="1246"/>
                </a:cxn>
                <a:cxn ang="0">
                  <a:pos x="358" y="1026"/>
                </a:cxn>
                <a:cxn ang="0">
                  <a:pos x="373" y="960"/>
                </a:cxn>
                <a:cxn ang="0">
                  <a:pos x="417" y="883"/>
                </a:cxn>
                <a:cxn ang="0">
                  <a:pos x="442" y="614"/>
                </a:cxn>
                <a:cxn ang="0">
                  <a:pos x="399" y="361"/>
                </a:cxn>
                <a:cxn ang="0">
                  <a:pos x="460" y="52"/>
                </a:cxn>
              </a:cxnLst>
              <a:rect l="0" t="0" r="r" b="b"/>
              <a:pathLst>
                <a:path w="1784" h="2281">
                  <a:moveTo>
                    <a:pt x="1190" y="2120"/>
                  </a:moveTo>
                  <a:lnTo>
                    <a:pt x="1190" y="2121"/>
                  </a:lnTo>
                  <a:lnTo>
                    <a:pt x="1192" y="2121"/>
                  </a:lnTo>
                  <a:lnTo>
                    <a:pt x="1187" y="2125"/>
                  </a:lnTo>
                  <a:lnTo>
                    <a:pt x="1184" y="2125"/>
                  </a:lnTo>
                  <a:lnTo>
                    <a:pt x="1183" y="2124"/>
                  </a:lnTo>
                  <a:lnTo>
                    <a:pt x="1182" y="2124"/>
                  </a:lnTo>
                  <a:lnTo>
                    <a:pt x="1181" y="2122"/>
                  </a:lnTo>
                  <a:lnTo>
                    <a:pt x="1182" y="2121"/>
                  </a:lnTo>
                  <a:lnTo>
                    <a:pt x="1189" y="2121"/>
                  </a:lnTo>
                  <a:lnTo>
                    <a:pt x="1190" y="2120"/>
                  </a:lnTo>
                  <a:close/>
                  <a:moveTo>
                    <a:pt x="757" y="2043"/>
                  </a:moveTo>
                  <a:lnTo>
                    <a:pt x="758" y="2045"/>
                  </a:lnTo>
                  <a:lnTo>
                    <a:pt x="759" y="2043"/>
                  </a:lnTo>
                  <a:lnTo>
                    <a:pt x="757" y="2043"/>
                  </a:lnTo>
                  <a:close/>
                  <a:moveTo>
                    <a:pt x="1194" y="2023"/>
                  </a:moveTo>
                  <a:lnTo>
                    <a:pt x="1195" y="2023"/>
                  </a:lnTo>
                  <a:lnTo>
                    <a:pt x="1195" y="2026"/>
                  </a:lnTo>
                  <a:lnTo>
                    <a:pt x="1196" y="2027"/>
                  </a:lnTo>
                  <a:lnTo>
                    <a:pt x="1196" y="2029"/>
                  </a:lnTo>
                  <a:lnTo>
                    <a:pt x="1198" y="2030"/>
                  </a:lnTo>
                  <a:lnTo>
                    <a:pt x="1198" y="2035"/>
                  </a:lnTo>
                  <a:lnTo>
                    <a:pt x="1196" y="2035"/>
                  </a:lnTo>
                  <a:lnTo>
                    <a:pt x="1196" y="2034"/>
                  </a:lnTo>
                  <a:lnTo>
                    <a:pt x="1195" y="2033"/>
                  </a:lnTo>
                  <a:lnTo>
                    <a:pt x="1195" y="2032"/>
                  </a:lnTo>
                  <a:lnTo>
                    <a:pt x="1194" y="2029"/>
                  </a:lnTo>
                  <a:lnTo>
                    <a:pt x="1194" y="2023"/>
                  </a:lnTo>
                  <a:close/>
                  <a:moveTo>
                    <a:pt x="1231" y="1993"/>
                  </a:moveTo>
                  <a:lnTo>
                    <a:pt x="1232" y="1995"/>
                  </a:lnTo>
                  <a:lnTo>
                    <a:pt x="1232" y="1993"/>
                  </a:lnTo>
                  <a:lnTo>
                    <a:pt x="1231" y="1993"/>
                  </a:lnTo>
                  <a:close/>
                  <a:moveTo>
                    <a:pt x="72" y="1381"/>
                  </a:moveTo>
                  <a:lnTo>
                    <a:pt x="74" y="1381"/>
                  </a:lnTo>
                  <a:lnTo>
                    <a:pt x="75" y="1382"/>
                  </a:lnTo>
                  <a:lnTo>
                    <a:pt x="77" y="1387"/>
                  </a:lnTo>
                  <a:lnTo>
                    <a:pt x="80" y="1388"/>
                  </a:lnTo>
                  <a:lnTo>
                    <a:pt x="83" y="1388"/>
                  </a:lnTo>
                  <a:lnTo>
                    <a:pt x="86" y="1389"/>
                  </a:lnTo>
                  <a:lnTo>
                    <a:pt x="89" y="1393"/>
                  </a:lnTo>
                  <a:lnTo>
                    <a:pt x="93" y="1394"/>
                  </a:lnTo>
                  <a:lnTo>
                    <a:pt x="94" y="1395"/>
                  </a:lnTo>
                  <a:lnTo>
                    <a:pt x="95" y="1395"/>
                  </a:lnTo>
                  <a:lnTo>
                    <a:pt x="96" y="1396"/>
                  </a:lnTo>
                  <a:lnTo>
                    <a:pt x="99" y="1396"/>
                  </a:lnTo>
                  <a:lnTo>
                    <a:pt x="99" y="1395"/>
                  </a:lnTo>
                  <a:lnTo>
                    <a:pt x="100" y="1395"/>
                  </a:lnTo>
                  <a:lnTo>
                    <a:pt x="101" y="1396"/>
                  </a:lnTo>
                  <a:lnTo>
                    <a:pt x="101" y="1399"/>
                  </a:lnTo>
                  <a:lnTo>
                    <a:pt x="102" y="1400"/>
                  </a:lnTo>
                  <a:lnTo>
                    <a:pt x="105" y="1400"/>
                  </a:lnTo>
                  <a:lnTo>
                    <a:pt x="106" y="1399"/>
                  </a:lnTo>
                  <a:lnTo>
                    <a:pt x="111" y="1397"/>
                  </a:lnTo>
                  <a:lnTo>
                    <a:pt x="112" y="1397"/>
                  </a:lnTo>
                  <a:lnTo>
                    <a:pt x="119" y="1399"/>
                  </a:lnTo>
                  <a:lnTo>
                    <a:pt x="122" y="1396"/>
                  </a:lnTo>
                  <a:lnTo>
                    <a:pt x="125" y="1399"/>
                  </a:lnTo>
                  <a:lnTo>
                    <a:pt x="125" y="1400"/>
                  </a:lnTo>
                  <a:lnTo>
                    <a:pt x="126" y="1403"/>
                  </a:lnTo>
                  <a:lnTo>
                    <a:pt x="126" y="1405"/>
                  </a:lnTo>
                  <a:lnTo>
                    <a:pt x="127" y="1406"/>
                  </a:lnTo>
                  <a:lnTo>
                    <a:pt x="131" y="1406"/>
                  </a:lnTo>
                  <a:lnTo>
                    <a:pt x="131" y="1407"/>
                  </a:lnTo>
                  <a:lnTo>
                    <a:pt x="132" y="1407"/>
                  </a:lnTo>
                  <a:lnTo>
                    <a:pt x="131" y="1408"/>
                  </a:lnTo>
                  <a:lnTo>
                    <a:pt x="132" y="1409"/>
                  </a:lnTo>
                  <a:lnTo>
                    <a:pt x="134" y="1410"/>
                  </a:lnTo>
                  <a:lnTo>
                    <a:pt x="136" y="1412"/>
                  </a:lnTo>
                  <a:lnTo>
                    <a:pt x="136" y="1419"/>
                  </a:lnTo>
                  <a:lnTo>
                    <a:pt x="134" y="1419"/>
                  </a:lnTo>
                  <a:lnTo>
                    <a:pt x="133" y="1420"/>
                  </a:lnTo>
                  <a:lnTo>
                    <a:pt x="133" y="1421"/>
                  </a:lnTo>
                  <a:lnTo>
                    <a:pt x="132" y="1421"/>
                  </a:lnTo>
                  <a:lnTo>
                    <a:pt x="132" y="1422"/>
                  </a:lnTo>
                  <a:lnTo>
                    <a:pt x="131" y="1422"/>
                  </a:lnTo>
                  <a:lnTo>
                    <a:pt x="131" y="1424"/>
                  </a:lnTo>
                  <a:lnTo>
                    <a:pt x="130" y="1425"/>
                  </a:lnTo>
                  <a:lnTo>
                    <a:pt x="130" y="1431"/>
                  </a:lnTo>
                  <a:lnTo>
                    <a:pt x="128" y="1433"/>
                  </a:lnTo>
                  <a:lnTo>
                    <a:pt x="128" y="1443"/>
                  </a:lnTo>
                  <a:lnTo>
                    <a:pt x="130" y="1445"/>
                  </a:lnTo>
                  <a:lnTo>
                    <a:pt x="132" y="1449"/>
                  </a:lnTo>
                  <a:lnTo>
                    <a:pt x="130" y="1450"/>
                  </a:lnTo>
                  <a:lnTo>
                    <a:pt x="121" y="1450"/>
                  </a:lnTo>
                  <a:lnTo>
                    <a:pt x="112" y="1449"/>
                  </a:lnTo>
                  <a:lnTo>
                    <a:pt x="88" y="1448"/>
                  </a:lnTo>
                  <a:lnTo>
                    <a:pt x="70" y="1448"/>
                  </a:lnTo>
                  <a:lnTo>
                    <a:pt x="55" y="1446"/>
                  </a:lnTo>
                  <a:lnTo>
                    <a:pt x="31" y="1445"/>
                  </a:lnTo>
                  <a:lnTo>
                    <a:pt x="14" y="1444"/>
                  </a:lnTo>
                  <a:lnTo>
                    <a:pt x="2" y="1444"/>
                  </a:lnTo>
                  <a:lnTo>
                    <a:pt x="0" y="1443"/>
                  </a:lnTo>
                  <a:lnTo>
                    <a:pt x="0" y="1442"/>
                  </a:lnTo>
                  <a:lnTo>
                    <a:pt x="4" y="1437"/>
                  </a:lnTo>
                  <a:lnTo>
                    <a:pt x="8" y="1432"/>
                  </a:lnTo>
                  <a:lnTo>
                    <a:pt x="10" y="1427"/>
                  </a:lnTo>
                  <a:lnTo>
                    <a:pt x="12" y="1427"/>
                  </a:lnTo>
                  <a:lnTo>
                    <a:pt x="12" y="1424"/>
                  </a:lnTo>
                  <a:lnTo>
                    <a:pt x="13" y="1422"/>
                  </a:lnTo>
                  <a:lnTo>
                    <a:pt x="14" y="1420"/>
                  </a:lnTo>
                  <a:lnTo>
                    <a:pt x="14" y="1415"/>
                  </a:lnTo>
                  <a:lnTo>
                    <a:pt x="13" y="1412"/>
                  </a:lnTo>
                  <a:lnTo>
                    <a:pt x="13" y="1407"/>
                  </a:lnTo>
                  <a:lnTo>
                    <a:pt x="15" y="1405"/>
                  </a:lnTo>
                  <a:lnTo>
                    <a:pt x="16" y="1406"/>
                  </a:lnTo>
                  <a:lnTo>
                    <a:pt x="33" y="1406"/>
                  </a:lnTo>
                  <a:lnTo>
                    <a:pt x="37" y="1405"/>
                  </a:lnTo>
                  <a:lnTo>
                    <a:pt x="43" y="1399"/>
                  </a:lnTo>
                  <a:lnTo>
                    <a:pt x="50" y="1389"/>
                  </a:lnTo>
                  <a:lnTo>
                    <a:pt x="51" y="1389"/>
                  </a:lnTo>
                  <a:lnTo>
                    <a:pt x="55" y="1382"/>
                  </a:lnTo>
                  <a:lnTo>
                    <a:pt x="57" y="1382"/>
                  </a:lnTo>
                  <a:lnTo>
                    <a:pt x="56" y="1383"/>
                  </a:lnTo>
                  <a:lnTo>
                    <a:pt x="56" y="1384"/>
                  </a:lnTo>
                  <a:lnTo>
                    <a:pt x="55" y="1385"/>
                  </a:lnTo>
                  <a:lnTo>
                    <a:pt x="53" y="1385"/>
                  </a:lnTo>
                  <a:lnTo>
                    <a:pt x="53" y="1388"/>
                  </a:lnTo>
                  <a:lnTo>
                    <a:pt x="52" y="1388"/>
                  </a:lnTo>
                  <a:lnTo>
                    <a:pt x="52" y="1389"/>
                  </a:lnTo>
                  <a:lnTo>
                    <a:pt x="51" y="1391"/>
                  </a:lnTo>
                  <a:lnTo>
                    <a:pt x="49" y="1394"/>
                  </a:lnTo>
                  <a:lnTo>
                    <a:pt x="45" y="1399"/>
                  </a:lnTo>
                  <a:lnTo>
                    <a:pt x="39" y="1403"/>
                  </a:lnTo>
                  <a:lnTo>
                    <a:pt x="39" y="1405"/>
                  </a:lnTo>
                  <a:lnTo>
                    <a:pt x="38" y="1405"/>
                  </a:lnTo>
                  <a:lnTo>
                    <a:pt x="38" y="1406"/>
                  </a:lnTo>
                  <a:lnTo>
                    <a:pt x="39" y="1406"/>
                  </a:lnTo>
                  <a:lnTo>
                    <a:pt x="39" y="1407"/>
                  </a:lnTo>
                  <a:lnTo>
                    <a:pt x="40" y="1407"/>
                  </a:lnTo>
                  <a:lnTo>
                    <a:pt x="47" y="1406"/>
                  </a:lnTo>
                  <a:lnTo>
                    <a:pt x="50" y="1407"/>
                  </a:lnTo>
                  <a:lnTo>
                    <a:pt x="52" y="1409"/>
                  </a:lnTo>
                  <a:lnTo>
                    <a:pt x="62" y="1409"/>
                  </a:lnTo>
                  <a:lnTo>
                    <a:pt x="63" y="1408"/>
                  </a:lnTo>
                  <a:lnTo>
                    <a:pt x="66" y="1408"/>
                  </a:lnTo>
                  <a:lnTo>
                    <a:pt x="68" y="1407"/>
                  </a:lnTo>
                  <a:lnTo>
                    <a:pt x="68" y="1401"/>
                  </a:lnTo>
                  <a:lnTo>
                    <a:pt x="66" y="1393"/>
                  </a:lnTo>
                  <a:lnTo>
                    <a:pt x="66" y="1391"/>
                  </a:lnTo>
                  <a:lnTo>
                    <a:pt x="65" y="1390"/>
                  </a:lnTo>
                  <a:lnTo>
                    <a:pt x="65" y="1388"/>
                  </a:lnTo>
                  <a:lnTo>
                    <a:pt x="66" y="1387"/>
                  </a:lnTo>
                  <a:lnTo>
                    <a:pt x="68" y="1387"/>
                  </a:lnTo>
                  <a:lnTo>
                    <a:pt x="68" y="1388"/>
                  </a:lnTo>
                  <a:lnTo>
                    <a:pt x="69" y="1388"/>
                  </a:lnTo>
                  <a:lnTo>
                    <a:pt x="69" y="1387"/>
                  </a:lnTo>
                  <a:lnTo>
                    <a:pt x="70" y="1385"/>
                  </a:lnTo>
                  <a:lnTo>
                    <a:pt x="69" y="1384"/>
                  </a:lnTo>
                  <a:lnTo>
                    <a:pt x="72" y="1381"/>
                  </a:lnTo>
                  <a:close/>
                  <a:moveTo>
                    <a:pt x="423" y="1007"/>
                  </a:moveTo>
                  <a:lnTo>
                    <a:pt x="425" y="1007"/>
                  </a:lnTo>
                  <a:lnTo>
                    <a:pt x="429" y="1009"/>
                  </a:lnTo>
                  <a:lnTo>
                    <a:pt x="429" y="1010"/>
                  </a:lnTo>
                  <a:lnTo>
                    <a:pt x="426" y="1009"/>
                  </a:lnTo>
                  <a:lnTo>
                    <a:pt x="425" y="1008"/>
                  </a:lnTo>
                  <a:lnTo>
                    <a:pt x="423" y="1007"/>
                  </a:lnTo>
                  <a:close/>
                  <a:moveTo>
                    <a:pt x="345" y="1007"/>
                  </a:moveTo>
                  <a:lnTo>
                    <a:pt x="347" y="1007"/>
                  </a:lnTo>
                  <a:lnTo>
                    <a:pt x="348" y="1008"/>
                  </a:lnTo>
                  <a:lnTo>
                    <a:pt x="349" y="1008"/>
                  </a:lnTo>
                  <a:lnTo>
                    <a:pt x="349" y="1009"/>
                  </a:lnTo>
                  <a:lnTo>
                    <a:pt x="348" y="1009"/>
                  </a:lnTo>
                  <a:lnTo>
                    <a:pt x="345" y="1010"/>
                  </a:lnTo>
                  <a:lnTo>
                    <a:pt x="345" y="1007"/>
                  </a:lnTo>
                  <a:close/>
                  <a:moveTo>
                    <a:pt x="308" y="1001"/>
                  </a:moveTo>
                  <a:lnTo>
                    <a:pt x="310" y="1001"/>
                  </a:lnTo>
                  <a:lnTo>
                    <a:pt x="311" y="1002"/>
                  </a:lnTo>
                  <a:lnTo>
                    <a:pt x="311" y="1003"/>
                  </a:lnTo>
                  <a:lnTo>
                    <a:pt x="312" y="1004"/>
                  </a:lnTo>
                  <a:lnTo>
                    <a:pt x="312" y="1008"/>
                  </a:lnTo>
                  <a:lnTo>
                    <a:pt x="311" y="1008"/>
                  </a:lnTo>
                  <a:lnTo>
                    <a:pt x="311" y="1007"/>
                  </a:lnTo>
                  <a:lnTo>
                    <a:pt x="310" y="1007"/>
                  </a:lnTo>
                  <a:lnTo>
                    <a:pt x="310" y="1004"/>
                  </a:lnTo>
                  <a:lnTo>
                    <a:pt x="308" y="1001"/>
                  </a:lnTo>
                  <a:close/>
                  <a:moveTo>
                    <a:pt x="376" y="979"/>
                  </a:moveTo>
                  <a:lnTo>
                    <a:pt x="378" y="979"/>
                  </a:lnTo>
                  <a:lnTo>
                    <a:pt x="378" y="981"/>
                  </a:lnTo>
                  <a:lnTo>
                    <a:pt x="380" y="981"/>
                  </a:lnTo>
                  <a:lnTo>
                    <a:pt x="384" y="984"/>
                  </a:lnTo>
                  <a:lnTo>
                    <a:pt x="384" y="985"/>
                  </a:lnTo>
                  <a:lnTo>
                    <a:pt x="382" y="985"/>
                  </a:lnTo>
                  <a:lnTo>
                    <a:pt x="382" y="986"/>
                  </a:lnTo>
                  <a:lnTo>
                    <a:pt x="380" y="986"/>
                  </a:lnTo>
                  <a:lnTo>
                    <a:pt x="376" y="983"/>
                  </a:lnTo>
                  <a:lnTo>
                    <a:pt x="376" y="979"/>
                  </a:lnTo>
                  <a:close/>
                  <a:moveTo>
                    <a:pt x="372" y="978"/>
                  </a:moveTo>
                  <a:lnTo>
                    <a:pt x="374" y="978"/>
                  </a:lnTo>
                  <a:lnTo>
                    <a:pt x="374" y="979"/>
                  </a:lnTo>
                  <a:lnTo>
                    <a:pt x="375" y="979"/>
                  </a:lnTo>
                  <a:lnTo>
                    <a:pt x="375" y="983"/>
                  </a:lnTo>
                  <a:lnTo>
                    <a:pt x="374" y="983"/>
                  </a:lnTo>
                  <a:lnTo>
                    <a:pt x="374" y="982"/>
                  </a:lnTo>
                  <a:lnTo>
                    <a:pt x="372" y="979"/>
                  </a:lnTo>
                  <a:lnTo>
                    <a:pt x="372" y="978"/>
                  </a:lnTo>
                  <a:close/>
                  <a:moveTo>
                    <a:pt x="378" y="954"/>
                  </a:moveTo>
                  <a:lnTo>
                    <a:pt x="380" y="954"/>
                  </a:lnTo>
                  <a:lnTo>
                    <a:pt x="380" y="958"/>
                  </a:lnTo>
                  <a:lnTo>
                    <a:pt x="379" y="960"/>
                  </a:lnTo>
                  <a:lnTo>
                    <a:pt x="378" y="959"/>
                  </a:lnTo>
                  <a:lnTo>
                    <a:pt x="378" y="958"/>
                  </a:lnTo>
                  <a:lnTo>
                    <a:pt x="376" y="957"/>
                  </a:lnTo>
                  <a:lnTo>
                    <a:pt x="378" y="955"/>
                  </a:lnTo>
                  <a:lnTo>
                    <a:pt x="378" y="954"/>
                  </a:lnTo>
                  <a:close/>
                  <a:moveTo>
                    <a:pt x="687" y="608"/>
                  </a:moveTo>
                  <a:lnTo>
                    <a:pt x="692" y="613"/>
                  </a:lnTo>
                  <a:lnTo>
                    <a:pt x="692" y="615"/>
                  </a:lnTo>
                  <a:lnTo>
                    <a:pt x="691" y="616"/>
                  </a:lnTo>
                  <a:lnTo>
                    <a:pt x="690" y="616"/>
                  </a:lnTo>
                  <a:lnTo>
                    <a:pt x="685" y="611"/>
                  </a:lnTo>
                  <a:lnTo>
                    <a:pt x="685" y="609"/>
                  </a:lnTo>
                  <a:lnTo>
                    <a:pt x="686" y="609"/>
                  </a:lnTo>
                  <a:lnTo>
                    <a:pt x="687" y="608"/>
                  </a:lnTo>
                  <a:close/>
                  <a:moveTo>
                    <a:pt x="858" y="576"/>
                  </a:moveTo>
                  <a:lnTo>
                    <a:pt x="859" y="576"/>
                  </a:lnTo>
                  <a:lnTo>
                    <a:pt x="859" y="577"/>
                  </a:lnTo>
                  <a:lnTo>
                    <a:pt x="857" y="578"/>
                  </a:lnTo>
                  <a:lnTo>
                    <a:pt x="858" y="576"/>
                  </a:lnTo>
                  <a:close/>
                  <a:moveTo>
                    <a:pt x="864" y="572"/>
                  </a:moveTo>
                  <a:lnTo>
                    <a:pt x="869" y="572"/>
                  </a:lnTo>
                  <a:lnTo>
                    <a:pt x="873" y="573"/>
                  </a:lnTo>
                  <a:lnTo>
                    <a:pt x="875" y="574"/>
                  </a:lnTo>
                  <a:lnTo>
                    <a:pt x="877" y="579"/>
                  </a:lnTo>
                  <a:lnTo>
                    <a:pt x="877" y="586"/>
                  </a:lnTo>
                  <a:lnTo>
                    <a:pt x="876" y="588"/>
                  </a:lnTo>
                  <a:lnTo>
                    <a:pt x="873" y="586"/>
                  </a:lnTo>
                  <a:lnTo>
                    <a:pt x="872" y="585"/>
                  </a:lnTo>
                  <a:lnTo>
                    <a:pt x="872" y="583"/>
                  </a:lnTo>
                  <a:lnTo>
                    <a:pt x="870" y="580"/>
                  </a:lnTo>
                  <a:lnTo>
                    <a:pt x="869" y="578"/>
                  </a:lnTo>
                  <a:lnTo>
                    <a:pt x="867" y="578"/>
                  </a:lnTo>
                  <a:lnTo>
                    <a:pt x="866" y="577"/>
                  </a:lnTo>
                  <a:lnTo>
                    <a:pt x="863" y="574"/>
                  </a:lnTo>
                  <a:lnTo>
                    <a:pt x="861" y="574"/>
                  </a:lnTo>
                  <a:lnTo>
                    <a:pt x="861" y="573"/>
                  </a:lnTo>
                  <a:lnTo>
                    <a:pt x="864" y="572"/>
                  </a:lnTo>
                  <a:close/>
                  <a:moveTo>
                    <a:pt x="687" y="545"/>
                  </a:moveTo>
                  <a:lnTo>
                    <a:pt x="691" y="545"/>
                  </a:lnTo>
                  <a:lnTo>
                    <a:pt x="691" y="546"/>
                  </a:lnTo>
                  <a:lnTo>
                    <a:pt x="692" y="546"/>
                  </a:lnTo>
                  <a:lnTo>
                    <a:pt x="692" y="547"/>
                  </a:lnTo>
                  <a:lnTo>
                    <a:pt x="691" y="548"/>
                  </a:lnTo>
                  <a:lnTo>
                    <a:pt x="686" y="548"/>
                  </a:lnTo>
                  <a:lnTo>
                    <a:pt x="686" y="546"/>
                  </a:lnTo>
                  <a:lnTo>
                    <a:pt x="687" y="545"/>
                  </a:lnTo>
                  <a:close/>
                  <a:moveTo>
                    <a:pt x="679" y="533"/>
                  </a:moveTo>
                  <a:lnTo>
                    <a:pt x="681" y="534"/>
                  </a:lnTo>
                  <a:lnTo>
                    <a:pt x="683" y="535"/>
                  </a:lnTo>
                  <a:lnTo>
                    <a:pt x="685" y="542"/>
                  </a:lnTo>
                  <a:lnTo>
                    <a:pt x="685" y="545"/>
                  </a:lnTo>
                  <a:lnTo>
                    <a:pt x="684" y="543"/>
                  </a:lnTo>
                  <a:lnTo>
                    <a:pt x="683" y="541"/>
                  </a:lnTo>
                  <a:lnTo>
                    <a:pt x="683" y="539"/>
                  </a:lnTo>
                  <a:lnTo>
                    <a:pt x="681" y="541"/>
                  </a:lnTo>
                  <a:lnTo>
                    <a:pt x="681" y="543"/>
                  </a:lnTo>
                  <a:lnTo>
                    <a:pt x="684" y="546"/>
                  </a:lnTo>
                  <a:lnTo>
                    <a:pt x="685" y="546"/>
                  </a:lnTo>
                  <a:lnTo>
                    <a:pt x="685" y="551"/>
                  </a:lnTo>
                  <a:lnTo>
                    <a:pt x="684" y="551"/>
                  </a:lnTo>
                  <a:lnTo>
                    <a:pt x="684" y="552"/>
                  </a:lnTo>
                  <a:lnTo>
                    <a:pt x="683" y="553"/>
                  </a:lnTo>
                  <a:lnTo>
                    <a:pt x="680" y="554"/>
                  </a:lnTo>
                  <a:lnTo>
                    <a:pt x="679" y="553"/>
                  </a:lnTo>
                  <a:lnTo>
                    <a:pt x="679" y="548"/>
                  </a:lnTo>
                  <a:lnTo>
                    <a:pt x="678" y="547"/>
                  </a:lnTo>
                  <a:lnTo>
                    <a:pt x="674" y="547"/>
                  </a:lnTo>
                  <a:lnTo>
                    <a:pt x="672" y="546"/>
                  </a:lnTo>
                  <a:lnTo>
                    <a:pt x="670" y="541"/>
                  </a:lnTo>
                  <a:lnTo>
                    <a:pt x="670" y="539"/>
                  </a:lnTo>
                  <a:lnTo>
                    <a:pt x="671" y="536"/>
                  </a:lnTo>
                  <a:lnTo>
                    <a:pt x="672" y="535"/>
                  </a:lnTo>
                  <a:lnTo>
                    <a:pt x="676" y="535"/>
                  </a:lnTo>
                  <a:lnTo>
                    <a:pt x="677" y="534"/>
                  </a:lnTo>
                  <a:lnTo>
                    <a:pt x="678" y="534"/>
                  </a:lnTo>
                  <a:lnTo>
                    <a:pt x="679" y="533"/>
                  </a:lnTo>
                  <a:close/>
                  <a:moveTo>
                    <a:pt x="690" y="531"/>
                  </a:moveTo>
                  <a:lnTo>
                    <a:pt x="691" y="531"/>
                  </a:lnTo>
                  <a:lnTo>
                    <a:pt x="691" y="533"/>
                  </a:lnTo>
                  <a:lnTo>
                    <a:pt x="692" y="533"/>
                  </a:lnTo>
                  <a:lnTo>
                    <a:pt x="692" y="534"/>
                  </a:lnTo>
                  <a:lnTo>
                    <a:pt x="693" y="534"/>
                  </a:lnTo>
                  <a:lnTo>
                    <a:pt x="693" y="535"/>
                  </a:lnTo>
                  <a:lnTo>
                    <a:pt x="702" y="535"/>
                  </a:lnTo>
                  <a:lnTo>
                    <a:pt x="701" y="536"/>
                  </a:lnTo>
                  <a:lnTo>
                    <a:pt x="697" y="536"/>
                  </a:lnTo>
                  <a:lnTo>
                    <a:pt x="695" y="537"/>
                  </a:lnTo>
                  <a:lnTo>
                    <a:pt x="692" y="537"/>
                  </a:lnTo>
                  <a:lnTo>
                    <a:pt x="689" y="536"/>
                  </a:lnTo>
                  <a:lnTo>
                    <a:pt x="689" y="533"/>
                  </a:lnTo>
                  <a:lnTo>
                    <a:pt x="690" y="531"/>
                  </a:lnTo>
                  <a:close/>
                  <a:moveTo>
                    <a:pt x="963" y="367"/>
                  </a:moveTo>
                  <a:lnTo>
                    <a:pt x="966" y="367"/>
                  </a:lnTo>
                  <a:lnTo>
                    <a:pt x="971" y="369"/>
                  </a:lnTo>
                  <a:lnTo>
                    <a:pt x="971" y="370"/>
                  </a:lnTo>
                  <a:lnTo>
                    <a:pt x="972" y="373"/>
                  </a:lnTo>
                  <a:lnTo>
                    <a:pt x="972" y="379"/>
                  </a:lnTo>
                  <a:lnTo>
                    <a:pt x="971" y="379"/>
                  </a:lnTo>
                  <a:lnTo>
                    <a:pt x="969" y="377"/>
                  </a:lnTo>
                  <a:lnTo>
                    <a:pt x="964" y="374"/>
                  </a:lnTo>
                  <a:lnTo>
                    <a:pt x="962" y="369"/>
                  </a:lnTo>
                  <a:lnTo>
                    <a:pt x="963" y="367"/>
                  </a:lnTo>
                  <a:close/>
                  <a:moveTo>
                    <a:pt x="537" y="327"/>
                  </a:moveTo>
                  <a:lnTo>
                    <a:pt x="537" y="328"/>
                  </a:lnTo>
                  <a:lnTo>
                    <a:pt x="538" y="328"/>
                  </a:lnTo>
                  <a:lnTo>
                    <a:pt x="540" y="330"/>
                  </a:lnTo>
                  <a:lnTo>
                    <a:pt x="540" y="331"/>
                  </a:lnTo>
                  <a:lnTo>
                    <a:pt x="538" y="332"/>
                  </a:lnTo>
                  <a:lnTo>
                    <a:pt x="536" y="330"/>
                  </a:lnTo>
                  <a:lnTo>
                    <a:pt x="536" y="328"/>
                  </a:lnTo>
                  <a:lnTo>
                    <a:pt x="537" y="327"/>
                  </a:lnTo>
                  <a:close/>
                  <a:moveTo>
                    <a:pt x="1463" y="195"/>
                  </a:moveTo>
                  <a:lnTo>
                    <a:pt x="1465" y="195"/>
                  </a:lnTo>
                  <a:lnTo>
                    <a:pt x="1465" y="196"/>
                  </a:lnTo>
                  <a:lnTo>
                    <a:pt x="1463" y="196"/>
                  </a:lnTo>
                  <a:lnTo>
                    <a:pt x="1463" y="197"/>
                  </a:lnTo>
                  <a:lnTo>
                    <a:pt x="1465" y="197"/>
                  </a:lnTo>
                  <a:lnTo>
                    <a:pt x="1465" y="203"/>
                  </a:lnTo>
                  <a:lnTo>
                    <a:pt x="1463" y="203"/>
                  </a:lnTo>
                  <a:lnTo>
                    <a:pt x="1460" y="204"/>
                  </a:lnTo>
                  <a:lnTo>
                    <a:pt x="1459" y="204"/>
                  </a:lnTo>
                  <a:lnTo>
                    <a:pt x="1459" y="201"/>
                  </a:lnTo>
                  <a:lnTo>
                    <a:pt x="1460" y="199"/>
                  </a:lnTo>
                  <a:lnTo>
                    <a:pt x="1460" y="198"/>
                  </a:lnTo>
                  <a:lnTo>
                    <a:pt x="1463" y="195"/>
                  </a:lnTo>
                  <a:close/>
                  <a:moveTo>
                    <a:pt x="1447" y="191"/>
                  </a:moveTo>
                  <a:lnTo>
                    <a:pt x="1449" y="191"/>
                  </a:lnTo>
                  <a:lnTo>
                    <a:pt x="1450" y="193"/>
                  </a:lnTo>
                  <a:lnTo>
                    <a:pt x="1449" y="196"/>
                  </a:lnTo>
                  <a:lnTo>
                    <a:pt x="1449" y="199"/>
                  </a:lnTo>
                  <a:lnTo>
                    <a:pt x="1447" y="199"/>
                  </a:lnTo>
                  <a:lnTo>
                    <a:pt x="1444" y="197"/>
                  </a:lnTo>
                  <a:lnTo>
                    <a:pt x="1444" y="193"/>
                  </a:lnTo>
                  <a:lnTo>
                    <a:pt x="1447" y="191"/>
                  </a:lnTo>
                  <a:close/>
                  <a:moveTo>
                    <a:pt x="1331" y="175"/>
                  </a:moveTo>
                  <a:lnTo>
                    <a:pt x="1336" y="175"/>
                  </a:lnTo>
                  <a:lnTo>
                    <a:pt x="1344" y="177"/>
                  </a:lnTo>
                  <a:lnTo>
                    <a:pt x="1343" y="178"/>
                  </a:lnTo>
                  <a:lnTo>
                    <a:pt x="1331" y="180"/>
                  </a:lnTo>
                  <a:lnTo>
                    <a:pt x="1327" y="184"/>
                  </a:lnTo>
                  <a:lnTo>
                    <a:pt x="1324" y="184"/>
                  </a:lnTo>
                  <a:lnTo>
                    <a:pt x="1322" y="187"/>
                  </a:lnTo>
                  <a:lnTo>
                    <a:pt x="1318" y="187"/>
                  </a:lnTo>
                  <a:lnTo>
                    <a:pt x="1318" y="189"/>
                  </a:lnTo>
                  <a:lnTo>
                    <a:pt x="1314" y="189"/>
                  </a:lnTo>
                  <a:lnTo>
                    <a:pt x="1317" y="186"/>
                  </a:lnTo>
                  <a:lnTo>
                    <a:pt x="1318" y="184"/>
                  </a:lnTo>
                  <a:lnTo>
                    <a:pt x="1331" y="175"/>
                  </a:lnTo>
                  <a:close/>
                  <a:moveTo>
                    <a:pt x="1230" y="153"/>
                  </a:moveTo>
                  <a:lnTo>
                    <a:pt x="1231" y="153"/>
                  </a:lnTo>
                  <a:lnTo>
                    <a:pt x="1242" y="155"/>
                  </a:lnTo>
                  <a:lnTo>
                    <a:pt x="1243" y="155"/>
                  </a:lnTo>
                  <a:lnTo>
                    <a:pt x="1244" y="156"/>
                  </a:lnTo>
                  <a:lnTo>
                    <a:pt x="1230" y="153"/>
                  </a:lnTo>
                  <a:close/>
                  <a:moveTo>
                    <a:pt x="1459" y="138"/>
                  </a:moveTo>
                  <a:lnTo>
                    <a:pt x="1461" y="138"/>
                  </a:lnTo>
                  <a:lnTo>
                    <a:pt x="1466" y="142"/>
                  </a:lnTo>
                  <a:lnTo>
                    <a:pt x="1467" y="142"/>
                  </a:lnTo>
                  <a:lnTo>
                    <a:pt x="1467" y="143"/>
                  </a:lnTo>
                  <a:lnTo>
                    <a:pt x="1460" y="141"/>
                  </a:lnTo>
                  <a:lnTo>
                    <a:pt x="1459" y="141"/>
                  </a:lnTo>
                  <a:lnTo>
                    <a:pt x="1459" y="138"/>
                  </a:lnTo>
                  <a:close/>
                  <a:moveTo>
                    <a:pt x="1263" y="138"/>
                  </a:moveTo>
                  <a:lnTo>
                    <a:pt x="1264" y="138"/>
                  </a:lnTo>
                  <a:lnTo>
                    <a:pt x="1264" y="140"/>
                  </a:lnTo>
                  <a:lnTo>
                    <a:pt x="1263" y="141"/>
                  </a:lnTo>
                  <a:lnTo>
                    <a:pt x="1261" y="142"/>
                  </a:lnTo>
                  <a:lnTo>
                    <a:pt x="1260" y="141"/>
                  </a:lnTo>
                  <a:lnTo>
                    <a:pt x="1263" y="140"/>
                  </a:lnTo>
                  <a:lnTo>
                    <a:pt x="1263" y="138"/>
                  </a:lnTo>
                  <a:close/>
                  <a:moveTo>
                    <a:pt x="1275" y="128"/>
                  </a:moveTo>
                  <a:lnTo>
                    <a:pt x="1275" y="129"/>
                  </a:lnTo>
                  <a:lnTo>
                    <a:pt x="1273" y="131"/>
                  </a:lnTo>
                  <a:lnTo>
                    <a:pt x="1271" y="131"/>
                  </a:lnTo>
                  <a:lnTo>
                    <a:pt x="1275" y="128"/>
                  </a:lnTo>
                  <a:close/>
                  <a:moveTo>
                    <a:pt x="1488" y="124"/>
                  </a:moveTo>
                  <a:lnTo>
                    <a:pt x="1493" y="124"/>
                  </a:lnTo>
                  <a:lnTo>
                    <a:pt x="1493" y="127"/>
                  </a:lnTo>
                  <a:lnTo>
                    <a:pt x="1492" y="128"/>
                  </a:lnTo>
                  <a:lnTo>
                    <a:pt x="1491" y="127"/>
                  </a:lnTo>
                  <a:lnTo>
                    <a:pt x="1490" y="127"/>
                  </a:lnTo>
                  <a:lnTo>
                    <a:pt x="1488" y="125"/>
                  </a:lnTo>
                  <a:lnTo>
                    <a:pt x="1488" y="124"/>
                  </a:lnTo>
                  <a:close/>
                  <a:moveTo>
                    <a:pt x="1506" y="123"/>
                  </a:moveTo>
                  <a:lnTo>
                    <a:pt x="1507" y="123"/>
                  </a:lnTo>
                  <a:lnTo>
                    <a:pt x="1511" y="124"/>
                  </a:lnTo>
                  <a:lnTo>
                    <a:pt x="1512" y="125"/>
                  </a:lnTo>
                  <a:lnTo>
                    <a:pt x="1513" y="128"/>
                  </a:lnTo>
                  <a:lnTo>
                    <a:pt x="1507" y="125"/>
                  </a:lnTo>
                  <a:lnTo>
                    <a:pt x="1504" y="128"/>
                  </a:lnTo>
                  <a:lnTo>
                    <a:pt x="1501" y="128"/>
                  </a:lnTo>
                  <a:lnTo>
                    <a:pt x="1503" y="125"/>
                  </a:lnTo>
                  <a:lnTo>
                    <a:pt x="1506" y="123"/>
                  </a:lnTo>
                  <a:close/>
                  <a:moveTo>
                    <a:pt x="1285" y="122"/>
                  </a:moveTo>
                  <a:lnTo>
                    <a:pt x="1286" y="122"/>
                  </a:lnTo>
                  <a:lnTo>
                    <a:pt x="1286" y="123"/>
                  </a:lnTo>
                  <a:lnTo>
                    <a:pt x="1285" y="124"/>
                  </a:lnTo>
                  <a:lnTo>
                    <a:pt x="1282" y="125"/>
                  </a:lnTo>
                  <a:lnTo>
                    <a:pt x="1281" y="125"/>
                  </a:lnTo>
                  <a:lnTo>
                    <a:pt x="1285" y="122"/>
                  </a:lnTo>
                  <a:close/>
                  <a:moveTo>
                    <a:pt x="1476" y="116"/>
                  </a:moveTo>
                  <a:lnTo>
                    <a:pt x="1479" y="116"/>
                  </a:lnTo>
                  <a:lnTo>
                    <a:pt x="1480" y="117"/>
                  </a:lnTo>
                  <a:lnTo>
                    <a:pt x="1480" y="119"/>
                  </a:lnTo>
                  <a:lnTo>
                    <a:pt x="1479" y="121"/>
                  </a:lnTo>
                  <a:lnTo>
                    <a:pt x="1479" y="122"/>
                  </a:lnTo>
                  <a:lnTo>
                    <a:pt x="1478" y="122"/>
                  </a:lnTo>
                  <a:lnTo>
                    <a:pt x="1475" y="123"/>
                  </a:lnTo>
                  <a:lnTo>
                    <a:pt x="1475" y="122"/>
                  </a:lnTo>
                  <a:lnTo>
                    <a:pt x="1474" y="122"/>
                  </a:lnTo>
                  <a:lnTo>
                    <a:pt x="1476" y="117"/>
                  </a:lnTo>
                  <a:lnTo>
                    <a:pt x="1476" y="116"/>
                  </a:lnTo>
                  <a:close/>
                  <a:moveTo>
                    <a:pt x="1652" y="76"/>
                  </a:moveTo>
                  <a:lnTo>
                    <a:pt x="1653" y="76"/>
                  </a:lnTo>
                  <a:lnTo>
                    <a:pt x="1667" y="87"/>
                  </a:lnTo>
                  <a:lnTo>
                    <a:pt x="1670" y="90"/>
                  </a:lnTo>
                  <a:lnTo>
                    <a:pt x="1670" y="91"/>
                  </a:lnTo>
                  <a:lnTo>
                    <a:pt x="1668" y="92"/>
                  </a:lnTo>
                  <a:lnTo>
                    <a:pt x="1672" y="95"/>
                  </a:lnTo>
                  <a:lnTo>
                    <a:pt x="1672" y="100"/>
                  </a:lnTo>
                  <a:lnTo>
                    <a:pt x="1671" y="99"/>
                  </a:lnTo>
                  <a:lnTo>
                    <a:pt x="1671" y="98"/>
                  </a:lnTo>
                  <a:lnTo>
                    <a:pt x="1670" y="98"/>
                  </a:lnTo>
                  <a:lnTo>
                    <a:pt x="1668" y="97"/>
                  </a:lnTo>
                  <a:lnTo>
                    <a:pt x="1667" y="94"/>
                  </a:lnTo>
                  <a:lnTo>
                    <a:pt x="1666" y="94"/>
                  </a:lnTo>
                  <a:lnTo>
                    <a:pt x="1665" y="90"/>
                  </a:lnTo>
                  <a:lnTo>
                    <a:pt x="1664" y="88"/>
                  </a:lnTo>
                  <a:lnTo>
                    <a:pt x="1652" y="79"/>
                  </a:lnTo>
                  <a:lnTo>
                    <a:pt x="1652" y="76"/>
                  </a:lnTo>
                  <a:close/>
                  <a:moveTo>
                    <a:pt x="616" y="68"/>
                  </a:moveTo>
                  <a:lnTo>
                    <a:pt x="623" y="75"/>
                  </a:lnTo>
                  <a:lnTo>
                    <a:pt x="623" y="76"/>
                  </a:lnTo>
                  <a:lnTo>
                    <a:pt x="608" y="75"/>
                  </a:lnTo>
                  <a:lnTo>
                    <a:pt x="605" y="74"/>
                  </a:lnTo>
                  <a:lnTo>
                    <a:pt x="605" y="72"/>
                  </a:lnTo>
                  <a:lnTo>
                    <a:pt x="606" y="70"/>
                  </a:lnTo>
                  <a:lnTo>
                    <a:pt x="608" y="70"/>
                  </a:lnTo>
                  <a:lnTo>
                    <a:pt x="611" y="69"/>
                  </a:lnTo>
                  <a:lnTo>
                    <a:pt x="616" y="68"/>
                  </a:lnTo>
                  <a:close/>
                  <a:moveTo>
                    <a:pt x="1243" y="55"/>
                  </a:moveTo>
                  <a:lnTo>
                    <a:pt x="1251" y="56"/>
                  </a:lnTo>
                  <a:lnTo>
                    <a:pt x="1269" y="69"/>
                  </a:lnTo>
                  <a:lnTo>
                    <a:pt x="1282" y="81"/>
                  </a:lnTo>
                  <a:lnTo>
                    <a:pt x="1288" y="86"/>
                  </a:lnTo>
                  <a:lnTo>
                    <a:pt x="1291" y="90"/>
                  </a:lnTo>
                  <a:lnTo>
                    <a:pt x="1295" y="99"/>
                  </a:lnTo>
                  <a:lnTo>
                    <a:pt x="1294" y="104"/>
                  </a:lnTo>
                  <a:lnTo>
                    <a:pt x="1292" y="110"/>
                  </a:lnTo>
                  <a:lnTo>
                    <a:pt x="1288" y="116"/>
                  </a:lnTo>
                  <a:lnTo>
                    <a:pt x="1286" y="117"/>
                  </a:lnTo>
                  <a:lnTo>
                    <a:pt x="1287" y="116"/>
                  </a:lnTo>
                  <a:lnTo>
                    <a:pt x="1287" y="110"/>
                  </a:lnTo>
                  <a:lnTo>
                    <a:pt x="1289" y="105"/>
                  </a:lnTo>
                  <a:lnTo>
                    <a:pt x="1291" y="100"/>
                  </a:lnTo>
                  <a:lnTo>
                    <a:pt x="1291" y="98"/>
                  </a:lnTo>
                  <a:lnTo>
                    <a:pt x="1289" y="99"/>
                  </a:lnTo>
                  <a:lnTo>
                    <a:pt x="1287" y="100"/>
                  </a:lnTo>
                  <a:lnTo>
                    <a:pt x="1282" y="106"/>
                  </a:lnTo>
                  <a:lnTo>
                    <a:pt x="1280" y="109"/>
                  </a:lnTo>
                  <a:lnTo>
                    <a:pt x="1276" y="115"/>
                  </a:lnTo>
                  <a:lnTo>
                    <a:pt x="1275" y="116"/>
                  </a:lnTo>
                  <a:lnTo>
                    <a:pt x="1277" y="116"/>
                  </a:lnTo>
                  <a:lnTo>
                    <a:pt x="1277" y="119"/>
                  </a:lnTo>
                  <a:lnTo>
                    <a:pt x="1274" y="121"/>
                  </a:lnTo>
                  <a:lnTo>
                    <a:pt x="1270" y="130"/>
                  </a:lnTo>
                  <a:lnTo>
                    <a:pt x="1268" y="131"/>
                  </a:lnTo>
                  <a:lnTo>
                    <a:pt x="1267" y="131"/>
                  </a:lnTo>
                  <a:lnTo>
                    <a:pt x="1264" y="132"/>
                  </a:lnTo>
                  <a:lnTo>
                    <a:pt x="1262" y="136"/>
                  </a:lnTo>
                  <a:lnTo>
                    <a:pt x="1257" y="140"/>
                  </a:lnTo>
                  <a:lnTo>
                    <a:pt x="1254" y="138"/>
                  </a:lnTo>
                  <a:lnTo>
                    <a:pt x="1252" y="140"/>
                  </a:lnTo>
                  <a:lnTo>
                    <a:pt x="1250" y="143"/>
                  </a:lnTo>
                  <a:lnTo>
                    <a:pt x="1231" y="149"/>
                  </a:lnTo>
                  <a:lnTo>
                    <a:pt x="1230" y="148"/>
                  </a:lnTo>
                  <a:lnTo>
                    <a:pt x="1230" y="147"/>
                  </a:lnTo>
                  <a:lnTo>
                    <a:pt x="1229" y="147"/>
                  </a:lnTo>
                  <a:lnTo>
                    <a:pt x="1229" y="146"/>
                  </a:lnTo>
                  <a:lnTo>
                    <a:pt x="1227" y="146"/>
                  </a:lnTo>
                  <a:lnTo>
                    <a:pt x="1226" y="147"/>
                  </a:lnTo>
                  <a:lnTo>
                    <a:pt x="1226" y="148"/>
                  </a:lnTo>
                  <a:lnTo>
                    <a:pt x="1223" y="148"/>
                  </a:lnTo>
                  <a:lnTo>
                    <a:pt x="1221" y="147"/>
                  </a:lnTo>
                  <a:lnTo>
                    <a:pt x="1219" y="143"/>
                  </a:lnTo>
                  <a:lnTo>
                    <a:pt x="1214" y="138"/>
                  </a:lnTo>
                  <a:lnTo>
                    <a:pt x="1213" y="138"/>
                  </a:lnTo>
                  <a:lnTo>
                    <a:pt x="1212" y="136"/>
                  </a:lnTo>
                  <a:lnTo>
                    <a:pt x="1212" y="135"/>
                  </a:lnTo>
                  <a:lnTo>
                    <a:pt x="1211" y="135"/>
                  </a:lnTo>
                  <a:lnTo>
                    <a:pt x="1209" y="132"/>
                  </a:lnTo>
                  <a:lnTo>
                    <a:pt x="1211" y="131"/>
                  </a:lnTo>
                  <a:lnTo>
                    <a:pt x="1211" y="130"/>
                  </a:lnTo>
                  <a:lnTo>
                    <a:pt x="1209" y="129"/>
                  </a:lnTo>
                  <a:lnTo>
                    <a:pt x="1208" y="129"/>
                  </a:lnTo>
                  <a:lnTo>
                    <a:pt x="1207" y="131"/>
                  </a:lnTo>
                  <a:lnTo>
                    <a:pt x="1206" y="129"/>
                  </a:lnTo>
                  <a:lnTo>
                    <a:pt x="1206" y="128"/>
                  </a:lnTo>
                  <a:lnTo>
                    <a:pt x="1207" y="125"/>
                  </a:lnTo>
                  <a:lnTo>
                    <a:pt x="1207" y="122"/>
                  </a:lnTo>
                  <a:lnTo>
                    <a:pt x="1208" y="121"/>
                  </a:lnTo>
                  <a:lnTo>
                    <a:pt x="1208" y="119"/>
                  </a:lnTo>
                  <a:lnTo>
                    <a:pt x="1207" y="117"/>
                  </a:lnTo>
                  <a:lnTo>
                    <a:pt x="1207" y="118"/>
                  </a:lnTo>
                  <a:lnTo>
                    <a:pt x="1206" y="117"/>
                  </a:lnTo>
                  <a:lnTo>
                    <a:pt x="1206" y="115"/>
                  </a:lnTo>
                  <a:lnTo>
                    <a:pt x="1208" y="112"/>
                  </a:lnTo>
                  <a:lnTo>
                    <a:pt x="1206" y="111"/>
                  </a:lnTo>
                  <a:lnTo>
                    <a:pt x="1206" y="109"/>
                  </a:lnTo>
                  <a:lnTo>
                    <a:pt x="1207" y="105"/>
                  </a:lnTo>
                  <a:lnTo>
                    <a:pt x="1208" y="103"/>
                  </a:lnTo>
                  <a:lnTo>
                    <a:pt x="1208" y="91"/>
                  </a:lnTo>
                  <a:lnTo>
                    <a:pt x="1209" y="87"/>
                  </a:lnTo>
                  <a:lnTo>
                    <a:pt x="1209" y="85"/>
                  </a:lnTo>
                  <a:lnTo>
                    <a:pt x="1211" y="81"/>
                  </a:lnTo>
                  <a:lnTo>
                    <a:pt x="1214" y="76"/>
                  </a:lnTo>
                  <a:lnTo>
                    <a:pt x="1215" y="74"/>
                  </a:lnTo>
                  <a:lnTo>
                    <a:pt x="1215" y="73"/>
                  </a:lnTo>
                  <a:lnTo>
                    <a:pt x="1219" y="70"/>
                  </a:lnTo>
                  <a:lnTo>
                    <a:pt x="1221" y="67"/>
                  </a:lnTo>
                  <a:lnTo>
                    <a:pt x="1231" y="58"/>
                  </a:lnTo>
                  <a:lnTo>
                    <a:pt x="1236" y="56"/>
                  </a:lnTo>
                  <a:lnTo>
                    <a:pt x="1243" y="55"/>
                  </a:lnTo>
                  <a:close/>
                  <a:moveTo>
                    <a:pt x="521" y="0"/>
                  </a:moveTo>
                  <a:lnTo>
                    <a:pt x="522" y="0"/>
                  </a:lnTo>
                  <a:lnTo>
                    <a:pt x="524" y="1"/>
                  </a:lnTo>
                  <a:lnTo>
                    <a:pt x="532" y="11"/>
                  </a:lnTo>
                  <a:lnTo>
                    <a:pt x="534" y="12"/>
                  </a:lnTo>
                  <a:lnTo>
                    <a:pt x="537" y="11"/>
                  </a:lnTo>
                  <a:lnTo>
                    <a:pt x="538" y="12"/>
                  </a:lnTo>
                  <a:lnTo>
                    <a:pt x="543" y="14"/>
                  </a:lnTo>
                  <a:lnTo>
                    <a:pt x="544" y="17"/>
                  </a:lnTo>
                  <a:lnTo>
                    <a:pt x="543" y="18"/>
                  </a:lnTo>
                  <a:lnTo>
                    <a:pt x="543" y="19"/>
                  </a:lnTo>
                  <a:lnTo>
                    <a:pt x="544" y="20"/>
                  </a:lnTo>
                  <a:lnTo>
                    <a:pt x="548" y="23"/>
                  </a:lnTo>
                  <a:lnTo>
                    <a:pt x="553" y="21"/>
                  </a:lnTo>
                  <a:lnTo>
                    <a:pt x="561" y="24"/>
                  </a:lnTo>
                  <a:lnTo>
                    <a:pt x="565" y="26"/>
                  </a:lnTo>
                  <a:lnTo>
                    <a:pt x="566" y="29"/>
                  </a:lnTo>
                  <a:lnTo>
                    <a:pt x="567" y="29"/>
                  </a:lnTo>
                  <a:lnTo>
                    <a:pt x="568" y="27"/>
                  </a:lnTo>
                  <a:lnTo>
                    <a:pt x="569" y="27"/>
                  </a:lnTo>
                  <a:lnTo>
                    <a:pt x="569" y="38"/>
                  </a:lnTo>
                  <a:lnTo>
                    <a:pt x="568" y="39"/>
                  </a:lnTo>
                  <a:lnTo>
                    <a:pt x="567" y="42"/>
                  </a:lnTo>
                  <a:lnTo>
                    <a:pt x="566" y="43"/>
                  </a:lnTo>
                  <a:lnTo>
                    <a:pt x="559" y="48"/>
                  </a:lnTo>
                  <a:lnTo>
                    <a:pt x="543" y="42"/>
                  </a:lnTo>
                  <a:lnTo>
                    <a:pt x="541" y="39"/>
                  </a:lnTo>
                  <a:lnTo>
                    <a:pt x="540" y="39"/>
                  </a:lnTo>
                  <a:lnTo>
                    <a:pt x="537" y="41"/>
                  </a:lnTo>
                  <a:lnTo>
                    <a:pt x="531" y="38"/>
                  </a:lnTo>
                  <a:lnTo>
                    <a:pt x="530" y="39"/>
                  </a:lnTo>
                  <a:lnTo>
                    <a:pt x="529" y="38"/>
                  </a:lnTo>
                  <a:lnTo>
                    <a:pt x="529" y="33"/>
                  </a:lnTo>
                  <a:lnTo>
                    <a:pt x="530" y="32"/>
                  </a:lnTo>
                  <a:lnTo>
                    <a:pt x="530" y="31"/>
                  </a:lnTo>
                  <a:lnTo>
                    <a:pt x="529" y="30"/>
                  </a:lnTo>
                  <a:lnTo>
                    <a:pt x="529" y="29"/>
                  </a:lnTo>
                  <a:lnTo>
                    <a:pt x="528" y="27"/>
                  </a:lnTo>
                  <a:lnTo>
                    <a:pt x="528" y="26"/>
                  </a:lnTo>
                  <a:lnTo>
                    <a:pt x="527" y="26"/>
                  </a:lnTo>
                  <a:lnTo>
                    <a:pt x="527" y="36"/>
                  </a:lnTo>
                  <a:lnTo>
                    <a:pt x="524" y="38"/>
                  </a:lnTo>
                  <a:lnTo>
                    <a:pt x="521" y="38"/>
                  </a:lnTo>
                  <a:lnTo>
                    <a:pt x="523" y="41"/>
                  </a:lnTo>
                  <a:lnTo>
                    <a:pt x="524" y="41"/>
                  </a:lnTo>
                  <a:lnTo>
                    <a:pt x="524" y="45"/>
                  </a:lnTo>
                  <a:lnTo>
                    <a:pt x="523" y="47"/>
                  </a:lnTo>
                  <a:lnTo>
                    <a:pt x="523" y="50"/>
                  </a:lnTo>
                  <a:lnTo>
                    <a:pt x="525" y="47"/>
                  </a:lnTo>
                  <a:lnTo>
                    <a:pt x="528" y="45"/>
                  </a:lnTo>
                  <a:lnTo>
                    <a:pt x="532" y="48"/>
                  </a:lnTo>
                  <a:lnTo>
                    <a:pt x="534" y="49"/>
                  </a:lnTo>
                  <a:lnTo>
                    <a:pt x="538" y="47"/>
                  </a:lnTo>
                  <a:lnTo>
                    <a:pt x="538" y="48"/>
                  </a:lnTo>
                  <a:lnTo>
                    <a:pt x="540" y="48"/>
                  </a:lnTo>
                  <a:lnTo>
                    <a:pt x="540" y="49"/>
                  </a:lnTo>
                  <a:lnTo>
                    <a:pt x="541" y="50"/>
                  </a:lnTo>
                  <a:lnTo>
                    <a:pt x="540" y="50"/>
                  </a:lnTo>
                  <a:lnTo>
                    <a:pt x="538" y="52"/>
                  </a:lnTo>
                  <a:lnTo>
                    <a:pt x="540" y="52"/>
                  </a:lnTo>
                  <a:lnTo>
                    <a:pt x="543" y="55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8"/>
                  </a:lnTo>
                  <a:lnTo>
                    <a:pt x="538" y="61"/>
                  </a:lnTo>
                  <a:lnTo>
                    <a:pt x="537" y="61"/>
                  </a:lnTo>
                  <a:lnTo>
                    <a:pt x="536" y="62"/>
                  </a:lnTo>
                  <a:lnTo>
                    <a:pt x="532" y="64"/>
                  </a:lnTo>
                  <a:lnTo>
                    <a:pt x="530" y="66"/>
                  </a:lnTo>
                  <a:lnTo>
                    <a:pt x="532" y="67"/>
                  </a:lnTo>
                  <a:lnTo>
                    <a:pt x="534" y="66"/>
                  </a:lnTo>
                  <a:lnTo>
                    <a:pt x="538" y="62"/>
                  </a:lnTo>
                  <a:lnTo>
                    <a:pt x="540" y="62"/>
                  </a:lnTo>
                  <a:lnTo>
                    <a:pt x="540" y="61"/>
                  </a:lnTo>
                  <a:lnTo>
                    <a:pt x="541" y="58"/>
                  </a:lnTo>
                  <a:lnTo>
                    <a:pt x="544" y="58"/>
                  </a:lnTo>
                  <a:lnTo>
                    <a:pt x="544" y="56"/>
                  </a:lnTo>
                  <a:lnTo>
                    <a:pt x="546" y="56"/>
                  </a:lnTo>
                  <a:lnTo>
                    <a:pt x="547" y="60"/>
                  </a:lnTo>
                  <a:lnTo>
                    <a:pt x="548" y="60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5" y="58"/>
                  </a:lnTo>
                  <a:lnTo>
                    <a:pt x="559" y="58"/>
                  </a:lnTo>
                  <a:lnTo>
                    <a:pt x="560" y="60"/>
                  </a:lnTo>
                  <a:lnTo>
                    <a:pt x="555" y="64"/>
                  </a:lnTo>
                  <a:lnTo>
                    <a:pt x="554" y="68"/>
                  </a:lnTo>
                  <a:lnTo>
                    <a:pt x="560" y="62"/>
                  </a:lnTo>
                  <a:lnTo>
                    <a:pt x="563" y="61"/>
                  </a:lnTo>
                  <a:lnTo>
                    <a:pt x="568" y="61"/>
                  </a:lnTo>
                  <a:lnTo>
                    <a:pt x="559" y="74"/>
                  </a:lnTo>
                  <a:lnTo>
                    <a:pt x="558" y="78"/>
                  </a:lnTo>
                  <a:lnTo>
                    <a:pt x="556" y="79"/>
                  </a:lnTo>
                  <a:lnTo>
                    <a:pt x="556" y="81"/>
                  </a:lnTo>
                  <a:lnTo>
                    <a:pt x="558" y="81"/>
                  </a:lnTo>
                  <a:lnTo>
                    <a:pt x="558" y="80"/>
                  </a:lnTo>
                  <a:lnTo>
                    <a:pt x="560" y="80"/>
                  </a:lnTo>
                  <a:lnTo>
                    <a:pt x="560" y="79"/>
                  </a:lnTo>
                  <a:lnTo>
                    <a:pt x="562" y="72"/>
                  </a:lnTo>
                  <a:lnTo>
                    <a:pt x="563" y="70"/>
                  </a:lnTo>
                  <a:lnTo>
                    <a:pt x="577" y="64"/>
                  </a:lnTo>
                  <a:lnTo>
                    <a:pt x="578" y="63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80" y="66"/>
                  </a:lnTo>
                  <a:lnTo>
                    <a:pt x="583" y="63"/>
                  </a:lnTo>
                  <a:lnTo>
                    <a:pt x="585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4" y="70"/>
                  </a:lnTo>
                  <a:lnTo>
                    <a:pt x="583" y="70"/>
                  </a:lnTo>
                  <a:lnTo>
                    <a:pt x="581" y="73"/>
                  </a:lnTo>
                  <a:lnTo>
                    <a:pt x="583" y="73"/>
                  </a:lnTo>
                  <a:lnTo>
                    <a:pt x="585" y="72"/>
                  </a:lnTo>
                  <a:lnTo>
                    <a:pt x="584" y="74"/>
                  </a:lnTo>
                  <a:lnTo>
                    <a:pt x="581" y="78"/>
                  </a:lnTo>
                  <a:lnTo>
                    <a:pt x="579" y="82"/>
                  </a:lnTo>
                  <a:lnTo>
                    <a:pt x="575" y="82"/>
                  </a:lnTo>
                  <a:lnTo>
                    <a:pt x="574" y="85"/>
                  </a:lnTo>
                  <a:lnTo>
                    <a:pt x="577" y="85"/>
                  </a:lnTo>
                  <a:lnTo>
                    <a:pt x="577" y="84"/>
                  </a:lnTo>
                  <a:lnTo>
                    <a:pt x="581" y="82"/>
                  </a:lnTo>
                  <a:lnTo>
                    <a:pt x="583" y="82"/>
                  </a:lnTo>
                  <a:lnTo>
                    <a:pt x="584" y="85"/>
                  </a:lnTo>
                  <a:lnTo>
                    <a:pt x="580" y="87"/>
                  </a:lnTo>
                  <a:lnTo>
                    <a:pt x="579" y="88"/>
                  </a:lnTo>
                  <a:lnTo>
                    <a:pt x="578" y="88"/>
                  </a:lnTo>
                  <a:lnTo>
                    <a:pt x="577" y="90"/>
                  </a:lnTo>
                  <a:lnTo>
                    <a:pt x="581" y="90"/>
                  </a:lnTo>
                  <a:lnTo>
                    <a:pt x="581" y="92"/>
                  </a:lnTo>
                  <a:lnTo>
                    <a:pt x="583" y="92"/>
                  </a:lnTo>
                  <a:lnTo>
                    <a:pt x="584" y="91"/>
                  </a:lnTo>
                  <a:lnTo>
                    <a:pt x="586" y="91"/>
                  </a:lnTo>
                  <a:lnTo>
                    <a:pt x="587" y="92"/>
                  </a:lnTo>
                  <a:lnTo>
                    <a:pt x="586" y="95"/>
                  </a:lnTo>
                  <a:lnTo>
                    <a:pt x="581" y="99"/>
                  </a:lnTo>
                  <a:lnTo>
                    <a:pt x="577" y="104"/>
                  </a:lnTo>
                  <a:lnTo>
                    <a:pt x="574" y="104"/>
                  </a:lnTo>
                  <a:lnTo>
                    <a:pt x="571" y="106"/>
                  </a:lnTo>
                  <a:lnTo>
                    <a:pt x="568" y="106"/>
                  </a:lnTo>
                  <a:lnTo>
                    <a:pt x="565" y="110"/>
                  </a:lnTo>
                  <a:lnTo>
                    <a:pt x="565" y="122"/>
                  </a:lnTo>
                  <a:lnTo>
                    <a:pt x="566" y="119"/>
                  </a:lnTo>
                  <a:lnTo>
                    <a:pt x="566" y="113"/>
                  </a:lnTo>
                  <a:lnTo>
                    <a:pt x="567" y="110"/>
                  </a:lnTo>
                  <a:lnTo>
                    <a:pt x="569" y="109"/>
                  </a:lnTo>
                  <a:lnTo>
                    <a:pt x="574" y="109"/>
                  </a:lnTo>
                  <a:lnTo>
                    <a:pt x="578" y="105"/>
                  </a:lnTo>
                  <a:lnTo>
                    <a:pt x="583" y="105"/>
                  </a:lnTo>
                  <a:lnTo>
                    <a:pt x="583" y="101"/>
                  </a:lnTo>
                  <a:lnTo>
                    <a:pt x="584" y="100"/>
                  </a:lnTo>
                  <a:lnTo>
                    <a:pt x="584" y="99"/>
                  </a:lnTo>
                  <a:lnTo>
                    <a:pt x="589" y="95"/>
                  </a:lnTo>
                  <a:lnTo>
                    <a:pt x="589" y="81"/>
                  </a:lnTo>
                  <a:lnTo>
                    <a:pt x="590" y="79"/>
                  </a:lnTo>
                  <a:lnTo>
                    <a:pt x="591" y="78"/>
                  </a:lnTo>
                  <a:lnTo>
                    <a:pt x="596" y="78"/>
                  </a:lnTo>
                  <a:lnTo>
                    <a:pt x="596" y="80"/>
                  </a:lnTo>
                  <a:lnTo>
                    <a:pt x="594" y="81"/>
                  </a:lnTo>
                  <a:lnTo>
                    <a:pt x="596" y="81"/>
                  </a:lnTo>
                  <a:lnTo>
                    <a:pt x="597" y="79"/>
                  </a:lnTo>
                  <a:lnTo>
                    <a:pt x="598" y="80"/>
                  </a:lnTo>
                  <a:lnTo>
                    <a:pt x="602" y="80"/>
                  </a:lnTo>
                  <a:lnTo>
                    <a:pt x="600" y="79"/>
                  </a:lnTo>
                  <a:lnTo>
                    <a:pt x="600" y="76"/>
                  </a:lnTo>
                  <a:lnTo>
                    <a:pt x="612" y="79"/>
                  </a:lnTo>
                  <a:lnTo>
                    <a:pt x="624" y="80"/>
                  </a:lnTo>
                  <a:lnTo>
                    <a:pt x="624" y="82"/>
                  </a:lnTo>
                  <a:lnTo>
                    <a:pt x="625" y="84"/>
                  </a:lnTo>
                  <a:lnTo>
                    <a:pt x="629" y="85"/>
                  </a:lnTo>
                  <a:lnTo>
                    <a:pt x="631" y="85"/>
                  </a:lnTo>
                  <a:lnTo>
                    <a:pt x="634" y="87"/>
                  </a:lnTo>
                  <a:lnTo>
                    <a:pt x="648" y="90"/>
                  </a:lnTo>
                  <a:lnTo>
                    <a:pt x="648" y="91"/>
                  </a:lnTo>
                  <a:lnTo>
                    <a:pt x="647" y="93"/>
                  </a:lnTo>
                  <a:lnTo>
                    <a:pt x="647" y="94"/>
                  </a:lnTo>
                  <a:lnTo>
                    <a:pt x="650" y="91"/>
                  </a:lnTo>
                  <a:lnTo>
                    <a:pt x="654" y="91"/>
                  </a:lnTo>
                  <a:lnTo>
                    <a:pt x="654" y="92"/>
                  </a:lnTo>
                  <a:lnTo>
                    <a:pt x="655" y="92"/>
                  </a:lnTo>
                  <a:lnTo>
                    <a:pt x="655" y="93"/>
                  </a:lnTo>
                  <a:lnTo>
                    <a:pt x="654" y="94"/>
                  </a:lnTo>
                  <a:lnTo>
                    <a:pt x="655" y="94"/>
                  </a:lnTo>
                  <a:lnTo>
                    <a:pt x="655" y="95"/>
                  </a:lnTo>
                  <a:lnTo>
                    <a:pt x="656" y="95"/>
                  </a:lnTo>
                  <a:lnTo>
                    <a:pt x="656" y="94"/>
                  </a:lnTo>
                  <a:lnTo>
                    <a:pt x="658" y="94"/>
                  </a:lnTo>
                  <a:lnTo>
                    <a:pt x="658" y="93"/>
                  </a:lnTo>
                  <a:lnTo>
                    <a:pt x="659" y="92"/>
                  </a:lnTo>
                  <a:lnTo>
                    <a:pt x="660" y="92"/>
                  </a:lnTo>
                  <a:lnTo>
                    <a:pt x="659" y="90"/>
                  </a:lnTo>
                  <a:lnTo>
                    <a:pt x="656" y="86"/>
                  </a:lnTo>
                  <a:lnTo>
                    <a:pt x="655" y="85"/>
                  </a:lnTo>
                  <a:lnTo>
                    <a:pt x="656" y="84"/>
                  </a:lnTo>
                  <a:lnTo>
                    <a:pt x="660" y="85"/>
                  </a:lnTo>
                  <a:lnTo>
                    <a:pt x="662" y="85"/>
                  </a:lnTo>
                  <a:lnTo>
                    <a:pt x="683" y="94"/>
                  </a:lnTo>
                  <a:lnTo>
                    <a:pt x="685" y="94"/>
                  </a:lnTo>
                  <a:lnTo>
                    <a:pt x="690" y="97"/>
                  </a:lnTo>
                  <a:lnTo>
                    <a:pt x="692" y="99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2" y="104"/>
                  </a:lnTo>
                  <a:lnTo>
                    <a:pt x="703" y="105"/>
                  </a:lnTo>
                  <a:lnTo>
                    <a:pt x="702" y="107"/>
                  </a:lnTo>
                  <a:lnTo>
                    <a:pt x="704" y="110"/>
                  </a:lnTo>
                  <a:lnTo>
                    <a:pt x="712" y="113"/>
                  </a:lnTo>
                  <a:lnTo>
                    <a:pt x="720" y="119"/>
                  </a:lnTo>
                  <a:lnTo>
                    <a:pt x="722" y="119"/>
                  </a:lnTo>
                  <a:lnTo>
                    <a:pt x="722" y="122"/>
                  </a:lnTo>
                  <a:lnTo>
                    <a:pt x="723" y="122"/>
                  </a:lnTo>
                  <a:lnTo>
                    <a:pt x="724" y="123"/>
                  </a:lnTo>
                  <a:lnTo>
                    <a:pt x="727" y="123"/>
                  </a:lnTo>
                  <a:lnTo>
                    <a:pt x="734" y="129"/>
                  </a:lnTo>
                  <a:lnTo>
                    <a:pt x="734" y="131"/>
                  </a:lnTo>
                  <a:lnTo>
                    <a:pt x="735" y="131"/>
                  </a:lnTo>
                  <a:lnTo>
                    <a:pt x="737" y="134"/>
                  </a:lnTo>
                  <a:lnTo>
                    <a:pt x="741" y="135"/>
                  </a:lnTo>
                  <a:lnTo>
                    <a:pt x="742" y="135"/>
                  </a:lnTo>
                  <a:lnTo>
                    <a:pt x="742" y="138"/>
                  </a:lnTo>
                  <a:lnTo>
                    <a:pt x="743" y="140"/>
                  </a:lnTo>
                  <a:lnTo>
                    <a:pt x="748" y="142"/>
                  </a:lnTo>
                  <a:lnTo>
                    <a:pt x="751" y="146"/>
                  </a:lnTo>
                  <a:lnTo>
                    <a:pt x="752" y="146"/>
                  </a:lnTo>
                  <a:lnTo>
                    <a:pt x="752" y="147"/>
                  </a:lnTo>
                  <a:lnTo>
                    <a:pt x="754" y="147"/>
                  </a:lnTo>
                  <a:lnTo>
                    <a:pt x="755" y="148"/>
                  </a:lnTo>
                  <a:lnTo>
                    <a:pt x="758" y="148"/>
                  </a:lnTo>
                  <a:lnTo>
                    <a:pt x="758" y="149"/>
                  </a:lnTo>
                  <a:lnTo>
                    <a:pt x="761" y="150"/>
                  </a:lnTo>
                  <a:lnTo>
                    <a:pt x="763" y="152"/>
                  </a:lnTo>
                  <a:lnTo>
                    <a:pt x="764" y="154"/>
                  </a:lnTo>
                  <a:lnTo>
                    <a:pt x="767" y="156"/>
                  </a:lnTo>
                  <a:lnTo>
                    <a:pt x="773" y="164"/>
                  </a:lnTo>
                  <a:lnTo>
                    <a:pt x="774" y="167"/>
                  </a:lnTo>
                  <a:lnTo>
                    <a:pt x="776" y="170"/>
                  </a:lnTo>
                  <a:lnTo>
                    <a:pt x="777" y="171"/>
                  </a:lnTo>
                  <a:lnTo>
                    <a:pt x="778" y="173"/>
                  </a:lnTo>
                  <a:lnTo>
                    <a:pt x="778" y="174"/>
                  </a:lnTo>
                  <a:lnTo>
                    <a:pt x="779" y="175"/>
                  </a:lnTo>
                  <a:lnTo>
                    <a:pt x="783" y="175"/>
                  </a:lnTo>
                  <a:lnTo>
                    <a:pt x="784" y="177"/>
                  </a:lnTo>
                  <a:lnTo>
                    <a:pt x="784" y="180"/>
                  </a:lnTo>
                  <a:lnTo>
                    <a:pt x="789" y="181"/>
                  </a:lnTo>
                  <a:lnTo>
                    <a:pt x="790" y="185"/>
                  </a:lnTo>
                  <a:lnTo>
                    <a:pt x="791" y="186"/>
                  </a:lnTo>
                  <a:lnTo>
                    <a:pt x="791" y="193"/>
                  </a:lnTo>
                  <a:lnTo>
                    <a:pt x="794" y="193"/>
                  </a:lnTo>
                  <a:lnTo>
                    <a:pt x="794" y="191"/>
                  </a:lnTo>
                  <a:lnTo>
                    <a:pt x="795" y="192"/>
                  </a:lnTo>
                  <a:lnTo>
                    <a:pt x="795" y="193"/>
                  </a:lnTo>
                  <a:lnTo>
                    <a:pt x="796" y="193"/>
                  </a:lnTo>
                  <a:lnTo>
                    <a:pt x="805" y="199"/>
                  </a:lnTo>
                  <a:lnTo>
                    <a:pt x="808" y="199"/>
                  </a:lnTo>
                  <a:lnTo>
                    <a:pt x="805" y="197"/>
                  </a:lnTo>
                  <a:lnTo>
                    <a:pt x="801" y="195"/>
                  </a:lnTo>
                  <a:lnTo>
                    <a:pt x="797" y="192"/>
                  </a:lnTo>
                  <a:lnTo>
                    <a:pt x="797" y="190"/>
                  </a:lnTo>
                  <a:lnTo>
                    <a:pt x="798" y="190"/>
                  </a:lnTo>
                  <a:lnTo>
                    <a:pt x="799" y="191"/>
                  </a:lnTo>
                  <a:lnTo>
                    <a:pt x="801" y="191"/>
                  </a:lnTo>
                  <a:lnTo>
                    <a:pt x="801" y="189"/>
                  </a:lnTo>
                  <a:lnTo>
                    <a:pt x="803" y="189"/>
                  </a:lnTo>
                  <a:lnTo>
                    <a:pt x="809" y="195"/>
                  </a:lnTo>
                  <a:lnTo>
                    <a:pt x="814" y="196"/>
                  </a:lnTo>
                  <a:lnTo>
                    <a:pt x="814" y="197"/>
                  </a:lnTo>
                  <a:lnTo>
                    <a:pt x="815" y="198"/>
                  </a:lnTo>
                  <a:lnTo>
                    <a:pt x="815" y="202"/>
                  </a:lnTo>
                  <a:lnTo>
                    <a:pt x="819" y="204"/>
                  </a:lnTo>
                  <a:lnTo>
                    <a:pt x="828" y="213"/>
                  </a:lnTo>
                  <a:lnTo>
                    <a:pt x="833" y="215"/>
                  </a:lnTo>
                  <a:lnTo>
                    <a:pt x="839" y="223"/>
                  </a:lnTo>
                  <a:lnTo>
                    <a:pt x="844" y="226"/>
                  </a:lnTo>
                  <a:lnTo>
                    <a:pt x="846" y="226"/>
                  </a:lnTo>
                  <a:lnTo>
                    <a:pt x="848" y="227"/>
                  </a:lnTo>
                  <a:lnTo>
                    <a:pt x="853" y="227"/>
                  </a:lnTo>
                  <a:lnTo>
                    <a:pt x="854" y="226"/>
                  </a:lnTo>
                  <a:lnTo>
                    <a:pt x="853" y="226"/>
                  </a:lnTo>
                  <a:lnTo>
                    <a:pt x="853" y="224"/>
                  </a:lnTo>
                  <a:lnTo>
                    <a:pt x="851" y="218"/>
                  </a:lnTo>
                  <a:lnTo>
                    <a:pt x="851" y="217"/>
                  </a:lnTo>
                  <a:lnTo>
                    <a:pt x="847" y="214"/>
                  </a:lnTo>
                  <a:lnTo>
                    <a:pt x="848" y="213"/>
                  </a:lnTo>
                  <a:lnTo>
                    <a:pt x="850" y="213"/>
                  </a:lnTo>
                  <a:lnTo>
                    <a:pt x="857" y="220"/>
                  </a:lnTo>
                  <a:lnTo>
                    <a:pt x="857" y="224"/>
                  </a:lnTo>
                  <a:lnTo>
                    <a:pt x="859" y="229"/>
                  </a:lnTo>
                  <a:lnTo>
                    <a:pt x="860" y="230"/>
                  </a:lnTo>
                  <a:lnTo>
                    <a:pt x="861" y="230"/>
                  </a:lnTo>
                  <a:lnTo>
                    <a:pt x="861" y="232"/>
                  </a:lnTo>
                  <a:lnTo>
                    <a:pt x="863" y="232"/>
                  </a:lnTo>
                  <a:lnTo>
                    <a:pt x="865" y="235"/>
                  </a:lnTo>
                  <a:lnTo>
                    <a:pt x="866" y="238"/>
                  </a:lnTo>
                  <a:lnTo>
                    <a:pt x="872" y="242"/>
                  </a:lnTo>
                  <a:lnTo>
                    <a:pt x="872" y="244"/>
                  </a:lnTo>
                  <a:lnTo>
                    <a:pt x="873" y="242"/>
                  </a:lnTo>
                  <a:lnTo>
                    <a:pt x="875" y="242"/>
                  </a:lnTo>
                  <a:lnTo>
                    <a:pt x="875" y="244"/>
                  </a:lnTo>
                  <a:lnTo>
                    <a:pt x="877" y="246"/>
                  </a:lnTo>
                  <a:lnTo>
                    <a:pt x="877" y="248"/>
                  </a:lnTo>
                  <a:lnTo>
                    <a:pt x="876" y="250"/>
                  </a:lnTo>
                  <a:lnTo>
                    <a:pt x="873" y="250"/>
                  </a:lnTo>
                  <a:lnTo>
                    <a:pt x="876" y="254"/>
                  </a:lnTo>
                  <a:lnTo>
                    <a:pt x="879" y="259"/>
                  </a:lnTo>
                  <a:lnTo>
                    <a:pt x="881" y="260"/>
                  </a:lnTo>
                  <a:lnTo>
                    <a:pt x="882" y="260"/>
                  </a:lnTo>
                  <a:lnTo>
                    <a:pt x="884" y="257"/>
                  </a:lnTo>
                  <a:lnTo>
                    <a:pt x="884" y="256"/>
                  </a:lnTo>
                  <a:lnTo>
                    <a:pt x="883" y="256"/>
                  </a:lnTo>
                  <a:lnTo>
                    <a:pt x="883" y="254"/>
                  </a:lnTo>
                  <a:lnTo>
                    <a:pt x="884" y="253"/>
                  </a:lnTo>
                  <a:lnTo>
                    <a:pt x="888" y="253"/>
                  </a:lnTo>
                  <a:lnTo>
                    <a:pt x="888" y="256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94" y="263"/>
                  </a:lnTo>
                  <a:lnTo>
                    <a:pt x="895" y="263"/>
                  </a:lnTo>
                  <a:lnTo>
                    <a:pt x="898" y="261"/>
                  </a:lnTo>
                  <a:lnTo>
                    <a:pt x="901" y="263"/>
                  </a:lnTo>
                  <a:lnTo>
                    <a:pt x="902" y="266"/>
                  </a:lnTo>
                  <a:lnTo>
                    <a:pt x="904" y="271"/>
                  </a:lnTo>
                  <a:lnTo>
                    <a:pt x="904" y="275"/>
                  </a:lnTo>
                  <a:lnTo>
                    <a:pt x="902" y="279"/>
                  </a:lnTo>
                  <a:lnTo>
                    <a:pt x="901" y="281"/>
                  </a:lnTo>
                  <a:lnTo>
                    <a:pt x="901" y="282"/>
                  </a:lnTo>
                  <a:lnTo>
                    <a:pt x="902" y="283"/>
                  </a:lnTo>
                  <a:lnTo>
                    <a:pt x="902" y="291"/>
                  </a:lnTo>
                  <a:lnTo>
                    <a:pt x="904" y="291"/>
                  </a:lnTo>
                  <a:lnTo>
                    <a:pt x="907" y="294"/>
                  </a:lnTo>
                  <a:lnTo>
                    <a:pt x="908" y="296"/>
                  </a:lnTo>
                  <a:lnTo>
                    <a:pt x="908" y="309"/>
                  </a:lnTo>
                  <a:lnTo>
                    <a:pt x="907" y="312"/>
                  </a:lnTo>
                  <a:lnTo>
                    <a:pt x="907" y="315"/>
                  </a:lnTo>
                  <a:lnTo>
                    <a:pt x="908" y="318"/>
                  </a:lnTo>
                  <a:lnTo>
                    <a:pt x="912" y="320"/>
                  </a:lnTo>
                  <a:lnTo>
                    <a:pt x="914" y="318"/>
                  </a:lnTo>
                  <a:lnTo>
                    <a:pt x="915" y="318"/>
                  </a:lnTo>
                  <a:lnTo>
                    <a:pt x="916" y="319"/>
                  </a:lnTo>
                  <a:lnTo>
                    <a:pt x="916" y="320"/>
                  </a:lnTo>
                  <a:lnTo>
                    <a:pt x="917" y="320"/>
                  </a:lnTo>
                  <a:lnTo>
                    <a:pt x="917" y="322"/>
                  </a:lnTo>
                  <a:lnTo>
                    <a:pt x="916" y="324"/>
                  </a:lnTo>
                  <a:lnTo>
                    <a:pt x="916" y="326"/>
                  </a:lnTo>
                  <a:lnTo>
                    <a:pt x="917" y="327"/>
                  </a:lnTo>
                  <a:lnTo>
                    <a:pt x="919" y="330"/>
                  </a:lnTo>
                  <a:lnTo>
                    <a:pt x="917" y="331"/>
                  </a:lnTo>
                  <a:lnTo>
                    <a:pt x="917" y="332"/>
                  </a:lnTo>
                  <a:lnTo>
                    <a:pt x="916" y="332"/>
                  </a:lnTo>
                  <a:lnTo>
                    <a:pt x="916" y="340"/>
                  </a:lnTo>
                  <a:lnTo>
                    <a:pt x="917" y="342"/>
                  </a:lnTo>
                  <a:lnTo>
                    <a:pt x="916" y="343"/>
                  </a:lnTo>
                  <a:lnTo>
                    <a:pt x="914" y="343"/>
                  </a:lnTo>
                  <a:lnTo>
                    <a:pt x="913" y="344"/>
                  </a:lnTo>
                  <a:lnTo>
                    <a:pt x="915" y="346"/>
                  </a:lnTo>
                  <a:lnTo>
                    <a:pt x="915" y="347"/>
                  </a:lnTo>
                  <a:lnTo>
                    <a:pt x="913" y="353"/>
                  </a:lnTo>
                  <a:lnTo>
                    <a:pt x="909" y="363"/>
                  </a:lnTo>
                  <a:lnTo>
                    <a:pt x="908" y="365"/>
                  </a:lnTo>
                  <a:lnTo>
                    <a:pt x="903" y="370"/>
                  </a:lnTo>
                  <a:lnTo>
                    <a:pt x="898" y="377"/>
                  </a:lnTo>
                  <a:lnTo>
                    <a:pt x="896" y="380"/>
                  </a:lnTo>
                  <a:lnTo>
                    <a:pt x="895" y="382"/>
                  </a:lnTo>
                  <a:lnTo>
                    <a:pt x="894" y="383"/>
                  </a:lnTo>
                  <a:lnTo>
                    <a:pt x="894" y="385"/>
                  </a:lnTo>
                  <a:lnTo>
                    <a:pt x="891" y="385"/>
                  </a:lnTo>
                  <a:lnTo>
                    <a:pt x="891" y="386"/>
                  </a:lnTo>
                  <a:lnTo>
                    <a:pt x="890" y="387"/>
                  </a:lnTo>
                  <a:lnTo>
                    <a:pt x="890" y="392"/>
                  </a:lnTo>
                  <a:lnTo>
                    <a:pt x="889" y="393"/>
                  </a:lnTo>
                  <a:lnTo>
                    <a:pt x="888" y="395"/>
                  </a:lnTo>
                  <a:lnTo>
                    <a:pt x="886" y="395"/>
                  </a:lnTo>
                  <a:lnTo>
                    <a:pt x="885" y="396"/>
                  </a:lnTo>
                  <a:lnTo>
                    <a:pt x="884" y="400"/>
                  </a:lnTo>
                  <a:lnTo>
                    <a:pt x="883" y="401"/>
                  </a:lnTo>
                  <a:lnTo>
                    <a:pt x="881" y="402"/>
                  </a:lnTo>
                  <a:lnTo>
                    <a:pt x="878" y="406"/>
                  </a:lnTo>
                  <a:lnTo>
                    <a:pt x="877" y="407"/>
                  </a:lnTo>
                  <a:lnTo>
                    <a:pt x="872" y="408"/>
                  </a:lnTo>
                  <a:lnTo>
                    <a:pt x="863" y="418"/>
                  </a:lnTo>
                  <a:lnTo>
                    <a:pt x="853" y="423"/>
                  </a:lnTo>
                  <a:lnTo>
                    <a:pt x="852" y="425"/>
                  </a:lnTo>
                  <a:lnTo>
                    <a:pt x="850" y="425"/>
                  </a:lnTo>
                  <a:lnTo>
                    <a:pt x="847" y="428"/>
                  </a:lnTo>
                  <a:lnTo>
                    <a:pt x="836" y="430"/>
                  </a:lnTo>
                  <a:lnTo>
                    <a:pt x="834" y="433"/>
                  </a:lnTo>
                  <a:lnTo>
                    <a:pt x="832" y="435"/>
                  </a:lnTo>
                  <a:lnTo>
                    <a:pt x="820" y="438"/>
                  </a:lnTo>
                  <a:lnTo>
                    <a:pt x="816" y="437"/>
                  </a:lnTo>
                  <a:lnTo>
                    <a:pt x="815" y="437"/>
                  </a:lnTo>
                  <a:lnTo>
                    <a:pt x="815" y="438"/>
                  </a:lnTo>
                  <a:lnTo>
                    <a:pt x="798" y="443"/>
                  </a:lnTo>
                  <a:lnTo>
                    <a:pt x="785" y="441"/>
                  </a:lnTo>
                  <a:lnTo>
                    <a:pt x="772" y="439"/>
                  </a:lnTo>
                  <a:lnTo>
                    <a:pt x="767" y="437"/>
                  </a:lnTo>
                  <a:lnTo>
                    <a:pt x="760" y="436"/>
                  </a:lnTo>
                  <a:lnTo>
                    <a:pt x="757" y="433"/>
                  </a:lnTo>
                  <a:lnTo>
                    <a:pt x="752" y="429"/>
                  </a:lnTo>
                  <a:lnTo>
                    <a:pt x="748" y="428"/>
                  </a:lnTo>
                  <a:lnTo>
                    <a:pt x="745" y="425"/>
                  </a:lnTo>
                  <a:lnTo>
                    <a:pt x="728" y="419"/>
                  </a:lnTo>
                  <a:lnTo>
                    <a:pt x="726" y="419"/>
                  </a:lnTo>
                  <a:lnTo>
                    <a:pt x="722" y="418"/>
                  </a:lnTo>
                  <a:lnTo>
                    <a:pt x="717" y="419"/>
                  </a:lnTo>
                  <a:lnTo>
                    <a:pt x="712" y="417"/>
                  </a:lnTo>
                  <a:lnTo>
                    <a:pt x="708" y="418"/>
                  </a:lnTo>
                  <a:lnTo>
                    <a:pt x="703" y="416"/>
                  </a:lnTo>
                  <a:lnTo>
                    <a:pt x="681" y="411"/>
                  </a:lnTo>
                  <a:lnTo>
                    <a:pt x="677" y="408"/>
                  </a:lnTo>
                  <a:lnTo>
                    <a:pt x="672" y="408"/>
                  </a:lnTo>
                  <a:lnTo>
                    <a:pt x="665" y="405"/>
                  </a:lnTo>
                  <a:lnTo>
                    <a:pt x="662" y="401"/>
                  </a:lnTo>
                  <a:lnTo>
                    <a:pt x="658" y="400"/>
                  </a:lnTo>
                  <a:lnTo>
                    <a:pt x="656" y="398"/>
                  </a:lnTo>
                  <a:lnTo>
                    <a:pt x="643" y="386"/>
                  </a:lnTo>
                  <a:lnTo>
                    <a:pt x="640" y="385"/>
                  </a:lnTo>
                  <a:lnTo>
                    <a:pt x="637" y="386"/>
                  </a:lnTo>
                  <a:lnTo>
                    <a:pt x="634" y="389"/>
                  </a:lnTo>
                  <a:lnTo>
                    <a:pt x="630" y="392"/>
                  </a:lnTo>
                  <a:lnTo>
                    <a:pt x="624" y="392"/>
                  </a:lnTo>
                  <a:lnTo>
                    <a:pt x="623" y="387"/>
                  </a:lnTo>
                  <a:lnTo>
                    <a:pt x="622" y="385"/>
                  </a:lnTo>
                  <a:lnTo>
                    <a:pt x="622" y="382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7" y="382"/>
                  </a:lnTo>
                  <a:lnTo>
                    <a:pt x="628" y="381"/>
                  </a:lnTo>
                  <a:lnTo>
                    <a:pt x="629" y="381"/>
                  </a:lnTo>
                  <a:lnTo>
                    <a:pt x="629" y="380"/>
                  </a:lnTo>
                  <a:lnTo>
                    <a:pt x="628" y="379"/>
                  </a:lnTo>
                  <a:lnTo>
                    <a:pt x="627" y="380"/>
                  </a:lnTo>
                  <a:lnTo>
                    <a:pt x="628" y="380"/>
                  </a:lnTo>
                  <a:lnTo>
                    <a:pt x="627" y="381"/>
                  </a:lnTo>
                  <a:lnTo>
                    <a:pt x="618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2" y="379"/>
                  </a:lnTo>
                  <a:lnTo>
                    <a:pt x="611" y="379"/>
                  </a:lnTo>
                  <a:lnTo>
                    <a:pt x="610" y="377"/>
                  </a:lnTo>
                  <a:lnTo>
                    <a:pt x="612" y="375"/>
                  </a:lnTo>
                  <a:lnTo>
                    <a:pt x="612" y="374"/>
                  </a:lnTo>
                  <a:lnTo>
                    <a:pt x="614" y="371"/>
                  </a:lnTo>
                  <a:lnTo>
                    <a:pt x="614" y="368"/>
                  </a:lnTo>
                  <a:lnTo>
                    <a:pt x="612" y="368"/>
                  </a:lnTo>
                  <a:lnTo>
                    <a:pt x="612" y="370"/>
                  </a:lnTo>
                  <a:lnTo>
                    <a:pt x="611" y="371"/>
                  </a:lnTo>
                  <a:lnTo>
                    <a:pt x="610" y="374"/>
                  </a:lnTo>
                  <a:lnTo>
                    <a:pt x="609" y="375"/>
                  </a:lnTo>
                  <a:lnTo>
                    <a:pt x="609" y="376"/>
                  </a:lnTo>
                  <a:lnTo>
                    <a:pt x="604" y="376"/>
                  </a:lnTo>
                  <a:lnTo>
                    <a:pt x="602" y="374"/>
                  </a:lnTo>
                  <a:lnTo>
                    <a:pt x="600" y="374"/>
                  </a:lnTo>
                  <a:lnTo>
                    <a:pt x="600" y="376"/>
                  </a:lnTo>
                  <a:lnTo>
                    <a:pt x="598" y="374"/>
                  </a:lnTo>
                  <a:lnTo>
                    <a:pt x="597" y="369"/>
                  </a:lnTo>
                  <a:lnTo>
                    <a:pt x="597" y="368"/>
                  </a:lnTo>
                  <a:lnTo>
                    <a:pt x="593" y="364"/>
                  </a:lnTo>
                  <a:lnTo>
                    <a:pt x="591" y="364"/>
                  </a:lnTo>
                  <a:lnTo>
                    <a:pt x="591" y="363"/>
                  </a:lnTo>
                  <a:lnTo>
                    <a:pt x="590" y="361"/>
                  </a:lnTo>
                  <a:lnTo>
                    <a:pt x="589" y="362"/>
                  </a:lnTo>
                  <a:lnTo>
                    <a:pt x="590" y="363"/>
                  </a:lnTo>
                  <a:lnTo>
                    <a:pt x="590" y="365"/>
                  </a:lnTo>
                  <a:lnTo>
                    <a:pt x="587" y="363"/>
                  </a:lnTo>
                  <a:lnTo>
                    <a:pt x="586" y="361"/>
                  </a:lnTo>
                  <a:lnTo>
                    <a:pt x="586" y="364"/>
                  </a:lnTo>
                  <a:lnTo>
                    <a:pt x="587" y="367"/>
                  </a:lnTo>
                  <a:lnTo>
                    <a:pt x="586" y="367"/>
                  </a:lnTo>
                  <a:lnTo>
                    <a:pt x="587" y="368"/>
                  </a:lnTo>
                  <a:lnTo>
                    <a:pt x="587" y="369"/>
                  </a:lnTo>
                  <a:lnTo>
                    <a:pt x="589" y="370"/>
                  </a:lnTo>
                  <a:lnTo>
                    <a:pt x="587" y="370"/>
                  </a:lnTo>
                  <a:lnTo>
                    <a:pt x="586" y="368"/>
                  </a:lnTo>
                  <a:lnTo>
                    <a:pt x="585" y="368"/>
                  </a:lnTo>
                  <a:lnTo>
                    <a:pt x="585" y="369"/>
                  </a:lnTo>
                  <a:lnTo>
                    <a:pt x="587" y="370"/>
                  </a:lnTo>
                  <a:lnTo>
                    <a:pt x="587" y="371"/>
                  </a:lnTo>
                  <a:lnTo>
                    <a:pt x="586" y="373"/>
                  </a:lnTo>
                  <a:lnTo>
                    <a:pt x="585" y="371"/>
                  </a:lnTo>
                  <a:lnTo>
                    <a:pt x="568" y="358"/>
                  </a:lnTo>
                  <a:lnTo>
                    <a:pt x="558" y="345"/>
                  </a:lnTo>
                  <a:lnTo>
                    <a:pt x="556" y="344"/>
                  </a:lnTo>
                  <a:lnTo>
                    <a:pt x="556" y="342"/>
                  </a:lnTo>
                  <a:lnTo>
                    <a:pt x="555" y="339"/>
                  </a:lnTo>
                  <a:lnTo>
                    <a:pt x="556" y="338"/>
                  </a:lnTo>
                  <a:lnTo>
                    <a:pt x="556" y="336"/>
                  </a:lnTo>
                  <a:lnTo>
                    <a:pt x="558" y="334"/>
                  </a:lnTo>
                  <a:lnTo>
                    <a:pt x="561" y="334"/>
                  </a:lnTo>
                  <a:lnTo>
                    <a:pt x="563" y="333"/>
                  </a:lnTo>
                  <a:lnTo>
                    <a:pt x="561" y="332"/>
                  </a:lnTo>
                  <a:lnTo>
                    <a:pt x="556" y="333"/>
                  </a:lnTo>
                  <a:lnTo>
                    <a:pt x="555" y="333"/>
                  </a:lnTo>
                  <a:lnTo>
                    <a:pt x="553" y="332"/>
                  </a:lnTo>
                  <a:lnTo>
                    <a:pt x="549" y="328"/>
                  </a:lnTo>
                  <a:lnTo>
                    <a:pt x="541" y="328"/>
                  </a:lnTo>
                  <a:lnTo>
                    <a:pt x="541" y="327"/>
                  </a:lnTo>
                  <a:lnTo>
                    <a:pt x="538" y="326"/>
                  </a:lnTo>
                  <a:lnTo>
                    <a:pt x="538" y="325"/>
                  </a:lnTo>
                  <a:lnTo>
                    <a:pt x="536" y="326"/>
                  </a:lnTo>
                  <a:lnTo>
                    <a:pt x="535" y="326"/>
                  </a:lnTo>
                  <a:lnTo>
                    <a:pt x="534" y="327"/>
                  </a:lnTo>
                  <a:lnTo>
                    <a:pt x="532" y="327"/>
                  </a:lnTo>
                  <a:lnTo>
                    <a:pt x="530" y="326"/>
                  </a:lnTo>
                  <a:lnTo>
                    <a:pt x="525" y="327"/>
                  </a:lnTo>
                  <a:lnTo>
                    <a:pt x="524" y="327"/>
                  </a:lnTo>
                  <a:lnTo>
                    <a:pt x="519" y="325"/>
                  </a:lnTo>
                  <a:lnTo>
                    <a:pt x="517" y="325"/>
                  </a:lnTo>
                  <a:lnTo>
                    <a:pt x="516" y="326"/>
                  </a:lnTo>
                  <a:lnTo>
                    <a:pt x="519" y="326"/>
                  </a:lnTo>
                  <a:lnTo>
                    <a:pt x="518" y="327"/>
                  </a:lnTo>
                  <a:lnTo>
                    <a:pt x="518" y="330"/>
                  </a:lnTo>
                  <a:lnTo>
                    <a:pt x="527" y="330"/>
                  </a:lnTo>
                  <a:lnTo>
                    <a:pt x="530" y="328"/>
                  </a:lnTo>
                  <a:lnTo>
                    <a:pt x="532" y="328"/>
                  </a:lnTo>
                  <a:lnTo>
                    <a:pt x="534" y="330"/>
                  </a:lnTo>
                  <a:lnTo>
                    <a:pt x="535" y="332"/>
                  </a:lnTo>
                  <a:lnTo>
                    <a:pt x="536" y="333"/>
                  </a:lnTo>
                  <a:lnTo>
                    <a:pt x="537" y="336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5" y="337"/>
                  </a:lnTo>
                  <a:lnTo>
                    <a:pt x="540" y="337"/>
                  </a:lnTo>
                  <a:lnTo>
                    <a:pt x="543" y="339"/>
                  </a:lnTo>
                  <a:lnTo>
                    <a:pt x="544" y="342"/>
                  </a:lnTo>
                  <a:lnTo>
                    <a:pt x="546" y="343"/>
                  </a:lnTo>
                  <a:lnTo>
                    <a:pt x="546" y="345"/>
                  </a:lnTo>
                  <a:lnTo>
                    <a:pt x="544" y="347"/>
                  </a:lnTo>
                  <a:lnTo>
                    <a:pt x="543" y="349"/>
                  </a:lnTo>
                  <a:lnTo>
                    <a:pt x="540" y="347"/>
                  </a:lnTo>
                  <a:lnTo>
                    <a:pt x="538" y="347"/>
                  </a:lnTo>
                  <a:lnTo>
                    <a:pt x="540" y="349"/>
                  </a:lnTo>
                  <a:lnTo>
                    <a:pt x="542" y="349"/>
                  </a:lnTo>
                  <a:lnTo>
                    <a:pt x="543" y="350"/>
                  </a:lnTo>
                  <a:lnTo>
                    <a:pt x="542" y="350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44" y="355"/>
                  </a:lnTo>
                  <a:lnTo>
                    <a:pt x="546" y="356"/>
                  </a:lnTo>
                  <a:lnTo>
                    <a:pt x="547" y="358"/>
                  </a:lnTo>
                  <a:lnTo>
                    <a:pt x="549" y="359"/>
                  </a:lnTo>
                  <a:lnTo>
                    <a:pt x="550" y="361"/>
                  </a:lnTo>
                  <a:lnTo>
                    <a:pt x="550" y="363"/>
                  </a:lnTo>
                  <a:lnTo>
                    <a:pt x="552" y="364"/>
                  </a:lnTo>
                  <a:lnTo>
                    <a:pt x="560" y="367"/>
                  </a:lnTo>
                  <a:lnTo>
                    <a:pt x="561" y="368"/>
                  </a:lnTo>
                  <a:lnTo>
                    <a:pt x="561" y="371"/>
                  </a:lnTo>
                  <a:lnTo>
                    <a:pt x="556" y="371"/>
                  </a:lnTo>
                  <a:lnTo>
                    <a:pt x="554" y="370"/>
                  </a:lnTo>
                  <a:lnTo>
                    <a:pt x="563" y="376"/>
                  </a:lnTo>
                  <a:lnTo>
                    <a:pt x="572" y="376"/>
                  </a:lnTo>
                  <a:lnTo>
                    <a:pt x="578" y="380"/>
                  </a:lnTo>
                  <a:lnTo>
                    <a:pt x="578" y="382"/>
                  </a:lnTo>
                  <a:lnTo>
                    <a:pt x="577" y="382"/>
                  </a:lnTo>
                  <a:lnTo>
                    <a:pt x="574" y="381"/>
                  </a:lnTo>
                  <a:lnTo>
                    <a:pt x="571" y="380"/>
                  </a:lnTo>
                  <a:lnTo>
                    <a:pt x="569" y="380"/>
                  </a:lnTo>
                  <a:lnTo>
                    <a:pt x="568" y="382"/>
                  </a:lnTo>
                  <a:lnTo>
                    <a:pt x="568" y="385"/>
                  </a:lnTo>
                  <a:lnTo>
                    <a:pt x="566" y="387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59" y="386"/>
                  </a:lnTo>
                  <a:lnTo>
                    <a:pt x="560" y="388"/>
                  </a:lnTo>
                  <a:lnTo>
                    <a:pt x="568" y="388"/>
                  </a:lnTo>
                  <a:lnTo>
                    <a:pt x="568" y="386"/>
                  </a:lnTo>
                  <a:lnTo>
                    <a:pt x="573" y="386"/>
                  </a:lnTo>
                  <a:lnTo>
                    <a:pt x="573" y="383"/>
                  </a:lnTo>
                  <a:lnTo>
                    <a:pt x="575" y="383"/>
                  </a:lnTo>
                  <a:lnTo>
                    <a:pt x="583" y="387"/>
                  </a:lnTo>
                  <a:lnTo>
                    <a:pt x="584" y="388"/>
                  </a:lnTo>
                  <a:lnTo>
                    <a:pt x="584" y="390"/>
                  </a:lnTo>
                  <a:lnTo>
                    <a:pt x="585" y="390"/>
                  </a:lnTo>
                  <a:lnTo>
                    <a:pt x="587" y="393"/>
                  </a:lnTo>
                  <a:lnTo>
                    <a:pt x="585" y="394"/>
                  </a:lnTo>
                  <a:lnTo>
                    <a:pt x="572" y="388"/>
                  </a:lnTo>
                  <a:lnTo>
                    <a:pt x="571" y="389"/>
                  </a:lnTo>
                  <a:lnTo>
                    <a:pt x="572" y="389"/>
                  </a:lnTo>
                  <a:lnTo>
                    <a:pt x="572" y="390"/>
                  </a:lnTo>
                  <a:lnTo>
                    <a:pt x="567" y="390"/>
                  </a:lnTo>
                  <a:lnTo>
                    <a:pt x="566" y="392"/>
                  </a:lnTo>
                  <a:lnTo>
                    <a:pt x="563" y="392"/>
                  </a:lnTo>
                  <a:lnTo>
                    <a:pt x="562" y="393"/>
                  </a:lnTo>
                  <a:lnTo>
                    <a:pt x="563" y="395"/>
                  </a:lnTo>
                  <a:lnTo>
                    <a:pt x="568" y="395"/>
                  </a:lnTo>
                  <a:lnTo>
                    <a:pt x="572" y="393"/>
                  </a:lnTo>
                  <a:lnTo>
                    <a:pt x="574" y="393"/>
                  </a:lnTo>
                  <a:lnTo>
                    <a:pt x="577" y="394"/>
                  </a:lnTo>
                  <a:lnTo>
                    <a:pt x="577" y="395"/>
                  </a:lnTo>
                  <a:lnTo>
                    <a:pt x="578" y="396"/>
                  </a:lnTo>
                  <a:lnTo>
                    <a:pt x="578" y="398"/>
                  </a:lnTo>
                  <a:lnTo>
                    <a:pt x="579" y="399"/>
                  </a:lnTo>
                  <a:lnTo>
                    <a:pt x="586" y="400"/>
                  </a:lnTo>
                  <a:lnTo>
                    <a:pt x="587" y="399"/>
                  </a:lnTo>
                  <a:lnTo>
                    <a:pt x="589" y="396"/>
                  </a:lnTo>
                  <a:lnTo>
                    <a:pt x="590" y="396"/>
                  </a:lnTo>
                  <a:lnTo>
                    <a:pt x="591" y="398"/>
                  </a:lnTo>
                  <a:lnTo>
                    <a:pt x="591" y="400"/>
                  </a:lnTo>
                  <a:lnTo>
                    <a:pt x="589" y="400"/>
                  </a:lnTo>
                  <a:lnTo>
                    <a:pt x="591" y="401"/>
                  </a:lnTo>
                  <a:lnTo>
                    <a:pt x="594" y="402"/>
                  </a:lnTo>
                  <a:lnTo>
                    <a:pt x="596" y="404"/>
                  </a:lnTo>
                  <a:lnTo>
                    <a:pt x="593" y="405"/>
                  </a:lnTo>
                  <a:lnTo>
                    <a:pt x="589" y="405"/>
                  </a:lnTo>
                  <a:lnTo>
                    <a:pt x="586" y="406"/>
                  </a:lnTo>
                  <a:lnTo>
                    <a:pt x="587" y="407"/>
                  </a:lnTo>
                  <a:lnTo>
                    <a:pt x="591" y="410"/>
                  </a:lnTo>
                  <a:lnTo>
                    <a:pt x="593" y="411"/>
                  </a:lnTo>
                  <a:lnTo>
                    <a:pt x="591" y="413"/>
                  </a:lnTo>
                  <a:lnTo>
                    <a:pt x="584" y="412"/>
                  </a:lnTo>
                  <a:lnTo>
                    <a:pt x="580" y="413"/>
                  </a:lnTo>
                  <a:lnTo>
                    <a:pt x="579" y="413"/>
                  </a:lnTo>
                  <a:lnTo>
                    <a:pt x="578" y="416"/>
                  </a:lnTo>
                  <a:lnTo>
                    <a:pt x="585" y="416"/>
                  </a:lnTo>
                  <a:lnTo>
                    <a:pt x="590" y="414"/>
                  </a:lnTo>
                  <a:lnTo>
                    <a:pt x="591" y="416"/>
                  </a:lnTo>
                  <a:lnTo>
                    <a:pt x="591" y="417"/>
                  </a:lnTo>
                  <a:lnTo>
                    <a:pt x="600" y="420"/>
                  </a:lnTo>
                  <a:lnTo>
                    <a:pt x="602" y="422"/>
                  </a:lnTo>
                  <a:lnTo>
                    <a:pt x="602" y="425"/>
                  </a:lnTo>
                  <a:lnTo>
                    <a:pt x="603" y="424"/>
                  </a:lnTo>
                  <a:lnTo>
                    <a:pt x="604" y="424"/>
                  </a:lnTo>
                  <a:lnTo>
                    <a:pt x="604" y="423"/>
                  </a:lnTo>
                  <a:lnTo>
                    <a:pt x="611" y="423"/>
                  </a:lnTo>
                  <a:lnTo>
                    <a:pt x="611" y="424"/>
                  </a:lnTo>
                  <a:lnTo>
                    <a:pt x="612" y="425"/>
                  </a:lnTo>
                  <a:lnTo>
                    <a:pt x="614" y="425"/>
                  </a:lnTo>
                  <a:lnTo>
                    <a:pt x="614" y="426"/>
                  </a:lnTo>
                  <a:lnTo>
                    <a:pt x="612" y="428"/>
                  </a:lnTo>
                  <a:lnTo>
                    <a:pt x="612" y="429"/>
                  </a:lnTo>
                  <a:lnTo>
                    <a:pt x="614" y="429"/>
                  </a:lnTo>
                  <a:lnTo>
                    <a:pt x="616" y="430"/>
                  </a:lnTo>
                  <a:lnTo>
                    <a:pt x="617" y="431"/>
                  </a:lnTo>
                  <a:lnTo>
                    <a:pt x="621" y="431"/>
                  </a:lnTo>
                  <a:lnTo>
                    <a:pt x="628" y="437"/>
                  </a:lnTo>
                  <a:lnTo>
                    <a:pt x="629" y="439"/>
                  </a:lnTo>
                  <a:lnTo>
                    <a:pt x="629" y="438"/>
                  </a:lnTo>
                  <a:lnTo>
                    <a:pt x="630" y="439"/>
                  </a:lnTo>
                  <a:lnTo>
                    <a:pt x="630" y="442"/>
                  </a:lnTo>
                  <a:lnTo>
                    <a:pt x="633" y="443"/>
                  </a:lnTo>
                  <a:lnTo>
                    <a:pt x="634" y="445"/>
                  </a:lnTo>
                  <a:lnTo>
                    <a:pt x="635" y="447"/>
                  </a:lnTo>
                  <a:lnTo>
                    <a:pt x="636" y="449"/>
                  </a:lnTo>
                  <a:lnTo>
                    <a:pt x="637" y="450"/>
                  </a:lnTo>
                  <a:lnTo>
                    <a:pt x="636" y="451"/>
                  </a:lnTo>
                  <a:lnTo>
                    <a:pt x="636" y="453"/>
                  </a:lnTo>
                  <a:lnTo>
                    <a:pt x="634" y="454"/>
                  </a:lnTo>
                  <a:lnTo>
                    <a:pt x="635" y="454"/>
                  </a:lnTo>
                  <a:lnTo>
                    <a:pt x="635" y="455"/>
                  </a:lnTo>
                  <a:lnTo>
                    <a:pt x="636" y="456"/>
                  </a:lnTo>
                  <a:lnTo>
                    <a:pt x="636" y="459"/>
                  </a:lnTo>
                  <a:lnTo>
                    <a:pt x="637" y="459"/>
                  </a:lnTo>
                  <a:lnTo>
                    <a:pt x="639" y="457"/>
                  </a:lnTo>
                  <a:lnTo>
                    <a:pt x="640" y="457"/>
                  </a:lnTo>
                  <a:lnTo>
                    <a:pt x="640" y="459"/>
                  </a:lnTo>
                  <a:lnTo>
                    <a:pt x="642" y="459"/>
                  </a:lnTo>
                  <a:lnTo>
                    <a:pt x="642" y="460"/>
                  </a:lnTo>
                  <a:lnTo>
                    <a:pt x="643" y="461"/>
                  </a:lnTo>
                  <a:lnTo>
                    <a:pt x="642" y="462"/>
                  </a:lnTo>
                  <a:lnTo>
                    <a:pt x="641" y="465"/>
                  </a:lnTo>
                  <a:lnTo>
                    <a:pt x="642" y="467"/>
                  </a:lnTo>
                  <a:lnTo>
                    <a:pt x="645" y="466"/>
                  </a:lnTo>
                  <a:lnTo>
                    <a:pt x="645" y="469"/>
                  </a:lnTo>
                  <a:lnTo>
                    <a:pt x="643" y="471"/>
                  </a:lnTo>
                  <a:lnTo>
                    <a:pt x="643" y="473"/>
                  </a:lnTo>
                  <a:lnTo>
                    <a:pt x="647" y="476"/>
                  </a:lnTo>
                  <a:lnTo>
                    <a:pt x="647" y="478"/>
                  </a:lnTo>
                  <a:lnTo>
                    <a:pt x="646" y="479"/>
                  </a:lnTo>
                  <a:lnTo>
                    <a:pt x="645" y="479"/>
                  </a:lnTo>
                  <a:lnTo>
                    <a:pt x="639" y="472"/>
                  </a:lnTo>
                  <a:lnTo>
                    <a:pt x="635" y="468"/>
                  </a:lnTo>
                  <a:lnTo>
                    <a:pt x="635" y="473"/>
                  </a:lnTo>
                  <a:lnTo>
                    <a:pt x="636" y="476"/>
                  </a:lnTo>
                  <a:lnTo>
                    <a:pt x="635" y="476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39" y="479"/>
                  </a:lnTo>
                  <a:lnTo>
                    <a:pt x="636" y="481"/>
                  </a:lnTo>
                  <a:lnTo>
                    <a:pt x="636" y="482"/>
                  </a:lnTo>
                  <a:lnTo>
                    <a:pt x="637" y="482"/>
                  </a:lnTo>
                  <a:lnTo>
                    <a:pt x="637" y="484"/>
                  </a:lnTo>
                  <a:lnTo>
                    <a:pt x="639" y="486"/>
                  </a:lnTo>
                  <a:lnTo>
                    <a:pt x="639" y="488"/>
                  </a:lnTo>
                  <a:lnTo>
                    <a:pt x="640" y="490"/>
                  </a:lnTo>
                  <a:lnTo>
                    <a:pt x="637" y="492"/>
                  </a:lnTo>
                  <a:lnTo>
                    <a:pt x="637" y="496"/>
                  </a:lnTo>
                  <a:lnTo>
                    <a:pt x="636" y="498"/>
                  </a:lnTo>
                  <a:lnTo>
                    <a:pt x="634" y="499"/>
                  </a:lnTo>
                  <a:lnTo>
                    <a:pt x="633" y="502"/>
                  </a:lnTo>
                  <a:lnTo>
                    <a:pt x="635" y="502"/>
                  </a:lnTo>
                  <a:lnTo>
                    <a:pt x="635" y="505"/>
                  </a:lnTo>
                  <a:lnTo>
                    <a:pt x="634" y="505"/>
                  </a:lnTo>
                  <a:lnTo>
                    <a:pt x="629" y="504"/>
                  </a:lnTo>
                  <a:lnTo>
                    <a:pt x="627" y="506"/>
                  </a:lnTo>
                  <a:lnTo>
                    <a:pt x="628" y="509"/>
                  </a:lnTo>
                  <a:lnTo>
                    <a:pt x="627" y="510"/>
                  </a:lnTo>
                  <a:lnTo>
                    <a:pt x="627" y="509"/>
                  </a:lnTo>
                  <a:lnTo>
                    <a:pt x="625" y="509"/>
                  </a:lnTo>
                  <a:lnTo>
                    <a:pt x="624" y="508"/>
                  </a:lnTo>
                  <a:lnTo>
                    <a:pt x="623" y="509"/>
                  </a:lnTo>
                  <a:lnTo>
                    <a:pt x="622" y="509"/>
                  </a:lnTo>
                  <a:lnTo>
                    <a:pt x="622" y="510"/>
                  </a:lnTo>
                  <a:lnTo>
                    <a:pt x="623" y="510"/>
                  </a:lnTo>
                  <a:lnTo>
                    <a:pt x="622" y="511"/>
                  </a:lnTo>
                  <a:lnTo>
                    <a:pt x="619" y="510"/>
                  </a:lnTo>
                  <a:lnTo>
                    <a:pt x="619" y="511"/>
                  </a:lnTo>
                  <a:lnTo>
                    <a:pt x="625" y="514"/>
                  </a:lnTo>
                  <a:lnTo>
                    <a:pt x="627" y="516"/>
                  </a:lnTo>
                  <a:lnTo>
                    <a:pt x="627" y="517"/>
                  </a:lnTo>
                  <a:lnTo>
                    <a:pt x="625" y="518"/>
                  </a:lnTo>
                  <a:lnTo>
                    <a:pt x="627" y="522"/>
                  </a:lnTo>
                  <a:lnTo>
                    <a:pt x="628" y="523"/>
                  </a:lnTo>
                  <a:lnTo>
                    <a:pt x="629" y="523"/>
                  </a:lnTo>
                  <a:lnTo>
                    <a:pt x="629" y="524"/>
                  </a:lnTo>
                  <a:lnTo>
                    <a:pt x="630" y="525"/>
                  </a:lnTo>
                  <a:lnTo>
                    <a:pt x="633" y="525"/>
                  </a:lnTo>
                  <a:lnTo>
                    <a:pt x="634" y="527"/>
                  </a:lnTo>
                  <a:lnTo>
                    <a:pt x="631" y="528"/>
                  </a:lnTo>
                  <a:lnTo>
                    <a:pt x="634" y="528"/>
                  </a:lnTo>
                  <a:lnTo>
                    <a:pt x="635" y="530"/>
                  </a:lnTo>
                  <a:lnTo>
                    <a:pt x="635" y="533"/>
                  </a:lnTo>
                  <a:lnTo>
                    <a:pt x="633" y="533"/>
                  </a:lnTo>
                  <a:lnTo>
                    <a:pt x="635" y="535"/>
                  </a:lnTo>
                  <a:lnTo>
                    <a:pt x="635" y="539"/>
                  </a:lnTo>
                  <a:lnTo>
                    <a:pt x="639" y="540"/>
                  </a:lnTo>
                  <a:lnTo>
                    <a:pt x="639" y="542"/>
                  </a:lnTo>
                  <a:lnTo>
                    <a:pt x="637" y="543"/>
                  </a:lnTo>
                  <a:lnTo>
                    <a:pt x="640" y="546"/>
                  </a:lnTo>
                  <a:lnTo>
                    <a:pt x="641" y="546"/>
                  </a:lnTo>
                  <a:lnTo>
                    <a:pt x="640" y="548"/>
                  </a:lnTo>
                  <a:lnTo>
                    <a:pt x="639" y="549"/>
                  </a:lnTo>
                  <a:lnTo>
                    <a:pt x="637" y="549"/>
                  </a:lnTo>
                  <a:lnTo>
                    <a:pt x="636" y="551"/>
                  </a:lnTo>
                  <a:lnTo>
                    <a:pt x="636" y="553"/>
                  </a:lnTo>
                  <a:lnTo>
                    <a:pt x="637" y="553"/>
                  </a:lnTo>
                  <a:lnTo>
                    <a:pt x="640" y="554"/>
                  </a:lnTo>
                  <a:lnTo>
                    <a:pt x="641" y="555"/>
                  </a:lnTo>
                  <a:lnTo>
                    <a:pt x="642" y="558"/>
                  </a:lnTo>
                  <a:lnTo>
                    <a:pt x="642" y="559"/>
                  </a:lnTo>
                  <a:lnTo>
                    <a:pt x="643" y="559"/>
                  </a:lnTo>
                  <a:lnTo>
                    <a:pt x="643" y="562"/>
                  </a:lnTo>
                  <a:lnTo>
                    <a:pt x="645" y="562"/>
                  </a:lnTo>
                  <a:lnTo>
                    <a:pt x="645" y="564"/>
                  </a:lnTo>
                  <a:lnTo>
                    <a:pt x="646" y="565"/>
                  </a:lnTo>
                  <a:lnTo>
                    <a:pt x="646" y="566"/>
                  </a:lnTo>
                  <a:lnTo>
                    <a:pt x="645" y="567"/>
                  </a:lnTo>
                  <a:lnTo>
                    <a:pt x="643" y="570"/>
                  </a:lnTo>
                  <a:lnTo>
                    <a:pt x="642" y="571"/>
                  </a:lnTo>
                  <a:lnTo>
                    <a:pt x="640" y="572"/>
                  </a:lnTo>
                  <a:lnTo>
                    <a:pt x="639" y="573"/>
                  </a:lnTo>
                  <a:lnTo>
                    <a:pt x="640" y="574"/>
                  </a:lnTo>
                  <a:lnTo>
                    <a:pt x="643" y="574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49" y="576"/>
                  </a:lnTo>
                  <a:lnTo>
                    <a:pt x="647" y="578"/>
                  </a:lnTo>
                  <a:lnTo>
                    <a:pt x="643" y="578"/>
                  </a:lnTo>
                  <a:lnTo>
                    <a:pt x="642" y="579"/>
                  </a:lnTo>
                  <a:lnTo>
                    <a:pt x="642" y="580"/>
                  </a:lnTo>
                  <a:lnTo>
                    <a:pt x="641" y="580"/>
                  </a:lnTo>
                  <a:lnTo>
                    <a:pt x="645" y="584"/>
                  </a:lnTo>
                  <a:lnTo>
                    <a:pt x="646" y="586"/>
                  </a:lnTo>
                  <a:lnTo>
                    <a:pt x="648" y="589"/>
                  </a:lnTo>
                  <a:lnTo>
                    <a:pt x="646" y="591"/>
                  </a:lnTo>
                  <a:lnTo>
                    <a:pt x="643" y="592"/>
                  </a:lnTo>
                  <a:lnTo>
                    <a:pt x="641" y="595"/>
                  </a:lnTo>
                  <a:lnTo>
                    <a:pt x="639" y="594"/>
                  </a:lnTo>
                  <a:lnTo>
                    <a:pt x="637" y="595"/>
                  </a:lnTo>
                  <a:lnTo>
                    <a:pt x="640" y="595"/>
                  </a:lnTo>
                  <a:lnTo>
                    <a:pt x="640" y="596"/>
                  </a:lnTo>
                  <a:lnTo>
                    <a:pt x="642" y="597"/>
                  </a:lnTo>
                  <a:lnTo>
                    <a:pt x="646" y="597"/>
                  </a:lnTo>
                  <a:lnTo>
                    <a:pt x="647" y="599"/>
                  </a:lnTo>
                  <a:lnTo>
                    <a:pt x="649" y="601"/>
                  </a:lnTo>
                  <a:lnTo>
                    <a:pt x="648" y="603"/>
                  </a:lnTo>
                  <a:lnTo>
                    <a:pt x="647" y="604"/>
                  </a:lnTo>
                  <a:lnTo>
                    <a:pt x="649" y="608"/>
                  </a:lnTo>
                  <a:lnTo>
                    <a:pt x="650" y="608"/>
                  </a:lnTo>
                  <a:lnTo>
                    <a:pt x="654" y="609"/>
                  </a:lnTo>
                  <a:lnTo>
                    <a:pt x="654" y="610"/>
                  </a:lnTo>
                  <a:lnTo>
                    <a:pt x="655" y="611"/>
                  </a:lnTo>
                  <a:lnTo>
                    <a:pt x="660" y="611"/>
                  </a:lnTo>
                  <a:lnTo>
                    <a:pt x="662" y="614"/>
                  </a:lnTo>
                  <a:lnTo>
                    <a:pt x="661" y="615"/>
                  </a:lnTo>
                  <a:lnTo>
                    <a:pt x="662" y="616"/>
                  </a:lnTo>
                  <a:lnTo>
                    <a:pt x="662" y="619"/>
                  </a:lnTo>
                  <a:lnTo>
                    <a:pt x="664" y="620"/>
                  </a:lnTo>
                  <a:lnTo>
                    <a:pt x="666" y="621"/>
                  </a:lnTo>
                  <a:lnTo>
                    <a:pt x="668" y="619"/>
                  </a:lnTo>
                  <a:lnTo>
                    <a:pt x="671" y="617"/>
                  </a:lnTo>
                  <a:lnTo>
                    <a:pt x="673" y="617"/>
                  </a:lnTo>
                  <a:lnTo>
                    <a:pt x="674" y="615"/>
                  </a:lnTo>
                  <a:lnTo>
                    <a:pt x="674" y="613"/>
                  </a:lnTo>
                  <a:lnTo>
                    <a:pt x="673" y="611"/>
                  </a:lnTo>
                  <a:lnTo>
                    <a:pt x="673" y="610"/>
                  </a:lnTo>
                  <a:lnTo>
                    <a:pt x="672" y="609"/>
                  </a:lnTo>
                  <a:lnTo>
                    <a:pt x="673" y="609"/>
                  </a:lnTo>
                  <a:lnTo>
                    <a:pt x="676" y="611"/>
                  </a:lnTo>
                  <a:lnTo>
                    <a:pt x="679" y="614"/>
                  </a:lnTo>
                  <a:lnTo>
                    <a:pt x="683" y="615"/>
                  </a:lnTo>
                  <a:lnTo>
                    <a:pt x="685" y="617"/>
                  </a:lnTo>
                  <a:lnTo>
                    <a:pt x="686" y="620"/>
                  </a:lnTo>
                  <a:lnTo>
                    <a:pt x="686" y="623"/>
                  </a:lnTo>
                  <a:lnTo>
                    <a:pt x="689" y="626"/>
                  </a:lnTo>
                  <a:lnTo>
                    <a:pt x="690" y="628"/>
                  </a:lnTo>
                  <a:lnTo>
                    <a:pt x="690" y="629"/>
                  </a:lnTo>
                  <a:lnTo>
                    <a:pt x="691" y="629"/>
                  </a:lnTo>
                  <a:lnTo>
                    <a:pt x="693" y="627"/>
                  </a:lnTo>
                  <a:lnTo>
                    <a:pt x="698" y="632"/>
                  </a:lnTo>
                  <a:lnTo>
                    <a:pt x="698" y="634"/>
                  </a:lnTo>
                  <a:lnTo>
                    <a:pt x="701" y="635"/>
                  </a:lnTo>
                  <a:lnTo>
                    <a:pt x="701" y="638"/>
                  </a:lnTo>
                  <a:lnTo>
                    <a:pt x="699" y="639"/>
                  </a:lnTo>
                  <a:lnTo>
                    <a:pt x="701" y="641"/>
                  </a:lnTo>
                  <a:lnTo>
                    <a:pt x="703" y="644"/>
                  </a:lnTo>
                  <a:lnTo>
                    <a:pt x="702" y="645"/>
                  </a:lnTo>
                  <a:lnTo>
                    <a:pt x="702" y="646"/>
                  </a:lnTo>
                  <a:lnTo>
                    <a:pt x="703" y="647"/>
                  </a:lnTo>
                  <a:lnTo>
                    <a:pt x="707" y="648"/>
                  </a:lnTo>
                  <a:lnTo>
                    <a:pt x="709" y="648"/>
                  </a:lnTo>
                  <a:lnTo>
                    <a:pt x="711" y="651"/>
                  </a:lnTo>
                  <a:lnTo>
                    <a:pt x="715" y="651"/>
                  </a:lnTo>
                  <a:lnTo>
                    <a:pt x="715" y="652"/>
                  </a:lnTo>
                  <a:lnTo>
                    <a:pt x="717" y="653"/>
                  </a:lnTo>
                  <a:lnTo>
                    <a:pt x="718" y="653"/>
                  </a:lnTo>
                  <a:lnTo>
                    <a:pt x="720" y="656"/>
                  </a:lnTo>
                  <a:lnTo>
                    <a:pt x="721" y="656"/>
                  </a:lnTo>
                  <a:lnTo>
                    <a:pt x="723" y="654"/>
                  </a:lnTo>
                  <a:lnTo>
                    <a:pt x="724" y="654"/>
                  </a:lnTo>
                  <a:lnTo>
                    <a:pt x="724" y="656"/>
                  </a:lnTo>
                  <a:lnTo>
                    <a:pt x="726" y="657"/>
                  </a:lnTo>
                  <a:lnTo>
                    <a:pt x="728" y="657"/>
                  </a:lnTo>
                  <a:lnTo>
                    <a:pt x="729" y="656"/>
                  </a:lnTo>
                  <a:lnTo>
                    <a:pt x="732" y="656"/>
                  </a:lnTo>
                  <a:lnTo>
                    <a:pt x="733" y="658"/>
                  </a:lnTo>
                  <a:lnTo>
                    <a:pt x="734" y="658"/>
                  </a:lnTo>
                  <a:lnTo>
                    <a:pt x="740" y="659"/>
                  </a:lnTo>
                  <a:lnTo>
                    <a:pt x="741" y="659"/>
                  </a:lnTo>
                  <a:lnTo>
                    <a:pt x="742" y="660"/>
                  </a:lnTo>
                  <a:lnTo>
                    <a:pt x="743" y="663"/>
                  </a:lnTo>
                  <a:lnTo>
                    <a:pt x="743" y="664"/>
                  </a:lnTo>
                  <a:lnTo>
                    <a:pt x="746" y="666"/>
                  </a:lnTo>
                  <a:lnTo>
                    <a:pt x="752" y="669"/>
                  </a:lnTo>
                  <a:lnTo>
                    <a:pt x="759" y="666"/>
                  </a:lnTo>
                  <a:lnTo>
                    <a:pt x="759" y="660"/>
                  </a:lnTo>
                  <a:lnTo>
                    <a:pt x="761" y="658"/>
                  </a:lnTo>
                  <a:lnTo>
                    <a:pt x="768" y="658"/>
                  </a:lnTo>
                  <a:lnTo>
                    <a:pt x="770" y="657"/>
                  </a:lnTo>
                  <a:lnTo>
                    <a:pt x="773" y="654"/>
                  </a:lnTo>
                  <a:lnTo>
                    <a:pt x="774" y="653"/>
                  </a:lnTo>
                  <a:lnTo>
                    <a:pt x="776" y="653"/>
                  </a:lnTo>
                  <a:lnTo>
                    <a:pt x="778" y="647"/>
                  </a:lnTo>
                  <a:lnTo>
                    <a:pt x="779" y="645"/>
                  </a:lnTo>
                  <a:lnTo>
                    <a:pt x="779" y="642"/>
                  </a:lnTo>
                  <a:lnTo>
                    <a:pt x="777" y="634"/>
                  </a:lnTo>
                  <a:lnTo>
                    <a:pt x="777" y="633"/>
                  </a:lnTo>
                  <a:lnTo>
                    <a:pt x="773" y="629"/>
                  </a:lnTo>
                  <a:lnTo>
                    <a:pt x="772" y="627"/>
                  </a:lnTo>
                  <a:lnTo>
                    <a:pt x="771" y="626"/>
                  </a:lnTo>
                  <a:lnTo>
                    <a:pt x="772" y="623"/>
                  </a:lnTo>
                  <a:lnTo>
                    <a:pt x="776" y="622"/>
                  </a:lnTo>
                  <a:lnTo>
                    <a:pt x="777" y="620"/>
                  </a:lnTo>
                  <a:lnTo>
                    <a:pt x="776" y="619"/>
                  </a:lnTo>
                  <a:lnTo>
                    <a:pt x="776" y="617"/>
                  </a:lnTo>
                  <a:lnTo>
                    <a:pt x="773" y="617"/>
                  </a:lnTo>
                  <a:lnTo>
                    <a:pt x="771" y="615"/>
                  </a:lnTo>
                  <a:lnTo>
                    <a:pt x="772" y="614"/>
                  </a:lnTo>
                  <a:lnTo>
                    <a:pt x="768" y="614"/>
                  </a:lnTo>
                  <a:lnTo>
                    <a:pt x="766" y="611"/>
                  </a:lnTo>
                  <a:lnTo>
                    <a:pt x="767" y="608"/>
                  </a:lnTo>
                  <a:lnTo>
                    <a:pt x="765" y="605"/>
                  </a:lnTo>
                  <a:lnTo>
                    <a:pt x="763" y="607"/>
                  </a:lnTo>
                  <a:lnTo>
                    <a:pt x="760" y="609"/>
                  </a:lnTo>
                  <a:lnTo>
                    <a:pt x="760" y="611"/>
                  </a:lnTo>
                  <a:lnTo>
                    <a:pt x="753" y="611"/>
                  </a:lnTo>
                  <a:lnTo>
                    <a:pt x="749" y="614"/>
                  </a:lnTo>
                  <a:lnTo>
                    <a:pt x="747" y="615"/>
                  </a:lnTo>
                  <a:lnTo>
                    <a:pt x="745" y="614"/>
                  </a:lnTo>
                  <a:lnTo>
                    <a:pt x="739" y="610"/>
                  </a:lnTo>
                  <a:lnTo>
                    <a:pt x="735" y="605"/>
                  </a:lnTo>
                  <a:lnTo>
                    <a:pt x="726" y="591"/>
                  </a:lnTo>
                  <a:lnTo>
                    <a:pt x="724" y="586"/>
                  </a:lnTo>
                  <a:lnTo>
                    <a:pt x="722" y="582"/>
                  </a:lnTo>
                  <a:lnTo>
                    <a:pt x="718" y="578"/>
                  </a:lnTo>
                  <a:lnTo>
                    <a:pt x="715" y="578"/>
                  </a:lnTo>
                  <a:lnTo>
                    <a:pt x="712" y="573"/>
                  </a:lnTo>
                  <a:lnTo>
                    <a:pt x="714" y="571"/>
                  </a:lnTo>
                  <a:lnTo>
                    <a:pt x="712" y="570"/>
                  </a:lnTo>
                  <a:lnTo>
                    <a:pt x="712" y="567"/>
                  </a:lnTo>
                  <a:lnTo>
                    <a:pt x="714" y="568"/>
                  </a:lnTo>
                  <a:lnTo>
                    <a:pt x="715" y="567"/>
                  </a:lnTo>
                  <a:lnTo>
                    <a:pt x="711" y="565"/>
                  </a:lnTo>
                  <a:lnTo>
                    <a:pt x="711" y="564"/>
                  </a:lnTo>
                  <a:lnTo>
                    <a:pt x="709" y="559"/>
                  </a:lnTo>
                  <a:lnTo>
                    <a:pt x="710" y="557"/>
                  </a:lnTo>
                  <a:lnTo>
                    <a:pt x="714" y="558"/>
                  </a:lnTo>
                  <a:lnTo>
                    <a:pt x="715" y="560"/>
                  </a:lnTo>
                  <a:lnTo>
                    <a:pt x="717" y="560"/>
                  </a:lnTo>
                  <a:lnTo>
                    <a:pt x="718" y="558"/>
                  </a:lnTo>
                  <a:lnTo>
                    <a:pt x="720" y="557"/>
                  </a:lnTo>
                  <a:lnTo>
                    <a:pt x="723" y="555"/>
                  </a:lnTo>
                  <a:lnTo>
                    <a:pt x="726" y="553"/>
                  </a:lnTo>
                  <a:lnTo>
                    <a:pt x="724" y="551"/>
                  </a:lnTo>
                  <a:lnTo>
                    <a:pt x="726" y="548"/>
                  </a:lnTo>
                  <a:lnTo>
                    <a:pt x="726" y="547"/>
                  </a:lnTo>
                  <a:lnTo>
                    <a:pt x="727" y="545"/>
                  </a:lnTo>
                  <a:lnTo>
                    <a:pt x="728" y="543"/>
                  </a:lnTo>
                  <a:lnTo>
                    <a:pt x="727" y="539"/>
                  </a:lnTo>
                  <a:lnTo>
                    <a:pt x="726" y="537"/>
                  </a:lnTo>
                  <a:lnTo>
                    <a:pt x="726" y="536"/>
                  </a:lnTo>
                  <a:lnTo>
                    <a:pt x="729" y="535"/>
                  </a:lnTo>
                  <a:lnTo>
                    <a:pt x="730" y="535"/>
                  </a:lnTo>
                  <a:lnTo>
                    <a:pt x="732" y="534"/>
                  </a:lnTo>
                  <a:lnTo>
                    <a:pt x="734" y="533"/>
                  </a:lnTo>
                  <a:lnTo>
                    <a:pt x="735" y="534"/>
                  </a:lnTo>
                  <a:lnTo>
                    <a:pt x="742" y="536"/>
                  </a:lnTo>
                  <a:lnTo>
                    <a:pt x="749" y="540"/>
                  </a:lnTo>
                  <a:lnTo>
                    <a:pt x="754" y="543"/>
                  </a:lnTo>
                  <a:lnTo>
                    <a:pt x="757" y="546"/>
                  </a:lnTo>
                  <a:lnTo>
                    <a:pt x="759" y="546"/>
                  </a:lnTo>
                  <a:lnTo>
                    <a:pt x="761" y="547"/>
                  </a:lnTo>
                  <a:lnTo>
                    <a:pt x="763" y="548"/>
                  </a:lnTo>
                  <a:lnTo>
                    <a:pt x="764" y="551"/>
                  </a:lnTo>
                  <a:lnTo>
                    <a:pt x="763" y="553"/>
                  </a:lnTo>
                  <a:lnTo>
                    <a:pt x="764" y="554"/>
                  </a:lnTo>
                  <a:lnTo>
                    <a:pt x="766" y="559"/>
                  </a:lnTo>
                  <a:lnTo>
                    <a:pt x="777" y="565"/>
                  </a:lnTo>
                  <a:lnTo>
                    <a:pt x="782" y="566"/>
                  </a:lnTo>
                  <a:lnTo>
                    <a:pt x="786" y="566"/>
                  </a:lnTo>
                  <a:lnTo>
                    <a:pt x="790" y="565"/>
                  </a:lnTo>
                  <a:lnTo>
                    <a:pt x="791" y="566"/>
                  </a:lnTo>
                  <a:lnTo>
                    <a:pt x="791" y="571"/>
                  </a:lnTo>
                  <a:lnTo>
                    <a:pt x="792" y="572"/>
                  </a:lnTo>
                  <a:lnTo>
                    <a:pt x="792" y="573"/>
                  </a:lnTo>
                  <a:lnTo>
                    <a:pt x="791" y="572"/>
                  </a:lnTo>
                  <a:lnTo>
                    <a:pt x="789" y="571"/>
                  </a:lnTo>
                  <a:lnTo>
                    <a:pt x="788" y="570"/>
                  </a:lnTo>
                  <a:lnTo>
                    <a:pt x="786" y="572"/>
                  </a:lnTo>
                  <a:lnTo>
                    <a:pt x="778" y="572"/>
                  </a:lnTo>
                  <a:lnTo>
                    <a:pt x="777" y="574"/>
                  </a:lnTo>
                  <a:lnTo>
                    <a:pt x="777" y="576"/>
                  </a:lnTo>
                  <a:lnTo>
                    <a:pt x="780" y="580"/>
                  </a:lnTo>
                  <a:lnTo>
                    <a:pt x="780" y="582"/>
                  </a:lnTo>
                  <a:lnTo>
                    <a:pt x="779" y="583"/>
                  </a:lnTo>
                  <a:lnTo>
                    <a:pt x="777" y="584"/>
                  </a:lnTo>
                  <a:lnTo>
                    <a:pt x="777" y="585"/>
                  </a:lnTo>
                  <a:lnTo>
                    <a:pt x="778" y="586"/>
                  </a:lnTo>
                  <a:lnTo>
                    <a:pt x="778" y="585"/>
                  </a:lnTo>
                  <a:lnTo>
                    <a:pt x="779" y="585"/>
                  </a:lnTo>
                  <a:lnTo>
                    <a:pt x="780" y="584"/>
                  </a:lnTo>
                  <a:lnTo>
                    <a:pt x="782" y="584"/>
                  </a:lnTo>
                  <a:lnTo>
                    <a:pt x="782" y="583"/>
                  </a:lnTo>
                  <a:lnTo>
                    <a:pt x="783" y="582"/>
                  </a:lnTo>
                  <a:lnTo>
                    <a:pt x="783" y="578"/>
                  </a:lnTo>
                  <a:lnTo>
                    <a:pt x="785" y="578"/>
                  </a:lnTo>
                  <a:lnTo>
                    <a:pt x="786" y="577"/>
                  </a:lnTo>
                  <a:lnTo>
                    <a:pt x="790" y="574"/>
                  </a:lnTo>
                  <a:lnTo>
                    <a:pt x="791" y="574"/>
                  </a:lnTo>
                  <a:lnTo>
                    <a:pt x="794" y="576"/>
                  </a:lnTo>
                  <a:lnTo>
                    <a:pt x="795" y="576"/>
                  </a:lnTo>
                  <a:lnTo>
                    <a:pt x="796" y="573"/>
                  </a:lnTo>
                  <a:lnTo>
                    <a:pt x="792" y="570"/>
                  </a:lnTo>
                  <a:lnTo>
                    <a:pt x="792" y="568"/>
                  </a:lnTo>
                  <a:lnTo>
                    <a:pt x="794" y="568"/>
                  </a:lnTo>
                  <a:lnTo>
                    <a:pt x="797" y="572"/>
                  </a:lnTo>
                  <a:lnTo>
                    <a:pt x="802" y="573"/>
                  </a:lnTo>
                  <a:lnTo>
                    <a:pt x="807" y="576"/>
                  </a:lnTo>
                  <a:lnTo>
                    <a:pt x="813" y="576"/>
                  </a:lnTo>
                  <a:lnTo>
                    <a:pt x="814" y="577"/>
                  </a:lnTo>
                  <a:lnTo>
                    <a:pt x="820" y="580"/>
                  </a:lnTo>
                  <a:lnTo>
                    <a:pt x="823" y="584"/>
                  </a:lnTo>
                  <a:lnTo>
                    <a:pt x="828" y="585"/>
                  </a:lnTo>
                  <a:lnTo>
                    <a:pt x="830" y="585"/>
                  </a:lnTo>
                  <a:lnTo>
                    <a:pt x="832" y="586"/>
                  </a:lnTo>
                  <a:lnTo>
                    <a:pt x="832" y="588"/>
                  </a:lnTo>
                  <a:lnTo>
                    <a:pt x="836" y="592"/>
                  </a:lnTo>
                  <a:lnTo>
                    <a:pt x="841" y="596"/>
                  </a:lnTo>
                  <a:lnTo>
                    <a:pt x="848" y="595"/>
                  </a:lnTo>
                  <a:lnTo>
                    <a:pt x="850" y="594"/>
                  </a:lnTo>
                  <a:lnTo>
                    <a:pt x="848" y="592"/>
                  </a:lnTo>
                  <a:lnTo>
                    <a:pt x="850" y="592"/>
                  </a:lnTo>
                  <a:lnTo>
                    <a:pt x="852" y="591"/>
                  </a:lnTo>
                  <a:lnTo>
                    <a:pt x="853" y="591"/>
                  </a:lnTo>
                  <a:lnTo>
                    <a:pt x="855" y="590"/>
                  </a:lnTo>
                  <a:lnTo>
                    <a:pt x="857" y="590"/>
                  </a:lnTo>
                  <a:lnTo>
                    <a:pt x="855" y="588"/>
                  </a:lnTo>
                  <a:lnTo>
                    <a:pt x="854" y="589"/>
                  </a:lnTo>
                  <a:lnTo>
                    <a:pt x="852" y="590"/>
                  </a:lnTo>
                  <a:lnTo>
                    <a:pt x="851" y="590"/>
                  </a:lnTo>
                  <a:lnTo>
                    <a:pt x="851" y="589"/>
                  </a:lnTo>
                  <a:lnTo>
                    <a:pt x="852" y="584"/>
                  </a:lnTo>
                  <a:lnTo>
                    <a:pt x="852" y="583"/>
                  </a:lnTo>
                  <a:lnTo>
                    <a:pt x="855" y="583"/>
                  </a:lnTo>
                  <a:lnTo>
                    <a:pt x="854" y="582"/>
                  </a:lnTo>
                  <a:lnTo>
                    <a:pt x="853" y="582"/>
                  </a:lnTo>
                  <a:lnTo>
                    <a:pt x="853" y="580"/>
                  </a:lnTo>
                  <a:lnTo>
                    <a:pt x="855" y="579"/>
                  </a:lnTo>
                  <a:lnTo>
                    <a:pt x="859" y="578"/>
                  </a:lnTo>
                  <a:lnTo>
                    <a:pt x="861" y="580"/>
                  </a:lnTo>
                  <a:lnTo>
                    <a:pt x="863" y="580"/>
                  </a:lnTo>
                  <a:lnTo>
                    <a:pt x="866" y="579"/>
                  </a:lnTo>
                  <a:lnTo>
                    <a:pt x="867" y="579"/>
                  </a:lnTo>
                  <a:lnTo>
                    <a:pt x="870" y="580"/>
                  </a:lnTo>
                  <a:lnTo>
                    <a:pt x="870" y="582"/>
                  </a:lnTo>
                  <a:lnTo>
                    <a:pt x="871" y="583"/>
                  </a:lnTo>
                  <a:lnTo>
                    <a:pt x="871" y="585"/>
                  </a:lnTo>
                  <a:lnTo>
                    <a:pt x="872" y="586"/>
                  </a:lnTo>
                  <a:lnTo>
                    <a:pt x="875" y="588"/>
                  </a:lnTo>
                  <a:lnTo>
                    <a:pt x="876" y="589"/>
                  </a:lnTo>
                  <a:lnTo>
                    <a:pt x="878" y="589"/>
                  </a:lnTo>
                  <a:lnTo>
                    <a:pt x="878" y="591"/>
                  </a:lnTo>
                  <a:lnTo>
                    <a:pt x="879" y="592"/>
                  </a:lnTo>
                  <a:lnTo>
                    <a:pt x="879" y="594"/>
                  </a:lnTo>
                  <a:lnTo>
                    <a:pt x="878" y="594"/>
                  </a:lnTo>
                  <a:lnTo>
                    <a:pt x="873" y="592"/>
                  </a:lnTo>
                  <a:lnTo>
                    <a:pt x="867" y="592"/>
                  </a:lnTo>
                  <a:lnTo>
                    <a:pt x="866" y="591"/>
                  </a:lnTo>
                  <a:lnTo>
                    <a:pt x="865" y="589"/>
                  </a:lnTo>
                  <a:lnTo>
                    <a:pt x="864" y="588"/>
                  </a:lnTo>
                  <a:lnTo>
                    <a:pt x="863" y="585"/>
                  </a:lnTo>
                  <a:lnTo>
                    <a:pt x="861" y="585"/>
                  </a:lnTo>
                  <a:lnTo>
                    <a:pt x="860" y="584"/>
                  </a:lnTo>
                  <a:lnTo>
                    <a:pt x="858" y="584"/>
                  </a:lnTo>
                  <a:lnTo>
                    <a:pt x="863" y="588"/>
                  </a:lnTo>
                  <a:lnTo>
                    <a:pt x="864" y="590"/>
                  </a:lnTo>
                  <a:lnTo>
                    <a:pt x="866" y="592"/>
                  </a:lnTo>
                  <a:lnTo>
                    <a:pt x="867" y="595"/>
                  </a:lnTo>
                  <a:lnTo>
                    <a:pt x="869" y="595"/>
                  </a:lnTo>
                  <a:lnTo>
                    <a:pt x="875" y="594"/>
                  </a:lnTo>
                  <a:lnTo>
                    <a:pt x="876" y="594"/>
                  </a:lnTo>
                  <a:lnTo>
                    <a:pt x="877" y="595"/>
                  </a:lnTo>
                  <a:lnTo>
                    <a:pt x="879" y="596"/>
                  </a:lnTo>
                  <a:lnTo>
                    <a:pt x="882" y="596"/>
                  </a:lnTo>
                  <a:lnTo>
                    <a:pt x="882" y="591"/>
                  </a:lnTo>
                  <a:lnTo>
                    <a:pt x="879" y="586"/>
                  </a:lnTo>
                  <a:lnTo>
                    <a:pt x="878" y="580"/>
                  </a:lnTo>
                  <a:lnTo>
                    <a:pt x="878" y="579"/>
                  </a:lnTo>
                  <a:lnTo>
                    <a:pt x="877" y="579"/>
                  </a:lnTo>
                  <a:lnTo>
                    <a:pt x="877" y="574"/>
                  </a:lnTo>
                  <a:lnTo>
                    <a:pt x="878" y="573"/>
                  </a:lnTo>
                  <a:lnTo>
                    <a:pt x="879" y="573"/>
                  </a:lnTo>
                  <a:lnTo>
                    <a:pt x="881" y="574"/>
                  </a:lnTo>
                  <a:lnTo>
                    <a:pt x="882" y="574"/>
                  </a:lnTo>
                  <a:lnTo>
                    <a:pt x="882" y="573"/>
                  </a:lnTo>
                  <a:lnTo>
                    <a:pt x="878" y="570"/>
                  </a:lnTo>
                  <a:lnTo>
                    <a:pt x="877" y="567"/>
                  </a:lnTo>
                  <a:lnTo>
                    <a:pt x="876" y="558"/>
                  </a:lnTo>
                  <a:lnTo>
                    <a:pt x="875" y="557"/>
                  </a:lnTo>
                  <a:lnTo>
                    <a:pt x="875" y="555"/>
                  </a:lnTo>
                  <a:lnTo>
                    <a:pt x="872" y="553"/>
                  </a:lnTo>
                  <a:lnTo>
                    <a:pt x="872" y="552"/>
                  </a:lnTo>
                  <a:lnTo>
                    <a:pt x="871" y="549"/>
                  </a:lnTo>
                  <a:lnTo>
                    <a:pt x="871" y="548"/>
                  </a:lnTo>
                  <a:lnTo>
                    <a:pt x="870" y="547"/>
                  </a:lnTo>
                  <a:lnTo>
                    <a:pt x="865" y="545"/>
                  </a:lnTo>
                  <a:lnTo>
                    <a:pt x="864" y="543"/>
                  </a:lnTo>
                  <a:lnTo>
                    <a:pt x="854" y="523"/>
                  </a:lnTo>
                  <a:lnTo>
                    <a:pt x="851" y="518"/>
                  </a:lnTo>
                  <a:lnTo>
                    <a:pt x="848" y="515"/>
                  </a:lnTo>
                  <a:lnTo>
                    <a:pt x="848" y="512"/>
                  </a:lnTo>
                  <a:lnTo>
                    <a:pt x="847" y="510"/>
                  </a:lnTo>
                  <a:lnTo>
                    <a:pt x="847" y="500"/>
                  </a:lnTo>
                  <a:lnTo>
                    <a:pt x="848" y="498"/>
                  </a:lnTo>
                  <a:lnTo>
                    <a:pt x="848" y="496"/>
                  </a:lnTo>
                  <a:lnTo>
                    <a:pt x="850" y="494"/>
                  </a:lnTo>
                  <a:lnTo>
                    <a:pt x="852" y="490"/>
                  </a:lnTo>
                  <a:lnTo>
                    <a:pt x="859" y="484"/>
                  </a:lnTo>
                  <a:lnTo>
                    <a:pt x="863" y="482"/>
                  </a:lnTo>
                  <a:lnTo>
                    <a:pt x="871" y="476"/>
                  </a:lnTo>
                  <a:lnTo>
                    <a:pt x="879" y="468"/>
                  </a:lnTo>
                  <a:lnTo>
                    <a:pt x="886" y="456"/>
                  </a:lnTo>
                  <a:lnTo>
                    <a:pt x="890" y="451"/>
                  </a:lnTo>
                  <a:lnTo>
                    <a:pt x="894" y="449"/>
                  </a:lnTo>
                  <a:lnTo>
                    <a:pt x="902" y="448"/>
                  </a:lnTo>
                  <a:lnTo>
                    <a:pt x="907" y="445"/>
                  </a:lnTo>
                  <a:lnTo>
                    <a:pt x="916" y="442"/>
                  </a:lnTo>
                  <a:lnTo>
                    <a:pt x="919" y="439"/>
                  </a:lnTo>
                  <a:lnTo>
                    <a:pt x="920" y="439"/>
                  </a:lnTo>
                  <a:lnTo>
                    <a:pt x="920" y="438"/>
                  </a:lnTo>
                  <a:lnTo>
                    <a:pt x="921" y="436"/>
                  </a:lnTo>
                  <a:lnTo>
                    <a:pt x="922" y="436"/>
                  </a:lnTo>
                  <a:lnTo>
                    <a:pt x="925" y="432"/>
                  </a:lnTo>
                  <a:lnTo>
                    <a:pt x="928" y="431"/>
                  </a:lnTo>
                  <a:lnTo>
                    <a:pt x="929" y="431"/>
                  </a:lnTo>
                  <a:lnTo>
                    <a:pt x="928" y="430"/>
                  </a:lnTo>
                  <a:lnTo>
                    <a:pt x="929" y="429"/>
                  </a:lnTo>
                  <a:lnTo>
                    <a:pt x="938" y="418"/>
                  </a:lnTo>
                  <a:lnTo>
                    <a:pt x="945" y="406"/>
                  </a:lnTo>
                  <a:lnTo>
                    <a:pt x="948" y="395"/>
                  </a:lnTo>
                  <a:lnTo>
                    <a:pt x="951" y="393"/>
                  </a:lnTo>
                  <a:lnTo>
                    <a:pt x="952" y="393"/>
                  </a:lnTo>
                  <a:lnTo>
                    <a:pt x="959" y="395"/>
                  </a:lnTo>
                  <a:lnTo>
                    <a:pt x="971" y="401"/>
                  </a:lnTo>
                  <a:lnTo>
                    <a:pt x="972" y="402"/>
                  </a:lnTo>
                  <a:lnTo>
                    <a:pt x="972" y="404"/>
                  </a:lnTo>
                  <a:lnTo>
                    <a:pt x="969" y="406"/>
                  </a:lnTo>
                  <a:lnTo>
                    <a:pt x="968" y="408"/>
                  </a:lnTo>
                  <a:lnTo>
                    <a:pt x="976" y="407"/>
                  </a:lnTo>
                  <a:lnTo>
                    <a:pt x="984" y="405"/>
                  </a:lnTo>
                  <a:lnTo>
                    <a:pt x="991" y="405"/>
                  </a:lnTo>
                  <a:lnTo>
                    <a:pt x="997" y="402"/>
                  </a:lnTo>
                  <a:lnTo>
                    <a:pt x="999" y="404"/>
                  </a:lnTo>
                  <a:lnTo>
                    <a:pt x="1000" y="406"/>
                  </a:lnTo>
                  <a:lnTo>
                    <a:pt x="1001" y="411"/>
                  </a:lnTo>
                  <a:lnTo>
                    <a:pt x="1002" y="412"/>
                  </a:lnTo>
                  <a:lnTo>
                    <a:pt x="1003" y="414"/>
                  </a:lnTo>
                  <a:lnTo>
                    <a:pt x="1009" y="414"/>
                  </a:lnTo>
                  <a:lnTo>
                    <a:pt x="1015" y="420"/>
                  </a:lnTo>
                  <a:lnTo>
                    <a:pt x="1015" y="424"/>
                  </a:lnTo>
                  <a:lnTo>
                    <a:pt x="1014" y="426"/>
                  </a:lnTo>
                  <a:lnTo>
                    <a:pt x="1008" y="430"/>
                  </a:lnTo>
                  <a:lnTo>
                    <a:pt x="1006" y="431"/>
                  </a:lnTo>
                  <a:lnTo>
                    <a:pt x="1004" y="433"/>
                  </a:lnTo>
                  <a:lnTo>
                    <a:pt x="1004" y="435"/>
                  </a:lnTo>
                  <a:lnTo>
                    <a:pt x="1003" y="436"/>
                  </a:lnTo>
                  <a:lnTo>
                    <a:pt x="1002" y="436"/>
                  </a:lnTo>
                  <a:lnTo>
                    <a:pt x="1002" y="437"/>
                  </a:lnTo>
                  <a:lnTo>
                    <a:pt x="1000" y="437"/>
                  </a:lnTo>
                  <a:lnTo>
                    <a:pt x="999" y="438"/>
                  </a:lnTo>
                  <a:lnTo>
                    <a:pt x="999" y="439"/>
                  </a:lnTo>
                  <a:lnTo>
                    <a:pt x="1001" y="442"/>
                  </a:lnTo>
                  <a:lnTo>
                    <a:pt x="1001" y="444"/>
                  </a:lnTo>
                  <a:lnTo>
                    <a:pt x="1006" y="444"/>
                  </a:lnTo>
                  <a:lnTo>
                    <a:pt x="1006" y="447"/>
                  </a:lnTo>
                  <a:lnTo>
                    <a:pt x="1008" y="451"/>
                  </a:lnTo>
                  <a:lnTo>
                    <a:pt x="1008" y="445"/>
                  </a:lnTo>
                  <a:lnTo>
                    <a:pt x="1007" y="443"/>
                  </a:lnTo>
                  <a:lnTo>
                    <a:pt x="1003" y="442"/>
                  </a:lnTo>
                  <a:lnTo>
                    <a:pt x="1002" y="441"/>
                  </a:lnTo>
                  <a:lnTo>
                    <a:pt x="1003" y="438"/>
                  </a:lnTo>
                  <a:lnTo>
                    <a:pt x="1007" y="435"/>
                  </a:lnTo>
                  <a:lnTo>
                    <a:pt x="1008" y="435"/>
                  </a:lnTo>
                  <a:lnTo>
                    <a:pt x="1009" y="433"/>
                  </a:lnTo>
                  <a:lnTo>
                    <a:pt x="1010" y="433"/>
                  </a:lnTo>
                  <a:lnTo>
                    <a:pt x="1013" y="432"/>
                  </a:lnTo>
                  <a:lnTo>
                    <a:pt x="1014" y="432"/>
                  </a:lnTo>
                  <a:lnTo>
                    <a:pt x="1014" y="430"/>
                  </a:lnTo>
                  <a:lnTo>
                    <a:pt x="1015" y="430"/>
                  </a:lnTo>
                  <a:lnTo>
                    <a:pt x="1016" y="429"/>
                  </a:lnTo>
                  <a:lnTo>
                    <a:pt x="1019" y="430"/>
                  </a:lnTo>
                  <a:lnTo>
                    <a:pt x="1021" y="429"/>
                  </a:lnTo>
                  <a:lnTo>
                    <a:pt x="1022" y="430"/>
                  </a:lnTo>
                  <a:lnTo>
                    <a:pt x="1024" y="432"/>
                  </a:lnTo>
                  <a:lnTo>
                    <a:pt x="1026" y="433"/>
                  </a:lnTo>
                  <a:lnTo>
                    <a:pt x="1031" y="441"/>
                  </a:lnTo>
                  <a:lnTo>
                    <a:pt x="1031" y="443"/>
                  </a:lnTo>
                  <a:lnTo>
                    <a:pt x="1029" y="444"/>
                  </a:lnTo>
                  <a:lnTo>
                    <a:pt x="1029" y="449"/>
                  </a:lnTo>
                  <a:lnTo>
                    <a:pt x="1032" y="453"/>
                  </a:lnTo>
                  <a:lnTo>
                    <a:pt x="1035" y="461"/>
                  </a:lnTo>
                  <a:lnTo>
                    <a:pt x="1035" y="462"/>
                  </a:lnTo>
                  <a:lnTo>
                    <a:pt x="1037" y="459"/>
                  </a:lnTo>
                  <a:lnTo>
                    <a:pt x="1035" y="455"/>
                  </a:lnTo>
                  <a:lnTo>
                    <a:pt x="1033" y="450"/>
                  </a:lnTo>
                  <a:lnTo>
                    <a:pt x="1033" y="448"/>
                  </a:lnTo>
                  <a:lnTo>
                    <a:pt x="1034" y="443"/>
                  </a:lnTo>
                  <a:lnTo>
                    <a:pt x="1035" y="439"/>
                  </a:lnTo>
                  <a:lnTo>
                    <a:pt x="1034" y="438"/>
                  </a:lnTo>
                  <a:lnTo>
                    <a:pt x="1033" y="433"/>
                  </a:lnTo>
                  <a:lnTo>
                    <a:pt x="1032" y="432"/>
                  </a:lnTo>
                  <a:lnTo>
                    <a:pt x="1032" y="422"/>
                  </a:lnTo>
                  <a:lnTo>
                    <a:pt x="1033" y="416"/>
                  </a:lnTo>
                  <a:lnTo>
                    <a:pt x="1034" y="411"/>
                  </a:lnTo>
                  <a:lnTo>
                    <a:pt x="1035" y="410"/>
                  </a:lnTo>
                  <a:lnTo>
                    <a:pt x="1037" y="406"/>
                  </a:lnTo>
                  <a:lnTo>
                    <a:pt x="1038" y="405"/>
                  </a:lnTo>
                  <a:lnTo>
                    <a:pt x="1038" y="401"/>
                  </a:lnTo>
                  <a:lnTo>
                    <a:pt x="1039" y="401"/>
                  </a:lnTo>
                  <a:lnTo>
                    <a:pt x="1043" y="396"/>
                  </a:lnTo>
                  <a:lnTo>
                    <a:pt x="1044" y="395"/>
                  </a:lnTo>
                  <a:lnTo>
                    <a:pt x="1044" y="392"/>
                  </a:lnTo>
                  <a:lnTo>
                    <a:pt x="1045" y="386"/>
                  </a:lnTo>
                  <a:lnTo>
                    <a:pt x="1045" y="383"/>
                  </a:lnTo>
                  <a:lnTo>
                    <a:pt x="1046" y="381"/>
                  </a:lnTo>
                  <a:lnTo>
                    <a:pt x="1049" y="380"/>
                  </a:lnTo>
                  <a:lnTo>
                    <a:pt x="1052" y="379"/>
                  </a:lnTo>
                  <a:lnTo>
                    <a:pt x="1052" y="377"/>
                  </a:lnTo>
                  <a:lnTo>
                    <a:pt x="1049" y="377"/>
                  </a:lnTo>
                  <a:lnTo>
                    <a:pt x="1047" y="376"/>
                  </a:lnTo>
                  <a:lnTo>
                    <a:pt x="1047" y="375"/>
                  </a:lnTo>
                  <a:lnTo>
                    <a:pt x="1045" y="368"/>
                  </a:lnTo>
                  <a:lnTo>
                    <a:pt x="1044" y="367"/>
                  </a:lnTo>
                  <a:lnTo>
                    <a:pt x="1044" y="364"/>
                  </a:lnTo>
                  <a:lnTo>
                    <a:pt x="1049" y="362"/>
                  </a:lnTo>
                  <a:lnTo>
                    <a:pt x="1049" y="353"/>
                  </a:lnTo>
                  <a:lnTo>
                    <a:pt x="1050" y="351"/>
                  </a:lnTo>
                  <a:lnTo>
                    <a:pt x="1049" y="350"/>
                  </a:lnTo>
                  <a:lnTo>
                    <a:pt x="1049" y="347"/>
                  </a:lnTo>
                  <a:lnTo>
                    <a:pt x="1046" y="345"/>
                  </a:lnTo>
                  <a:lnTo>
                    <a:pt x="1046" y="342"/>
                  </a:lnTo>
                  <a:lnTo>
                    <a:pt x="1041" y="337"/>
                  </a:lnTo>
                  <a:lnTo>
                    <a:pt x="1041" y="334"/>
                  </a:lnTo>
                  <a:lnTo>
                    <a:pt x="1043" y="333"/>
                  </a:lnTo>
                  <a:lnTo>
                    <a:pt x="1044" y="333"/>
                  </a:lnTo>
                  <a:lnTo>
                    <a:pt x="1044" y="331"/>
                  </a:lnTo>
                  <a:lnTo>
                    <a:pt x="1040" y="333"/>
                  </a:lnTo>
                  <a:lnTo>
                    <a:pt x="1039" y="332"/>
                  </a:lnTo>
                  <a:lnTo>
                    <a:pt x="1039" y="331"/>
                  </a:lnTo>
                  <a:lnTo>
                    <a:pt x="1037" y="330"/>
                  </a:lnTo>
                  <a:lnTo>
                    <a:pt x="1034" y="327"/>
                  </a:lnTo>
                  <a:lnTo>
                    <a:pt x="1029" y="325"/>
                  </a:lnTo>
                  <a:lnTo>
                    <a:pt x="1025" y="325"/>
                  </a:lnTo>
                  <a:lnTo>
                    <a:pt x="1022" y="324"/>
                  </a:lnTo>
                  <a:lnTo>
                    <a:pt x="1020" y="324"/>
                  </a:lnTo>
                  <a:lnTo>
                    <a:pt x="1019" y="320"/>
                  </a:lnTo>
                  <a:lnTo>
                    <a:pt x="1019" y="313"/>
                  </a:lnTo>
                  <a:lnTo>
                    <a:pt x="1020" y="306"/>
                  </a:lnTo>
                  <a:lnTo>
                    <a:pt x="1022" y="296"/>
                  </a:lnTo>
                  <a:lnTo>
                    <a:pt x="1028" y="279"/>
                  </a:lnTo>
                  <a:lnTo>
                    <a:pt x="1029" y="275"/>
                  </a:lnTo>
                  <a:lnTo>
                    <a:pt x="1029" y="269"/>
                  </a:lnTo>
                  <a:lnTo>
                    <a:pt x="1031" y="269"/>
                  </a:lnTo>
                  <a:lnTo>
                    <a:pt x="1031" y="267"/>
                  </a:lnTo>
                  <a:lnTo>
                    <a:pt x="1032" y="267"/>
                  </a:lnTo>
                  <a:lnTo>
                    <a:pt x="1032" y="270"/>
                  </a:lnTo>
                  <a:lnTo>
                    <a:pt x="1033" y="270"/>
                  </a:lnTo>
                  <a:lnTo>
                    <a:pt x="1034" y="269"/>
                  </a:lnTo>
                  <a:lnTo>
                    <a:pt x="1034" y="265"/>
                  </a:lnTo>
                  <a:lnTo>
                    <a:pt x="1032" y="265"/>
                  </a:lnTo>
                  <a:lnTo>
                    <a:pt x="1031" y="264"/>
                  </a:lnTo>
                  <a:lnTo>
                    <a:pt x="1032" y="263"/>
                  </a:lnTo>
                  <a:lnTo>
                    <a:pt x="1033" y="260"/>
                  </a:lnTo>
                  <a:lnTo>
                    <a:pt x="1033" y="257"/>
                  </a:lnTo>
                  <a:lnTo>
                    <a:pt x="1034" y="256"/>
                  </a:lnTo>
                  <a:lnTo>
                    <a:pt x="1034" y="254"/>
                  </a:lnTo>
                  <a:lnTo>
                    <a:pt x="1033" y="253"/>
                  </a:lnTo>
                  <a:lnTo>
                    <a:pt x="1033" y="251"/>
                  </a:lnTo>
                  <a:lnTo>
                    <a:pt x="1032" y="250"/>
                  </a:lnTo>
                  <a:lnTo>
                    <a:pt x="1032" y="245"/>
                  </a:lnTo>
                  <a:lnTo>
                    <a:pt x="1037" y="245"/>
                  </a:lnTo>
                  <a:lnTo>
                    <a:pt x="1038" y="244"/>
                  </a:lnTo>
                  <a:lnTo>
                    <a:pt x="1039" y="241"/>
                  </a:lnTo>
                  <a:lnTo>
                    <a:pt x="1040" y="240"/>
                  </a:lnTo>
                  <a:lnTo>
                    <a:pt x="1038" y="239"/>
                  </a:lnTo>
                  <a:lnTo>
                    <a:pt x="1034" y="241"/>
                  </a:lnTo>
                  <a:lnTo>
                    <a:pt x="1033" y="240"/>
                  </a:lnTo>
                  <a:lnTo>
                    <a:pt x="1034" y="235"/>
                  </a:lnTo>
                  <a:lnTo>
                    <a:pt x="1035" y="234"/>
                  </a:lnTo>
                  <a:lnTo>
                    <a:pt x="1038" y="234"/>
                  </a:lnTo>
                  <a:lnTo>
                    <a:pt x="1037" y="233"/>
                  </a:lnTo>
                  <a:lnTo>
                    <a:pt x="1034" y="233"/>
                  </a:lnTo>
                  <a:lnTo>
                    <a:pt x="1035" y="230"/>
                  </a:lnTo>
                  <a:lnTo>
                    <a:pt x="1043" y="226"/>
                  </a:lnTo>
                  <a:lnTo>
                    <a:pt x="1046" y="226"/>
                  </a:lnTo>
                  <a:lnTo>
                    <a:pt x="1045" y="224"/>
                  </a:lnTo>
                  <a:lnTo>
                    <a:pt x="1041" y="224"/>
                  </a:lnTo>
                  <a:lnTo>
                    <a:pt x="1039" y="226"/>
                  </a:lnTo>
                  <a:lnTo>
                    <a:pt x="1038" y="228"/>
                  </a:lnTo>
                  <a:lnTo>
                    <a:pt x="1035" y="228"/>
                  </a:lnTo>
                  <a:lnTo>
                    <a:pt x="1035" y="222"/>
                  </a:lnTo>
                  <a:lnTo>
                    <a:pt x="1037" y="220"/>
                  </a:lnTo>
                  <a:lnTo>
                    <a:pt x="1037" y="213"/>
                  </a:lnTo>
                  <a:lnTo>
                    <a:pt x="1038" y="207"/>
                  </a:lnTo>
                  <a:lnTo>
                    <a:pt x="1039" y="203"/>
                  </a:lnTo>
                  <a:lnTo>
                    <a:pt x="1039" y="201"/>
                  </a:lnTo>
                  <a:lnTo>
                    <a:pt x="1038" y="198"/>
                  </a:lnTo>
                  <a:lnTo>
                    <a:pt x="1035" y="195"/>
                  </a:lnTo>
                  <a:lnTo>
                    <a:pt x="1018" y="178"/>
                  </a:lnTo>
                  <a:lnTo>
                    <a:pt x="1000" y="162"/>
                  </a:lnTo>
                  <a:lnTo>
                    <a:pt x="997" y="158"/>
                  </a:lnTo>
                  <a:lnTo>
                    <a:pt x="1000" y="156"/>
                  </a:lnTo>
                  <a:lnTo>
                    <a:pt x="1002" y="156"/>
                  </a:lnTo>
                  <a:lnTo>
                    <a:pt x="1007" y="155"/>
                  </a:lnTo>
                  <a:lnTo>
                    <a:pt x="1012" y="159"/>
                  </a:lnTo>
                  <a:lnTo>
                    <a:pt x="1013" y="159"/>
                  </a:lnTo>
                  <a:lnTo>
                    <a:pt x="1015" y="161"/>
                  </a:lnTo>
                  <a:lnTo>
                    <a:pt x="1018" y="162"/>
                  </a:lnTo>
                  <a:lnTo>
                    <a:pt x="1019" y="164"/>
                  </a:lnTo>
                  <a:lnTo>
                    <a:pt x="1020" y="164"/>
                  </a:lnTo>
                  <a:lnTo>
                    <a:pt x="1021" y="165"/>
                  </a:lnTo>
                  <a:lnTo>
                    <a:pt x="1022" y="165"/>
                  </a:lnTo>
                  <a:lnTo>
                    <a:pt x="1027" y="170"/>
                  </a:lnTo>
                  <a:lnTo>
                    <a:pt x="1038" y="171"/>
                  </a:lnTo>
                  <a:lnTo>
                    <a:pt x="1050" y="170"/>
                  </a:lnTo>
                  <a:lnTo>
                    <a:pt x="1083" y="170"/>
                  </a:lnTo>
                  <a:lnTo>
                    <a:pt x="1095" y="173"/>
                  </a:lnTo>
                  <a:lnTo>
                    <a:pt x="1108" y="180"/>
                  </a:lnTo>
                  <a:lnTo>
                    <a:pt x="1111" y="181"/>
                  </a:lnTo>
                  <a:lnTo>
                    <a:pt x="1111" y="185"/>
                  </a:lnTo>
                  <a:lnTo>
                    <a:pt x="1112" y="187"/>
                  </a:lnTo>
                  <a:lnTo>
                    <a:pt x="1112" y="189"/>
                  </a:lnTo>
                  <a:lnTo>
                    <a:pt x="1113" y="190"/>
                  </a:lnTo>
                  <a:lnTo>
                    <a:pt x="1113" y="191"/>
                  </a:lnTo>
                  <a:lnTo>
                    <a:pt x="1114" y="192"/>
                  </a:lnTo>
                  <a:lnTo>
                    <a:pt x="1114" y="196"/>
                  </a:lnTo>
                  <a:lnTo>
                    <a:pt x="1117" y="197"/>
                  </a:lnTo>
                  <a:lnTo>
                    <a:pt x="1120" y="202"/>
                  </a:lnTo>
                  <a:lnTo>
                    <a:pt x="1122" y="205"/>
                  </a:lnTo>
                  <a:lnTo>
                    <a:pt x="1125" y="208"/>
                  </a:lnTo>
                  <a:lnTo>
                    <a:pt x="1125" y="209"/>
                  </a:lnTo>
                  <a:lnTo>
                    <a:pt x="1127" y="208"/>
                  </a:lnTo>
                  <a:lnTo>
                    <a:pt x="1130" y="210"/>
                  </a:lnTo>
                  <a:lnTo>
                    <a:pt x="1131" y="210"/>
                  </a:lnTo>
                  <a:lnTo>
                    <a:pt x="1132" y="213"/>
                  </a:lnTo>
                  <a:lnTo>
                    <a:pt x="1136" y="217"/>
                  </a:lnTo>
                  <a:lnTo>
                    <a:pt x="1133" y="220"/>
                  </a:lnTo>
                  <a:lnTo>
                    <a:pt x="1136" y="220"/>
                  </a:lnTo>
                  <a:lnTo>
                    <a:pt x="1136" y="229"/>
                  </a:lnTo>
                  <a:lnTo>
                    <a:pt x="1137" y="230"/>
                  </a:lnTo>
                  <a:lnTo>
                    <a:pt x="1137" y="233"/>
                  </a:lnTo>
                  <a:lnTo>
                    <a:pt x="1138" y="234"/>
                  </a:lnTo>
                  <a:lnTo>
                    <a:pt x="1139" y="234"/>
                  </a:lnTo>
                  <a:lnTo>
                    <a:pt x="1139" y="236"/>
                  </a:lnTo>
                  <a:lnTo>
                    <a:pt x="1140" y="236"/>
                  </a:lnTo>
                  <a:lnTo>
                    <a:pt x="1140" y="239"/>
                  </a:lnTo>
                  <a:lnTo>
                    <a:pt x="1142" y="242"/>
                  </a:lnTo>
                  <a:lnTo>
                    <a:pt x="1143" y="245"/>
                  </a:lnTo>
                  <a:lnTo>
                    <a:pt x="1143" y="253"/>
                  </a:lnTo>
                  <a:lnTo>
                    <a:pt x="1140" y="254"/>
                  </a:lnTo>
                  <a:lnTo>
                    <a:pt x="1137" y="253"/>
                  </a:lnTo>
                  <a:lnTo>
                    <a:pt x="1128" y="253"/>
                  </a:lnTo>
                  <a:lnTo>
                    <a:pt x="1121" y="254"/>
                  </a:lnTo>
                  <a:lnTo>
                    <a:pt x="1113" y="258"/>
                  </a:lnTo>
                  <a:lnTo>
                    <a:pt x="1096" y="260"/>
                  </a:lnTo>
                  <a:lnTo>
                    <a:pt x="1089" y="263"/>
                  </a:lnTo>
                  <a:lnTo>
                    <a:pt x="1086" y="263"/>
                  </a:lnTo>
                  <a:lnTo>
                    <a:pt x="1083" y="264"/>
                  </a:lnTo>
                  <a:lnTo>
                    <a:pt x="1083" y="266"/>
                  </a:lnTo>
                  <a:lnTo>
                    <a:pt x="1084" y="267"/>
                  </a:lnTo>
                  <a:lnTo>
                    <a:pt x="1086" y="267"/>
                  </a:lnTo>
                  <a:lnTo>
                    <a:pt x="1086" y="271"/>
                  </a:lnTo>
                  <a:lnTo>
                    <a:pt x="1084" y="275"/>
                  </a:lnTo>
                  <a:lnTo>
                    <a:pt x="1084" y="278"/>
                  </a:lnTo>
                  <a:lnTo>
                    <a:pt x="1077" y="278"/>
                  </a:lnTo>
                  <a:lnTo>
                    <a:pt x="1071" y="284"/>
                  </a:lnTo>
                  <a:lnTo>
                    <a:pt x="1069" y="289"/>
                  </a:lnTo>
                  <a:lnTo>
                    <a:pt x="1068" y="295"/>
                  </a:lnTo>
                  <a:lnTo>
                    <a:pt x="1068" y="299"/>
                  </a:lnTo>
                  <a:lnTo>
                    <a:pt x="1066" y="300"/>
                  </a:lnTo>
                  <a:lnTo>
                    <a:pt x="1066" y="302"/>
                  </a:lnTo>
                  <a:lnTo>
                    <a:pt x="1068" y="304"/>
                  </a:lnTo>
                  <a:lnTo>
                    <a:pt x="1069" y="308"/>
                  </a:lnTo>
                  <a:lnTo>
                    <a:pt x="1072" y="312"/>
                  </a:lnTo>
                  <a:lnTo>
                    <a:pt x="1077" y="315"/>
                  </a:lnTo>
                  <a:lnTo>
                    <a:pt x="1080" y="318"/>
                  </a:lnTo>
                  <a:lnTo>
                    <a:pt x="1083" y="320"/>
                  </a:lnTo>
                  <a:lnTo>
                    <a:pt x="1088" y="321"/>
                  </a:lnTo>
                  <a:lnTo>
                    <a:pt x="1091" y="322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7" y="333"/>
                  </a:lnTo>
                  <a:lnTo>
                    <a:pt x="1099" y="336"/>
                  </a:lnTo>
                  <a:lnTo>
                    <a:pt x="1103" y="346"/>
                  </a:lnTo>
                  <a:lnTo>
                    <a:pt x="1105" y="347"/>
                  </a:lnTo>
                  <a:lnTo>
                    <a:pt x="1105" y="351"/>
                  </a:lnTo>
                  <a:lnTo>
                    <a:pt x="1106" y="353"/>
                  </a:lnTo>
                  <a:lnTo>
                    <a:pt x="1107" y="355"/>
                  </a:lnTo>
                  <a:lnTo>
                    <a:pt x="1112" y="357"/>
                  </a:lnTo>
                  <a:lnTo>
                    <a:pt x="1112" y="358"/>
                  </a:lnTo>
                  <a:lnTo>
                    <a:pt x="1114" y="361"/>
                  </a:lnTo>
                  <a:lnTo>
                    <a:pt x="1125" y="359"/>
                  </a:lnTo>
                  <a:lnTo>
                    <a:pt x="1133" y="356"/>
                  </a:lnTo>
                  <a:lnTo>
                    <a:pt x="1137" y="356"/>
                  </a:lnTo>
                  <a:lnTo>
                    <a:pt x="1138" y="358"/>
                  </a:lnTo>
                  <a:lnTo>
                    <a:pt x="1138" y="361"/>
                  </a:lnTo>
                  <a:lnTo>
                    <a:pt x="1136" y="361"/>
                  </a:lnTo>
                  <a:lnTo>
                    <a:pt x="1136" y="362"/>
                  </a:lnTo>
                  <a:lnTo>
                    <a:pt x="1134" y="364"/>
                  </a:lnTo>
                  <a:lnTo>
                    <a:pt x="1128" y="370"/>
                  </a:lnTo>
                  <a:lnTo>
                    <a:pt x="1130" y="370"/>
                  </a:lnTo>
                  <a:lnTo>
                    <a:pt x="1132" y="369"/>
                  </a:lnTo>
                  <a:lnTo>
                    <a:pt x="1133" y="368"/>
                  </a:lnTo>
                  <a:lnTo>
                    <a:pt x="1136" y="364"/>
                  </a:lnTo>
                  <a:lnTo>
                    <a:pt x="1137" y="363"/>
                  </a:lnTo>
                  <a:lnTo>
                    <a:pt x="1147" y="359"/>
                  </a:lnTo>
                  <a:lnTo>
                    <a:pt x="1152" y="359"/>
                  </a:lnTo>
                  <a:lnTo>
                    <a:pt x="1155" y="357"/>
                  </a:lnTo>
                  <a:lnTo>
                    <a:pt x="1156" y="358"/>
                  </a:lnTo>
                  <a:lnTo>
                    <a:pt x="1173" y="350"/>
                  </a:lnTo>
                  <a:lnTo>
                    <a:pt x="1174" y="351"/>
                  </a:lnTo>
                  <a:lnTo>
                    <a:pt x="1178" y="353"/>
                  </a:lnTo>
                  <a:lnTo>
                    <a:pt x="1180" y="355"/>
                  </a:lnTo>
                  <a:lnTo>
                    <a:pt x="1178" y="357"/>
                  </a:lnTo>
                  <a:lnTo>
                    <a:pt x="1180" y="357"/>
                  </a:lnTo>
                  <a:lnTo>
                    <a:pt x="1180" y="356"/>
                  </a:lnTo>
                  <a:lnTo>
                    <a:pt x="1181" y="355"/>
                  </a:lnTo>
                  <a:lnTo>
                    <a:pt x="1180" y="352"/>
                  </a:lnTo>
                  <a:lnTo>
                    <a:pt x="1180" y="350"/>
                  </a:lnTo>
                  <a:lnTo>
                    <a:pt x="1181" y="349"/>
                  </a:lnTo>
                  <a:lnTo>
                    <a:pt x="1181" y="347"/>
                  </a:lnTo>
                  <a:lnTo>
                    <a:pt x="1183" y="344"/>
                  </a:lnTo>
                  <a:lnTo>
                    <a:pt x="1184" y="344"/>
                  </a:lnTo>
                  <a:lnTo>
                    <a:pt x="1186" y="343"/>
                  </a:lnTo>
                  <a:lnTo>
                    <a:pt x="1186" y="339"/>
                  </a:lnTo>
                  <a:lnTo>
                    <a:pt x="1187" y="336"/>
                  </a:lnTo>
                  <a:lnTo>
                    <a:pt x="1187" y="328"/>
                  </a:lnTo>
                  <a:lnTo>
                    <a:pt x="1186" y="327"/>
                  </a:lnTo>
                  <a:lnTo>
                    <a:pt x="1184" y="324"/>
                  </a:lnTo>
                  <a:lnTo>
                    <a:pt x="1184" y="320"/>
                  </a:lnTo>
                  <a:lnTo>
                    <a:pt x="1188" y="316"/>
                  </a:lnTo>
                  <a:lnTo>
                    <a:pt x="1188" y="306"/>
                  </a:lnTo>
                  <a:lnTo>
                    <a:pt x="1187" y="306"/>
                  </a:lnTo>
                  <a:lnTo>
                    <a:pt x="1188" y="303"/>
                  </a:lnTo>
                  <a:lnTo>
                    <a:pt x="1193" y="299"/>
                  </a:lnTo>
                  <a:lnTo>
                    <a:pt x="1195" y="294"/>
                  </a:lnTo>
                  <a:lnTo>
                    <a:pt x="1195" y="291"/>
                  </a:lnTo>
                  <a:lnTo>
                    <a:pt x="1194" y="289"/>
                  </a:lnTo>
                  <a:lnTo>
                    <a:pt x="1189" y="282"/>
                  </a:lnTo>
                  <a:lnTo>
                    <a:pt x="1189" y="279"/>
                  </a:lnTo>
                  <a:lnTo>
                    <a:pt x="1190" y="277"/>
                  </a:lnTo>
                  <a:lnTo>
                    <a:pt x="1198" y="271"/>
                  </a:lnTo>
                  <a:lnTo>
                    <a:pt x="1199" y="271"/>
                  </a:lnTo>
                  <a:lnTo>
                    <a:pt x="1201" y="272"/>
                  </a:lnTo>
                  <a:lnTo>
                    <a:pt x="1201" y="273"/>
                  </a:lnTo>
                  <a:lnTo>
                    <a:pt x="1200" y="275"/>
                  </a:lnTo>
                  <a:lnTo>
                    <a:pt x="1200" y="278"/>
                  </a:lnTo>
                  <a:lnTo>
                    <a:pt x="1201" y="278"/>
                  </a:lnTo>
                  <a:lnTo>
                    <a:pt x="1202" y="277"/>
                  </a:lnTo>
                  <a:lnTo>
                    <a:pt x="1204" y="273"/>
                  </a:lnTo>
                  <a:lnTo>
                    <a:pt x="1206" y="271"/>
                  </a:lnTo>
                  <a:lnTo>
                    <a:pt x="1206" y="270"/>
                  </a:lnTo>
                  <a:lnTo>
                    <a:pt x="1208" y="267"/>
                  </a:lnTo>
                  <a:lnTo>
                    <a:pt x="1212" y="267"/>
                  </a:lnTo>
                  <a:lnTo>
                    <a:pt x="1215" y="270"/>
                  </a:lnTo>
                  <a:lnTo>
                    <a:pt x="1219" y="270"/>
                  </a:lnTo>
                  <a:lnTo>
                    <a:pt x="1225" y="265"/>
                  </a:lnTo>
                  <a:lnTo>
                    <a:pt x="1226" y="264"/>
                  </a:lnTo>
                  <a:lnTo>
                    <a:pt x="1229" y="266"/>
                  </a:lnTo>
                  <a:lnTo>
                    <a:pt x="1226" y="266"/>
                  </a:lnTo>
                  <a:lnTo>
                    <a:pt x="1236" y="267"/>
                  </a:lnTo>
                  <a:lnTo>
                    <a:pt x="1239" y="270"/>
                  </a:lnTo>
                  <a:lnTo>
                    <a:pt x="1238" y="271"/>
                  </a:lnTo>
                  <a:lnTo>
                    <a:pt x="1240" y="273"/>
                  </a:lnTo>
                  <a:lnTo>
                    <a:pt x="1243" y="273"/>
                  </a:lnTo>
                  <a:lnTo>
                    <a:pt x="1244" y="272"/>
                  </a:lnTo>
                  <a:lnTo>
                    <a:pt x="1243" y="271"/>
                  </a:lnTo>
                  <a:lnTo>
                    <a:pt x="1242" y="271"/>
                  </a:lnTo>
                  <a:lnTo>
                    <a:pt x="1242" y="269"/>
                  </a:lnTo>
                  <a:lnTo>
                    <a:pt x="1238" y="266"/>
                  </a:lnTo>
                  <a:lnTo>
                    <a:pt x="1237" y="266"/>
                  </a:lnTo>
                  <a:lnTo>
                    <a:pt x="1236" y="265"/>
                  </a:lnTo>
                  <a:lnTo>
                    <a:pt x="1234" y="263"/>
                  </a:lnTo>
                  <a:lnTo>
                    <a:pt x="1233" y="261"/>
                  </a:lnTo>
                  <a:lnTo>
                    <a:pt x="1231" y="263"/>
                  </a:lnTo>
                  <a:lnTo>
                    <a:pt x="1230" y="263"/>
                  </a:lnTo>
                  <a:lnTo>
                    <a:pt x="1230" y="260"/>
                  </a:lnTo>
                  <a:lnTo>
                    <a:pt x="1231" y="259"/>
                  </a:lnTo>
                  <a:lnTo>
                    <a:pt x="1231" y="251"/>
                  </a:lnTo>
                  <a:lnTo>
                    <a:pt x="1221" y="240"/>
                  </a:lnTo>
                  <a:lnTo>
                    <a:pt x="1224" y="239"/>
                  </a:lnTo>
                  <a:lnTo>
                    <a:pt x="1232" y="247"/>
                  </a:lnTo>
                  <a:lnTo>
                    <a:pt x="1238" y="250"/>
                  </a:lnTo>
                  <a:lnTo>
                    <a:pt x="1245" y="247"/>
                  </a:lnTo>
                  <a:lnTo>
                    <a:pt x="1246" y="246"/>
                  </a:lnTo>
                  <a:lnTo>
                    <a:pt x="1252" y="244"/>
                  </a:lnTo>
                  <a:lnTo>
                    <a:pt x="1261" y="238"/>
                  </a:lnTo>
                  <a:lnTo>
                    <a:pt x="1267" y="234"/>
                  </a:lnTo>
                  <a:lnTo>
                    <a:pt x="1273" y="228"/>
                  </a:lnTo>
                  <a:lnTo>
                    <a:pt x="1280" y="222"/>
                  </a:lnTo>
                  <a:lnTo>
                    <a:pt x="1282" y="222"/>
                  </a:lnTo>
                  <a:lnTo>
                    <a:pt x="1281" y="226"/>
                  </a:lnTo>
                  <a:lnTo>
                    <a:pt x="1276" y="228"/>
                  </a:lnTo>
                  <a:lnTo>
                    <a:pt x="1275" y="230"/>
                  </a:lnTo>
                  <a:lnTo>
                    <a:pt x="1281" y="226"/>
                  </a:lnTo>
                  <a:lnTo>
                    <a:pt x="1283" y="222"/>
                  </a:lnTo>
                  <a:lnTo>
                    <a:pt x="1285" y="221"/>
                  </a:lnTo>
                  <a:lnTo>
                    <a:pt x="1286" y="218"/>
                  </a:lnTo>
                  <a:lnTo>
                    <a:pt x="1291" y="214"/>
                  </a:lnTo>
                  <a:lnTo>
                    <a:pt x="1293" y="213"/>
                  </a:lnTo>
                  <a:lnTo>
                    <a:pt x="1296" y="209"/>
                  </a:lnTo>
                  <a:lnTo>
                    <a:pt x="1300" y="208"/>
                  </a:lnTo>
                  <a:lnTo>
                    <a:pt x="1308" y="198"/>
                  </a:lnTo>
                  <a:lnTo>
                    <a:pt x="1311" y="195"/>
                  </a:lnTo>
                  <a:lnTo>
                    <a:pt x="1312" y="193"/>
                  </a:lnTo>
                  <a:lnTo>
                    <a:pt x="1313" y="190"/>
                  </a:lnTo>
                  <a:lnTo>
                    <a:pt x="1314" y="189"/>
                  </a:lnTo>
                  <a:lnTo>
                    <a:pt x="1316" y="190"/>
                  </a:lnTo>
                  <a:lnTo>
                    <a:pt x="1317" y="192"/>
                  </a:lnTo>
                  <a:lnTo>
                    <a:pt x="1319" y="193"/>
                  </a:lnTo>
                  <a:lnTo>
                    <a:pt x="1322" y="193"/>
                  </a:lnTo>
                  <a:lnTo>
                    <a:pt x="1326" y="192"/>
                  </a:lnTo>
                  <a:lnTo>
                    <a:pt x="1327" y="192"/>
                  </a:lnTo>
                  <a:lnTo>
                    <a:pt x="1329" y="190"/>
                  </a:lnTo>
                  <a:lnTo>
                    <a:pt x="1330" y="189"/>
                  </a:lnTo>
                  <a:lnTo>
                    <a:pt x="1332" y="189"/>
                  </a:lnTo>
                  <a:lnTo>
                    <a:pt x="1338" y="186"/>
                  </a:lnTo>
                  <a:lnTo>
                    <a:pt x="1342" y="183"/>
                  </a:lnTo>
                  <a:lnTo>
                    <a:pt x="1343" y="183"/>
                  </a:lnTo>
                  <a:lnTo>
                    <a:pt x="1344" y="184"/>
                  </a:lnTo>
                  <a:lnTo>
                    <a:pt x="1345" y="184"/>
                  </a:lnTo>
                  <a:lnTo>
                    <a:pt x="1348" y="183"/>
                  </a:lnTo>
                  <a:lnTo>
                    <a:pt x="1349" y="181"/>
                  </a:lnTo>
                  <a:lnTo>
                    <a:pt x="1348" y="181"/>
                  </a:lnTo>
                  <a:lnTo>
                    <a:pt x="1347" y="180"/>
                  </a:lnTo>
                  <a:lnTo>
                    <a:pt x="1348" y="177"/>
                  </a:lnTo>
                  <a:lnTo>
                    <a:pt x="1354" y="177"/>
                  </a:lnTo>
                  <a:lnTo>
                    <a:pt x="1368" y="171"/>
                  </a:lnTo>
                  <a:lnTo>
                    <a:pt x="1373" y="166"/>
                  </a:lnTo>
                  <a:lnTo>
                    <a:pt x="1375" y="166"/>
                  </a:lnTo>
                  <a:lnTo>
                    <a:pt x="1374" y="168"/>
                  </a:lnTo>
                  <a:lnTo>
                    <a:pt x="1374" y="171"/>
                  </a:lnTo>
                  <a:lnTo>
                    <a:pt x="1372" y="173"/>
                  </a:lnTo>
                  <a:lnTo>
                    <a:pt x="1368" y="173"/>
                  </a:lnTo>
                  <a:lnTo>
                    <a:pt x="1368" y="177"/>
                  </a:lnTo>
                  <a:lnTo>
                    <a:pt x="1369" y="178"/>
                  </a:lnTo>
                  <a:lnTo>
                    <a:pt x="1373" y="174"/>
                  </a:lnTo>
                  <a:lnTo>
                    <a:pt x="1379" y="175"/>
                  </a:lnTo>
                  <a:lnTo>
                    <a:pt x="1380" y="175"/>
                  </a:lnTo>
                  <a:lnTo>
                    <a:pt x="1381" y="178"/>
                  </a:lnTo>
                  <a:lnTo>
                    <a:pt x="1379" y="178"/>
                  </a:lnTo>
                  <a:lnTo>
                    <a:pt x="1378" y="180"/>
                  </a:lnTo>
                  <a:lnTo>
                    <a:pt x="1379" y="181"/>
                  </a:lnTo>
                  <a:lnTo>
                    <a:pt x="1379" y="184"/>
                  </a:lnTo>
                  <a:lnTo>
                    <a:pt x="1376" y="186"/>
                  </a:lnTo>
                  <a:lnTo>
                    <a:pt x="1373" y="187"/>
                  </a:lnTo>
                  <a:lnTo>
                    <a:pt x="1372" y="189"/>
                  </a:lnTo>
                  <a:lnTo>
                    <a:pt x="1373" y="190"/>
                  </a:lnTo>
                  <a:lnTo>
                    <a:pt x="1376" y="196"/>
                  </a:lnTo>
                  <a:lnTo>
                    <a:pt x="1378" y="197"/>
                  </a:lnTo>
                  <a:lnTo>
                    <a:pt x="1380" y="195"/>
                  </a:lnTo>
                  <a:lnTo>
                    <a:pt x="1382" y="193"/>
                  </a:lnTo>
                  <a:lnTo>
                    <a:pt x="1383" y="193"/>
                  </a:lnTo>
                  <a:lnTo>
                    <a:pt x="1392" y="185"/>
                  </a:lnTo>
                  <a:lnTo>
                    <a:pt x="1394" y="184"/>
                  </a:lnTo>
                  <a:lnTo>
                    <a:pt x="1395" y="183"/>
                  </a:lnTo>
                  <a:lnTo>
                    <a:pt x="1397" y="180"/>
                  </a:lnTo>
                  <a:lnTo>
                    <a:pt x="1397" y="177"/>
                  </a:lnTo>
                  <a:lnTo>
                    <a:pt x="1394" y="174"/>
                  </a:lnTo>
                  <a:lnTo>
                    <a:pt x="1391" y="173"/>
                  </a:lnTo>
                  <a:lnTo>
                    <a:pt x="1389" y="171"/>
                  </a:lnTo>
                  <a:lnTo>
                    <a:pt x="1389" y="170"/>
                  </a:lnTo>
                  <a:lnTo>
                    <a:pt x="1388" y="168"/>
                  </a:lnTo>
                  <a:lnTo>
                    <a:pt x="1388" y="166"/>
                  </a:lnTo>
                  <a:lnTo>
                    <a:pt x="1387" y="165"/>
                  </a:lnTo>
                  <a:lnTo>
                    <a:pt x="1387" y="161"/>
                  </a:lnTo>
                  <a:lnTo>
                    <a:pt x="1392" y="161"/>
                  </a:lnTo>
                  <a:lnTo>
                    <a:pt x="1392" y="160"/>
                  </a:lnTo>
                  <a:lnTo>
                    <a:pt x="1393" y="160"/>
                  </a:lnTo>
                  <a:lnTo>
                    <a:pt x="1393" y="156"/>
                  </a:lnTo>
                  <a:lnTo>
                    <a:pt x="1392" y="156"/>
                  </a:lnTo>
                  <a:lnTo>
                    <a:pt x="1387" y="159"/>
                  </a:lnTo>
                  <a:lnTo>
                    <a:pt x="1386" y="160"/>
                  </a:lnTo>
                  <a:lnTo>
                    <a:pt x="1385" y="164"/>
                  </a:lnTo>
                  <a:lnTo>
                    <a:pt x="1383" y="165"/>
                  </a:lnTo>
                  <a:lnTo>
                    <a:pt x="1379" y="165"/>
                  </a:lnTo>
                  <a:lnTo>
                    <a:pt x="1378" y="164"/>
                  </a:lnTo>
                  <a:lnTo>
                    <a:pt x="1378" y="162"/>
                  </a:lnTo>
                  <a:lnTo>
                    <a:pt x="1380" y="160"/>
                  </a:lnTo>
                  <a:lnTo>
                    <a:pt x="1385" y="158"/>
                  </a:lnTo>
                  <a:lnTo>
                    <a:pt x="1400" y="144"/>
                  </a:lnTo>
                  <a:lnTo>
                    <a:pt x="1406" y="142"/>
                  </a:lnTo>
                  <a:lnTo>
                    <a:pt x="1411" y="137"/>
                  </a:lnTo>
                  <a:lnTo>
                    <a:pt x="1414" y="135"/>
                  </a:lnTo>
                  <a:lnTo>
                    <a:pt x="1418" y="131"/>
                  </a:lnTo>
                  <a:lnTo>
                    <a:pt x="1423" y="130"/>
                  </a:lnTo>
                  <a:lnTo>
                    <a:pt x="1426" y="127"/>
                  </a:lnTo>
                  <a:lnTo>
                    <a:pt x="1445" y="121"/>
                  </a:lnTo>
                  <a:lnTo>
                    <a:pt x="1455" y="117"/>
                  </a:lnTo>
                  <a:lnTo>
                    <a:pt x="1463" y="117"/>
                  </a:lnTo>
                  <a:lnTo>
                    <a:pt x="1465" y="116"/>
                  </a:lnTo>
                  <a:lnTo>
                    <a:pt x="1473" y="116"/>
                  </a:lnTo>
                  <a:lnTo>
                    <a:pt x="1474" y="117"/>
                  </a:lnTo>
                  <a:lnTo>
                    <a:pt x="1474" y="118"/>
                  </a:lnTo>
                  <a:lnTo>
                    <a:pt x="1473" y="118"/>
                  </a:lnTo>
                  <a:lnTo>
                    <a:pt x="1473" y="119"/>
                  </a:lnTo>
                  <a:lnTo>
                    <a:pt x="1468" y="119"/>
                  </a:lnTo>
                  <a:lnTo>
                    <a:pt x="1466" y="122"/>
                  </a:lnTo>
                  <a:lnTo>
                    <a:pt x="1449" y="124"/>
                  </a:lnTo>
                  <a:lnTo>
                    <a:pt x="1434" y="128"/>
                  </a:lnTo>
                  <a:lnTo>
                    <a:pt x="1434" y="129"/>
                  </a:lnTo>
                  <a:lnTo>
                    <a:pt x="1435" y="130"/>
                  </a:lnTo>
                  <a:lnTo>
                    <a:pt x="1435" y="131"/>
                  </a:lnTo>
                  <a:lnTo>
                    <a:pt x="1436" y="132"/>
                  </a:lnTo>
                  <a:lnTo>
                    <a:pt x="1438" y="134"/>
                  </a:lnTo>
                  <a:lnTo>
                    <a:pt x="1439" y="132"/>
                  </a:lnTo>
                  <a:lnTo>
                    <a:pt x="1438" y="132"/>
                  </a:lnTo>
                  <a:lnTo>
                    <a:pt x="1438" y="131"/>
                  </a:lnTo>
                  <a:lnTo>
                    <a:pt x="1437" y="131"/>
                  </a:lnTo>
                  <a:lnTo>
                    <a:pt x="1437" y="130"/>
                  </a:lnTo>
                  <a:lnTo>
                    <a:pt x="1438" y="129"/>
                  </a:lnTo>
                  <a:lnTo>
                    <a:pt x="1449" y="131"/>
                  </a:lnTo>
                  <a:lnTo>
                    <a:pt x="1450" y="132"/>
                  </a:lnTo>
                  <a:lnTo>
                    <a:pt x="1451" y="135"/>
                  </a:lnTo>
                  <a:lnTo>
                    <a:pt x="1447" y="140"/>
                  </a:lnTo>
                  <a:lnTo>
                    <a:pt x="1445" y="140"/>
                  </a:lnTo>
                  <a:lnTo>
                    <a:pt x="1444" y="141"/>
                  </a:lnTo>
                  <a:lnTo>
                    <a:pt x="1443" y="144"/>
                  </a:lnTo>
                  <a:lnTo>
                    <a:pt x="1443" y="153"/>
                  </a:lnTo>
                  <a:lnTo>
                    <a:pt x="1438" y="158"/>
                  </a:lnTo>
                  <a:lnTo>
                    <a:pt x="1438" y="160"/>
                  </a:lnTo>
                  <a:lnTo>
                    <a:pt x="1439" y="162"/>
                  </a:lnTo>
                  <a:lnTo>
                    <a:pt x="1442" y="165"/>
                  </a:lnTo>
                  <a:lnTo>
                    <a:pt x="1445" y="172"/>
                  </a:lnTo>
                  <a:lnTo>
                    <a:pt x="1445" y="173"/>
                  </a:lnTo>
                  <a:lnTo>
                    <a:pt x="1447" y="174"/>
                  </a:lnTo>
                  <a:lnTo>
                    <a:pt x="1447" y="183"/>
                  </a:lnTo>
                  <a:lnTo>
                    <a:pt x="1448" y="185"/>
                  </a:lnTo>
                  <a:lnTo>
                    <a:pt x="1448" y="187"/>
                  </a:lnTo>
                  <a:lnTo>
                    <a:pt x="1447" y="189"/>
                  </a:lnTo>
                  <a:lnTo>
                    <a:pt x="1444" y="189"/>
                  </a:lnTo>
                  <a:lnTo>
                    <a:pt x="1444" y="190"/>
                  </a:lnTo>
                  <a:lnTo>
                    <a:pt x="1443" y="192"/>
                  </a:lnTo>
                  <a:lnTo>
                    <a:pt x="1442" y="193"/>
                  </a:lnTo>
                  <a:lnTo>
                    <a:pt x="1442" y="192"/>
                  </a:lnTo>
                  <a:lnTo>
                    <a:pt x="1436" y="186"/>
                  </a:lnTo>
                  <a:lnTo>
                    <a:pt x="1434" y="185"/>
                  </a:lnTo>
                  <a:lnTo>
                    <a:pt x="1432" y="186"/>
                  </a:lnTo>
                  <a:lnTo>
                    <a:pt x="1436" y="190"/>
                  </a:lnTo>
                  <a:lnTo>
                    <a:pt x="1436" y="191"/>
                  </a:lnTo>
                  <a:lnTo>
                    <a:pt x="1437" y="193"/>
                  </a:lnTo>
                  <a:lnTo>
                    <a:pt x="1436" y="195"/>
                  </a:lnTo>
                  <a:lnTo>
                    <a:pt x="1435" y="195"/>
                  </a:lnTo>
                  <a:lnTo>
                    <a:pt x="1431" y="191"/>
                  </a:lnTo>
                  <a:lnTo>
                    <a:pt x="1426" y="190"/>
                  </a:lnTo>
                  <a:lnTo>
                    <a:pt x="1425" y="191"/>
                  </a:lnTo>
                  <a:lnTo>
                    <a:pt x="1424" y="193"/>
                  </a:lnTo>
                  <a:lnTo>
                    <a:pt x="1423" y="193"/>
                  </a:lnTo>
                  <a:lnTo>
                    <a:pt x="1423" y="192"/>
                  </a:lnTo>
                  <a:lnTo>
                    <a:pt x="1422" y="192"/>
                  </a:lnTo>
                  <a:lnTo>
                    <a:pt x="1420" y="195"/>
                  </a:lnTo>
                  <a:lnTo>
                    <a:pt x="1418" y="198"/>
                  </a:lnTo>
                  <a:lnTo>
                    <a:pt x="1417" y="202"/>
                  </a:lnTo>
                  <a:lnTo>
                    <a:pt x="1418" y="203"/>
                  </a:lnTo>
                  <a:lnTo>
                    <a:pt x="1422" y="205"/>
                  </a:lnTo>
                  <a:lnTo>
                    <a:pt x="1424" y="204"/>
                  </a:lnTo>
                  <a:lnTo>
                    <a:pt x="1428" y="203"/>
                  </a:lnTo>
                  <a:lnTo>
                    <a:pt x="1442" y="204"/>
                  </a:lnTo>
                  <a:lnTo>
                    <a:pt x="1443" y="204"/>
                  </a:lnTo>
                  <a:lnTo>
                    <a:pt x="1445" y="207"/>
                  </a:lnTo>
                  <a:lnTo>
                    <a:pt x="1445" y="208"/>
                  </a:lnTo>
                  <a:lnTo>
                    <a:pt x="1450" y="208"/>
                  </a:lnTo>
                  <a:lnTo>
                    <a:pt x="1454" y="204"/>
                  </a:lnTo>
                  <a:lnTo>
                    <a:pt x="1456" y="198"/>
                  </a:lnTo>
                  <a:lnTo>
                    <a:pt x="1459" y="196"/>
                  </a:lnTo>
                  <a:lnTo>
                    <a:pt x="1460" y="196"/>
                  </a:lnTo>
                  <a:lnTo>
                    <a:pt x="1457" y="201"/>
                  </a:lnTo>
                  <a:lnTo>
                    <a:pt x="1457" y="205"/>
                  </a:lnTo>
                  <a:lnTo>
                    <a:pt x="1459" y="209"/>
                  </a:lnTo>
                  <a:lnTo>
                    <a:pt x="1461" y="208"/>
                  </a:lnTo>
                  <a:lnTo>
                    <a:pt x="1469" y="198"/>
                  </a:lnTo>
                  <a:lnTo>
                    <a:pt x="1472" y="197"/>
                  </a:lnTo>
                  <a:lnTo>
                    <a:pt x="1473" y="197"/>
                  </a:lnTo>
                  <a:lnTo>
                    <a:pt x="1474" y="199"/>
                  </a:lnTo>
                  <a:lnTo>
                    <a:pt x="1478" y="210"/>
                  </a:lnTo>
                  <a:lnTo>
                    <a:pt x="1479" y="213"/>
                  </a:lnTo>
                  <a:lnTo>
                    <a:pt x="1486" y="213"/>
                  </a:lnTo>
                  <a:lnTo>
                    <a:pt x="1487" y="211"/>
                  </a:lnTo>
                  <a:lnTo>
                    <a:pt x="1487" y="209"/>
                  </a:lnTo>
                  <a:lnTo>
                    <a:pt x="1488" y="207"/>
                  </a:lnTo>
                  <a:lnTo>
                    <a:pt x="1490" y="205"/>
                  </a:lnTo>
                  <a:lnTo>
                    <a:pt x="1490" y="204"/>
                  </a:lnTo>
                  <a:lnTo>
                    <a:pt x="1488" y="201"/>
                  </a:lnTo>
                  <a:lnTo>
                    <a:pt x="1488" y="198"/>
                  </a:lnTo>
                  <a:lnTo>
                    <a:pt x="1487" y="198"/>
                  </a:lnTo>
                  <a:lnTo>
                    <a:pt x="1486" y="196"/>
                  </a:lnTo>
                  <a:lnTo>
                    <a:pt x="1488" y="196"/>
                  </a:lnTo>
                  <a:lnTo>
                    <a:pt x="1488" y="193"/>
                  </a:lnTo>
                  <a:lnTo>
                    <a:pt x="1490" y="190"/>
                  </a:lnTo>
                  <a:lnTo>
                    <a:pt x="1490" y="187"/>
                  </a:lnTo>
                  <a:lnTo>
                    <a:pt x="1492" y="183"/>
                  </a:lnTo>
                  <a:lnTo>
                    <a:pt x="1493" y="181"/>
                  </a:lnTo>
                  <a:lnTo>
                    <a:pt x="1494" y="183"/>
                  </a:lnTo>
                  <a:lnTo>
                    <a:pt x="1496" y="181"/>
                  </a:lnTo>
                  <a:lnTo>
                    <a:pt x="1497" y="178"/>
                  </a:lnTo>
                  <a:lnTo>
                    <a:pt x="1500" y="177"/>
                  </a:lnTo>
                  <a:lnTo>
                    <a:pt x="1501" y="175"/>
                  </a:lnTo>
                  <a:lnTo>
                    <a:pt x="1501" y="173"/>
                  </a:lnTo>
                  <a:lnTo>
                    <a:pt x="1503" y="172"/>
                  </a:lnTo>
                  <a:lnTo>
                    <a:pt x="1509" y="168"/>
                  </a:lnTo>
                  <a:lnTo>
                    <a:pt x="1513" y="167"/>
                  </a:lnTo>
                  <a:lnTo>
                    <a:pt x="1518" y="167"/>
                  </a:lnTo>
                  <a:lnTo>
                    <a:pt x="1525" y="165"/>
                  </a:lnTo>
                  <a:lnTo>
                    <a:pt x="1532" y="158"/>
                  </a:lnTo>
                  <a:lnTo>
                    <a:pt x="1535" y="156"/>
                  </a:lnTo>
                  <a:lnTo>
                    <a:pt x="1537" y="158"/>
                  </a:lnTo>
                  <a:lnTo>
                    <a:pt x="1541" y="161"/>
                  </a:lnTo>
                  <a:lnTo>
                    <a:pt x="1543" y="161"/>
                  </a:lnTo>
                  <a:lnTo>
                    <a:pt x="1556" y="160"/>
                  </a:lnTo>
                  <a:lnTo>
                    <a:pt x="1556" y="161"/>
                  </a:lnTo>
                  <a:lnTo>
                    <a:pt x="1555" y="166"/>
                  </a:lnTo>
                  <a:lnTo>
                    <a:pt x="1556" y="165"/>
                  </a:lnTo>
                  <a:lnTo>
                    <a:pt x="1559" y="160"/>
                  </a:lnTo>
                  <a:lnTo>
                    <a:pt x="1560" y="159"/>
                  </a:lnTo>
                  <a:lnTo>
                    <a:pt x="1562" y="159"/>
                  </a:lnTo>
                  <a:lnTo>
                    <a:pt x="1571" y="167"/>
                  </a:lnTo>
                  <a:lnTo>
                    <a:pt x="1580" y="170"/>
                  </a:lnTo>
                  <a:lnTo>
                    <a:pt x="1591" y="168"/>
                  </a:lnTo>
                  <a:lnTo>
                    <a:pt x="1593" y="166"/>
                  </a:lnTo>
                  <a:lnTo>
                    <a:pt x="1594" y="164"/>
                  </a:lnTo>
                  <a:lnTo>
                    <a:pt x="1596" y="159"/>
                  </a:lnTo>
                  <a:lnTo>
                    <a:pt x="1597" y="156"/>
                  </a:lnTo>
                  <a:lnTo>
                    <a:pt x="1599" y="154"/>
                  </a:lnTo>
                  <a:lnTo>
                    <a:pt x="1600" y="152"/>
                  </a:lnTo>
                  <a:lnTo>
                    <a:pt x="1602" y="148"/>
                  </a:lnTo>
                  <a:lnTo>
                    <a:pt x="1603" y="147"/>
                  </a:lnTo>
                  <a:lnTo>
                    <a:pt x="1616" y="146"/>
                  </a:lnTo>
                  <a:lnTo>
                    <a:pt x="1618" y="141"/>
                  </a:lnTo>
                  <a:lnTo>
                    <a:pt x="1617" y="140"/>
                  </a:lnTo>
                  <a:lnTo>
                    <a:pt x="1617" y="135"/>
                  </a:lnTo>
                  <a:lnTo>
                    <a:pt x="1618" y="134"/>
                  </a:lnTo>
                  <a:lnTo>
                    <a:pt x="1627" y="130"/>
                  </a:lnTo>
                  <a:lnTo>
                    <a:pt x="1629" y="130"/>
                  </a:lnTo>
                  <a:lnTo>
                    <a:pt x="1629" y="131"/>
                  </a:lnTo>
                  <a:lnTo>
                    <a:pt x="1628" y="135"/>
                  </a:lnTo>
                  <a:lnTo>
                    <a:pt x="1628" y="137"/>
                  </a:lnTo>
                  <a:lnTo>
                    <a:pt x="1629" y="138"/>
                  </a:lnTo>
                  <a:lnTo>
                    <a:pt x="1630" y="141"/>
                  </a:lnTo>
                  <a:lnTo>
                    <a:pt x="1630" y="143"/>
                  </a:lnTo>
                  <a:lnTo>
                    <a:pt x="1635" y="146"/>
                  </a:lnTo>
                  <a:lnTo>
                    <a:pt x="1634" y="148"/>
                  </a:lnTo>
                  <a:lnTo>
                    <a:pt x="1636" y="148"/>
                  </a:lnTo>
                  <a:lnTo>
                    <a:pt x="1637" y="147"/>
                  </a:lnTo>
                  <a:lnTo>
                    <a:pt x="1637" y="144"/>
                  </a:lnTo>
                  <a:lnTo>
                    <a:pt x="1636" y="144"/>
                  </a:lnTo>
                  <a:lnTo>
                    <a:pt x="1635" y="143"/>
                  </a:lnTo>
                  <a:lnTo>
                    <a:pt x="1635" y="142"/>
                  </a:lnTo>
                  <a:lnTo>
                    <a:pt x="1631" y="142"/>
                  </a:lnTo>
                  <a:lnTo>
                    <a:pt x="1631" y="137"/>
                  </a:lnTo>
                  <a:lnTo>
                    <a:pt x="1630" y="137"/>
                  </a:lnTo>
                  <a:lnTo>
                    <a:pt x="1630" y="129"/>
                  </a:lnTo>
                  <a:lnTo>
                    <a:pt x="1631" y="129"/>
                  </a:lnTo>
                  <a:lnTo>
                    <a:pt x="1631" y="128"/>
                  </a:lnTo>
                  <a:lnTo>
                    <a:pt x="1643" y="122"/>
                  </a:lnTo>
                  <a:lnTo>
                    <a:pt x="1656" y="117"/>
                  </a:lnTo>
                  <a:lnTo>
                    <a:pt x="1671" y="117"/>
                  </a:lnTo>
                  <a:lnTo>
                    <a:pt x="1672" y="118"/>
                  </a:lnTo>
                  <a:lnTo>
                    <a:pt x="1671" y="119"/>
                  </a:lnTo>
                  <a:lnTo>
                    <a:pt x="1668" y="118"/>
                  </a:lnTo>
                  <a:lnTo>
                    <a:pt x="1667" y="118"/>
                  </a:lnTo>
                  <a:lnTo>
                    <a:pt x="1666" y="119"/>
                  </a:lnTo>
                  <a:lnTo>
                    <a:pt x="1660" y="121"/>
                  </a:lnTo>
                  <a:lnTo>
                    <a:pt x="1658" y="123"/>
                  </a:lnTo>
                  <a:lnTo>
                    <a:pt x="1656" y="125"/>
                  </a:lnTo>
                  <a:lnTo>
                    <a:pt x="1660" y="125"/>
                  </a:lnTo>
                  <a:lnTo>
                    <a:pt x="1666" y="129"/>
                  </a:lnTo>
                  <a:lnTo>
                    <a:pt x="1679" y="144"/>
                  </a:lnTo>
                  <a:lnTo>
                    <a:pt x="1679" y="150"/>
                  </a:lnTo>
                  <a:lnTo>
                    <a:pt x="1678" y="152"/>
                  </a:lnTo>
                  <a:lnTo>
                    <a:pt x="1675" y="152"/>
                  </a:lnTo>
                  <a:lnTo>
                    <a:pt x="1673" y="150"/>
                  </a:lnTo>
                  <a:lnTo>
                    <a:pt x="1671" y="150"/>
                  </a:lnTo>
                  <a:lnTo>
                    <a:pt x="1668" y="153"/>
                  </a:lnTo>
                  <a:lnTo>
                    <a:pt x="1667" y="155"/>
                  </a:lnTo>
                  <a:lnTo>
                    <a:pt x="1667" y="158"/>
                  </a:lnTo>
                  <a:lnTo>
                    <a:pt x="1666" y="159"/>
                  </a:lnTo>
                  <a:lnTo>
                    <a:pt x="1666" y="160"/>
                  </a:lnTo>
                  <a:lnTo>
                    <a:pt x="1665" y="160"/>
                  </a:lnTo>
                  <a:lnTo>
                    <a:pt x="1664" y="161"/>
                  </a:lnTo>
                  <a:lnTo>
                    <a:pt x="1664" y="167"/>
                  </a:lnTo>
                  <a:lnTo>
                    <a:pt x="1666" y="170"/>
                  </a:lnTo>
                  <a:lnTo>
                    <a:pt x="1666" y="173"/>
                  </a:lnTo>
                  <a:lnTo>
                    <a:pt x="1665" y="175"/>
                  </a:lnTo>
                  <a:lnTo>
                    <a:pt x="1665" y="185"/>
                  </a:lnTo>
                  <a:lnTo>
                    <a:pt x="1666" y="186"/>
                  </a:lnTo>
                  <a:lnTo>
                    <a:pt x="1678" y="190"/>
                  </a:lnTo>
                  <a:lnTo>
                    <a:pt x="1690" y="195"/>
                  </a:lnTo>
                  <a:lnTo>
                    <a:pt x="1697" y="189"/>
                  </a:lnTo>
                  <a:lnTo>
                    <a:pt x="1699" y="186"/>
                  </a:lnTo>
                  <a:lnTo>
                    <a:pt x="1702" y="179"/>
                  </a:lnTo>
                  <a:lnTo>
                    <a:pt x="1702" y="173"/>
                  </a:lnTo>
                  <a:lnTo>
                    <a:pt x="1698" y="166"/>
                  </a:lnTo>
                  <a:lnTo>
                    <a:pt x="1696" y="162"/>
                  </a:lnTo>
                  <a:lnTo>
                    <a:pt x="1695" y="161"/>
                  </a:lnTo>
                  <a:lnTo>
                    <a:pt x="1693" y="161"/>
                  </a:lnTo>
                  <a:lnTo>
                    <a:pt x="1693" y="156"/>
                  </a:lnTo>
                  <a:lnTo>
                    <a:pt x="1696" y="154"/>
                  </a:lnTo>
                  <a:lnTo>
                    <a:pt x="1699" y="149"/>
                  </a:lnTo>
                  <a:lnTo>
                    <a:pt x="1701" y="149"/>
                  </a:lnTo>
                  <a:lnTo>
                    <a:pt x="1705" y="153"/>
                  </a:lnTo>
                  <a:lnTo>
                    <a:pt x="1706" y="154"/>
                  </a:lnTo>
                  <a:lnTo>
                    <a:pt x="1723" y="149"/>
                  </a:lnTo>
                  <a:lnTo>
                    <a:pt x="1727" y="147"/>
                  </a:lnTo>
                  <a:lnTo>
                    <a:pt x="1733" y="138"/>
                  </a:lnTo>
                  <a:lnTo>
                    <a:pt x="1734" y="137"/>
                  </a:lnTo>
                  <a:lnTo>
                    <a:pt x="1735" y="132"/>
                  </a:lnTo>
                  <a:lnTo>
                    <a:pt x="1736" y="131"/>
                  </a:lnTo>
                  <a:lnTo>
                    <a:pt x="1737" y="129"/>
                  </a:lnTo>
                  <a:lnTo>
                    <a:pt x="1740" y="129"/>
                  </a:lnTo>
                  <a:lnTo>
                    <a:pt x="1745" y="128"/>
                  </a:lnTo>
                  <a:lnTo>
                    <a:pt x="1743" y="128"/>
                  </a:lnTo>
                  <a:lnTo>
                    <a:pt x="1742" y="127"/>
                  </a:lnTo>
                  <a:lnTo>
                    <a:pt x="1742" y="124"/>
                  </a:lnTo>
                  <a:lnTo>
                    <a:pt x="1743" y="122"/>
                  </a:lnTo>
                  <a:lnTo>
                    <a:pt x="1743" y="113"/>
                  </a:lnTo>
                  <a:lnTo>
                    <a:pt x="1742" y="112"/>
                  </a:lnTo>
                  <a:lnTo>
                    <a:pt x="1743" y="109"/>
                  </a:lnTo>
                  <a:lnTo>
                    <a:pt x="1742" y="107"/>
                  </a:lnTo>
                  <a:lnTo>
                    <a:pt x="1741" y="103"/>
                  </a:lnTo>
                  <a:lnTo>
                    <a:pt x="1739" y="98"/>
                  </a:lnTo>
                  <a:lnTo>
                    <a:pt x="1736" y="95"/>
                  </a:lnTo>
                  <a:lnTo>
                    <a:pt x="1734" y="97"/>
                  </a:lnTo>
                  <a:lnTo>
                    <a:pt x="1734" y="103"/>
                  </a:lnTo>
                  <a:lnTo>
                    <a:pt x="1735" y="103"/>
                  </a:lnTo>
                  <a:lnTo>
                    <a:pt x="1734" y="105"/>
                  </a:lnTo>
                  <a:lnTo>
                    <a:pt x="1732" y="104"/>
                  </a:lnTo>
                  <a:lnTo>
                    <a:pt x="1729" y="104"/>
                  </a:lnTo>
                  <a:lnTo>
                    <a:pt x="1728" y="101"/>
                  </a:lnTo>
                  <a:lnTo>
                    <a:pt x="1728" y="85"/>
                  </a:lnTo>
                  <a:lnTo>
                    <a:pt x="1727" y="82"/>
                  </a:lnTo>
                  <a:lnTo>
                    <a:pt x="1727" y="80"/>
                  </a:lnTo>
                  <a:lnTo>
                    <a:pt x="1726" y="78"/>
                  </a:lnTo>
                  <a:lnTo>
                    <a:pt x="1722" y="74"/>
                  </a:lnTo>
                  <a:lnTo>
                    <a:pt x="1722" y="69"/>
                  </a:lnTo>
                  <a:lnTo>
                    <a:pt x="1721" y="68"/>
                  </a:lnTo>
                  <a:lnTo>
                    <a:pt x="1717" y="63"/>
                  </a:lnTo>
                  <a:lnTo>
                    <a:pt x="1716" y="63"/>
                  </a:lnTo>
                  <a:lnTo>
                    <a:pt x="1715" y="57"/>
                  </a:lnTo>
                  <a:lnTo>
                    <a:pt x="1712" y="55"/>
                  </a:lnTo>
                  <a:lnTo>
                    <a:pt x="1712" y="51"/>
                  </a:lnTo>
                  <a:lnTo>
                    <a:pt x="1709" y="48"/>
                  </a:lnTo>
                  <a:lnTo>
                    <a:pt x="1710" y="45"/>
                  </a:lnTo>
                  <a:lnTo>
                    <a:pt x="1710" y="42"/>
                  </a:lnTo>
                  <a:lnTo>
                    <a:pt x="1711" y="39"/>
                  </a:lnTo>
                  <a:lnTo>
                    <a:pt x="1714" y="37"/>
                  </a:lnTo>
                  <a:lnTo>
                    <a:pt x="1732" y="37"/>
                  </a:lnTo>
                  <a:lnTo>
                    <a:pt x="1732" y="32"/>
                  </a:lnTo>
                  <a:lnTo>
                    <a:pt x="1730" y="31"/>
                  </a:lnTo>
                  <a:lnTo>
                    <a:pt x="1730" y="29"/>
                  </a:lnTo>
                  <a:lnTo>
                    <a:pt x="1732" y="29"/>
                  </a:lnTo>
                  <a:lnTo>
                    <a:pt x="1733" y="30"/>
                  </a:lnTo>
                  <a:lnTo>
                    <a:pt x="1734" y="30"/>
                  </a:lnTo>
                  <a:lnTo>
                    <a:pt x="1734" y="27"/>
                  </a:lnTo>
                  <a:lnTo>
                    <a:pt x="1733" y="27"/>
                  </a:lnTo>
                  <a:lnTo>
                    <a:pt x="1733" y="18"/>
                  </a:lnTo>
                  <a:lnTo>
                    <a:pt x="1734" y="17"/>
                  </a:lnTo>
                  <a:lnTo>
                    <a:pt x="1736" y="15"/>
                  </a:lnTo>
                  <a:lnTo>
                    <a:pt x="1742" y="13"/>
                  </a:lnTo>
                  <a:lnTo>
                    <a:pt x="1745" y="13"/>
                  </a:lnTo>
                  <a:lnTo>
                    <a:pt x="1747" y="15"/>
                  </a:lnTo>
                  <a:lnTo>
                    <a:pt x="1748" y="15"/>
                  </a:lnTo>
                  <a:lnTo>
                    <a:pt x="1749" y="13"/>
                  </a:lnTo>
                  <a:lnTo>
                    <a:pt x="1751" y="13"/>
                  </a:lnTo>
                  <a:lnTo>
                    <a:pt x="1751" y="15"/>
                  </a:lnTo>
                  <a:lnTo>
                    <a:pt x="1752" y="17"/>
                  </a:lnTo>
                  <a:lnTo>
                    <a:pt x="1759" y="18"/>
                  </a:lnTo>
                  <a:lnTo>
                    <a:pt x="1762" y="21"/>
                  </a:lnTo>
                  <a:lnTo>
                    <a:pt x="1778" y="25"/>
                  </a:lnTo>
                  <a:lnTo>
                    <a:pt x="1784" y="26"/>
                  </a:lnTo>
                  <a:lnTo>
                    <a:pt x="1784" y="1480"/>
                  </a:lnTo>
                  <a:lnTo>
                    <a:pt x="1783" y="1480"/>
                  </a:lnTo>
                  <a:lnTo>
                    <a:pt x="1782" y="1479"/>
                  </a:lnTo>
                  <a:lnTo>
                    <a:pt x="1780" y="1479"/>
                  </a:lnTo>
                  <a:lnTo>
                    <a:pt x="1780" y="1475"/>
                  </a:lnTo>
                  <a:lnTo>
                    <a:pt x="1778" y="1475"/>
                  </a:lnTo>
                  <a:lnTo>
                    <a:pt x="1778" y="1476"/>
                  </a:lnTo>
                  <a:lnTo>
                    <a:pt x="1777" y="1476"/>
                  </a:lnTo>
                  <a:lnTo>
                    <a:pt x="1776" y="1475"/>
                  </a:lnTo>
                  <a:lnTo>
                    <a:pt x="1772" y="1475"/>
                  </a:lnTo>
                  <a:lnTo>
                    <a:pt x="1772" y="1477"/>
                  </a:lnTo>
                  <a:lnTo>
                    <a:pt x="1771" y="1477"/>
                  </a:lnTo>
                  <a:lnTo>
                    <a:pt x="1771" y="1479"/>
                  </a:lnTo>
                  <a:lnTo>
                    <a:pt x="1770" y="1479"/>
                  </a:lnTo>
                  <a:lnTo>
                    <a:pt x="1768" y="1477"/>
                  </a:lnTo>
                  <a:lnTo>
                    <a:pt x="1768" y="1475"/>
                  </a:lnTo>
                  <a:lnTo>
                    <a:pt x="1766" y="1475"/>
                  </a:lnTo>
                  <a:lnTo>
                    <a:pt x="1765" y="1474"/>
                  </a:lnTo>
                  <a:lnTo>
                    <a:pt x="1764" y="1471"/>
                  </a:lnTo>
                  <a:lnTo>
                    <a:pt x="1760" y="1470"/>
                  </a:lnTo>
                  <a:lnTo>
                    <a:pt x="1759" y="1470"/>
                  </a:lnTo>
                  <a:lnTo>
                    <a:pt x="1758" y="1471"/>
                  </a:lnTo>
                  <a:lnTo>
                    <a:pt x="1758" y="1473"/>
                  </a:lnTo>
                  <a:lnTo>
                    <a:pt x="1757" y="1474"/>
                  </a:lnTo>
                  <a:lnTo>
                    <a:pt x="1754" y="1474"/>
                  </a:lnTo>
                  <a:lnTo>
                    <a:pt x="1754" y="1475"/>
                  </a:lnTo>
                  <a:lnTo>
                    <a:pt x="1755" y="1477"/>
                  </a:lnTo>
                  <a:lnTo>
                    <a:pt x="1755" y="1480"/>
                  </a:lnTo>
                  <a:lnTo>
                    <a:pt x="1754" y="1481"/>
                  </a:lnTo>
                  <a:lnTo>
                    <a:pt x="1754" y="1482"/>
                  </a:lnTo>
                  <a:lnTo>
                    <a:pt x="1753" y="1481"/>
                  </a:lnTo>
                  <a:lnTo>
                    <a:pt x="1753" y="1480"/>
                  </a:lnTo>
                  <a:lnTo>
                    <a:pt x="1752" y="1480"/>
                  </a:lnTo>
                  <a:lnTo>
                    <a:pt x="1752" y="1479"/>
                  </a:lnTo>
                  <a:lnTo>
                    <a:pt x="1746" y="1479"/>
                  </a:lnTo>
                  <a:lnTo>
                    <a:pt x="1745" y="1480"/>
                  </a:lnTo>
                  <a:lnTo>
                    <a:pt x="1745" y="1483"/>
                  </a:lnTo>
                  <a:lnTo>
                    <a:pt x="1749" y="1483"/>
                  </a:lnTo>
                  <a:lnTo>
                    <a:pt x="1749" y="1485"/>
                  </a:lnTo>
                  <a:lnTo>
                    <a:pt x="1751" y="1486"/>
                  </a:lnTo>
                  <a:lnTo>
                    <a:pt x="1752" y="1486"/>
                  </a:lnTo>
                  <a:lnTo>
                    <a:pt x="1754" y="1488"/>
                  </a:lnTo>
                  <a:lnTo>
                    <a:pt x="1754" y="1489"/>
                  </a:lnTo>
                  <a:lnTo>
                    <a:pt x="1751" y="1493"/>
                  </a:lnTo>
                  <a:lnTo>
                    <a:pt x="1751" y="1495"/>
                  </a:lnTo>
                  <a:lnTo>
                    <a:pt x="1748" y="1495"/>
                  </a:lnTo>
                  <a:lnTo>
                    <a:pt x="1748" y="1496"/>
                  </a:lnTo>
                  <a:lnTo>
                    <a:pt x="1747" y="1496"/>
                  </a:lnTo>
                  <a:lnTo>
                    <a:pt x="1747" y="1500"/>
                  </a:lnTo>
                  <a:lnTo>
                    <a:pt x="1746" y="1501"/>
                  </a:lnTo>
                  <a:lnTo>
                    <a:pt x="1741" y="1499"/>
                  </a:lnTo>
                  <a:lnTo>
                    <a:pt x="1741" y="1501"/>
                  </a:lnTo>
                  <a:lnTo>
                    <a:pt x="1742" y="1502"/>
                  </a:lnTo>
                  <a:lnTo>
                    <a:pt x="1747" y="1502"/>
                  </a:lnTo>
                  <a:lnTo>
                    <a:pt x="1749" y="1504"/>
                  </a:lnTo>
                  <a:lnTo>
                    <a:pt x="1751" y="1505"/>
                  </a:lnTo>
                  <a:lnTo>
                    <a:pt x="1751" y="1506"/>
                  </a:lnTo>
                  <a:lnTo>
                    <a:pt x="1752" y="1506"/>
                  </a:lnTo>
                  <a:lnTo>
                    <a:pt x="1758" y="1507"/>
                  </a:lnTo>
                  <a:lnTo>
                    <a:pt x="1759" y="1507"/>
                  </a:lnTo>
                  <a:lnTo>
                    <a:pt x="1761" y="1505"/>
                  </a:lnTo>
                  <a:lnTo>
                    <a:pt x="1767" y="1505"/>
                  </a:lnTo>
                  <a:lnTo>
                    <a:pt x="1768" y="1506"/>
                  </a:lnTo>
                  <a:lnTo>
                    <a:pt x="1768" y="1510"/>
                  </a:lnTo>
                  <a:lnTo>
                    <a:pt x="1762" y="1516"/>
                  </a:lnTo>
                  <a:lnTo>
                    <a:pt x="1761" y="1516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8" y="1511"/>
                  </a:lnTo>
                  <a:lnTo>
                    <a:pt x="1757" y="1510"/>
                  </a:lnTo>
                  <a:lnTo>
                    <a:pt x="1755" y="1511"/>
                  </a:lnTo>
                  <a:lnTo>
                    <a:pt x="1754" y="1513"/>
                  </a:lnTo>
                  <a:lnTo>
                    <a:pt x="1754" y="1516"/>
                  </a:lnTo>
                  <a:lnTo>
                    <a:pt x="1752" y="1518"/>
                  </a:lnTo>
                  <a:lnTo>
                    <a:pt x="1752" y="1523"/>
                  </a:lnTo>
                  <a:lnTo>
                    <a:pt x="1753" y="1525"/>
                  </a:lnTo>
                  <a:lnTo>
                    <a:pt x="1754" y="1526"/>
                  </a:lnTo>
                  <a:lnTo>
                    <a:pt x="1760" y="1526"/>
                  </a:lnTo>
                  <a:lnTo>
                    <a:pt x="1761" y="1528"/>
                  </a:lnTo>
                  <a:lnTo>
                    <a:pt x="1766" y="1531"/>
                  </a:lnTo>
                  <a:lnTo>
                    <a:pt x="1768" y="1531"/>
                  </a:lnTo>
                  <a:lnTo>
                    <a:pt x="1773" y="1529"/>
                  </a:lnTo>
                  <a:lnTo>
                    <a:pt x="1778" y="1533"/>
                  </a:lnTo>
                  <a:lnTo>
                    <a:pt x="1780" y="1535"/>
                  </a:lnTo>
                  <a:lnTo>
                    <a:pt x="1784" y="1536"/>
                  </a:lnTo>
                  <a:lnTo>
                    <a:pt x="1784" y="1550"/>
                  </a:lnTo>
                  <a:lnTo>
                    <a:pt x="1782" y="1548"/>
                  </a:lnTo>
                  <a:lnTo>
                    <a:pt x="1773" y="1548"/>
                  </a:lnTo>
                  <a:lnTo>
                    <a:pt x="1772" y="1549"/>
                  </a:lnTo>
                  <a:lnTo>
                    <a:pt x="1770" y="1549"/>
                  </a:lnTo>
                  <a:lnTo>
                    <a:pt x="1765" y="1544"/>
                  </a:lnTo>
                  <a:lnTo>
                    <a:pt x="1764" y="1544"/>
                  </a:lnTo>
                  <a:lnTo>
                    <a:pt x="1761" y="1547"/>
                  </a:lnTo>
                  <a:lnTo>
                    <a:pt x="1757" y="1547"/>
                  </a:lnTo>
                  <a:lnTo>
                    <a:pt x="1755" y="1545"/>
                  </a:lnTo>
                  <a:lnTo>
                    <a:pt x="1752" y="1545"/>
                  </a:lnTo>
                  <a:lnTo>
                    <a:pt x="1749" y="1548"/>
                  </a:lnTo>
                  <a:lnTo>
                    <a:pt x="1745" y="1548"/>
                  </a:lnTo>
                  <a:lnTo>
                    <a:pt x="1748" y="1551"/>
                  </a:lnTo>
                  <a:lnTo>
                    <a:pt x="1741" y="1559"/>
                  </a:lnTo>
                  <a:lnTo>
                    <a:pt x="1740" y="1559"/>
                  </a:lnTo>
                  <a:lnTo>
                    <a:pt x="1739" y="1561"/>
                  </a:lnTo>
                  <a:lnTo>
                    <a:pt x="1739" y="1562"/>
                  </a:lnTo>
                  <a:lnTo>
                    <a:pt x="1736" y="1562"/>
                  </a:lnTo>
                  <a:lnTo>
                    <a:pt x="1735" y="1563"/>
                  </a:lnTo>
                  <a:lnTo>
                    <a:pt x="1733" y="1565"/>
                  </a:lnTo>
                  <a:lnTo>
                    <a:pt x="1732" y="1567"/>
                  </a:lnTo>
                  <a:lnTo>
                    <a:pt x="1732" y="1569"/>
                  </a:lnTo>
                  <a:lnTo>
                    <a:pt x="1733" y="1569"/>
                  </a:lnTo>
                  <a:lnTo>
                    <a:pt x="1733" y="1571"/>
                  </a:lnTo>
                  <a:lnTo>
                    <a:pt x="1734" y="1572"/>
                  </a:lnTo>
                  <a:lnTo>
                    <a:pt x="1737" y="1572"/>
                  </a:lnTo>
                  <a:lnTo>
                    <a:pt x="1737" y="1579"/>
                  </a:lnTo>
                  <a:lnTo>
                    <a:pt x="1739" y="1580"/>
                  </a:lnTo>
                  <a:lnTo>
                    <a:pt x="1742" y="1581"/>
                  </a:lnTo>
                  <a:lnTo>
                    <a:pt x="1743" y="1581"/>
                  </a:lnTo>
                  <a:lnTo>
                    <a:pt x="1743" y="1587"/>
                  </a:lnTo>
                  <a:lnTo>
                    <a:pt x="1745" y="1588"/>
                  </a:lnTo>
                  <a:lnTo>
                    <a:pt x="1747" y="1592"/>
                  </a:lnTo>
                  <a:lnTo>
                    <a:pt x="1741" y="1598"/>
                  </a:lnTo>
                  <a:lnTo>
                    <a:pt x="1740" y="1598"/>
                  </a:lnTo>
                  <a:lnTo>
                    <a:pt x="1736" y="1600"/>
                  </a:lnTo>
                  <a:lnTo>
                    <a:pt x="1735" y="1600"/>
                  </a:lnTo>
                  <a:lnTo>
                    <a:pt x="1734" y="1604"/>
                  </a:lnTo>
                  <a:lnTo>
                    <a:pt x="1732" y="1605"/>
                  </a:lnTo>
                  <a:lnTo>
                    <a:pt x="1724" y="1605"/>
                  </a:lnTo>
                  <a:lnTo>
                    <a:pt x="1721" y="1606"/>
                  </a:lnTo>
                  <a:lnTo>
                    <a:pt x="1718" y="1609"/>
                  </a:lnTo>
                  <a:lnTo>
                    <a:pt x="1712" y="1616"/>
                  </a:lnTo>
                  <a:lnTo>
                    <a:pt x="1704" y="1616"/>
                  </a:lnTo>
                  <a:lnTo>
                    <a:pt x="1703" y="1617"/>
                  </a:lnTo>
                  <a:lnTo>
                    <a:pt x="1703" y="1619"/>
                  </a:lnTo>
                  <a:lnTo>
                    <a:pt x="1705" y="1624"/>
                  </a:lnTo>
                  <a:lnTo>
                    <a:pt x="1706" y="1624"/>
                  </a:lnTo>
                  <a:lnTo>
                    <a:pt x="1708" y="1625"/>
                  </a:lnTo>
                  <a:lnTo>
                    <a:pt x="1709" y="1624"/>
                  </a:lnTo>
                  <a:lnTo>
                    <a:pt x="1709" y="1623"/>
                  </a:lnTo>
                  <a:lnTo>
                    <a:pt x="1711" y="1623"/>
                  </a:lnTo>
                  <a:lnTo>
                    <a:pt x="1715" y="1627"/>
                  </a:lnTo>
                  <a:lnTo>
                    <a:pt x="1722" y="1628"/>
                  </a:lnTo>
                  <a:lnTo>
                    <a:pt x="1723" y="1630"/>
                  </a:lnTo>
                  <a:lnTo>
                    <a:pt x="1723" y="1631"/>
                  </a:lnTo>
                  <a:lnTo>
                    <a:pt x="1722" y="1631"/>
                  </a:lnTo>
                  <a:lnTo>
                    <a:pt x="1722" y="1634"/>
                  </a:lnTo>
                  <a:lnTo>
                    <a:pt x="1721" y="1634"/>
                  </a:lnTo>
                  <a:lnTo>
                    <a:pt x="1718" y="1636"/>
                  </a:lnTo>
                  <a:lnTo>
                    <a:pt x="1718" y="1637"/>
                  </a:lnTo>
                  <a:lnTo>
                    <a:pt x="1720" y="1639"/>
                  </a:lnTo>
                  <a:lnTo>
                    <a:pt x="1724" y="1639"/>
                  </a:lnTo>
                  <a:lnTo>
                    <a:pt x="1724" y="1641"/>
                  </a:lnTo>
                  <a:lnTo>
                    <a:pt x="1726" y="1641"/>
                  </a:lnTo>
                  <a:lnTo>
                    <a:pt x="1742" y="1642"/>
                  </a:lnTo>
                  <a:lnTo>
                    <a:pt x="1742" y="1645"/>
                  </a:lnTo>
                  <a:lnTo>
                    <a:pt x="1743" y="1646"/>
                  </a:lnTo>
                  <a:lnTo>
                    <a:pt x="1743" y="1647"/>
                  </a:lnTo>
                  <a:lnTo>
                    <a:pt x="1747" y="1651"/>
                  </a:lnTo>
                  <a:lnTo>
                    <a:pt x="1749" y="1651"/>
                  </a:lnTo>
                  <a:lnTo>
                    <a:pt x="1752" y="1652"/>
                  </a:lnTo>
                  <a:lnTo>
                    <a:pt x="1758" y="1652"/>
                  </a:lnTo>
                  <a:lnTo>
                    <a:pt x="1759" y="1653"/>
                  </a:lnTo>
                  <a:lnTo>
                    <a:pt x="1759" y="1652"/>
                  </a:lnTo>
                  <a:lnTo>
                    <a:pt x="1760" y="1652"/>
                  </a:lnTo>
                  <a:lnTo>
                    <a:pt x="1762" y="1653"/>
                  </a:lnTo>
                  <a:lnTo>
                    <a:pt x="1764" y="1654"/>
                  </a:lnTo>
                  <a:lnTo>
                    <a:pt x="1766" y="1654"/>
                  </a:lnTo>
                  <a:lnTo>
                    <a:pt x="1766" y="1655"/>
                  </a:lnTo>
                  <a:lnTo>
                    <a:pt x="1768" y="1661"/>
                  </a:lnTo>
                  <a:lnTo>
                    <a:pt x="1771" y="1664"/>
                  </a:lnTo>
                  <a:lnTo>
                    <a:pt x="1773" y="1665"/>
                  </a:lnTo>
                  <a:lnTo>
                    <a:pt x="1773" y="1666"/>
                  </a:lnTo>
                  <a:lnTo>
                    <a:pt x="1771" y="1666"/>
                  </a:lnTo>
                  <a:lnTo>
                    <a:pt x="1768" y="1668"/>
                  </a:lnTo>
                  <a:lnTo>
                    <a:pt x="1767" y="1672"/>
                  </a:lnTo>
                  <a:lnTo>
                    <a:pt x="1765" y="1683"/>
                  </a:lnTo>
                  <a:lnTo>
                    <a:pt x="1765" y="1685"/>
                  </a:lnTo>
                  <a:lnTo>
                    <a:pt x="1764" y="1691"/>
                  </a:lnTo>
                  <a:lnTo>
                    <a:pt x="1764" y="1694"/>
                  </a:lnTo>
                  <a:lnTo>
                    <a:pt x="1762" y="1696"/>
                  </a:lnTo>
                  <a:lnTo>
                    <a:pt x="1761" y="1697"/>
                  </a:lnTo>
                  <a:lnTo>
                    <a:pt x="1749" y="1702"/>
                  </a:lnTo>
                  <a:lnTo>
                    <a:pt x="1737" y="1705"/>
                  </a:lnTo>
                  <a:lnTo>
                    <a:pt x="1734" y="1705"/>
                  </a:lnTo>
                  <a:lnTo>
                    <a:pt x="1716" y="1704"/>
                  </a:lnTo>
                  <a:lnTo>
                    <a:pt x="1714" y="1703"/>
                  </a:lnTo>
                  <a:lnTo>
                    <a:pt x="1712" y="1702"/>
                  </a:lnTo>
                  <a:lnTo>
                    <a:pt x="1711" y="1700"/>
                  </a:lnTo>
                  <a:lnTo>
                    <a:pt x="1710" y="1698"/>
                  </a:lnTo>
                  <a:lnTo>
                    <a:pt x="1710" y="1696"/>
                  </a:lnTo>
                  <a:lnTo>
                    <a:pt x="1709" y="1694"/>
                  </a:lnTo>
                  <a:lnTo>
                    <a:pt x="1706" y="1692"/>
                  </a:lnTo>
                  <a:lnTo>
                    <a:pt x="1704" y="1692"/>
                  </a:lnTo>
                  <a:lnTo>
                    <a:pt x="1703" y="1694"/>
                  </a:lnTo>
                  <a:lnTo>
                    <a:pt x="1702" y="1694"/>
                  </a:lnTo>
                  <a:lnTo>
                    <a:pt x="1702" y="1695"/>
                  </a:lnTo>
                  <a:lnTo>
                    <a:pt x="1701" y="1698"/>
                  </a:lnTo>
                  <a:lnTo>
                    <a:pt x="1699" y="1700"/>
                  </a:lnTo>
                  <a:lnTo>
                    <a:pt x="1699" y="1701"/>
                  </a:lnTo>
                  <a:lnTo>
                    <a:pt x="1701" y="1703"/>
                  </a:lnTo>
                  <a:lnTo>
                    <a:pt x="1699" y="1704"/>
                  </a:lnTo>
                  <a:lnTo>
                    <a:pt x="1699" y="1705"/>
                  </a:lnTo>
                  <a:lnTo>
                    <a:pt x="1697" y="1708"/>
                  </a:lnTo>
                  <a:lnTo>
                    <a:pt x="1696" y="1711"/>
                  </a:lnTo>
                  <a:lnTo>
                    <a:pt x="1693" y="1714"/>
                  </a:lnTo>
                  <a:lnTo>
                    <a:pt x="1690" y="1714"/>
                  </a:lnTo>
                  <a:lnTo>
                    <a:pt x="1687" y="1715"/>
                  </a:lnTo>
                  <a:lnTo>
                    <a:pt x="1685" y="1717"/>
                  </a:lnTo>
                  <a:lnTo>
                    <a:pt x="1684" y="1717"/>
                  </a:lnTo>
                  <a:lnTo>
                    <a:pt x="1681" y="1716"/>
                  </a:lnTo>
                  <a:lnTo>
                    <a:pt x="1680" y="1715"/>
                  </a:lnTo>
                  <a:lnTo>
                    <a:pt x="1680" y="1714"/>
                  </a:lnTo>
                  <a:lnTo>
                    <a:pt x="1681" y="1713"/>
                  </a:lnTo>
                  <a:lnTo>
                    <a:pt x="1685" y="1713"/>
                  </a:lnTo>
                  <a:lnTo>
                    <a:pt x="1685" y="1710"/>
                  </a:lnTo>
                  <a:lnTo>
                    <a:pt x="1683" y="1709"/>
                  </a:lnTo>
                  <a:lnTo>
                    <a:pt x="1681" y="1709"/>
                  </a:lnTo>
                  <a:lnTo>
                    <a:pt x="1680" y="1708"/>
                  </a:lnTo>
                  <a:lnTo>
                    <a:pt x="1678" y="1708"/>
                  </a:lnTo>
                  <a:lnTo>
                    <a:pt x="1673" y="1709"/>
                  </a:lnTo>
                  <a:lnTo>
                    <a:pt x="1671" y="1707"/>
                  </a:lnTo>
                  <a:lnTo>
                    <a:pt x="1671" y="1705"/>
                  </a:lnTo>
                  <a:lnTo>
                    <a:pt x="1670" y="1705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3" y="1701"/>
                  </a:lnTo>
                  <a:lnTo>
                    <a:pt x="1652" y="1700"/>
                  </a:lnTo>
                  <a:lnTo>
                    <a:pt x="1652" y="1697"/>
                  </a:lnTo>
                  <a:lnTo>
                    <a:pt x="1647" y="1697"/>
                  </a:lnTo>
                  <a:lnTo>
                    <a:pt x="1647" y="1696"/>
                  </a:lnTo>
                  <a:lnTo>
                    <a:pt x="1646" y="1695"/>
                  </a:lnTo>
                  <a:lnTo>
                    <a:pt x="1647" y="1692"/>
                  </a:lnTo>
                  <a:lnTo>
                    <a:pt x="1643" y="1692"/>
                  </a:lnTo>
                  <a:lnTo>
                    <a:pt x="1642" y="1691"/>
                  </a:lnTo>
                  <a:lnTo>
                    <a:pt x="1642" y="1688"/>
                  </a:lnTo>
                  <a:lnTo>
                    <a:pt x="1643" y="1688"/>
                  </a:lnTo>
                  <a:lnTo>
                    <a:pt x="1643" y="1686"/>
                  </a:lnTo>
                  <a:lnTo>
                    <a:pt x="1644" y="1685"/>
                  </a:lnTo>
                  <a:lnTo>
                    <a:pt x="1644" y="1682"/>
                  </a:lnTo>
                  <a:lnTo>
                    <a:pt x="1643" y="1679"/>
                  </a:lnTo>
                  <a:lnTo>
                    <a:pt x="1641" y="1679"/>
                  </a:lnTo>
                  <a:lnTo>
                    <a:pt x="1636" y="1678"/>
                  </a:lnTo>
                  <a:lnTo>
                    <a:pt x="1635" y="1678"/>
                  </a:lnTo>
                  <a:lnTo>
                    <a:pt x="1635" y="1676"/>
                  </a:lnTo>
                  <a:lnTo>
                    <a:pt x="1633" y="1673"/>
                  </a:lnTo>
                  <a:lnTo>
                    <a:pt x="1630" y="1673"/>
                  </a:lnTo>
                  <a:lnTo>
                    <a:pt x="1628" y="1676"/>
                  </a:lnTo>
                  <a:lnTo>
                    <a:pt x="1628" y="1677"/>
                  </a:lnTo>
                  <a:lnTo>
                    <a:pt x="1627" y="1678"/>
                  </a:lnTo>
                  <a:lnTo>
                    <a:pt x="1627" y="1679"/>
                  </a:lnTo>
                  <a:lnTo>
                    <a:pt x="1625" y="1679"/>
                  </a:lnTo>
                  <a:lnTo>
                    <a:pt x="1624" y="1678"/>
                  </a:lnTo>
                  <a:lnTo>
                    <a:pt x="1623" y="1678"/>
                  </a:lnTo>
                  <a:lnTo>
                    <a:pt x="1623" y="1677"/>
                  </a:lnTo>
                  <a:lnTo>
                    <a:pt x="1618" y="1677"/>
                  </a:lnTo>
                  <a:lnTo>
                    <a:pt x="1617" y="1678"/>
                  </a:lnTo>
                  <a:lnTo>
                    <a:pt x="1616" y="1677"/>
                  </a:lnTo>
                  <a:lnTo>
                    <a:pt x="1616" y="1676"/>
                  </a:lnTo>
                  <a:lnTo>
                    <a:pt x="1612" y="1676"/>
                  </a:lnTo>
                  <a:lnTo>
                    <a:pt x="1610" y="1674"/>
                  </a:lnTo>
                  <a:lnTo>
                    <a:pt x="1609" y="1674"/>
                  </a:lnTo>
                  <a:lnTo>
                    <a:pt x="1609" y="1677"/>
                  </a:lnTo>
                  <a:lnTo>
                    <a:pt x="1608" y="1678"/>
                  </a:lnTo>
                  <a:lnTo>
                    <a:pt x="1608" y="1689"/>
                  </a:lnTo>
                  <a:lnTo>
                    <a:pt x="1606" y="1690"/>
                  </a:lnTo>
                  <a:lnTo>
                    <a:pt x="1602" y="1689"/>
                  </a:lnTo>
                  <a:lnTo>
                    <a:pt x="1599" y="1689"/>
                  </a:lnTo>
                  <a:lnTo>
                    <a:pt x="1599" y="1690"/>
                  </a:lnTo>
                  <a:lnTo>
                    <a:pt x="1598" y="1691"/>
                  </a:lnTo>
                  <a:lnTo>
                    <a:pt x="1598" y="1692"/>
                  </a:lnTo>
                  <a:lnTo>
                    <a:pt x="1594" y="1692"/>
                  </a:lnTo>
                  <a:lnTo>
                    <a:pt x="1592" y="1690"/>
                  </a:lnTo>
                  <a:lnTo>
                    <a:pt x="1591" y="1690"/>
                  </a:lnTo>
                  <a:lnTo>
                    <a:pt x="1591" y="1689"/>
                  </a:lnTo>
                  <a:lnTo>
                    <a:pt x="1590" y="1688"/>
                  </a:lnTo>
                  <a:lnTo>
                    <a:pt x="1590" y="1685"/>
                  </a:lnTo>
                  <a:lnTo>
                    <a:pt x="1588" y="1684"/>
                  </a:lnTo>
                  <a:lnTo>
                    <a:pt x="1588" y="1683"/>
                  </a:lnTo>
                  <a:lnTo>
                    <a:pt x="1587" y="1683"/>
                  </a:lnTo>
                  <a:lnTo>
                    <a:pt x="1586" y="1682"/>
                  </a:lnTo>
                  <a:lnTo>
                    <a:pt x="1585" y="1682"/>
                  </a:lnTo>
                  <a:lnTo>
                    <a:pt x="1585" y="1678"/>
                  </a:lnTo>
                  <a:lnTo>
                    <a:pt x="1584" y="1677"/>
                  </a:lnTo>
                  <a:lnTo>
                    <a:pt x="1584" y="1676"/>
                  </a:lnTo>
                  <a:lnTo>
                    <a:pt x="1583" y="1677"/>
                  </a:lnTo>
                  <a:lnTo>
                    <a:pt x="1578" y="1679"/>
                  </a:lnTo>
                  <a:lnTo>
                    <a:pt x="1574" y="1678"/>
                  </a:lnTo>
                  <a:lnTo>
                    <a:pt x="1573" y="1678"/>
                  </a:lnTo>
                  <a:lnTo>
                    <a:pt x="1572" y="1679"/>
                  </a:lnTo>
                  <a:lnTo>
                    <a:pt x="1569" y="1679"/>
                  </a:lnTo>
                  <a:lnTo>
                    <a:pt x="1567" y="1678"/>
                  </a:lnTo>
                  <a:lnTo>
                    <a:pt x="1563" y="1678"/>
                  </a:lnTo>
                  <a:lnTo>
                    <a:pt x="1563" y="1680"/>
                  </a:lnTo>
                  <a:lnTo>
                    <a:pt x="1565" y="1683"/>
                  </a:lnTo>
                  <a:lnTo>
                    <a:pt x="1565" y="1685"/>
                  </a:lnTo>
                  <a:lnTo>
                    <a:pt x="1563" y="1685"/>
                  </a:lnTo>
                  <a:lnTo>
                    <a:pt x="1561" y="1684"/>
                  </a:lnTo>
                  <a:lnTo>
                    <a:pt x="1560" y="1684"/>
                  </a:lnTo>
                  <a:lnTo>
                    <a:pt x="1556" y="1678"/>
                  </a:lnTo>
                  <a:lnTo>
                    <a:pt x="1555" y="1678"/>
                  </a:lnTo>
                  <a:lnTo>
                    <a:pt x="1553" y="1680"/>
                  </a:lnTo>
                  <a:lnTo>
                    <a:pt x="1553" y="1685"/>
                  </a:lnTo>
                  <a:lnTo>
                    <a:pt x="1550" y="1685"/>
                  </a:lnTo>
                  <a:lnTo>
                    <a:pt x="1549" y="1686"/>
                  </a:lnTo>
                  <a:lnTo>
                    <a:pt x="1549" y="1690"/>
                  </a:lnTo>
                  <a:lnTo>
                    <a:pt x="1548" y="1691"/>
                  </a:lnTo>
                  <a:lnTo>
                    <a:pt x="1546" y="1691"/>
                  </a:lnTo>
                  <a:lnTo>
                    <a:pt x="1542" y="1689"/>
                  </a:lnTo>
                  <a:lnTo>
                    <a:pt x="1541" y="1689"/>
                  </a:lnTo>
                  <a:lnTo>
                    <a:pt x="1541" y="1691"/>
                  </a:lnTo>
                  <a:lnTo>
                    <a:pt x="1538" y="1700"/>
                  </a:lnTo>
                  <a:lnTo>
                    <a:pt x="1538" y="1701"/>
                  </a:lnTo>
                  <a:lnTo>
                    <a:pt x="1531" y="1707"/>
                  </a:lnTo>
                  <a:lnTo>
                    <a:pt x="1525" y="1710"/>
                  </a:lnTo>
                  <a:lnTo>
                    <a:pt x="1522" y="1714"/>
                  </a:lnTo>
                  <a:lnTo>
                    <a:pt x="1521" y="1714"/>
                  </a:lnTo>
                  <a:lnTo>
                    <a:pt x="1518" y="1713"/>
                  </a:lnTo>
                  <a:lnTo>
                    <a:pt x="1517" y="1711"/>
                  </a:lnTo>
                  <a:lnTo>
                    <a:pt x="1517" y="1710"/>
                  </a:lnTo>
                  <a:lnTo>
                    <a:pt x="1515" y="1709"/>
                  </a:lnTo>
                  <a:lnTo>
                    <a:pt x="1513" y="1708"/>
                  </a:lnTo>
                  <a:lnTo>
                    <a:pt x="1513" y="1707"/>
                  </a:lnTo>
                  <a:lnTo>
                    <a:pt x="1512" y="1705"/>
                  </a:lnTo>
                  <a:lnTo>
                    <a:pt x="1507" y="1705"/>
                  </a:lnTo>
                  <a:lnTo>
                    <a:pt x="1507" y="1707"/>
                  </a:lnTo>
                  <a:lnTo>
                    <a:pt x="1506" y="1705"/>
                  </a:lnTo>
                  <a:lnTo>
                    <a:pt x="1505" y="1705"/>
                  </a:lnTo>
                  <a:lnTo>
                    <a:pt x="1496" y="1696"/>
                  </a:lnTo>
                  <a:lnTo>
                    <a:pt x="1496" y="1692"/>
                  </a:lnTo>
                  <a:lnTo>
                    <a:pt x="1494" y="1691"/>
                  </a:lnTo>
                  <a:lnTo>
                    <a:pt x="1488" y="1689"/>
                  </a:lnTo>
                  <a:lnTo>
                    <a:pt x="1485" y="1685"/>
                  </a:lnTo>
                  <a:lnTo>
                    <a:pt x="1481" y="1683"/>
                  </a:lnTo>
                  <a:lnTo>
                    <a:pt x="1480" y="1682"/>
                  </a:lnTo>
                  <a:lnTo>
                    <a:pt x="1479" y="1682"/>
                  </a:lnTo>
                  <a:lnTo>
                    <a:pt x="1478" y="1680"/>
                  </a:lnTo>
                  <a:lnTo>
                    <a:pt x="1478" y="1682"/>
                  </a:lnTo>
                  <a:lnTo>
                    <a:pt x="1474" y="1682"/>
                  </a:lnTo>
                  <a:lnTo>
                    <a:pt x="1473" y="1683"/>
                  </a:lnTo>
                  <a:lnTo>
                    <a:pt x="1473" y="1686"/>
                  </a:lnTo>
                  <a:lnTo>
                    <a:pt x="1472" y="1688"/>
                  </a:lnTo>
                  <a:lnTo>
                    <a:pt x="1473" y="1689"/>
                  </a:lnTo>
                  <a:lnTo>
                    <a:pt x="1475" y="1689"/>
                  </a:lnTo>
                  <a:lnTo>
                    <a:pt x="1478" y="1690"/>
                  </a:lnTo>
                  <a:lnTo>
                    <a:pt x="1478" y="1694"/>
                  </a:lnTo>
                  <a:lnTo>
                    <a:pt x="1476" y="1695"/>
                  </a:lnTo>
                  <a:lnTo>
                    <a:pt x="1476" y="1696"/>
                  </a:lnTo>
                  <a:lnTo>
                    <a:pt x="1478" y="1697"/>
                  </a:lnTo>
                  <a:lnTo>
                    <a:pt x="1478" y="1702"/>
                  </a:lnTo>
                  <a:lnTo>
                    <a:pt x="1479" y="1707"/>
                  </a:lnTo>
                  <a:lnTo>
                    <a:pt x="1479" y="1709"/>
                  </a:lnTo>
                  <a:lnTo>
                    <a:pt x="1478" y="1711"/>
                  </a:lnTo>
                  <a:lnTo>
                    <a:pt x="1475" y="1714"/>
                  </a:lnTo>
                  <a:lnTo>
                    <a:pt x="1473" y="1714"/>
                  </a:lnTo>
                  <a:lnTo>
                    <a:pt x="1472" y="1715"/>
                  </a:lnTo>
                  <a:lnTo>
                    <a:pt x="1470" y="1715"/>
                  </a:lnTo>
                  <a:lnTo>
                    <a:pt x="1467" y="1711"/>
                  </a:lnTo>
                  <a:lnTo>
                    <a:pt x="1467" y="1709"/>
                  </a:lnTo>
                  <a:lnTo>
                    <a:pt x="1466" y="1708"/>
                  </a:lnTo>
                  <a:lnTo>
                    <a:pt x="1467" y="1707"/>
                  </a:lnTo>
                  <a:lnTo>
                    <a:pt x="1467" y="1704"/>
                  </a:lnTo>
                  <a:lnTo>
                    <a:pt x="1468" y="1703"/>
                  </a:lnTo>
                  <a:lnTo>
                    <a:pt x="1468" y="1698"/>
                  </a:lnTo>
                  <a:lnTo>
                    <a:pt x="1470" y="1695"/>
                  </a:lnTo>
                  <a:lnTo>
                    <a:pt x="1470" y="1692"/>
                  </a:lnTo>
                  <a:lnTo>
                    <a:pt x="1468" y="1692"/>
                  </a:lnTo>
                  <a:lnTo>
                    <a:pt x="1468" y="1691"/>
                  </a:lnTo>
                  <a:lnTo>
                    <a:pt x="1467" y="1691"/>
                  </a:lnTo>
                  <a:lnTo>
                    <a:pt x="1467" y="1690"/>
                  </a:lnTo>
                  <a:lnTo>
                    <a:pt x="1463" y="1690"/>
                  </a:lnTo>
                  <a:lnTo>
                    <a:pt x="1462" y="1689"/>
                  </a:lnTo>
                  <a:lnTo>
                    <a:pt x="1461" y="1689"/>
                  </a:lnTo>
                  <a:lnTo>
                    <a:pt x="1461" y="1688"/>
                  </a:lnTo>
                  <a:lnTo>
                    <a:pt x="1459" y="1685"/>
                  </a:lnTo>
                  <a:lnTo>
                    <a:pt x="1457" y="1685"/>
                  </a:lnTo>
                  <a:lnTo>
                    <a:pt x="1456" y="1683"/>
                  </a:lnTo>
                  <a:lnTo>
                    <a:pt x="1456" y="1680"/>
                  </a:lnTo>
                  <a:lnTo>
                    <a:pt x="1455" y="1678"/>
                  </a:lnTo>
                  <a:lnTo>
                    <a:pt x="1455" y="1677"/>
                  </a:lnTo>
                  <a:lnTo>
                    <a:pt x="1454" y="1676"/>
                  </a:lnTo>
                  <a:lnTo>
                    <a:pt x="1451" y="1676"/>
                  </a:lnTo>
                  <a:lnTo>
                    <a:pt x="1451" y="1674"/>
                  </a:lnTo>
                  <a:lnTo>
                    <a:pt x="1450" y="1672"/>
                  </a:lnTo>
                  <a:lnTo>
                    <a:pt x="1449" y="1672"/>
                  </a:lnTo>
                  <a:lnTo>
                    <a:pt x="1447" y="1670"/>
                  </a:lnTo>
                  <a:lnTo>
                    <a:pt x="1444" y="1671"/>
                  </a:lnTo>
                  <a:lnTo>
                    <a:pt x="1436" y="1668"/>
                  </a:lnTo>
                  <a:lnTo>
                    <a:pt x="1436" y="1667"/>
                  </a:lnTo>
                  <a:lnTo>
                    <a:pt x="1435" y="1666"/>
                  </a:lnTo>
                  <a:lnTo>
                    <a:pt x="1435" y="1665"/>
                  </a:lnTo>
                  <a:lnTo>
                    <a:pt x="1432" y="1662"/>
                  </a:lnTo>
                  <a:lnTo>
                    <a:pt x="1434" y="1661"/>
                  </a:lnTo>
                  <a:lnTo>
                    <a:pt x="1434" y="1660"/>
                  </a:lnTo>
                  <a:lnTo>
                    <a:pt x="1432" y="1659"/>
                  </a:lnTo>
                  <a:lnTo>
                    <a:pt x="1434" y="1659"/>
                  </a:lnTo>
                  <a:lnTo>
                    <a:pt x="1434" y="1657"/>
                  </a:lnTo>
                  <a:lnTo>
                    <a:pt x="1431" y="1655"/>
                  </a:lnTo>
                  <a:lnTo>
                    <a:pt x="1428" y="1653"/>
                  </a:lnTo>
                  <a:lnTo>
                    <a:pt x="1426" y="1653"/>
                  </a:lnTo>
                  <a:lnTo>
                    <a:pt x="1425" y="1651"/>
                  </a:lnTo>
                  <a:lnTo>
                    <a:pt x="1424" y="1649"/>
                  </a:lnTo>
                  <a:lnTo>
                    <a:pt x="1417" y="1649"/>
                  </a:lnTo>
                  <a:lnTo>
                    <a:pt x="1417" y="1648"/>
                  </a:lnTo>
                  <a:lnTo>
                    <a:pt x="1414" y="1648"/>
                  </a:lnTo>
                  <a:lnTo>
                    <a:pt x="1414" y="1651"/>
                  </a:lnTo>
                  <a:lnTo>
                    <a:pt x="1410" y="1649"/>
                  </a:lnTo>
                  <a:lnTo>
                    <a:pt x="1409" y="1651"/>
                  </a:lnTo>
                  <a:lnTo>
                    <a:pt x="1407" y="1651"/>
                  </a:lnTo>
                  <a:lnTo>
                    <a:pt x="1407" y="1652"/>
                  </a:lnTo>
                  <a:lnTo>
                    <a:pt x="1406" y="1652"/>
                  </a:lnTo>
                  <a:lnTo>
                    <a:pt x="1406" y="1653"/>
                  </a:lnTo>
                  <a:lnTo>
                    <a:pt x="1405" y="1652"/>
                  </a:lnTo>
                  <a:lnTo>
                    <a:pt x="1403" y="1652"/>
                  </a:lnTo>
                  <a:lnTo>
                    <a:pt x="1404" y="1651"/>
                  </a:lnTo>
                  <a:lnTo>
                    <a:pt x="1403" y="1649"/>
                  </a:lnTo>
                  <a:lnTo>
                    <a:pt x="1400" y="1651"/>
                  </a:lnTo>
                  <a:lnTo>
                    <a:pt x="1400" y="1649"/>
                  </a:lnTo>
                  <a:lnTo>
                    <a:pt x="1399" y="1649"/>
                  </a:lnTo>
                  <a:lnTo>
                    <a:pt x="1399" y="1648"/>
                  </a:lnTo>
                  <a:lnTo>
                    <a:pt x="1398" y="1649"/>
                  </a:lnTo>
                  <a:lnTo>
                    <a:pt x="1398" y="1651"/>
                  </a:lnTo>
                  <a:lnTo>
                    <a:pt x="1395" y="1651"/>
                  </a:lnTo>
                  <a:lnTo>
                    <a:pt x="1395" y="1652"/>
                  </a:lnTo>
                  <a:lnTo>
                    <a:pt x="1388" y="1652"/>
                  </a:lnTo>
                  <a:lnTo>
                    <a:pt x="1387" y="1651"/>
                  </a:lnTo>
                  <a:lnTo>
                    <a:pt x="1387" y="1649"/>
                  </a:lnTo>
                  <a:lnTo>
                    <a:pt x="1386" y="1649"/>
                  </a:lnTo>
                  <a:lnTo>
                    <a:pt x="1386" y="1648"/>
                  </a:lnTo>
                  <a:lnTo>
                    <a:pt x="1385" y="1643"/>
                  </a:lnTo>
                  <a:lnTo>
                    <a:pt x="1381" y="1636"/>
                  </a:lnTo>
                  <a:lnTo>
                    <a:pt x="1381" y="1634"/>
                  </a:lnTo>
                  <a:lnTo>
                    <a:pt x="1380" y="1631"/>
                  </a:lnTo>
                  <a:lnTo>
                    <a:pt x="1379" y="1630"/>
                  </a:lnTo>
                  <a:lnTo>
                    <a:pt x="1379" y="1631"/>
                  </a:lnTo>
                  <a:lnTo>
                    <a:pt x="1376" y="1634"/>
                  </a:lnTo>
                  <a:lnTo>
                    <a:pt x="1373" y="1634"/>
                  </a:lnTo>
                  <a:lnTo>
                    <a:pt x="1372" y="1635"/>
                  </a:lnTo>
                  <a:lnTo>
                    <a:pt x="1370" y="1637"/>
                  </a:lnTo>
                  <a:lnTo>
                    <a:pt x="1369" y="1639"/>
                  </a:lnTo>
                  <a:lnTo>
                    <a:pt x="1364" y="1639"/>
                  </a:lnTo>
                  <a:lnTo>
                    <a:pt x="1364" y="1637"/>
                  </a:lnTo>
                  <a:lnTo>
                    <a:pt x="1361" y="1637"/>
                  </a:lnTo>
                  <a:lnTo>
                    <a:pt x="1358" y="1640"/>
                  </a:lnTo>
                  <a:lnTo>
                    <a:pt x="1356" y="1643"/>
                  </a:lnTo>
                  <a:lnTo>
                    <a:pt x="1356" y="1645"/>
                  </a:lnTo>
                  <a:lnTo>
                    <a:pt x="1357" y="1647"/>
                  </a:lnTo>
                  <a:lnTo>
                    <a:pt x="1357" y="1649"/>
                  </a:lnTo>
                  <a:lnTo>
                    <a:pt x="1352" y="1652"/>
                  </a:lnTo>
                  <a:lnTo>
                    <a:pt x="1351" y="1653"/>
                  </a:lnTo>
                  <a:lnTo>
                    <a:pt x="1350" y="1651"/>
                  </a:lnTo>
                  <a:lnTo>
                    <a:pt x="1350" y="1648"/>
                  </a:lnTo>
                  <a:lnTo>
                    <a:pt x="1349" y="1647"/>
                  </a:lnTo>
                  <a:lnTo>
                    <a:pt x="1347" y="1647"/>
                  </a:lnTo>
                  <a:lnTo>
                    <a:pt x="1347" y="1648"/>
                  </a:lnTo>
                  <a:lnTo>
                    <a:pt x="1345" y="1649"/>
                  </a:lnTo>
                  <a:lnTo>
                    <a:pt x="1343" y="1651"/>
                  </a:lnTo>
                  <a:lnTo>
                    <a:pt x="1339" y="1652"/>
                  </a:lnTo>
                  <a:lnTo>
                    <a:pt x="1335" y="1649"/>
                  </a:lnTo>
                  <a:lnTo>
                    <a:pt x="1335" y="1648"/>
                  </a:lnTo>
                  <a:lnTo>
                    <a:pt x="1333" y="1647"/>
                  </a:lnTo>
                  <a:lnTo>
                    <a:pt x="1333" y="1646"/>
                  </a:lnTo>
                  <a:lnTo>
                    <a:pt x="1338" y="1646"/>
                  </a:lnTo>
                  <a:lnTo>
                    <a:pt x="1339" y="1645"/>
                  </a:lnTo>
                  <a:lnTo>
                    <a:pt x="1339" y="1640"/>
                  </a:lnTo>
                  <a:lnTo>
                    <a:pt x="1336" y="1640"/>
                  </a:lnTo>
                  <a:lnTo>
                    <a:pt x="1336" y="1639"/>
                  </a:lnTo>
                  <a:lnTo>
                    <a:pt x="1333" y="1636"/>
                  </a:lnTo>
                  <a:lnTo>
                    <a:pt x="1332" y="1637"/>
                  </a:lnTo>
                  <a:lnTo>
                    <a:pt x="1320" y="1637"/>
                  </a:lnTo>
                  <a:lnTo>
                    <a:pt x="1319" y="1636"/>
                  </a:lnTo>
                  <a:lnTo>
                    <a:pt x="1319" y="1635"/>
                  </a:lnTo>
                  <a:lnTo>
                    <a:pt x="1318" y="1634"/>
                  </a:lnTo>
                  <a:lnTo>
                    <a:pt x="1318" y="1633"/>
                  </a:lnTo>
                  <a:lnTo>
                    <a:pt x="1317" y="1633"/>
                  </a:lnTo>
                  <a:lnTo>
                    <a:pt x="1316" y="1631"/>
                  </a:lnTo>
                  <a:lnTo>
                    <a:pt x="1314" y="1631"/>
                  </a:lnTo>
                  <a:lnTo>
                    <a:pt x="1313" y="1633"/>
                  </a:lnTo>
                  <a:lnTo>
                    <a:pt x="1313" y="1635"/>
                  </a:lnTo>
                  <a:lnTo>
                    <a:pt x="1316" y="1641"/>
                  </a:lnTo>
                  <a:lnTo>
                    <a:pt x="1312" y="1645"/>
                  </a:lnTo>
                  <a:lnTo>
                    <a:pt x="1310" y="1645"/>
                  </a:lnTo>
                  <a:lnTo>
                    <a:pt x="1310" y="1642"/>
                  </a:lnTo>
                  <a:lnTo>
                    <a:pt x="1311" y="1642"/>
                  </a:lnTo>
                  <a:lnTo>
                    <a:pt x="1311" y="1641"/>
                  </a:lnTo>
                  <a:lnTo>
                    <a:pt x="1308" y="1641"/>
                  </a:lnTo>
                  <a:lnTo>
                    <a:pt x="1307" y="1640"/>
                  </a:lnTo>
                  <a:lnTo>
                    <a:pt x="1306" y="1640"/>
                  </a:lnTo>
                  <a:lnTo>
                    <a:pt x="1306" y="1643"/>
                  </a:lnTo>
                  <a:lnTo>
                    <a:pt x="1305" y="1643"/>
                  </a:lnTo>
                  <a:lnTo>
                    <a:pt x="1304" y="1645"/>
                  </a:lnTo>
                  <a:lnTo>
                    <a:pt x="1304" y="1652"/>
                  </a:lnTo>
                  <a:lnTo>
                    <a:pt x="1301" y="1652"/>
                  </a:lnTo>
                  <a:lnTo>
                    <a:pt x="1301" y="1654"/>
                  </a:lnTo>
                  <a:lnTo>
                    <a:pt x="1296" y="1654"/>
                  </a:lnTo>
                  <a:lnTo>
                    <a:pt x="1296" y="1655"/>
                  </a:lnTo>
                  <a:lnTo>
                    <a:pt x="1298" y="1655"/>
                  </a:lnTo>
                  <a:lnTo>
                    <a:pt x="1298" y="1657"/>
                  </a:lnTo>
                  <a:lnTo>
                    <a:pt x="1296" y="1657"/>
                  </a:lnTo>
                  <a:lnTo>
                    <a:pt x="1296" y="1658"/>
                  </a:lnTo>
                  <a:lnTo>
                    <a:pt x="1295" y="1658"/>
                  </a:lnTo>
                  <a:lnTo>
                    <a:pt x="1295" y="1659"/>
                  </a:lnTo>
                  <a:lnTo>
                    <a:pt x="1296" y="1660"/>
                  </a:lnTo>
                  <a:lnTo>
                    <a:pt x="1296" y="1661"/>
                  </a:lnTo>
                  <a:lnTo>
                    <a:pt x="1295" y="1662"/>
                  </a:lnTo>
                  <a:lnTo>
                    <a:pt x="1291" y="1665"/>
                  </a:lnTo>
                  <a:lnTo>
                    <a:pt x="1282" y="1666"/>
                  </a:lnTo>
                  <a:lnTo>
                    <a:pt x="1273" y="1676"/>
                  </a:lnTo>
                  <a:lnTo>
                    <a:pt x="1257" y="1676"/>
                  </a:lnTo>
                  <a:lnTo>
                    <a:pt x="1257" y="1677"/>
                  </a:lnTo>
                  <a:lnTo>
                    <a:pt x="1256" y="1678"/>
                  </a:lnTo>
                  <a:lnTo>
                    <a:pt x="1256" y="1682"/>
                  </a:lnTo>
                  <a:lnTo>
                    <a:pt x="1255" y="1683"/>
                  </a:lnTo>
                  <a:lnTo>
                    <a:pt x="1254" y="1685"/>
                  </a:lnTo>
                  <a:lnTo>
                    <a:pt x="1255" y="1686"/>
                  </a:lnTo>
                  <a:lnTo>
                    <a:pt x="1257" y="1691"/>
                  </a:lnTo>
                  <a:lnTo>
                    <a:pt x="1256" y="1694"/>
                  </a:lnTo>
                  <a:lnTo>
                    <a:pt x="1255" y="1695"/>
                  </a:lnTo>
                  <a:lnTo>
                    <a:pt x="1251" y="1696"/>
                  </a:lnTo>
                  <a:lnTo>
                    <a:pt x="1245" y="1697"/>
                  </a:lnTo>
                  <a:lnTo>
                    <a:pt x="1244" y="1700"/>
                  </a:lnTo>
                  <a:lnTo>
                    <a:pt x="1239" y="1704"/>
                  </a:lnTo>
                  <a:lnTo>
                    <a:pt x="1232" y="1710"/>
                  </a:lnTo>
                  <a:lnTo>
                    <a:pt x="1229" y="1710"/>
                  </a:lnTo>
                  <a:lnTo>
                    <a:pt x="1223" y="1707"/>
                  </a:lnTo>
                  <a:lnTo>
                    <a:pt x="1221" y="1707"/>
                  </a:lnTo>
                  <a:lnTo>
                    <a:pt x="1221" y="1708"/>
                  </a:lnTo>
                  <a:lnTo>
                    <a:pt x="1223" y="1709"/>
                  </a:lnTo>
                  <a:lnTo>
                    <a:pt x="1225" y="1709"/>
                  </a:lnTo>
                  <a:lnTo>
                    <a:pt x="1225" y="1711"/>
                  </a:lnTo>
                  <a:lnTo>
                    <a:pt x="1226" y="1713"/>
                  </a:lnTo>
                  <a:lnTo>
                    <a:pt x="1226" y="1727"/>
                  </a:lnTo>
                  <a:lnTo>
                    <a:pt x="1227" y="1732"/>
                  </a:lnTo>
                  <a:lnTo>
                    <a:pt x="1230" y="1735"/>
                  </a:lnTo>
                  <a:lnTo>
                    <a:pt x="1231" y="1738"/>
                  </a:lnTo>
                  <a:lnTo>
                    <a:pt x="1230" y="1740"/>
                  </a:lnTo>
                  <a:lnTo>
                    <a:pt x="1230" y="1741"/>
                  </a:lnTo>
                  <a:lnTo>
                    <a:pt x="1233" y="1743"/>
                  </a:lnTo>
                  <a:lnTo>
                    <a:pt x="1233" y="1744"/>
                  </a:lnTo>
                  <a:lnTo>
                    <a:pt x="1234" y="1745"/>
                  </a:lnTo>
                  <a:lnTo>
                    <a:pt x="1234" y="1748"/>
                  </a:lnTo>
                  <a:lnTo>
                    <a:pt x="1230" y="1753"/>
                  </a:lnTo>
                  <a:lnTo>
                    <a:pt x="1226" y="1756"/>
                  </a:lnTo>
                  <a:lnTo>
                    <a:pt x="1218" y="1759"/>
                  </a:lnTo>
                  <a:lnTo>
                    <a:pt x="1215" y="1762"/>
                  </a:lnTo>
                  <a:lnTo>
                    <a:pt x="1214" y="1762"/>
                  </a:lnTo>
                  <a:lnTo>
                    <a:pt x="1212" y="1760"/>
                  </a:lnTo>
                  <a:lnTo>
                    <a:pt x="1211" y="1758"/>
                  </a:lnTo>
                  <a:lnTo>
                    <a:pt x="1207" y="1758"/>
                  </a:lnTo>
                  <a:lnTo>
                    <a:pt x="1207" y="1757"/>
                  </a:lnTo>
                  <a:lnTo>
                    <a:pt x="1206" y="1756"/>
                  </a:lnTo>
                  <a:lnTo>
                    <a:pt x="1206" y="1754"/>
                  </a:lnTo>
                  <a:lnTo>
                    <a:pt x="1204" y="1752"/>
                  </a:lnTo>
                  <a:lnTo>
                    <a:pt x="1202" y="1750"/>
                  </a:lnTo>
                  <a:lnTo>
                    <a:pt x="1202" y="1747"/>
                  </a:lnTo>
                  <a:lnTo>
                    <a:pt x="1201" y="1746"/>
                  </a:lnTo>
                  <a:lnTo>
                    <a:pt x="1201" y="1744"/>
                  </a:lnTo>
                  <a:lnTo>
                    <a:pt x="1200" y="1743"/>
                  </a:lnTo>
                  <a:lnTo>
                    <a:pt x="1199" y="1740"/>
                  </a:lnTo>
                  <a:lnTo>
                    <a:pt x="1198" y="1740"/>
                  </a:lnTo>
                  <a:lnTo>
                    <a:pt x="1198" y="1738"/>
                  </a:lnTo>
                  <a:lnTo>
                    <a:pt x="1196" y="1738"/>
                  </a:lnTo>
                  <a:lnTo>
                    <a:pt x="1194" y="1733"/>
                  </a:lnTo>
                  <a:lnTo>
                    <a:pt x="1192" y="1732"/>
                  </a:lnTo>
                  <a:lnTo>
                    <a:pt x="1190" y="1731"/>
                  </a:lnTo>
                  <a:lnTo>
                    <a:pt x="1189" y="1728"/>
                  </a:lnTo>
                  <a:lnTo>
                    <a:pt x="1188" y="1728"/>
                  </a:lnTo>
                  <a:lnTo>
                    <a:pt x="1188" y="1727"/>
                  </a:lnTo>
                  <a:lnTo>
                    <a:pt x="1187" y="1727"/>
                  </a:lnTo>
                  <a:lnTo>
                    <a:pt x="1187" y="1726"/>
                  </a:lnTo>
                  <a:lnTo>
                    <a:pt x="1181" y="1720"/>
                  </a:lnTo>
                  <a:lnTo>
                    <a:pt x="1176" y="1720"/>
                  </a:lnTo>
                  <a:lnTo>
                    <a:pt x="1175" y="1722"/>
                  </a:lnTo>
                  <a:lnTo>
                    <a:pt x="1174" y="1723"/>
                  </a:lnTo>
                  <a:lnTo>
                    <a:pt x="1174" y="1725"/>
                  </a:lnTo>
                  <a:lnTo>
                    <a:pt x="1173" y="1727"/>
                  </a:lnTo>
                  <a:lnTo>
                    <a:pt x="1171" y="1728"/>
                  </a:lnTo>
                  <a:lnTo>
                    <a:pt x="1169" y="1729"/>
                  </a:lnTo>
                  <a:lnTo>
                    <a:pt x="1168" y="1729"/>
                  </a:lnTo>
                  <a:lnTo>
                    <a:pt x="1168" y="1733"/>
                  </a:lnTo>
                  <a:lnTo>
                    <a:pt x="1169" y="1733"/>
                  </a:lnTo>
                  <a:lnTo>
                    <a:pt x="1168" y="1734"/>
                  </a:lnTo>
                  <a:lnTo>
                    <a:pt x="1167" y="1737"/>
                  </a:lnTo>
                  <a:lnTo>
                    <a:pt x="1167" y="1739"/>
                  </a:lnTo>
                  <a:lnTo>
                    <a:pt x="1169" y="1743"/>
                  </a:lnTo>
                  <a:lnTo>
                    <a:pt x="1169" y="1745"/>
                  </a:lnTo>
                  <a:lnTo>
                    <a:pt x="1168" y="1746"/>
                  </a:lnTo>
                  <a:lnTo>
                    <a:pt x="1165" y="1750"/>
                  </a:lnTo>
                  <a:lnTo>
                    <a:pt x="1163" y="1752"/>
                  </a:lnTo>
                  <a:lnTo>
                    <a:pt x="1151" y="1758"/>
                  </a:lnTo>
                  <a:lnTo>
                    <a:pt x="1151" y="1760"/>
                  </a:lnTo>
                  <a:lnTo>
                    <a:pt x="1147" y="1777"/>
                  </a:lnTo>
                  <a:lnTo>
                    <a:pt x="1145" y="1793"/>
                  </a:lnTo>
                  <a:lnTo>
                    <a:pt x="1147" y="1794"/>
                  </a:lnTo>
                  <a:lnTo>
                    <a:pt x="1153" y="1799"/>
                  </a:lnTo>
                  <a:lnTo>
                    <a:pt x="1156" y="1801"/>
                  </a:lnTo>
                  <a:lnTo>
                    <a:pt x="1157" y="1805"/>
                  </a:lnTo>
                  <a:lnTo>
                    <a:pt x="1156" y="1808"/>
                  </a:lnTo>
                  <a:lnTo>
                    <a:pt x="1153" y="1811"/>
                  </a:lnTo>
                  <a:lnTo>
                    <a:pt x="1152" y="1814"/>
                  </a:lnTo>
                  <a:lnTo>
                    <a:pt x="1151" y="1814"/>
                  </a:lnTo>
                  <a:lnTo>
                    <a:pt x="1150" y="1815"/>
                  </a:lnTo>
                  <a:lnTo>
                    <a:pt x="1145" y="1818"/>
                  </a:lnTo>
                  <a:lnTo>
                    <a:pt x="1145" y="1820"/>
                  </a:lnTo>
                  <a:lnTo>
                    <a:pt x="1133" y="1851"/>
                  </a:lnTo>
                  <a:lnTo>
                    <a:pt x="1144" y="1856"/>
                  </a:lnTo>
                  <a:lnTo>
                    <a:pt x="1153" y="1860"/>
                  </a:lnTo>
                  <a:lnTo>
                    <a:pt x="1158" y="1861"/>
                  </a:lnTo>
                  <a:lnTo>
                    <a:pt x="1159" y="1861"/>
                  </a:lnTo>
                  <a:lnTo>
                    <a:pt x="1159" y="1863"/>
                  </a:lnTo>
                  <a:lnTo>
                    <a:pt x="1158" y="1864"/>
                  </a:lnTo>
                  <a:lnTo>
                    <a:pt x="1158" y="1866"/>
                  </a:lnTo>
                  <a:lnTo>
                    <a:pt x="1159" y="1867"/>
                  </a:lnTo>
                  <a:lnTo>
                    <a:pt x="1159" y="1873"/>
                  </a:lnTo>
                  <a:lnTo>
                    <a:pt x="1163" y="1873"/>
                  </a:lnTo>
                  <a:lnTo>
                    <a:pt x="1163" y="1874"/>
                  </a:lnTo>
                  <a:lnTo>
                    <a:pt x="1161" y="1876"/>
                  </a:lnTo>
                  <a:lnTo>
                    <a:pt x="1157" y="1877"/>
                  </a:lnTo>
                  <a:lnTo>
                    <a:pt x="1157" y="1880"/>
                  </a:lnTo>
                  <a:lnTo>
                    <a:pt x="1161" y="1883"/>
                  </a:lnTo>
                  <a:lnTo>
                    <a:pt x="1162" y="1886"/>
                  </a:lnTo>
                  <a:lnTo>
                    <a:pt x="1162" y="1887"/>
                  </a:lnTo>
                  <a:lnTo>
                    <a:pt x="1161" y="1887"/>
                  </a:lnTo>
                  <a:lnTo>
                    <a:pt x="1161" y="1888"/>
                  </a:lnTo>
                  <a:lnTo>
                    <a:pt x="1159" y="1889"/>
                  </a:lnTo>
                  <a:lnTo>
                    <a:pt x="1161" y="1889"/>
                  </a:lnTo>
                  <a:lnTo>
                    <a:pt x="1161" y="1891"/>
                  </a:lnTo>
                  <a:lnTo>
                    <a:pt x="1162" y="1892"/>
                  </a:lnTo>
                  <a:lnTo>
                    <a:pt x="1170" y="1898"/>
                  </a:lnTo>
                  <a:lnTo>
                    <a:pt x="1171" y="1897"/>
                  </a:lnTo>
                  <a:lnTo>
                    <a:pt x="1171" y="1888"/>
                  </a:lnTo>
                  <a:lnTo>
                    <a:pt x="1174" y="1888"/>
                  </a:lnTo>
                  <a:lnTo>
                    <a:pt x="1182" y="1893"/>
                  </a:lnTo>
                  <a:lnTo>
                    <a:pt x="1199" y="1892"/>
                  </a:lnTo>
                  <a:lnTo>
                    <a:pt x="1202" y="1893"/>
                  </a:lnTo>
                  <a:lnTo>
                    <a:pt x="1205" y="1895"/>
                  </a:lnTo>
                  <a:lnTo>
                    <a:pt x="1212" y="1910"/>
                  </a:lnTo>
                  <a:lnTo>
                    <a:pt x="1217" y="1915"/>
                  </a:lnTo>
                  <a:lnTo>
                    <a:pt x="1219" y="1915"/>
                  </a:lnTo>
                  <a:lnTo>
                    <a:pt x="1220" y="1916"/>
                  </a:lnTo>
                  <a:lnTo>
                    <a:pt x="1220" y="1917"/>
                  </a:lnTo>
                  <a:lnTo>
                    <a:pt x="1226" y="1934"/>
                  </a:lnTo>
                  <a:lnTo>
                    <a:pt x="1239" y="1954"/>
                  </a:lnTo>
                  <a:lnTo>
                    <a:pt x="1237" y="1957"/>
                  </a:lnTo>
                  <a:lnTo>
                    <a:pt x="1236" y="1959"/>
                  </a:lnTo>
                  <a:lnTo>
                    <a:pt x="1230" y="1960"/>
                  </a:lnTo>
                  <a:lnTo>
                    <a:pt x="1229" y="1959"/>
                  </a:lnTo>
                  <a:lnTo>
                    <a:pt x="1227" y="1956"/>
                  </a:lnTo>
                  <a:lnTo>
                    <a:pt x="1226" y="1956"/>
                  </a:lnTo>
                  <a:lnTo>
                    <a:pt x="1226" y="1955"/>
                  </a:lnTo>
                  <a:lnTo>
                    <a:pt x="1224" y="1954"/>
                  </a:lnTo>
                  <a:lnTo>
                    <a:pt x="1220" y="1955"/>
                  </a:lnTo>
                  <a:lnTo>
                    <a:pt x="1219" y="1956"/>
                  </a:lnTo>
                  <a:lnTo>
                    <a:pt x="1218" y="1960"/>
                  </a:lnTo>
                  <a:lnTo>
                    <a:pt x="1217" y="1961"/>
                  </a:lnTo>
                  <a:lnTo>
                    <a:pt x="1218" y="1961"/>
                  </a:lnTo>
                  <a:lnTo>
                    <a:pt x="1220" y="1963"/>
                  </a:lnTo>
                  <a:lnTo>
                    <a:pt x="1220" y="1965"/>
                  </a:lnTo>
                  <a:lnTo>
                    <a:pt x="1221" y="1965"/>
                  </a:lnTo>
                  <a:lnTo>
                    <a:pt x="1220" y="1967"/>
                  </a:lnTo>
                  <a:lnTo>
                    <a:pt x="1225" y="1967"/>
                  </a:lnTo>
                  <a:lnTo>
                    <a:pt x="1227" y="1968"/>
                  </a:lnTo>
                  <a:lnTo>
                    <a:pt x="1229" y="1968"/>
                  </a:lnTo>
                  <a:lnTo>
                    <a:pt x="1229" y="1969"/>
                  </a:lnTo>
                  <a:lnTo>
                    <a:pt x="1232" y="1972"/>
                  </a:lnTo>
                  <a:lnTo>
                    <a:pt x="1236" y="1972"/>
                  </a:lnTo>
                  <a:lnTo>
                    <a:pt x="1240" y="1977"/>
                  </a:lnTo>
                  <a:lnTo>
                    <a:pt x="1249" y="1981"/>
                  </a:lnTo>
                  <a:lnTo>
                    <a:pt x="1250" y="1984"/>
                  </a:lnTo>
                  <a:lnTo>
                    <a:pt x="1251" y="1985"/>
                  </a:lnTo>
                  <a:lnTo>
                    <a:pt x="1252" y="1985"/>
                  </a:lnTo>
                  <a:lnTo>
                    <a:pt x="1252" y="1986"/>
                  </a:lnTo>
                  <a:lnTo>
                    <a:pt x="1250" y="1986"/>
                  </a:lnTo>
                  <a:lnTo>
                    <a:pt x="1250" y="1985"/>
                  </a:lnTo>
                  <a:lnTo>
                    <a:pt x="1248" y="1985"/>
                  </a:lnTo>
                  <a:lnTo>
                    <a:pt x="1245" y="1983"/>
                  </a:lnTo>
                  <a:lnTo>
                    <a:pt x="1246" y="1981"/>
                  </a:lnTo>
                  <a:lnTo>
                    <a:pt x="1245" y="1981"/>
                  </a:lnTo>
                  <a:lnTo>
                    <a:pt x="1243" y="1984"/>
                  </a:lnTo>
                  <a:lnTo>
                    <a:pt x="1243" y="1985"/>
                  </a:lnTo>
                  <a:lnTo>
                    <a:pt x="1242" y="1985"/>
                  </a:lnTo>
                  <a:lnTo>
                    <a:pt x="1242" y="1986"/>
                  </a:lnTo>
                  <a:lnTo>
                    <a:pt x="1244" y="1986"/>
                  </a:lnTo>
                  <a:lnTo>
                    <a:pt x="1244" y="1992"/>
                  </a:lnTo>
                  <a:lnTo>
                    <a:pt x="1242" y="1990"/>
                  </a:lnTo>
                  <a:lnTo>
                    <a:pt x="1240" y="1990"/>
                  </a:lnTo>
                  <a:lnTo>
                    <a:pt x="1240" y="1991"/>
                  </a:lnTo>
                  <a:lnTo>
                    <a:pt x="1239" y="1991"/>
                  </a:lnTo>
                  <a:lnTo>
                    <a:pt x="1237" y="1992"/>
                  </a:lnTo>
                  <a:lnTo>
                    <a:pt x="1237" y="1996"/>
                  </a:lnTo>
                  <a:lnTo>
                    <a:pt x="1236" y="1996"/>
                  </a:lnTo>
                  <a:lnTo>
                    <a:pt x="1236" y="1993"/>
                  </a:lnTo>
                  <a:lnTo>
                    <a:pt x="1234" y="1992"/>
                  </a:lnTo>
                  <a:lnTo>
                    <a:pt x="1234" y="1995"/>
                  </a:lnTo>
                  <a:lnTo>
                    <a:pt x="1233" y="1993"/>
                  </a:lnTo>
                  <a:lnTo>
                    <a:pt x="1233" y="1996"/>
                  </a:lnTo>
                  <a:lnTo>
                    <a:pt x="1234" y="1997"/>
                  </a:lnTo>
                  <a:lnTo>
                    <a:pt x="1233" y="1997"/>
                  </a:lnTo>
                  <a:lnTo>
                    <a:pt x="1232" y="1996"/>
                  </a:lnTo>
                  <a:lnTo>
                    <a:pt x="1232" y="1998"/>
                  </a:lnTo>
                  <a:lnTo>
                    <a:pt x="1231" y="1998"/>
                  </a:lnTo>
                  <a:lnTo>
                    <a:pt x="1231" y="1997"/>
                  </a:lnTo>
                  <a:lnTo>
                    <a:pt x="1227" y="1993"/>
                  </a:lnTo>
                  <a:lnTo>
                    <a:pt x="1226" y="1995"/>
                  </a:lnTo>
                  <a:lnTo>
                    <a:pt x="1225" y="1995"/>
                  </a:lnTo>
                  <a:lnTo>
                    <a:pt x="1225" y="1996"/>
                  </a:lnTo>
                  <a:lnTo>
                    <a:pt x="1224" y="1996"/>
                  </a:lnTo>
                  <a:lnTo>
                    <a:pt x="1224" y="1997"/>
                  </a:lnTo>
                  <a:lnTo>
                    <a:pt x="1226" y="1997"/>
                  </a:lnTo>
                  <a:lnTo>
                    <a:pt x="1227" y="1999"/>
                  </a:lnTo>
                  <a:lnTo>
                    <a:pt x="1227" y="2002"/>
                  </a:lnTo>
                  <a:lnTo>
                    <a:pt x="1225" y="2002"/>
                  </a:lnTo>
                  <a:lnTo>
                    <a:pt x="1225" y="2004"/>
                  </a:lnTo>
                  <a:lnTo>
                    <a:pt x="1226" y="2003"/>
                  </a:lnTo>
                  <a:lnTo>
                    <a:pt x="1229" y="2003"/>
                  </a:lnTo>
                  <a:lnTo>
                    <a:pt x="1229" y="2008"/>
                  </a:lnTo>
                  <a:lnTo>
                    <a:pt x="1230" y="2010"/>
                  </a:lnTo>
                  <a:lnTo>
                    <a:pt x="1229" y="2011"/>
                  </a:lnTo>
                  <a:lnTo>
                    <a:pt x="1227" y="2011"/>
                  </a:lnTo>
                  <a:lnTo>
                    <a:pt x="1227" y="2012"/>
                  </a:lnTo>
                  <a:lnTo>
                    <a:pt x="1226" y="2011"/>
                  </a:lnTo>
                  <a:lnTo>
                    <a:pt x="1226" y="2009"/>
                  </a:lnTo>
                  <a:lnTo>
                    <a:pt x="1224" y="2006"/>
                  </a:lnTo>
                  <a:lnTo>
                    <a:pt x="1224" y="2005"/>
                  </a:lnTo>
                  <a:lnTo>
                    <a:pt x="1221" y="2003"/>
                  </a:lnTo>
                  <a:lnTo>
                    <a:pt x="1220" y="2003"/>
                  </a:lnTo>
                  <a:lnTo>
                    <a:pt x="1219" y="2004"/>
                  </a:lnTo>
                  <a:lnTo>
                    <a:pt x="1219" y="2005"/>
                  </a:lnTo>
                  <a:lnTo>
                    <a:pt x="1217" y="2005"/>
                  </a:lnTo>
                  <a:lnTo>
                    <a:pt x="1215" y="2006"/>
                  </a:lnTo>
                  <a:lnTo>
                    <a:pt x="1214" y="2009"/>
                  </a:lnTo>
                  <a:lnTo>
                    <a:pt x="1212" y="2009"/>
                  </a:lnTo>
                  <a:lnTo>
                    <a:pt x="1212" y="2010"/>
                  </a:lnTo>
                  <a:lnTo>
                    <a:pt x="1214" y="2010"/>
                  </a:lnTo>
                  <a:lnTo>
                    <a:pt x="1214" y="2011"/>
                  </a:lnTo>
                  <a:lnTo>
                    <a:pt x="1209" y="2011"/>
                  </a:lnTo>
                  <a:lnTo>
                    <a:pt x="1209" y="2014"/>
                  </a:lnTo>
                  <a:lnTo>
                    <a:pt x="1208" y="2015"/>
                  </a:lnTo>
                  <a:lnTo>
                    <a:pt x="1207" y="2015"/>
                  </a:lnTo>
                  <a:lnTo>
                    <a:pt x="1206" y="2016"/>
                  </a:lnTo>
                  <a:lnTo>
                    <a:pt x="1207" y="2016"/>
                  </a:lnTo>
                  <a:lnTo>
                    <a:pt x="1207" y="2018"/>
                  </a:lnTo>
                  <a:lnTo>
                    <a:pt x="1206" y="2018"/>
                  </a:lnTo>
                  <a:lnTo>
                    <a:pt x="1205" y="2017"/>
                  </a:lnTo>
                  <a:lnTo>
                    <a:pt x="1204" y="2017"/>
                  </a:lnTo>
                  <a:lnTo>
                    <a:pt x="1202" y="2018"/>
                  </a:lnTo>
                  <a:lnTo>
                    <a:pt x="1201" y="2016"/>
                  </a:lnTo>
                  <a:lnTo>
                    <a:pt x="1200" y="2016"/>
                  </a:lnTo>
                  <a:lnTo>
                    <a:pt x="1200" y="2017"/>
                  </a:lnTo>
                  <a:lnTo>
                    <a:pt x="1199" y="2017"/>
                  </a:lnTo>
                  <a:lnTo>
                    <a:pt x="1199" y="2018"/>
                  </a:lnTo>
                  <a:lnTo>
                    <a:pt x="1198" y="2018"/>
                  </a:lnTo>
                  <a:lnTo>
                    <a:pt x="1198" y="2020"/>
                  </a:lnTo>
                  <a:lnTo>
                    <a:pt x="1196" y="2018"/>
                  </a:lnTo>
                  <a:lnTo>
                    <a:pt x="1196" y="2017"/>
                  </a:lnTo>
                  <a:lnTo>
                    <a:pt x="1195" y="2017"/>
                  </a:lnTo>
                  <a:lnTo>
                    <a:pt x="1195" y="2018"/>
                  </a:lnTo>
                  <a:lnTo>
                    <a:pt x="1194" y="2018"/>
                  </a:lnTo>
                  <a:lnTo>
                    <a:pt x="1193" y="2020"/>
                  </a:lnTo>
                  <a:lnTo>
                    <a:pt x="1193" y="2018"/>
                  </a:lnTo>
                  <a:lnTo>
                    <a:pt x="1190" y="2018"/>
                  </a:lnTo>
                  <a:lnTo>
                    <a:pt x="1190" y="2024"/>
                  </a:lnTo>
                  <a:lnTo>
                    <a:pt x="1189" y="2026"/>
                  </a:lnTo>
                  <a:lnTo>
                    <a:pt x="1188" y="2022"/>
                  </a:lnTo>
                  <a:lnTo>
                    <a:pt x="1187" y="2022"/>
                  </a:lnTo>
                  <a:lnTo>
                    <a:pt x="1187" y="2020"/>
                  </a:lnTo>
                  <a:lnTo>
                    <a:pt x="1186" y="2020"/>
                  </a:lnTo>
                  <a:lnTo>
                    <a:pt x="1184" y="2018"/>
                  </a:lnTo>
                  <a:lnTo>
                    <a:pt x="1184" y="2020"/>
                  </a:lnTo>
                  <a:lnTo>
                    <a:pt x="1183" y="2020"/>
                  </a:lnTo>
                  <a:lnTo>
                    <a:pt x="1182" y="2018"/>
                  </a:lnTo>
                  <a:lnTo>
                    <a:pt x="1182" y="2016"/>
                  </a:lnTo>
                  <a:lnTo>
                    <a:pt x="1181" y="2016"/>
                  </a:lnTo>
                  <a:lnTo>
                    <a:pt x="1180" y="2015"/>
                  </a:lnTo>
                  <a:lnTo>
                    <a:pt x="1178" y="2015"/>
                  </a:lnTo>
                  <a:lnTo>
                    <a:pt x="1178" y="2017"/>
                  </a:lnTo>
                  <a:lnTo>
                    <a:pt x="1180" y="2017"/>
                  </a:lnTo>
                  <a:lnTo>
                    <a:pt x="1181" y="2018"/>
                  </a:lnTo>
                  <a:lnTo>
                    <a:pt x="1181" y="2023"/>
                  </a:lnTo>
                  <a:lnTo>
                    <a:pt x="1183" y="2024"/>
                  </a:lnTo>
                  <a:lnTo>
                    <a:pt x="1182" y="2026"/>
                  </a:lnTo>
                  <a:lnTo>
                    <a:pt x="1182" y="2028"/>
                  </a:lnTo>
                  <a:lnTo>
                    <a:pt x="1181" y="2028"/>
                  </a:lnTo>
                  <a:lnTo>
                    <a:pt x="1181" y="2027"/>
                  </a:lnTo>
                  <a:lnTo>
                    <a:pt x="1180" y="2026"/>
                  </a:lnTo>
                  <a:lnTo>
                    <a:pt x="1180" y="2024"/>
                  </a:lnTo>
                  <a:lnTo>
                    <a:pt x="1177" y="2022"/>
                  </a:lnTo>
                  <a:lnTo>
                    <a:pt x="1177" y="2021"/>
                  </a:lnTo>
                  <a:lnTo>
                    <a:pt x="1174" y="2021"/>
                  </a:lnTo>
                  <a:lnTo>
                    <a:pt x="1174" y="2018"/>
                  </a:lnTo>
                  <a:lnTo>
                    <a:pt x="1176" y="2018"/>
                  </a:lnTo>
                  <a:lnTo>
                    <a:pt x="1175" y="2017"/>
                  </a:lnTo>
                  <a:lnTo>
                    <a:pt x="1173" y="2017"/>
                  </a:lnTo>
                  <a:lnTo>
                    <a:pt x="1173" y="2016"/>
                  </a:lnTo>
                  <a:lnTo>
                    <a:pt x="1171" y="2016"/>
                  </a:lnTo>
                  <a:lnTo>
                    <a:pt x="1171" y="2017"/>
                  </a:lnTo>
                  <a:lnTo>
                    <a:pt x="1173" y="2018"/>
                  </a:lnTo>
                  <a:lnTo>
                    <a:pt x="1173" y="2021"/>
                  </a:lnTo>
                  <a:lnTo>
                    <a:pt x="1174" y="2021"/>
                  </a:lnTo>
                  <a:lnTo>
                    <a:pt x="1175" y="2022"/>
                  </a:lnTo>
                  <a:lnTo>
                    <a:pt x="1176" y="2022"/>
                  </a:lnTo>
                  <a:lnTo>
                    <a:pt x="1178" y="2024"/>
                  </a:lnTo>
                  <a:lnTo>
                    <a:pt x="1178" y="2029"/>
                  </a:lnTo>
                  <a:lnTo>
                    <a:pt x="1177" y="2029"/>
                  </a:lnTo>
                  <a:lnTo>
                    <a:pt x="1177" y="2028"/>
                  </a:lnTo>
                  <a:lnTo>
                    <a:pt x="1176" y="2027"/>
                  </a:lnTo>
                  <a:lnTo>
                    <a:pt x="1176" y="2028"/>
                  </a:lnTo>
                  <a:lnTo>
                    <a:pt x="1177" y="2030"/>
                  </a:lnTo>
                  <a:lnTo>
                    <a:pt x="1177" y="2032"/>
                  </a:lnTo>
                  <a:lnTo>
                    <a:pt x="1176" y="2033"/>
                  </a:lnTo>
                  <a:lnTo>
                    <a:pt x="1176" y="2035"/>
                  </a:lnTo>
                  <a:lnTo>
                    <a:pt x="1175" y="2036"/>
                  </a:lnTo>
                  <a:lnTo>
                    <a:pt x="1171" y="2036"/>
                  </a:lnTo>
                  <a:lnTo>
                    <a:pt x="1171" y="2038"/>
                  </a:lnTo>
                  <a:lnTo>
                    <a:pt x="1175" y="2038"/>
                  </a:lnTo>
                  <a:lnTo>
                    <a:pt x="1174" y="2039"/>
                  </a:lnTo>
                  <a:lnTo>
                    <a:pt x="1174" y="2040"/>
                  </a:lnTo>
                  <a:lnTo>
                    <a:pt x="1173" y="2040"/>
                  </a:lnTo>
                  <a:lnTo>
                    <a:pt x="1171" y="2042"/>
                  </a:lnTo>
                  <a:lnTo>
                    <a:pt x="1171" y="2049"/>
                  </a:lnTo>
                  <a:lnTo>
                    <a:pt x="1170" y="2051"/>
                  </a:lnTo>
                  <a:lnTo>
                    <a:pt x="1169" y="2049"/>
                  </a:lnTo>
                  <a:lnTo>
                    <a:pt x="1168" y="2049"/>
                  </a:lnTo>
                  <a:lnTo>
                    <a:pt x="1168" y="2051"/>
                  </a:lnTo>
                  <a:lnTo>
                    <a:pt x="1167" y="2052"/>
                  </a:lnTo>
                  <a:lnTo>
                    <a:pt x="1167" y="2054"/>
                  </a:lnTo>
                  <a:lnTo>
                    <a:pt x="1165" y="2057"/>
                  </a:lnTo>
                  <a:lnTo>
                    <a:pt x="1165" y="2058"/>
                  </a:lnTo>
                  <a:lnTo>
                    <a:pt x="1164" y="2059"/>
                  </a:lnTo>
                  <a:lnTo>
                    <a:pt x="1164" y="2063"/>
                  </a:lnTo>
                  <a:lnTo>
                    <a:pt x="1163" y="2064"/>
                  </a:lnTo>
                  <a:lnTo>
                    <a:pt x="1163" y="2063"/>
                  </a:lnTo>
                  <a:lnTo>
                    <a:pt x="1162" y="2064"/>
                  </a:lnTo>
                  <a:lnTo>
                    <a:pt x="1162" y="2065"/>
                  </a:lnTo>
                  <a:lnTo>
                    <a:pt x="1161" y="2066"/>
                  </a:lnTo>
                  <a:lnTo>
                    <a:pt x="1161" y="2065"/>
                  </a:lnTo>
                  <a:lnTo>
                    <a:pt x="1159" y="2064"/>
                  </a:lnTo>
                  <a:lnTo>
                    <a:pt x="1159" y="2070"/>
                  </a:lnTo>
                  <a:lnTo>
                    <a:pt x="1158" y="2072"/>
                  </a:lnTo>
                  <a:lnTo>
                    <a:pt x="1158" y="2075"/>
                  </a:lnTo>
                  <a:lnTo>
                    <a:pt x="1157" y="2073"/>
                  </a:lnTo>
                  <a:lnTo>
                    <a:pt x="1156" y="2071"/>
                  </a:lnTo>
                  <a:lnTo>
                    <a:pt x="1156" y="2067"/>
                  </a:lnTo>
                  <a:lnTo>
                    <a:pt x="1155" y="2066"/>
                  </a:lnTo>
                  <a:lnTo>
                    <a:pt x="1155" y="2071"/>
                  </a:lnTo>
                  <a:lnTo>
                    <a:pt x="1156" y="2071"/>
                  </a:lnTo>
                  <a:lnTo>
                    <a:pt x="1155" y="2072"/>
                  </a:lnTo>
                  <a:lnTo>
                    <a:pt x="1153" y="2075"/>
                  </a:lnTo>
                  <a:lnTo>
                    <a:pt x="1153" y="2076"/>
                  </a:lnTo>
                  <a:lnTo>
                    <a:pt x="1152" y="2075"/>
                  </a:lnTo>
                  <a:lnTo>
                    <a:pt x="1150" y="2076"/>
                  </a:lnTo>
                  <a:lnTo>
                    <a:pt x="1150" y="2077"/>
                  </a:lnTo>
                  <a:lnTo>
                    <a:pt x="1147" y="2079"/>
                  </a:lnTo>
                  <a:lnTo>
                    <a:pt x="1146" y="2079"/>
                  </a:lnTo>
                  <a:lnTo>
                    <a:pt x="1144" y="2082"/>
                  </a:lnTo>
                  <a:lnTo>
                    <a:pt x="1143" y="2082"/>
                  </a:lnTo>
                  <a:lnTo>
                    <a:pt x="1143" y="2089"/>
                  </a:lnTo>
                  <a:lnTo>
                    <a:pt x="1142" y="2089"/>
                  </a:lnTo>
                  <a:lnTo>
                    <a:pt x="1142" y="2091"/>
                  </a:lnTo>
                  <a:lnTo>
                    <a:pt x="1143" y="2094"/>
                  </a:lnTo>
                  <a:lnTo>
                    <a:pt x="1143" y="2095"/>
                  </a:lnTo>
                  <a:lnTo>
                    <a:pt x="1145" y="2097"/>
                  </a:lnTo>
                  <a:lnTo>
                    <a:pt x="1149" y="2097"/>
                  </a:lnTo>
                  <a:lnTo>
                    <a:pt x="1155" y="2098"/>
                  </a:lnTo>
                  <a:lnTo>
                    <a:pt x="1156" y="2100"/>
                  </a:lnTo>
                  <a:lnTo>
                    <a:pt x="1157" y="2100"/>
                  </a:lnTo>
                  <a:lnTo>
                    <a:pt x="1157" y="2101"/>
                  </a:lnTo>
                  <a:lnTo>
                    <a:pt x="1158" y="2104"/>
                  </a:lnTo>
                  <a:lnTo>
                    <a:pt x="1158" y="2106"/>
                  </a:lnTo>
                  <a:lnTo>
                    <a:pt x="1162" y="2109"/>
                  </a:lnTo>
                  <a:lnTo>
                    <a:pt x="1163" y="2109"/>
                  </a:lnTo>
                  <a:lnTo>
                    <a:pt x="1163" y="2108"/>
                  </a:lnTo>
                  <a:lnTo>
                    <a:pt x="1164" y="2107"/>
                  </a:lnTo>
                  <a:lnTo>
                    <a:pt x="1165" y="2108"/>
                  </a:lnTo>
                  <a:lnTo>
                    <a:pt x="1167" y="2110"/>
                  </a:lnTo>
                  <a:lnTo>
                    <a:pt x="1167" y="2115"/>
                  </a:lnTo>
                  <a:lnTo>
                    <a:pt x="1168" y="2118"/>
                  </a:lnTo>
                  <a:lnTo>
                    <a:pt x="1169" y="2119"/>
                  </a:lnTo>
                  <a:lnTo>
                    <a:pt x="1170" y="2119"/>
                  </a:lnTo>
                  <a:lnTo>
                    <a:pt x="1171" y="2124"/>
                  </a:lnTo>
                  <a:lnTo>
                    <a:pt x="1173" y="2125"/>
                  </a:lnTo>
                  <a:lnTo>
                    <a:pt x="1173" y="2127"/>
                  </a:lnTo>
                  <a:lnTo>
                    <a:pt x="1174" y="2128"/>
                  </a:lnTo>
                  <a:lnTo>
                    <a:pt x="1175" y="2128"/>
                  </a:lnTo>
                  <a:lnTo>
                    <a:pt x="1174" y="2129"/>
                  </a:lnTo>
                  <a:lnTo>
                    <a:pt x="1174" y="2131"/>
                  </a:lnTo>
                  <a:lnTo>
                    <a:pt x="1175" y="2131"/>
                  </a:lnTo>
                  <a:lnTo>
                    <a:pt x="1176" y="2132"/>
                  </a:lnTo>
                  <a:lnTo>
                    <a:pt x="1176" y="2134"/>
                  </a:lnTo>
                  <a:lnTo>
                    <a:pt x="1175" y="2134"/>
                  </a:lnTo>
                  <a:lnTo>
                    <a:pt x="1174" y="2135"/>
                  </a:lnTo>
                  <a:lnTo>
                    <a:pt x="1174" y="2139"/>
                  </a:lnTo>
                  <a:lnTo>
                    <a:pt x="1173" y="2140"/>
                  </a:lnTo>
                  <a:lnTo>
                    <a:pt x="1173" y="2141"/>
                  </a:lnTo>
                  <a:lnTo>
                    <a:pt x="1171" y="2144"/>
                  </a:lnTo>
                  <a:lnTo>
                    <a:pt x="1171" y="2143"/>
                  </a:lnTo>
                  <a:lnTo>
                    <a:pt x="1170" y="2143"/>
                  </a:lnTo>
                  <a:lnTo>
                    <a:pt x="1170" y="2145"/>
                  </a:lnTo>
                  <a:lnTo>
                    <a:pt x="1173" y="2147"/>
                  </a:lnTo>
                  <a:lnTo>
                    <a:pt x="1173" y="2150"/>
                  </a:lnTo>
                  <a:lnTo>
                    <a:pt x="1174" y="2149"/>
                  </a:lnTo>
                  <a:lnTo>
                    <a:pt x="1175" y="2146"/>
                  </a:lnTo>
                  <a:lnTo>
                    <a:pt x="1175" y="2140"/>
                  </a:lnTo>
                  <a:lnTo>
                    <a:pt x="1176" y="2140"/>
                  </a:lnTo>
                  <a:lnTo>
                    <a:pt x="1176" y="2137"/>
                  </a:lnTo>
                  <a:lnTo>
                    <a:pt x="1177" y="2135"/>
                  </a:lnTo>
                  <a:lnTo>
                    <a:pt x="1177" y="2129"/>
                  </a:lnTo>
                  <a:lnTo>
                    <a:pt x="1178" y="2128"/>
                  </a:lnTo>
                  <a:lnTo>
                    <a:pt x="1178" y="2127"/>
                  </a:lnTo>
                  <a:lnTo>
                    <a:pt x="1180" y="2126"/>
                  </a:lnTo>
                  <a:lnTo>
                    <a:pt x="1181" y="2126"/>
                  </a:lnTo>
                  <a:lnTo>
                    <a:pt x="1182" y="2127"/>
                  </a:lnTo>
                  <a:lnTo>
                    <a:pt x="1183" y="2127"/>
                  </a:lnTo>
                  <a:lnTo>
                    <a:pt x="1184" y="2128"/>
                  </a:lnTo>
                  <a:lnTo>
                    <a:pt x="1182" y="2131"/>
                  </a:lnTo>
                  <a:lnTo>
                    <a:pt x="1181" y="2134"/>
                  </a:lnTo>
                  <a:lnTo>
                    <a:pt x="1177" y="2143"/>
                  </a:lnTo>
                  <a:lnTo>
                    <a:pt x="1177" y="2149"/>
                  </a:lnTo>
                  <a:lnTo>
                    <a:pt x="1176" y="2152"/>
                  </a:lnTo>
                  <a:lnTo>
                    <a:pt x="1175" y="2155"/>
                  </a:lnTo>
                  <a:lnTo>
                    <a:pt x="1175" y="2157"/>
                  </a:lnTo>
                  <a:lnTo>
                    <a:pt x="1176" y="2158"/>
                  </a:lnTo>
                  <a:lnTo>
                    <a:pt x="1176" y="2159"/>
                  </a:lnTo>
                  <a:lnTo>
                    <a:pt x="1175" y="2161"/>
                  </a:lnTo>
                  <a:lnTo>
                    <a:pt x="1176" y="2162"/>
                  </a:lnTo>
                  <a:lnTo>
                    <a:pt x="1178" y="2159"/>
                  </a:lnTo>
                  <a:lnTo>
                    <a:pt x="1180" y="2159"/>
                  </a:lnTo>
                  <a:lnTo>
                    <a:pt x="1180" y="2162"/>
                  </a:lnTo>
                  <a:lnTo>
                    <a:pt x="1178" y="2163"/>
                  </a:lnTo>
                  <a:lnTo>
                    <a:pt x="1178" y="2164"/>
                  </a:lnTo>
                  <a:lnTo>
                    <a:pt x="1177" y="2164"/>
                  </a:lnTo>
                  <a:lnTo>
                    <a:pt x="1175" y="2167"/>
                  </a:lnTo>
                  <a:lnTo>
                    <a:pt x="1176" y="2168"/>
                  </a:lnTo>
                  <a:lnTo>
                    <a:pt x="1175" y="2169"/>
                  </a:lnTo>
                  <a:lnTo>
                    <a:pt x="1175" y="2171"/>
                  </a:lnTo>
                  <a:lnTo>
                    <a:pt x="1174" y="2172"/>
                  </a:lnTo>
                  <a:lnTo>
                    <a:pt x="1174" y="2174"/>
                  </a:lnTo>
                  <a:lnTo>
                    <a:pt x="1175" y="2177"/>
                  </a:lnTo>
                  <a:lnTo>
                    <a:pt x="1177" y="2181"/>
                  </a:lnTo>
                  <a:lnTo>
                    <a:pt x="1180" y="2182"/>
                  </a:lnTo>
                  <a:lnTo>
                    <a:pt x="1181" y="2183"/>
                  </a:lnTo>
                  <a:lnTo>
                    <a:pt x="1181" y="2184"/>
                  </a:lnTo>
                  <a:lnTo>
                    <a:pt x="1184" y="2187"/>
                  </a:lnTo>
                  <a:lnTo>
                    <a:pt x="1184" y="2189"/>
                  </a:lnTo>
                  <a:lnTo>
                    <a:pt x="1186" y="2192"/>
                  </a:lnTo>
                  <a:lnTo>
                    <a:pt x="1186" y="2198"/>
                  </a:lnTo>
                  <a:lnTo>
                    <a:pt x="1187" y="2200"/>
                  </a:lnTo>
                  <a:lnTo>
                    <a:pt x="1190" y="2201"/>
                  </a:lnTo>
                  <a:lnTo>
                    <a:pt x="1192" y="2202"/>
                  </a:lnTo>
                  <a:lnTo>
                    <a:pt x="1194" y="2208"/>
                  </a:lnTo>
                  <a:lnTo>
                    <a:pt x="1196" y="2212"/>
                  </a:lnTo>
                  <a:lnTo>
                    <a:pt x="1200" y="2215"/>
                  </a:lnTo>
                  <a:lnTo>
                    <a:pt x="1201" y="2215"/>
                  </a:lnTo>
                  <a:lnTo>
                    <a:pt x="1206" y="2226"/>
                  </a:lnTo>
                  <a:lnTo>
                    <a:pt x="1207" y="2227"/>
                  </a:lnTo>
                  <a:lnTo>
                    <a:pt x="1209" y="2229"/>
                  </a:lnTo>
                  <a:lnTo>
                    <a:pt x="1209" y="2230"/>
                  </a:lnTo>
                  <a:lnTo>
                    <a:pt x="1211" y="2231"/>
                  </a:lnTo>
                  <a:lnTo>
                    <a:pt x="1211" y="2233"/>
                  </a:lnTo>
                  <a:lnTo>
                    <a:pt x="1213" y="2239"/>
                  </a:lnTo>
                  <a:lnTo>
                    <a:pt x="1214" y="2241"/>
                  </a:lnTo>
                  <a:lnTo>
                    <a:pt x="1217" y="2242"/>
                  </a:lnTo>
                  <a:lnTo>
                    <a:pt x="1219" y="2242"/>
                  </a:lnTo>
                  <a:lnTo>
                    <a:pt x="1221" y="2244"/>
                  </a:lnTo>
                  <a:lnTo>
                    <a:pt x="1217" y="2251"/>
                  </a:lnTo>
                  <a:lnTo>
                    <a:pt x="1214" y="2257"/>
                  </a:lnTo>
                  <a:lnTo>
                    <a:pt x="1214" y="2258"/>
                  </a:lnTo>
                  <a:lnTo>
                    <a:pt x="1213" y="2260"/>
                  </a:lnTo>
                  <a:lnTo>
                    <a:pt x="1209" y="2262"/>
                  </a:lnTo>
                  <a:lnTo>
                    <a:pt x="1207" y="2263"/>
                  </a:lnTo>
                  <a:lnTo>
                    <a:pt x="1206" y="2264"/>
                  </a:lnTo>
                  <a:lnTo>
                    <a:pt x="1201" y="2266"/>
                  </a:lnTo>
                  <a:lnTo>
                    <a:pt x="1200" y="2266"/>
                  </a:lnTo>
                  <a:lnTo>
                    <a:pt x="1199" y="2268"/>
                  </a:lnTo>
                  <a:lnTo>
                    <a:pt x="1198" y="2272"/>
                  </a:lnTo>
                  <a:lnTo>
                    <a:pt x="1196" y="2273"/>
                  </a:lnTo>
                  <a:lnTo>
                    <a:pt x="1195" y="2272"/>
                  </a:lnTo>
                  <a:lnTo>
                    <a:pt x="1195" y="2273"/>
                  </a:lnTo>
                  <a:lnTo>
                    <a:pt x="1194" y="2274"/>
                  </a:lnTo>
                  <a:lnTo>
                    <a:pt x="1194" y="2275"/>
                  </a:lnTo>
                  <a:lnTo>
                    <a:pt x="1193" y="2275"/>
                  </a:lnTo>
                  <a:lnTo>
                    <a:pt x="1193" y="2280"/>
                  </a:lnTo>
                  <a:lnTo>
                    <a:pt x="1192" y="2280"/>
                  </a:lnTo>
                  <a:lnTo>
                    <a:pt x="1190" y="2281"/>
                  </a:lnTo>
                  <a:lnTo>
                    <a:pt x="1186" y="2281"/>
                  </a:lnTo>
                  <a:lnTo>
                    <a:pt x="1184" y="2280"/>
                  </a:lnTo>
                  <a:lnTo>
                    <a:pt x="1182" y="2279"/>
                  </a:lnTo>
                  <a:lnTo>
                    <a:pt x="1181" y="2279"/>
                  </a:lnTo>
                  <a:lnTo>
                    <a:pt x="1181" y="2280"/>
                  </a:lnTo>
                  <a:lnTo>
                    <a:pt x="1177" y="2280"/>
                  </a:lnTo>
                  <a:lnTo>
                    <a:pt x="1175" y="2278"/>
                  </a:lnTo>
                  <a:lnTo>
                    <a:pt x="1170" y="2278"/>
                  </a:lnTo>
                  <a:lnTo>
                    <a:pt x="1169" y="2276"/>
                  </a:lnTo>
                  <a:lnTo>
                    <a:pt x="1167" y="2275"/>
                  </a:lnTo>
                  <a:lnTo>
                    <a:pt x="1165" y="2274"/>
                  </a:lnTo>
                  <a:lnTo>
                    <a:pt x="1165" y="2269"/>
                  </a:lnTo>
                  <a:lnTo>
                    <a:pt x="1163" y="2267"/>
                  </a:lnTo>
                  <a:lnTo>
                    <a:pt x="1163" y="2264"/>
                  </a:lnTo>
                  <a:lnTo>
                    <a:pt x="1162" y="2264"/>
                  </a:lnTo>
                  <a:lnTo>
                    <a:pt x="1162" y="2263"/>
                  </a:lnTo>
                  <a:lnTo>
                    <a:pt x="1161" y="2262"/>
                  </a:lnTo>
                  <a:lnTo>
                    <a:pt x="1161" y="2260"/>
                  </a:lnTo>
                  <a:lnTo>
                    <a:pt x="1158" y="2260"/>
                  </a:lnTo>
                  <a:lnTo>
                    <a:pt x="1158" y="2261"/>
                  </a:lnTo>
                  <a:lnTo>
                    <a:pt x="1156" y="2261"/>
                  </a:lnTo>
                  <a:lnTo>
                    <a:pt x="1156" y="2260"/>
                  </a:lnTo>
                  <a:lnTo>
                    <a:pt x="1155" y="2258"/>
                  </a:lnTo>
                  <a:lnTo>
                    <a:pt x="1153" y="2256"/>
                  </a:lnTo>
                  <a:lnTo>
                    <a:pt x="1151" y="2254"/>
                  </a:lnTo>
                  <a:lnTo>
                    <a:pt x="1151" y="2253"/>
                  </a:lnTo>
                  <a:lnTo>
                    <a:pt x="1150" y="2251"/>
                  </a:lnTo>
                  <a:lnTo>
                    <a:pt x="1147" y="2251"/>
                  </a:lnTo>
                  <a:lnTo>
                    <a:pt x="1145" y="2249"/>
                  </a:lnTo>
                  <a:lnTo>
                    <a:pt x="1145" y="2247"/>
                  </a:lnTo>
                  <a:lnTo>
                    <a:pt x="1144" y="2245"/>
                  </a:lnTo>
                  <a:lnTo>
                    <a:pt x="1144" y="2244"/>
                  </a:lnTo>
                  <a:lnTo>
                    <a:pt x="1143" y="2245"/>
                  </a:lnTo>
                  <a:lnTo>
                    <a:pt x="1140" y="2245"/>
                  </a:lnTo>
                  <a:lnTo>
                    <a:pt x="1138" y="2248"/>
                  </a:lnTo>
                  <a:lnTo>
                    <a:pt x="1136" y="2248"/>
                  </a:lnTo>
                  <a:lnTo>
                    <a:pt x="1136" y="2243"/>
                  </a:lnTo>
                  <a:lnTo>
                    <a:pt x="1134" y="2243"/>
                  </a:lnTo>
                  <a:lnTo>
                    <a:pt x="1133" y="2242"/>
                  </a:lnTo>
                  <a:lnTo>
                    <a:pt x="1131" y="2242"/>
                  </a:lnTo>
                  <a:lnTo>
                    <a:pt x="1130" y="2241"/>
                  </a:lnTo>
                  <a:lnTo>
                    <a:pt x="1128" y="2241"/>
                  </a:lnTo>
                  <a:lnTo>
                    <a:pt x="1126" y="2239"/>
                  </a:lnTo>
                  <a:lnTo>
                    <a:pt x="1125" y="2239"/>
                  </a:lnTo>
                  <a:lnTo>
                    <a:pt x="1124" y="2237"/>
                  </a:lnTo>
                  <a:lnTo>
                    <a:pt x="1122" y="2236"/>
                  </a:lnTo>
                  <a:lnTo>
                    <a:pt x="1120" y="2236"/>
                  </a:lnTo>
                  <a:lnTo>
                    <a:pt x="1118" y="2237"/>
                  </a:lnTo>
                  <a:lnTo>
                    <a:pt x="1117" y="2237"/>
                  </a:lnTo>
                  <a:lnTo>
                    <a:pt x="1115" y="2236"/>
                  </a:lnTo>
                  <a:lnTo>
                    <a:pt x="1115" y="2235"/>
                  </a:lnTo>
                  <a:lnTo>
                    <a:pt x="1113" y="2235"/>
                  </a:lnTo>
                  <a:lnTo>
                    <a:pt x="1113" y="2233"/>
                  </a:lnTo>
                  <a:lnTo>
                    <a:pt x="1112" y="2233"/>
                  </a:lnTo>
                  <a:lnTo>
                    <a:pt x="1112" y="2235"/>
                  </a:lnTo>
                  <a:lnTo>
                    <a:pt x="1109" y="2235"/>
                  </a:lnTo>
                  <a:lnTo>
                    <a:pt x="1109" y="2233"/>
                  </a:lnTo>
                  <a:lnTo>
                    <a:pt x="1108" y="2231"/>
                  </a:lnTo>
                  <a:lnTo>
                    <a:pt x="1108" y="2230"/>
                  </a:lnTo>
                  <a:lnTo>
                    <a:pt x="1105" y="2229"/>
                  </a:lnTo>
                  <a:lnTo>
                    <a:pt x="1100" y="2226"/>
                  </a:lnTo>
                  <a:lnTo>
                    <a:pt x="1096" y="2223"/>
                  </a:lnTo>
                  <a:lnTo>
                    <a:pt x="1101" y="2211"/>
                  </a:lnTo>
                  <a:lnTo>
                    <a:pt x="1102" y="2210"/>
                  </a:lnTo>
                  <a:lnTo>
                    <a:pt x="1100" y="2207"/>
                  </a:lnTo>
                  <a:lnTo>
                    <a:pt x="1093" y="2205"/>
                  </a:lnTo>
                  <a:lnTo>
                    <a:pt x="1090" y="2205"/>
                  </a:lnTo>
                  <a:lnTo>
                    <a:pt x="1088" y="2206"/>
                  </a:lnTo>
                  <a:lnTo>
                    <a:pt x="1084" y="2206"/>
                  </a:lnTo>
                  <a:lnTo>
                    <a:pt x="1083" y="2205"/>
                  </a:lnTo>
                  <a:lnTo>
                    <a:pt x="1083" y="2204"/>
                  </a:lnTo>
                  <a:lnTo>
                    <a:pt x="1082" y="2202"/>
                  </a:lnTo>
                  <a:lnTo>
                    <a:pt x="1078" y="2198"/>
                  </a:lnTo>
                  <a:lnTo>
                    <a:pt x="1076" y="2195"/>
                  </a:lnTo>
                  <a:lnTo>
                    <a:pt x="1075" y="2196"/>
                  </a:lnTo>
                  <a:lnTo>
                    <a:pt x="1071" y="2196"/>
                  </a:lnTo>
                  <a:lnTo>
                    <a:pt x="1066" y="2193"/>
                  </a:lnTo>
                  <a:lnTo>
                    <a:pt x="1064" y="2193"/>
                  </a:lnTo>
                  <a:lnTo>
                    <a:pt x="1064" y="2194"/>
                  </a:lnTo>
                  <a:lnTo>
                    <a:pt x="1063" y="2195"/>
                  </a:lnTo>
                  <a:lnTo>
                    <a:pt x="1062" y="2198"/>
                  </a:lnTo>
                  <a:lnTo>
                    <a:pt x="1062" y="2201"/>
                  </a:lnTo>
                  <a:lnTo>
                    <a:pt x="1060" y="2201"/>
                  </a:lnTo>
                  <a:lnTo>
                    <a:pt x="1060" y="2200"/>
                  </a:lnTo>
                  <a:lnTo>
                    <a:pt x="1059" y="2198"/>
                  </a:lnTo>
                  <a:lnTo>
                    <a:pt x="1059" y="2196"/>
                  </a:lnTo>
                  <a:lnTo>
                    <a:pt x="1057" y="2194"/>
                  </a:lnTo>
                  <a:lnTo>
                    <a:pt x="1056" y="2194"/>
                  </a:lnTo>
                  <a:lnTo>
                    <a:pt x="1053" y="2193"/>
                  </a:lnTo>
                  <a:lnTo>
                    <a:pt x="1049" y="2193"/>
                  </a:lnTo>
                  <a:lnTo>
                    <a:pt x="1045" y="2195"/>
                  </a:lnTo>
                  <a:lnTo>
                    <a:pt x="1040" y="2195"/>
                  </a:lnTo>
                  <a:lnTo>
                    <a:pt x="1039" y="2196"/>
                  </a:lnTo>
                  <a:lnTo>
                    <a:pt x="1038" y="2199"/>
                  </a:lnTo>
                  <a:lnTo>
                    <a:pt x="1037" y="2200"/>
                  </a:lnTo>
                  <a:lnTo>
                    <a:pt x="1034" y="2200"/>
                  </a:lnTo>
                  <a:lnTo>
                    <a:pt x="1031" y="2201"/>
                  </a:lnTo>
                  <a:lnTo>
                    <a:pt x="1028" y="2201"/>
                  </a:lnTo>
                  <a:lnTo>
                    <a:pt x="1028" y="2202"/>
                  </a:lnTo>
                  <a:lnTo>
                    <a:pt x="1027" y="2204"/>
                  </a:lnTo>
                  <a:lnTo>
                    <a:pt x="1027" y="2205"/>
                  </a:lnTo>
                  <a:lnTo>
                    <a:pt x="1026" y="2205"/>
                  </a:lnTo>
                  <a:lnTo>
                    <a:pt x="1024" y="2202"/>
                  </a:lnTo>
                  <a:lnTo>
                    <a:pt x="1020" y="2202"/>
                  </a:lnTo>
                  <a:lnTo>
                    <a:pt x="1018" y="2201"/>
                  </a:lnTo>
                  <a:lnTo>
                    <a:pt x="1016" y="2200"/>
                  </a:lnTo>
                  <a:lnTo>
                    <a:pt x="1016" y="2199"/>
                  </a:lnTo>
                  <a:lnTo>
                    <a:pt x="1018" y="2198"/>
                  </a:lnTo>
                  <a:lnTo>
                    <a:pt x="1020" y="2196"/>
                  </a:lnTo>
                  <a:lnTo>
                    <a:pt x="1020" y="2193"/>
                  </a:lnTo>
                  <a:lnTo>
                    <a:pt x="1018" y="2193"/>
                  </a:lnTo>
                  <a:lnTo>
                    <a:pt x="1014" y="2192"/>
                  </a:lnTo>
                  <a:lnTo>
                    <a:pt x="1010" y="2188"/>
                  </a:lnTo>
                  <a:lnTo>
                    <a:pt x="1008" y="2187"/>
                  </a:lnTo>
                  <a:lnTo>
                    <a:pt x="1007" y="2187"/>
                  </a:lnTo>
                  <a:lnTo>
                    <a:pt x="1002" y="2186"/>
                  </a:lnTo>
                  <a:lnTo>
                    <a:pt x="995" y="2183"/>
                  </a:lnTo>
                  <a:lnTo>
                    <a:pt x="994" y="2182"/>
                  </a:lnTo>
                  <a:lnTo>
                    <a:pt x="993" y="2182"/>
                  </a:lnTo>
                  <a:lnTo>
                    <a:pt x="987" y="2176"/>
                  </a:lnTo>
                  <a:lnTo>
                    <a:pt x="985" y="2176"/>
                  </a:lnTo>
                  <a:lnTo>
                    <a:pt x="985" y="2175"/>
                  </a:lnTo>
                  <a:lnTo>
                    <a:pt x="987" y="2174"/>
                  </a:lnTo>
                  <a:lnTo>
                    <a:pt x="987" y="2172"/>
                  </a:lnTo>
                  <a:lnTo>
                    <a:pt x="983" y="2171"/>
                  </a:lnTo>
                  <a:lnTo>
                    <a:pt x="982" y="2171"/>
                  </a:lnTo>
                  <a:lnTo>
                    <a:pt x="979" y="2169"/>
                  </a:lnTo>
                  <a:lnTo>
                    <a:pt x="971" y="2169"/>
                  </a:lnTo>
                  <a:lnTo>
                    <a:pt x="971" y="2170"/>
                  </a:lnTo>
                  <a:lnTo>
                    <a:pt x="970" y="2171"/>
                  </a:lnTo>
                  <a:lnTo>
                    <a:pt x="969" y="2170"/>
                  </a:lnTo>
                  <a:lnTo>
                    <a:pt x="966" y="2169"/>
                  </a:lnTo>
                  <a:lnTo>
                    <a:pt x="964" y="2167"/>
                  </a:lnTo>
                  <a:lnTo>
                    <a:pt x="962" y="2165"/>
                  </a:lnTo>
                  <a:lnTo>
                    <a:pt x="952" y="2165"/>
                  </a:lnTo>
                  <a:lnTo>
                    <a:pt x="951" y="2167"/>
                  </a:lnTo>
                  <a:lnTo>
                    <a:pt x="947" y="2168"/>
                  </a:lnTo>
                  <a:lnTo>
                    <a:pt x="944" y="2168"/>
                  </a:lnTo>
                  <a:lnTo>
                    <a:pt x="941" y="2167"/>
                  </a:lnTo>
                  <a:lnTo>
                    <a:pt x="932" y="2167"/>
                  </a:lnTo>
                  <a:lnTo>
                    <a:pt x="931" y="2165"/>
                  </a:lnTo>
                  <a:lnTo>
                    <a:pt x="928" y="2167"/>
                  </a:lnTo>
                  <a:lnTo>
                    <a:pt x="926" y="2167"/>
                  </a:lnTo>
                  <a:lnTo>
                    <a:pt x="922" y="2163"/>
                  </a:lnTo>
                  <a:lnTo>
                    <a:pt x="920" y="2162"/>
                  </a:lnTo>
                  <a:lnTo>
                    <a:pt x="919" y="2162"/>
                  </a:lnTo>
                  <a:lnTo>
                    <a:pt x="919" y="2159"/>
                  </a:lnTo>
                  <a:lnTo>
                    <a:pt x="914" y="2159"/>
                  </a:lnTo>
                  <a:lnTo>
                    <a:pt x="912" y="2158"/>
                  </a:lnTo>
                  <a:lnTo>
                    <a:pt x="910" y="2158"/>
                  </a:lnTo>
                  <a:lnTo>
                    <a:pt x="909" y="2157"/>
                  </a:lnTo>
                  <a:lnTo>
                    <a:pt x="902" y="2157"/>
                  </a:lnTo>
                  <a:lnTo>
                    <a:pt x="896" y="2152"/>
                  </a:lnTo>
                  <a:lnTo>
                    <a:pt x="895" y="2151"/>
                  </a:lnTo>
                  <a:lnTo>
                    <a:pt x="891" y="2150"/>
                  </a:lnTo>
                  <a:lnTo>
                    <a:pt x="889" y="2149"/>
                  </a:lnTo>
                  <a:lnTo>
                    <a:pt x="888" y="2147"/>
                  </a:lnTo>
                  <a:lnTo>
                    <a:pt x="885" y="2147"/>
                  </a:lnTo>
                  <a:lnTo>
                    <a:pt x="883" y="2149"/>
                  </a:lnTo>
                  <a:lnTo>
                    <a:pt x="882" y="2150"/>
                  </a:lnTo>
                  <a:lnTo>
                    <a:pt x="879" y="2149"/>
                  </a:lnTo>
                  <a:lnTo>
                    <a:pt x="870" y="2145"/>
                  </a:lnTo>
                  <a:lnTo>
                    <a:pt x="866" y="2145"/>
                  </a:lnTo>
                  <a:lnTo>
                    <a:pt x="864" y="2146"/>
                  </a:lnTo>
                  <a:lnTo>
                    <a:pt x="863" y="2146"/>
                  </a:lnTo>
                  <a:lnTo>
                    <a:pt x="863" y="2147"/>
                  </a:lnTo>
                  <a:lnTo>
                    <a:pt x="859" y="2155"/>
                  </a:lnTo>
                  <a:lnTo>
                    <a:pt x="859" y="2156"/>
                  </a:lnTo>
                  <a:lnTo>
                    <a:pt x="858" y="2156"/>
                  </a:lnTo>
                  <a:lnTo>
                    <a:pt x="855" y="2153"/>
                  </a:lnTo>
                  <a:lnTo>
                    <a:pt x="855" y="2152"/>
                  </a:lnTo>
                  <a:lnTo>
                    <a:pt x="854" y="2151"/>
                  </a:lnTo>
                  <a:lnTo>
                    <a:pt x="854" y="2150"/>
                  </a:lnTo>
                  <a:lnTo>
                    <a:pt x="853" y="2149"/>
                  </a:lnTo>
                  <a:lnTo>
                    <a:pt x="850" y="2147"/>
                  </a:lnTo>
                  <a:lnTo>
                    <a:pt x="848" y="2146"/>
                  </a:lnTo>
                  <a:lnTo>
                    <a:pt x="847" y="2146"/>
                  </a:lnTo>
                  <a:lnTo>
                    <a:pt x="847" y="2144"/>
                  </a:lnTo>
                  <a:lnTo>
                    <a:pt x="846" y="2143"/>
                  </a:lnTo>
                  <a:lnTo>
                    <a:pt x="844" y="2141"/>
                  </a:lnTo>
                  <a:lnTo>
                    <a:pt x="836" y="2134"/>
                  </a:lnTo>
                  <a:lnTo>
                    <a:pt x="834" y="2129"/>
                  </a:lnTo>
                  <a:lnTo>
                    <a:pt x="832" y="2127"/>
                  </a:lnTo>
                  <a:lnTo>
                    <a:pt x="822" y="2119"/>
                  </a:lnTo>
                  <a:lnTo>
                    <a:pt x="820" y="2116"/>
                  </a:lnTo>
                  <a:lnTo>
                    <a:pt x="820" y="2115"/>
                  </a:lnTo>
                  <a:lnTo>
                    <a:pt x="817" y="2115"/>
                  </a:lnTo>
                  <a:lnTo>
                    <a:pt x="817" y="2113"/>
                  </a:lnTo>
                  <a:lnTo>
                    <a:pt x="815" y="2110"/>
                  </a:lnTo>
                  <a:lnTo>
                    <a:pt x="813" y="2110"/>
                  </a:lnTo>
                  <a:lnTo>
                    <a:pt x="807" y="2104"/>
                  </a:lnTo>
                  <a:lnTo>
                    <a:pt x="804" y="2103"/>
                  </a:lnTo>
                  <a:lnTo>
                    <a:pt x="801" y="2101"/>
                  </a:lnTo>
                  <a:lnTo>
                    <a:pt x="789" y="2098"/>
                  </a:lnTo>
                  <a:lnTo>
                    <a:pt x="788" y="2098"/>
                  </a:lnTo>
                  <a:lnTo>
                    <a:pt x="784" y="2097"/>
                  </a:lnTo>
                  <a:lnTo>
                    <a:pt x="783" y="2097"/>
                  </a:lnTo>
                  <a:lnTo>
                    <a:pt x="780" y="2092"/>
                  </a:lnTo>
                  <a:lnTo>
                    <a:pt x="778" y="2090"/>
                  </a:lnTo>
                  <a:lnTo>
                    <a:pt x="778" y="2088"/>
                  </a:lnTo>
                  <a:lnTo>
                    <a:pt x="774" y="2088"/>
                  </a:lnTo>
                  <a:lnTo>
                    <a:pt x="773" y="2085"/>
                  </a:lnTo>
                  <a:lnTo>
                    <a:pt x="772" y="2085"/>
                  </a:lnTo>
                  <a:lnTo>
                    <a:pt x="772" y="2083"/>
                  </a:lnTo>
                  <a:lnTo>
                    <a:pt x="770" y="2079"/>
                  </a:lnTo>
                  <a:lnTo>
                    <a:pt x="768" y="2079"/>
                  </a:lnTo>
                  <a:lnTo>
                    <a:pt x="766" y="2077"/>
                  </a:lnTo>
                  <a:lnTo>
                    <a:pt x="766" y="2079"/>
                  </a:lnTo>
                  <a:lnTo>
                    <a:pt x="767" y="2081"/>
                  </a:lnTo>
                  <a:lnTo>
                    <a:pt x="767" y="2083"/>
                  </a:lnTo>
                  <a:lnTo>
                    <a:pt x="763" y="2083"/>
                  </a:lnTo>
                  <a:lnTo>
                    <a:pt x="760" y="2081"/>
                  </a:lnTo>
                  <a:lnTo>
                    <a:pt x="759" y="2082"/>
                  </a:lnTo>
                  <a:lnTo>
                    <a:pt x="755" y="2082"/>
                  </a:lnTo>
                  <a:lnTo>
                    <a:pt x="755" y="2081"/>
                  </a:lnTo>
                  <a:lnTo>
                    <a:pt x="754" y="2081"/>
                  </a:lnTo>
                  <a:lnTo>
                    <a:pt x="754" y="2082"/>
                  </a:lnTo>
                  <a:lnTo>
                    <a:pt x="753" y="2081"/>
                  </a:lnTo>
                  <a:lnTo>
                    <a:pt x="753" y="2079"/>
                  </a:lnTo>
                  <a:lnTo>
                    <a:pt x="752" y="2079"/>
                  </a:lnTo>
                  <a:lnTo>
                    <a:pt x="752" y="2078"/>
                  </a:lnTo>
                  <a:lnTo>
                    <a:pt x="749" y="2077"/>
                  </a:lnTo>
                  <a:lnTo>
                    <a:pt x="748" y="2077"/>
                  </a:lnTo>
                  <a:lnTo>
                    <a:pt x="748" y="2075"/>
                  </a:lnTo>
                  <a:lnTo>
                    <a:pt x="746" y="2071"/>
                  </a:lnTo>
                  <a:lnTo>
                    <a:pt x="746" y="2067"/>
                  </a:lnTo>
                  <a:lnTo>
                    <a:pt x="745" y="2066"/>
                  </a:lnTo>
                  <a:lnTo>
                    <a:pt x="741" y="2061"/>
                  </a:lnTo>
                  <a:lnTo>
                    <a:pt x="737" y="2061"/>
                  </a:lnTo>
                  <a:lnTo>
                    <a:pt x="737" y="2060"/>
                  </a:lnTo>
                  <a:lnTo>
                    <a:pt x="736" y="2060"/>
                  </a:lnTo>
                  <a:lnTo>
                    <a:pt x="734" y="2059"/>
                  </a:lnTo>
                  <a:lnTo>
                    <a:pt x="730" y="2058"/>
                  </a:lnTo>
                  <a:lnTo>
                    <a:pt x="727" y="2055"/>
                  </a:lnTo>
                  <a:lnTo>
                    <a:pt x="724" y="2054"/>
                  </a:lnTo>
                  <a:lnTo>
                    <a:pt x="723" y="2054"/>
                  </a:lnTo>
                  <a:lnTo>
                    <a:pt x="722" y="2055"/>
                  </a:lnTo>
                  <a:lnTo>
                    <a:pt x="721" y="2055"/>
                  </a:lnTo>
                  <a:lnTo>
                    <a:pt x="718" y="2054"/>
                  </a:lnTo>
                  <a:lnTo>
                    <a:pt x="716" y="2052"/>
                  </a:lnTo>
                  <a:lnTo>
                    <a:pt x="716" y="2051"/>
                  </a:lnTo>
                  <a:lnTo>
                    <a:pt x="715" y="2051"/>
                  </a:lnTo>
                  <a:lnTo>
                    <a:pt x="715" y="2049"/>
                  </a:lnTo>
                  <a:lnTo>
                    <a:pt x="722" y="2049"/>
                  </a:lnTo>
                  <a:lnTo>
                    <a:pt x="724" y="2047"/>
                  </a:lnTo>
                  <a:lnTo>
                    <a:pt x="728" y="2047"/>
                  </a:lnTo>
                  <a:lnTo>
                    <a:pt x="730" y="2046"/>
                  </a:lnTo>
                  <a:lnTo>
                    <a:pt x="732" y="2045"/>
                  </a:lnTo>
                  <a:lnTo>
                    <a:pt x="732" y="2042"/>
                  </a:lnTo>
                  <a:lnTo>
                    <a:pt x="730" y="2042"/>
                  </a:lnTo>
                  <a:lnTo>
                    <a:pt x="724" y="2043"/>
                  </a:lnTo>
                  <a:lnTo>
                    <a:pt x="723" y="2043"/>
                  </a:lnTo>
                  <a:lnTo>
                    <a:pt x="723" y="2040"/>
                  </a:lnTo>
                  <a:lnTo>
                    <a:pt x="724" y="2041"/>
                  </a:lnTo>
                  <a:lnTo>
                    <a:pt x="724" y="2042"/>
                  </a:lnTo>
                  <a:lnTo>
                    <a:pt x="726" y="2042"/>
                  </a:lnTo>
                  <a:lnTo>
                    <a:pt x="726" y="2040"/>
                  </a:lnTo>
                  <a:lnTo>
                    <a:pt x="724" y="2039"/>
                  </a:lnTo>
                  <a:lnTo>
                    <a:pt x="722" y="2039"/>
                  </a:lnTo>
                  <a:lnTo>
                    <a:pt x="718" y="2042"/>
                  </a:lnTo>
                  <a:lnTo>
                    <a:pt x="718" y="2041"/>
                  </a:lnTo>
                  <a:lnTo>
                    <a:pt x="720" y="2040"/>
                  </a:lnTo>
                  <a:lnTo>
                    <a:pt x="721" y="2038"/>
                  </a:lnTo>
                  <a:lnTo>
                    <a:pt x="726" y="2035"/>
                  </a:lnTo>
                  <a:lnTo>
                    <a:pt x="729" y="2035"/>
                  </a:lnTo>
                  <a:lnTo>
                    <a:pt x="736" y="2040"/>
                  </a:lnTo>
                  <a:lnTo>
                    <a:pt x="737" y="2041"/>
                  </a:lnTo>
                  <a:lnTo>
                    <a:pt x="739" y="2041"/>
                  </a:lnTo>
                  <a:lnTo>
                    <a:pt x="739" y="2042"/>
                  </a:lnTo>
                  <a:lnTo>
                    <a:pt x="737" y="2042"/>
                  </a:lnTo>
                  <a:lnTo>
                    <a:pt x="737" y="2046"/>
                  </a:lnTo>
                  <a:lnTo>
                    <a:pt x="736" y="2046"/>
                  </a:lnTo>
                  <a:lnTo>
                    <a:pt x="736" y="2047"/>
                  </a:lnTo>
                  <a:lnTo>
                    <a:pt x="737" y="2047"/>
                  </a:lnTo>
                  <a:lnTo>
                    <a:pt x="740" y="2046"/>
                  </a:lnTo>
                  <a:lnTo>
                    <a:pt x="743" y="2046"/>
                  </a:lnTo>
                  <a:lnTo>
                    <a:pt x="743" y="2045"/>
                  </a:lnTo>
                  <a:lnTo>
                    <a:pt x="746" y="2045"/>
                  </a:lnTo>
                  <a:lnTo>
                    <a:pt x="745" y="2043"/>
                  </a:lnTo>
                  <a:lnTo>
                    <a:pt x="740" y="2043"/>
                  </a:lnTo>
                  <a:lnTo>
                    <a:pt x="740" y="2042"/>
                  </a:lnTo>
                  <a:lnTo>
                    <a:pt x="748" y="2042"/>
                  </a:lnTo>
                  <a:lnTo>
                    <a:pt x="749" y="2043"/>
                  </a:lnTo>
                  <a:lnTo>
                    <a:pt x="749" y="2042"/>
                  </a:lnTo>
                  <a:lnTo>
                    <a:pt x="752" y="2042"/>
                  </a:lnTo>
                  <a:lnTo>
                    <a:pt x="754" y="2040"/>
                  </a:lnTo>
                  <a:lnTo>
                    <a:pt x="755" y="2040"/>
                  </a:lnTo>
                  <a:lnTo>
                    <a:pt x="754" y="2041"/>
                  </a:lnTo>
                  <a:lnTo>
                    <a:pt x="759" y="2041"/>
                  </a:lnTo>
                  <a:lnTo>
                    <a:pt x="759" y="2042"/>
                  </a:lnTo>
                  <a:lnTo>
                    <a:pt x="760" y="2041"/>
                  </a:lnTo>
                  <a:lnTo>
                    <a:pt x="760" y="2042"/>
                  </a:lnTo>
                  <a:lnTo>
                    <a:pt x="761" y="2042"/>
                  </a:lnTo>
                  <a:lnTo>
                    <a:pt x="761" y="2043"/>
                  </a:lnTo>
                  <a:lnTo>
                    <a:pt x="764" y="2043"/>
                  </a:lnTo>
                  <a:lnTo>
                    <a:pt x="764" y="2042"/>
                  </a:lnTo>
                  <a:lnTo>
                    <a:pt x="763" y="2041"/>
                  </a:lnTo>
                  <a:lnTo>
                    <a:pt x="763" y="2040"/>
                  </a:lnTo>
                  <a:lnTo>
                    <a:pt x="764" y="2040"/>
                  </a:lnTo>
                  <a:lnTo>
                    <a:pt x="764" y="2039"/>
                  </a:lnTo>
                  <a:lnTo>
                    <a:pt x="765" y="2039"/>
                  </a:lnTo>
                  <a:lnTo>
                    <a:pt x="765" y="2038"/>
                  </a:lnTo>
                  <a:lnTo>
                    <a:pt x="764" y="2038"/>
                  </a:lnTo>
                  <a:lnTo>
                    <a:pt x="764" y="2036"/>
                  </a:lnTo>
                  <a:lnTo>
                    <a:pt x="763" y="2035"/>
                  </a:lnTo>
                  <a:lnTo>
                    <a:pt x="763" y="2034"/>
                  </a:lnTo>
                  <a:lnTo>
                    <a:pt x="764" y="2034"/>
                  </a:lnTo>
                  <a:lnTo>
                    <a:pt x="764" y="2035"/>
                  </a:lnTo>
                  <a:lnTo>
                    <a:pt x="765" y="2035"/>
                  </a:lnTo>
                  <a:lnTo>
                    <a:pt x="765" y="2034"/>
                  </a:lnTo>
                  <a:lnTo>
                    <a:pt x="764" y="2034"/>
                  </a:lnTo>
                  <a:lnTo>
                    <a:pt x="763" y="2033"/>
                  </a:lnTo>
                  <a:lnTo>
                    <a:pt x="763" y="2028"/>
                  </a:lnTo>
                  <a:lnTo>
                    <a:pt x="761" y="2027"/>
                  </a:lnTo>
                  <a:lnTo>
                    <a:pt x="760" y="2027"/>
                  </a:lnTo>
                  <a:lnTo>
                    <a:pt x="760" y="2026"/>
                  </a:lnTo>
                  <a:lnTo>
                    <a:pt x="759" y="2026"/>
                  </a:lnTo>
                  <a:lnTo>
                    <a:pt x="759" y="2027"/>
                  </a:lnTo>
                  <a:lnTo>
                    <a:pt x="760" y="2027"/>
                  </a:lnTo>
                  <a:lnTo>
                    <a:pt x="761" y="2028"/>
                  </a:lnTo>
                  <a:lnTo>
                    <a:pt x="760" y="2028"/>
                  </a:lnTo>
                  <a:lnTo>
                    <a:pt x="760" y="2034"/>
                  </a:lnTo>
                  <a:lnTo>
                    <a:pt x="759" y="2036"/>
                  </a:lnTo>
                  <a:lnTo>
                    <a:pt x="758" y="2036"/>
                  </a:lnTo>
                  <a:lnTo>
                    <a:pt x="758" y="2023"/>
                  </a:lnTo>
                  <a:lnTo>
                    <a:pt x="759" y="2022"/>
                  </a:lnTo>
                  <a:lnTo>
                    <a:pt x="759" y="2021"/>
                  </a:lnTo>
                  <a:lnTo>
                    <a:pt x="760" y="2022"/>
                  </a:lnTo>
                  <a:lnTo>
                    <a:pt x="759" y="2023"/>
                  </a:lnTo>
                  <a:lnTo>
                    <a:pt x="760" y="2023"/>
                  </a:lnTo>
                  <a:lnTo>
                    <a:pt x="760" y="2024"/>
                  </a:lnTo>
                  <a:lnTo>
                    <a:pt x="763" y="2024"/>
                  </a:lnTo>
                  <a:lnTo>
                    <a:pt x="763" y="2023"/>
                  </a:lnTo>
                  <a:lnTo>
                    <a:pt x="761" y="2023"/>
                  </a:lnTo>
                  <a:lnTo>
                    <a:pt x="761" y="2021"/>
                  </a:lnTo>
                  <a:lnTo>
                    <a:pt x="765" y="2018"/>
                  </a:lnTo>
                  <a:lnTo>
                    <a:pt x="767" y="2017"/>
                  </a:lnTo>
                  <a:lnTo>
                    <a:pt x="768" y="2016"/>
                  </a:lnTo>
                  <a:lnTo>
                    <a:pt x="768" y="2015"/>
                  </a:lnTo>
                  <a:lnTo>
                    <a:pt x="770" y="2014"/>
                  </a:lnTo>
                  <a:lnTo>
                    <a:pt x="770" y="2011"/>
                  </a:lnTo>
                  <a:lnTo>
                    <a:pt x="771" y="2004"/>
                  </a:lnTo>
                  <a:lnTo>
                    <a:pt x="772" y="2002"/>
                  </a:lnTo>
                  <a:lnTo>
                    <a:pt x="774" y="1999"/>
                  </a:lnTo>
                  <a:lnTo>
                    <a:pt x="777" y="1998"/>
                  </a:lnTo>
                  <a:lnTo>
                    <a:pt x="779" y="1998"/>
                  </a:lnTo>
                  <a:lnTo>
                    <a:pt x="777" y="1999"/>
                  </a:lnTo>
                  <a:lnTo>
                    <a:pt x="778" y="1999"/>
                  </a:lnTo>
                  <a:lnTo>
                    <a:pt x="778" y="2000"/>
                  </a:lnTo>
                  <a:lnTo>
                    <a:pt x="777" y="2002"/>
                  </a:lnTo>
                  <a:lnTo>
                    <a:pt x="777" y="2004"/>
                  </a:lnTo>
                  <a:lnTo>
                    <a:pt x="778" y="2004"/>
                  </a:lnTo>
                  <a:lnTo>
                    <a:pt x="778" y="2008"/>
                  </a:lnTo>
                  <a:lnTo>
                    <a:pt x="776" y="2010"/>
                  </a:lnTo>
                  <a:lnTo>
                    <a:pt x="776" y="2012"/>
                  </a:lnTo>
                  <a:lnTo>
                    <a:pt x="777" y="2012"/>
                  </a:lnTo>
                  <a:lnTo>
                    <a:pt x="778" y="2011"/>
                  </a:lnTo>
                  <a:lnTo>
                    <a:pt x="777" y="2011"/>
                  </a:lnTo>
                  <a:lnTo>
                    <a:pt x="777" y="2010"/>
                  </a:lnTo>
                  <a:lnTo>
                    <a:pt x="778" y="2009"/>
                  </a:lnTo>
                  <a:lnTo>
                    <a:pt x="779" y="2005"/>
                  </a:lnTo>
                  <a:lnTo>
                    <a:pt x="779" y="2004"/>
                  </a:lnTo>
                  <a:lnTo>
                    <a:pt x="780" y="2003"/>
                  </a:lnTo>
                  <a:lnTo>
                    <a:pt x="780" y="2002"/>
                  </a:lnTo>
                  <a:lnTo>
                    <a:pt x="782" y="1999"/>
                  </a:lnTo>
                  <a:lnTo>
                    <a:pt x="782" y="1996"/>
                  </a:lnTo>
                  <a:lnTo>
                    <a:pt x="783" y="1995"/>
                  </a:lnTo>
                  <a:lnTo>
                    <a:pt x="783" y="1993"/>
                  </a:lnTo>
                  <a:lnTo>
                    <a:pt x="785" y="1993"/>
                  </a:lnTo>
                  <a:lnTo>
                    <a:pt x="785" y="1992"/>
                  </a:lnTo>
                  <a:lnTo>
                    <a:pt x="789" y="1996"/>
                  </a:lnTo>
                  <a:lnTo>
                    <a:pt x="790" y="1996"/>
                  </a:lnTo>
                  <a:lnTo>
                    <a:pt x="794" y="1999"/>
                  </a:lnTo>
                  <a:lnTo>
                    <a:pt x="798" y="1999"/>
                  </a:lnTo>
                  <a:lnTo>
                    <a:pt x="799" y="1998"/>
                  </a:lnTo>
                  <a:lnTo>
                    <a:pt x="799" y="1995"/>
                  </a:lnTo>
                  <a:lnTo>
                    <a:pt x="798" y="1995"/>
                  </a:lnTo>
                  <a:lnTo>
                    <a:pt x="788" y="1989"/>
                  </a:lnTo>
                  <a:lnTo>
                    <a:pt x="788" y="1986"/>
                  </a:lnTo>
                  <a:lnTo>
                    <a:pt x="786" y="1985"/>
                  </a:lnTo>
                  <a:lnTo>
                    <a:pt x="786" y="1984"/>
                  </a:lnTo>
                  <a:lnTo>
                    <a:pt x="784" y="1983"/>
                  </a:lnTo>
                  <a:lnTo>
                    <a:pt x="780" y="1978"/>
                  </a:lnTo>
                  <a:lnTo>
                    <a:pt x="779" y="1977"/>
                  </a:lnTo>
                  <a:lnTo>
                    <a:pt x="774" y="1977"/>
                  </a:lnTo>
                  <a:lnTo>
                    <a:pt x="774" y="1978"/>
                  </a:lnTo>
                  <a:lnTo>
                    <a:pt x="776" y="1979"/>
                  </a:lnTo>
                  <a:lnTo>
                    <a:pt x="774" y="1980"/>
                  </a:lnTo>
                  <a:lnTo>
                    <a:pt x="774" y="1979"/>
                  </a:lnTo>
                  <a:lnTo>
                    <a:pt x="771" y="1977"/>
                  </a:lnTo>
                  <a:lnTo>
                    <a:pt x="770" y="1973"/>
                  </a:lnTo>
                  <a:lnTo>
                    <a:pt x="768" y="1973"/>
                  </a:lnTo>
                  <a:lnTo>
                    <a:pt x="768" y="1972"/>
                  </a:lnTo>
                  <a:lnTo>
                    <a:pt x="767" y="1971"/>
                  </a:lnTo>
                  <a:lnTo>
                    <a:pt x="767" y="1968"/>
                  </a:lnTo>
                  <a:lnTo>
                    <a:pt x="765" y="1963"/>
                  </a:lnTo>
                  <a:lnTo>
                    <a:pt x="765" y="1962"/>
                  </a:lnTo>
                  <a:lnTo>
                    <a:pt x="764" y="1961"/>
                  </a:lnTo>
                  <a:lnTo>
                    <a:pt x="764" y="1960"/>
                  </a:lnTo>
                  <a:lnTo>
                    <a:pt x="765" y="1961"/>
                  </a:lnTo>
                  <a:lnTo>
                    <a:pt x="767" y="1962"/>
                  </a:lnTo>
                  <a:lnTo>
                    <a:pt x="768" y="1963"/>
                  </a:lnTo>
                  <a:lnTo>
                    <a:pt x="777" y="1963"/>
                  </a:lnTo>
                  <a:lnTo>
                    <a:pt x="778" y="1962"/>
                  </a:lnTo>
                  <a:lnTo>
                    <a:pt x="779" y="1960"/>
                  </a:lnTo>
                  <a:lnTo>
                    <a:pt x="780" y="1960"/>
                  </a:lnTo>
                  <a:lnTo>
                    <a:pt x="782" y="1959"/>
                  </a:lnTo>
                  <a:lnTo>
                    <a:pt x="785" y="1959"/>
                  </a:lnTo>
                  <a:lnTo>
                    <a:pt x="786" y="1956"/>
                  </a:lnTo>
                  <a:lnTo>
                    <a:pt x="788" y="1957"/>
                  </a:lnTo>
                  <a:lnTo>
                    <a:pt x="788" y="1960"/>
                  </a:lnTo>
                  <a:lnTo>
                    <a:pt x="789" y="1960"/>
                  </a:lnTo>
                  <a:lnTo>
                    <a:pt x="795" y="1962"/>
                  </a:lnTo>
                  <a:lnTo>
                    <a:pt x="799" y="1961"/>
                  </a:lnTo>
                  <a:lnTo>
                    <a:pt x="801" y="1961"/>
                  </a:lnTo>
                  <a:lnTo>
                    <a:pt x="801" y="1960"/>
                  </a:lnTo>
                  <a:lnTo>
                    <a:pt x="799" y="1959"/>
                  </a:lnTo>
                  <a:lnTo>
                    <a:pt x="799" y="1957"/>
                  </a:lnTo>
                  <a:lnTo>
                    <a:pt x="798" y="1957"/>
                  </a:lnTo>
                  <a:lnTo>
                    <a:pt x="797" y="1956"/>
                  </a:lnTo>
                  <a:lnTo>
                    <a:pt x="791" y="1956"/>
                  </a:lnTo>
                  <a:lnTo>
                    <a:pt x="791" y="1955"/>
                  </a:lnTo>
                  <a:lnTo>
                    <a:pt x="792" y="1954"/>
                  </a:lnTo>
                  <a:lnTo>
                    <a:pt x="792" y="1950"/>
                  </a:lnTo>
                  <a:lnTo>
                    <a:pt x="794" y="1949"/>
                  </a:lnTo>
                  <a:lnTo>
                    <a:pt x="801" y="1949"/>
                  </a:lnTo>
                  <a:lnTo>
                    <a:pt x="804" y="1948"/>
                  </a:lnTo>
                  <a:lnTo>
                    <a:pt x="805" y="1948"/>
                  </a:lnTo>
                  <a:lnTo>
                    <a:pt x="808" y="1947"/>
                  </a:lnTo>
                  <a:lnTo>
                    <a:pt x="809" y="1947"/>
                  </a:lnTo>
                  <a:lnTo>
                    <a:pt x="811" y="1944"/>
                  </a:lnTo>
                  <a:lnTo>
                    <a:pt x="811" y="1943"/>
                  </a:lnTo>
                  <a:lnTo>
                    <a:pt x="816" y="1943"/>
                  </a:lnTo>
                  <a:lnTo>
                    <a:pt x="817" y="1942"/>
                  </a:lnTo>
                  <a:lnTo>
                    <a:pt x="819" y="1940"/>
                  </a:lnTo>
                  <a:lnTo>
                    <a:pt x="820" y="1938"/>
                  </a:lnTo>
                  <a:lnTo>
                    <a:pt x="821" y="1938"/>
                  </a:lnTo>
                  <a:lnTo>
                    <a:pt x="822" y="1940"/>
                  </a:lnTo>
                  <a:lnTo>
                    <a:pt x="823" y="1940"/>
                  </a:lnTo>
                  <a:lnTo>
                    <a:pt x="823" y="1938"/>
                  </a:lnTo>
                  <a:lnTo>
                    <a:pt x="828" y="1940"/>
                  </a:lnTo>
                  <a:lnTo>
                    <a:pt x="829" y="1940"/>
                  </a:lnTo>
                  <a:lnTo>
                    <a:pt x="829" y="1938"/>
                  </a:lnTo>
                  <a:lnTo>
                    <a:pt x="830" y="1936"/>
                  </a:lnTo>
                  <a:lnTo>
                    <a:pt x="830" y="1935"/>
                  </a:lnTo>
                  <a:lnTo>
                    <a:pt x="832" y="1934"/>
                  </a:lnTo>
                  <a:lnTo>
                    <a:pt x="833" y="1934"/>
                  </a:lnTo>
                  <a:lnTo>
                    <a:pt x="834" y="1932"/>
                  </a:lnTo>
                  <a:lnTo>
                    <a:pt x="832" y="1932"/>
                  </a:lnTo>
                  <a:lnTo>
                    <a:pt x="829" y="1935"/>
                  </a:lnTo>
                  <a:lnTo>
                    <a:pt x="828" y="1934"/>
                  </a:lnTo>
                  <a:lnTo>
                    <a:pt x="829" y="1931"/>
                  </a:lnTo>
                  <a:lnTo>
                    <a:pt x="828" y="1931"/>
                  </a:lnTo>
                  <a:lnTo>
                    <a:pt x="828" y="1928"/>
                  </a:lnTo>
                  <a:lnTo>
                    <a:pt x="829" y="1928"/>
                  </a:lnTo>
                  <a:lnTo>
                    <a:pt x="829" y="1925"/>
                  </a:lnTo>
                  <a:lnTo>
                    <a:pt x="828" y="1924"/>
                  </a:lnTo>
                  <a:lnTo>
                    <a:pt x="827" y="1924"/>
                  </a:lnTo>
                  <a:lnTo>
                    <a:pt x="826" y="1923"/>
                  </a:lnTo>
                  <a:lnTo>
                    <a:pt x="821" y="1923"/>
                  </a:lnTo>
                  <a:lnTo>
                    <a:pt x="820" y="1924"/>
                  </a:lnTo>
                  <a:lnTo>
                    <a:pt x="815" y="1924"/>
                  </a:lnTo>
                  <a:lnTo>
                    <a:pt x="815" y="1929"/>
                  </a:lnTo>
                  <a:lnTo>
                    <a:pt x="813" y="1929"/>
                  </a:lnTo>
                  <a:lnTo>
                    <a:pt x="811" y="1930"/>
                  </a:lnTo>
                  <a:lnTo>
                    <a:pt x="808" y="1930"/>
                  </a:lnTo>
                  <a:lnTo>
                    <a:pt x="805" y="1931"/>
                  </a:lnTo>
                  <a:lnTo>
                    <a:pt x="798" y="1931"/>
                  </a:lnTo>
                  <a:lnTo>
                    <a:pt x="798" y="1932"/>
                  </a:lnTo>
                  <a:lnTo>
                    <a:pt x="796" y="1932"/>
                  </a:lnTo>
                  <a:lnTo>
                    <a:pt x="796" y="1931"/>
                  </a:lnTo>
                  <a:lnTo>
                    <a:pt x="797" y="1930"/>
                  </a:lnTo>
                  <a:lnTo>
                    <a:pt x="797" y="1929"/>
                  </a:lnTo>
                  <a:lnTo>
                    <a:pt x="798" y="1928"/>
                  </a:lnTo>
                  <a:lnTo>
                    <a:pt x="798" y="1926"/>
                  </a:lnTo>
                  <a:lnTo>
                    <a:pt x="801" y="1926"/>
                  </a:lnTo>
                  <a:lnTo>
                    <a:pt x="808" y="1925"/>
                  </a:lnTo>
                  <a:lnTo>
                    <a:pt x="810" y="1923"/>
                  </a:lnTo>
                  <a:lnTo>
                    <a:pt x="809" y="1922"/>
                  </a:lnTo>
                  <a:lnTo>
                    <a:pt x="809" y="1924"/>
                  </a:lnTo>
                  <a:lnTo>
                    <a:pt x="807" y="1924"/>
                  </a:lnTo>
                  <a:lnTo>
                    <a:pt x="801" y="1925"/>
                  </a:lnTo>
                  <a:lnTo>
                    <a:pt x="798" y="1926"/>
                  </a:lnTo>
                  <a:lnTo>
                    <a:pt x="797" y="1926"/>
                  </a:lnTo>
                  <a:lnTo>
                    <a:pt x="796" y="1929"/>
                  </a:lnTo>
                  <a:lnTo>
                    <a:pt x="795" y="1930"/>
                  </a:lnTo>
                  <a:lnTo>
                    <a:pt x="795" y="1931"/>
                  </a:lnTo>
                  <a:lnTo>
                    <a:pt x="794" y="1932"/>
                  </a:lnTo>
                  <a:lnTo>
                    <a:pt x="786" y="1932"/>
                  </a:lnTo>
                  <a:lnTo>
                    <a:pt x="785" y="1934"/>
                  </a:lnTo>
                  <a:lnTo>
                    <a:pt x="784" y="1934"/>
                  </a:lnTo>
                  <a:lnTo>
                    <a:pt x="784" y="1928"/>
                  </a:lnTo>
                  <a:lnTo>
                    <a:pt x="786" y="1925"/>
                  </a:lnTo>
                  <a:lnTo>
                    <a:pt x="788" y="1925"/>
                  </a:lnTo>
                  <a:lnTo>
                    <a:pt x="788" y="1923"/>
                  </a:lnTo>
                  <a:lnTo>
                    <a:pt x="786" y="1922"/>
                  </a:lnTo>
                  <a:lnTo>
                    <a:pt x="783" y="1922"/>
                  </a:lnTo>
                  <a:lnTo>
                    <a:pt x="783" y="1920"/>
                  </a:lnTo>
                  <a:lnTo>
                    <a:pt x="785" y="1918"/>
                  </a:lnTo>
                  <a:lnTo>
                    <a:pt x="786" y="1916"/>
                  </a:lnTo>
                  <a:lnTo>
                    <a:pt x="786" y="1907"/>
                  </a:lnTo>
                  <a:lnTo>
                    <a:pt x="788" y="1905"/>
                  </a:lnTo>
                  <a:lnTo>
                    <a:pt x="790" y="1903"/>
                  </a:lnTo>
                  <a:lnTo>
                    <a:pt x="799" y="1901"/>
                  </a:lnTo>
                  <a:lnTo>
                    <a:pt x="799" y="1900"/>
                  </a:lnTo>
                  <a:lnTo>
                    <a:pt x="801" y="1900"/>
                  </a:lnTo>
                  <a:lnTo>
                    <a:pt x="802" y="1898"/>
                  </a:lnTo>
                  <a:lnTo>
                    <a:pt x="807" y="1898"/>
                  </a:lnTo>
                  <a:lnTo>
                    <a:pt x="807" y="1894"/>
                  </a:lnTo>
                  <a:lnTo>
                    <a:pt x="810" y="1887"/>
                  </a:lnTo>
                  <a:lnTo>
                    <a:pt x="813" y="1886"/>
                  </a:lnTo>
                  <a:lnTo>
                    <a:pt x="819" y="1887"/>
                  </a:lnTo>
                  <a:lnTo>
                    <a:pt x="821" y="1888"/>
                  </a:lnTo>
                  <a:lnTo>
                    <a:pt x="824" y="1888"/>
                  </a:lnTo>
                  <a:lnTo>
                    <a:pt x="830" y="1887"/>
                  </a:lnTo>
                  <a:lnTo>
                    <a:pt x="832" y="1887"/>
                  </a:lnTo>
                  <a:lnTo>
                    <a:pt x="834" y="1889"/>
                  </a:lnTo>
                  <a:lnTo>
                    <a:pt x="835" y="1888"/>
                  </a:lnTo>
                  <a:lnTo>
                    <a:pt x="838" y="1888"/>
                  </a:lnTo>
                  <a:lnTo>
                    <a:pt x="839" y="1889"/>
                  </a:lnTo>
                  <a:lnTo>
                    <a:pt x="841" y="1888"/>
                  </a:lnTo>
                  <a:lnTo>
                    <a:pt x="842" y="1888"/>
                  </a:lnTo>
                  <a:lnTo>
                    <a:pt x="847" y="1889"/>
                  </a:lnTo>
                  <a:lnTo>
                    <a:pt x="848" y="1889"/>
                  </a:lnTo>
                  <a:lnTo>
                    <a:pt x="850" y="1888"/>
                  </a:lnTo>
                  <a:lnTo>
                    <a:pt x="850" y="1887"/>
                  </a:lnTo>
                  <a:lnTo>
                    <a:pt x="851" y="1885"/>
                  </a:lnTo>
                  <a:lnTo>
                    <a:pt x="851" y="1879"/>
                  </a:lnTo>
                  <a:lnTo>
                    <a:pt x="850" y="1877"/>
                  </a:lnTo>
                  <a:lnTo>
                    <a:pt x="850" y="1876"/>
                  </a:lnTo>
                  <a:lnTo>
                    <a:pt x="851" y="1876"/>
                  </a:lnTo>
                  <a:lnTo>
                    <a:pt x="853" y="1875"/>
                  </a:lnTo>
                  <a:lnTo>
                    <a:pt x="852" y="1873"/>
                  </a:lnTo>
                  <a:lnTo>
                    <a:pt x="852" y="1872"/>
                  </a:lnTo>
                  <a:lnTo>
                    <a:pt x="853" y="1870"/>
                  </a:lnTo>
                  <a:lnTo>
                    <a:pt x="855" y="1867"/>
                  </a:lnTo>
                  <a:lnTo>
                    <a:pt x="855" y="1866"/>
                  </a:lnTo>
                  <a:lnTo>
                    <a:pt x="858" y="1863"/>
                  </a:lnTo>
                  <a:lnTo>
                    <a:pt x="859" y="1863"/>
                  </a:lnTo>
                  <a:lnTo>
                    <a:pt x="859" y="1860"/>
                  </a:lnTo>
                  <a:lnTo>
                    <a:pt x="854" y="1860"/>
                  </a:lnTo>
                  <a:lnTo>
                    <a:pt x="852" y="1858"/>
                  </a:lnTo>
                  <a:lnTo>
                    <a:pt x="857" y="1854"/>
                  </a:lnTo>
                  <a:lnTo>
                    <a:pt x="855" y="1854"/>
                  </a:lnTo>
                  <a:lnTo>
                    <a:pt x="855" y="1851"/>
                  </a:lnTo>
                  <a:lnTo>
                    <a:pt x="854" y="1848"/>
                  </a:lnTo>
                  <a:lnTo>
                    <a:pt x="853" y="1848"/>
                  </a:lnTo>
                  <a:lnTo>
                    <a:pt x="853" y="1846"/>
                  </a:lnTo>
                  <a:lnTo>
                    <a:pt x="854" y="1846"/>
                  </a:lnTo>
                  <a:lnTo>
                    <a:pt x="854" y="1844"/>
                  </a:lnTo>
                  <a:lnTo>
                    <a:pt x="853" y="1843"/>
                  </a:lnTo>
                  <a:lnTo>
                    <a:pt x="853" y="1842"/>
                  </a:lnTo>
                  <a:lnTo>
                    <a:pt x="852" y="1840"/>
                  </a:lnTo>
                  <a:lnTo>
                    <a:pt x="844" y="1840"/>
                  </a:lnTo>
                  <a:lnTo>
                    <a:pt x="845" y="1839"/>
                  </a:lnTo>
                  <a:lnTo>
                    <a:pt x="847" y="1831"/>
                  </a:lnTo>
                  <a:lnTo>
                    <a:pt x="847" y="1830"/>
                  </a:lnTo>
                  <a:lnTo>
                    <a:pt x="848" y="1830"/>
                  </a:lnTo>
                  <a:lnTo>
                    <a:pt x="848" y="1829"/>
                  </a:lnTo>
                  <a:lnTo>
                    <a:pt x="850" y="1829"/>
                  </a:lnTo>
                  <a:lnTo>
                    <a:pt x="850" y="1827"/>
                  </a:lnTo>
                  <a:lnTo>
                    <a:pt x="851" y="1826"/>
                  </a:lnTo>
                  <a:lnTo>
                    <a:pt x="852" y="1826"/>
                  </a:lnTo>
                  <a:lnTo>
                    <a:pt x="857" y="1827"/>
                  </a:lnTo>
                  <a:lnTo>
                    <a:pt x="859" y="1827"/>
                  </a:lnTo>
                  <a:lnTo>
                    <a:pt x="861" y="1825"/>
                  </a:lnTo>
                  <a:lnTo>
                    <a:pt x="861" y="1821"/>
                  </a:lnTo>
                  <a:lnTo>
                    <a:pt x="860" y="1821"/>
                  </a:lnTo>
                  <a:lnTo>
                    <a:pt x="859" y="1823"/>
                  </a:lnTo>
                  <a:lnTo>
                    <a:pt x="858" y="1823"/>
                  </a:lnTo>
                  <a:lnTo>
                    <a:pt x="858" y="1824"/>
                  </a:lnTo>
                  <a:lnTo>
                    <a:pt x="857" y="1824"/>
                  </a:lnTo>
                  <a:lnTo>
                    <a:pt x="857" y="1823"/>
                  </a:lnTo>
                  <a:lnTo>
                    <a:pt x="855" y="1821"/>
                  </a:lnTo>
                  <a:lnTo>
                    <a:pt x="854" y="1823"/>
                  </a:lnTo>
                  <a:lnTo>
                    <a:pt x="851" y="1821"/>
                  </a:lnTo>
                  <a:lnTo>
                    <a:pt x="850" y="1821"/>
                  </a:lnTo>
                  <a:lnTo>
                    <a:pt x="848" y="1820"/>
                  </a:lnTo>
                  <a:lnTo>
                    <a:pt x="848" y="1818"/>
                  </a:lnTo>
                  <a:lnTo>
                    <a:pt x="847" y="1818"/>
                  </a:lnTo>
                  <a:lnTo>
                    <a:pt x="846" y="1817"/>
                  </a:lnTo>
                  <a:lnTo>
                    <a:pt x="846" y="1813"/>
                  </a:lnTo>
                  <a:lnTo>
                    <a:pt x="847" y="1812"/>
                  </a:lnTo>
                  <a:lnTo>
                    <a:pt x="850" y="1813"/>
                  </a:lnTo>
                  <a:lnTo>
                    <a:pt x="852" y="1811"/>
                  </a:lnTo>
                  <a:lnTo>
                    <a:pt x="854" y="1811"/>
                  </a:lnTo>
                  <a:lnTo>
                    <a:pt x="855" y="1812"/>
                  </a:lnTo>
                  <a:lnTo>
                    <a:pt x="857" y="1811"/>
                  </a:lnTo>
                  <a:lnTo>
                    <a:pt x="857" y="1807"/>
                  </a:lnTo>
                  <a:lnTo>
                    <a:pt x="859" y="1805"/>
                  </a:lnTo>
                  <a:lnTo>
                    <a:pt x="861" y="1803"/>
                  </a:lnTo>
                  <a:lnTo>
                    <a:pt x="861" y="1802"/>
                  </a:lnTo>
                  <a:lnTo>
                    <a:pt x="865" y="1799"/>
                  </a:lnTo>
                  <a:lnTo>
                    <a:pt x="865" y="1796"/>
                  </a:lnTo>
                  <a:lnTo>
                    <a:pt x="866" y="1794"/>
                  </a:lnTo>
                  <a:lnTo>
                    <a:pt x="866" y="1791"/>
                  </a:lnTo>
                  <a:lnTo>
                    <a:pt x="864" y="1789"/>
                  </a:lnTo>
                  <a:lnTo>
                    <a:pt x="861" y="1784"/>
                  </a:lnTo>
                  <a:lnTo>
                    <a:pt x="861" y="1781"/>
                  </a:lnTo>
                  <a:lnTo>
                    <a:pt x="864" y="1778"/>
                  </a:lnTo>
                  <a:lnTo>
                    <a:pt x="865" y="1778"/>
                  </a:lnTo>
                  <a:lnTo>
                    <a:pt x="865" y="1776"/>
                  </a:lnTo>
                  <a:lnTo>
                    <a:pt x="860" y="1775"/>
                  </a:lnTo>
                  <a:lnTo>
                    <a:pt x="859" y="1775"/>
                  </a:lnTo>
                  <a:lnTo>
                    <a:pt x="855" y="1777"/>
                  </a:lnTo>
                  <a:lnTo>
                    <a:pt x="855" y="1778"/>
                  </a:lnTo>
                  <a:lnTo>
                    <a:pt x="853" y="1778"/>
                  </a:lnTo>
                  <a:lnTo>
                    <a:pt x="852" y="1780"/>
                  </a:lnTo>
                  <a:lnTo>
                    <a:pt x="851" y="1780"/>
                  </a:lnTo>
                  <a:lnTo>
                    <a:pt x="851" y="1778"/>
                  </a:lnTo>
                  <a:lnTo>
                    <a:pt x="848" y="1776"/>
                  </a:lnTo>
                  <a:lnTo>
                    <a:pt x="846" y="1776"/>
                  </a:lnTo>
                  <a:lnTo>
                    <a:pt x="845" y="1775"/>
                  </a:lnTo>
                  <a:lnTo>
                    <a:pt x="844" y="1775"/>
                  </a:lnTo>
                  <a:lnTo>
                    <a:pt x="842" y="1772"/>
                  </a:lnTo>
                  <a:lnTo>
                    <a:pt x="842" y="1769"/>
                  </a:lnTo>
                  <a:lnTo>
                    <a:pt x="841" y="1768"/>
                  </a:lnTo>
                  <a:lnTo>
                    <a:pt x="839" y="1766"/>
                  </a:lnTo>
                  <a:lnTo>
                    <a:pt x="838" y="1766"/>
                  </a:lnTo>
                  <a:lnTo>
                    <a:pt x="836" y="1765"/>
                  </a:lnTo>
                  <a:lnTo>
                    <a:pt x="834" y="1766"/>
                  </a:lnTo>
                  <a:lnTo>
                    <a:pt x="833" y="1766"/>
                  </a:lnTo>
                  <a:lnTo>
                    <a:pt x="832" y="1768"/>
                  </a:lnTo>
                  <a:lnTo>
                    <a:pt x="829" y="1766"/>
                  </a:lnTo>
                  <a:lnTo>
                    <a:pt x="828" y="1766"/>
                  </a:lnTo>
                  <a:lnTo>
                    <a:pt x="827" y="1764"/>
                  </a:lnTo>
                  <a:lnTo>
                    <a:pt x="824" y="1758"/>
                  </a:lnTo>
                  <a:lnTo>
                    <a:pt x="824" y="1757"/>
                  </a:lnTo>
                  <a:lnTo>
                    <a:pt x="822" y="1758"/>
                  </a:lnTo>
                  <a:lnTo>
                    <a:pt x="822" y="1759"/>
                  </a:lnTo>
                  <a:lnTo>
                    <a:pt x="820" y="1760"/>
                  </a:lnTo>
                  <a:lnTo>
                    <a:pt x="820" y="1762"/>
                  </a:lnTo>
                  <a:lnTo>
                    <a:pt x="815" y="1762"/>
                  </a:lnTo>
                  <a:lnTo>
                    <a:pt x="811" y="1758"/>
                  </a:lnTo>
                  <a:lnTo>
                    <a:pt x="807" y="1757"/>
                  </a:lnTo>
                  <a:lnTo>
                    <a:pt x="803" y="1753"/>
                  </a:lnTo>
                  <a:lnTo>
                    <a:pt x="803" y="1752"/>
                  </a:lnTo>
                  <a:lnTo>
                    <a:pt x="795" y="1752"/>
                  </a:lnTo>
                  <a:lnTo>
                    <a:pt x="794" y="1751"/>
                  </a:lnTo>
                  <a:lnTo>
                    <a:pt x="790" y="1751"/>
                  </a:lnTo>
                  <a:lnTo>
                    <a:pt x="790" y="1750"/>
                  </a:lnTo>
                  <a:lnTo>
                    <a:pt x="789" y="1746"/>
                  </a:lnTo>
                  <a:lnTo>
                    <a:pt x="788" y="1745"/>
                  </a:lnTo>
                  <a:lnTo>
                    <a:pt x="783" y="1745"/>
                  </a:lnTo>
                  <a:lnTo>
                    <a:pt x="782" y="1747"/>
                  </a:lnTo>
                  <a:lnTo>
                    <a:pt x="783" y="1750"/>
                  </a:lnTo>
                  <a:lnTo>
                    <a:pt x="783" y="1753"/>
                  </a:lnTo>
                  <a:lnTo>
                    <a:pt x="780" y="1754"/>
                  </a:lnTo>
                  <a:lnTo>
                    <a:pt x="779" y="1754"/>
                  </a:lnTo>
                  <a:lnTo>
                    <a:pt x="779" y="1753"/>
                  </a:lnTo>
                  <a:lnTo>
                    <a:pt x="778" y="1753"/>
                  </a:lnTo>
                  <a:lnTo>
                    <a:pt x="778" y="1754"/>
                  </a:lnTo>
                  <a:lnTo>
                    <a:pt x="776" y="1756"/>
                  </a:lnTo>
                  <a:lnTo>
                    <a:pt x="774" y="1756"/>
                  </a:lnTo>
                  <a:lnTo>
                    <a:pt x="774" y="1753"/>
                  </a:lnTo>
                  <a:lnTo>
                    <a:pt x="772" y="1748"/>
                  </a:lnTo>
                  <a:lnTo>
                    <a:pt x="770" y="1747"/>
                  </a:lnTo>
                  <a:lnTo>
                    <a:pt x="768" y="1746"/>
                  </a:lnTo>
                  <a:lnTo>
                    <a:pt x="765" y="1745"/>
                  </a:lnTo>
                  <a:lnTo>
                    <a:pt x="764" y="1744"/>
                  </a:lnTo>
                  <a:lnTo>
                    <a:pt x="760" y="1738"/>
                  </a:lnTo>
                  <a:lnTo>
                    <a:pt x="758" y="1737"/>
                  </a:lnTo>
                  <a:lnTo>
                    <a:pt x="758" y="1734"/>
                  </a:lnTo>
                  <a:lnTo>
                    <a:pt x="759" y="1733"/>
                  </a:lnTo>
                  <a:lnTo>
                    <a:pt x="757" y="1728"/>
                  </a:lnTo>
                  <a:lnTo>
                    <a:pt x="753" y="1727"/>
                  </a:lnTo>
                  <a:lnTo>
                    <a:pt x="753" y="1725"/>
                  </a:lnTo>
                  <a:lnTo>
                    <a:pt x="752" y="1723"/>
                  </a:lnTo>
                  <a:lnTo>
                    <a:pt x="752" y="1721"/>
                  </a:lnTo>
                  <a:lnTo>
                    <a:pt x="746" y="1721"/>
                  </a:lnTo>
                  <a:lnTo>
                    <a:pt x="741" y="1726"/>
                  </a:lnTo>
                  <a:lnTo>
                    <a:pt x="735" y="1727"/>
                  </a:lnTo>
                  <a:lnTo>
                    <a:pt x="729" y="1727"/>
                  </a:lnTo>
                  <a:lnTo>
                    <a:pt x="720" y="1732"/>
                  </a:lnTo>
                  <a:lnTo>
                    <a:pt x="720" y="1733"/>
                  </a:lnTo>
                  <a:lnTo>
                    <a:pt x="718" y="1733"/>
                  </a:lnTo>
                  <a:lnTo>
                    <a:pt x="718" y="1734"/>
                  </a:lnTo>
                  <a:lnTo>
                    <a:pt x="717" y="1735"/>
                  </a:lnTo>
                  <a:lnTo>
                    <a:pt x="714" y="1735"/>
                  </a:lnTo>
                  <a:lnTo>
                    <a:pt x="714" y="1732"/>
                  </a:lnTo>
                  <a:lnTo>
                    <a:pt x="712" y="1731"/>
                  </a:lnTo>
                  <a:lnTo>
                    <a:pt x="711" y="1731"/>
                  </a:lnTo>
                  <a:lnTo>
                    <a:pt x="710" y="1729"/>
                  </a:lnTo>
                  <a:lnTo>
                    <a:pt x="707" y="1729"/>
                  </a:lnTo>
                  <a:lnTo>
                    <a:pt x="705" y="1731"/>
                  </a:lnTo>
                  <a:lnTo>
                    <a:pt x="702" y="1731"/>
                  </a:lnTo>
                  <a:lnTo>
                    <a:pt x="698" y="1723"/>
                  </a:lnTo>
                  <a:lnTo>
                    <a:pt x="697" y="1723"/>
                  </a:lnTo>
                  <a:lnTo>
                    <a:pt x="697" y="1722"/>
                  </a:lnTo>
                  <a:lnTo>
                    <a:pt x="696" y="1721"/>
                  </a:lnTo>
                  <a:lnTo>
                    <a:pt x="683" y="1721"/>
                  </a:lnTo>
                  <a:lnTo>
                    <a:pt x="683" y="1722"/>
                  </a:lnTo>
                  <a:lnTo>
                    <a:pt x="681" y="1723"/>
                  </a:lnTo>
                  <a:lnTo>
                    <a:pt x="680" y="1723"/>
                  </a:lnTo>
                  <a:lnTo>
                    <a:pt x="680" y="1725"/>
                  </a:lnTo>
                  <a:lnTo>
                    <a:pt x="679" y="1725"/>
                  </a:lnTo>
                  <a:lnTo>
                    <a:pt x="679" y="1726"/>
                  </a:lnTo>
                  <a:lnTo>
                    <a:pt x="678" y="1727"/>
                  </a:lnTo>
                  <a:lnTo>
                    <a:pt x="676" y="1727"/>
                  </a:lnTo>
                  <a:lnTo>
                    <a:pt x="674" y="1726"/>
                  </a:lnTo>
                  <a:lnTo>
                    <a:pt x="673" y="1726"/>
                  </a:lnTo>
                  <a:lnTo>
                    <a:pt x="673" y="1725"/>
                  </a:lnTo>
                  <a:lnTo>
                    <a:pt x="672" y="1723"/>
                  </a:lnTo>
                  <a:lnTo>
                    <a:pt x="672" y="1720"/>
                  </a:lnTo>
                  <a:lnTo>
                    <a:pt x="671" y="1719"/>
                  </a:lnTo>
                  <a:lnTo>
                    <a:pt x="668" y="1719"/>
                  </a:lnTo>
                  <a:lnTo>
                    <a:pt x="666" y="1716"/>
                  </a:lnTo>
                  <a:lnTo>
                    <a:pt x="665" y="1708"/>
                  </a:lnTo>
                  <a:lnTo>
                    <a:pt x="665" y="1707"/>
                  </a:lnTo>
                  <a:lnTo>
                    <a:pt x="668" y="1705"/>
                  </a:lnTo>
                  <a:lnTo>
                    <a:pt x="667" y="1704"/>
                  </a:lnTo>
                  <a:lnTo>
                    <a:pt x="667" y="1698"/>
                  </a:lnTo>
                  <a:lnTo>
                    <a:pt x="666" y="1697"/>
                  </a:lnTo>
                  <a:lnTo>
                    <a:pt x="665" y="1697"/>
                  </a:lnTo>
                  <a:lnTo>
                    <a:pt x="665" y="1694"/>
                  </a:lnTo>
                  <a:lnTo>
                    <a:pt x="664" y="1692"/>
                  </a:lnTo>
                  <a:lnTo>
                    <a:pt x="664" y="1691"/>
                  </a:lnTo>
                  <a:lnTo>
                    <a:pt x="662" y="1690"/>
                  </a:lnTo>
                  <a:lnTo>
                    <a:pt x="664" y="1689"/>
                  </a:lnTo>
                  <a:lnTo>
                    <a:pt x="662" y="1688"/>
                  </a:lnTo>
                  <a:lnTo>
                    <a:pt x="661" y="1688"/>
                  </a:lnTo>
                  <a:lnTo>
                    <a:pt x="661" y="1686"/>
                  </a:lnTo>
                  <a:lnTo>
                    <a:pt x="660" y="1686"/>
                  </a:lnTo>
                  <a:lnTo>
                    <a:pt x="660" y="1683"/>
                  </a:lnTo>
                  <a:lnTo>
                    <a:pt x="664" y="1683"/>
                  </a:lnTo>
                  <a:lnTo>
                    <a:pt x="664" y="1680"/>
                  </a:lnTo>
                  <a:lnTo>
                    <a:pt x="662" y="1680"/>
                  </a:lnTo>
                  <a:lnTo>
                    <a:pt x="661" y="1679"/>
                  </a:lnTo>
                  <a:lnTo>
                    <a:pt x="660" y="1679"/>
                  </a:lnTo>
                  <a:lnTo>
                    <a:pt x="658" y="1680"/>
                  </a:lnTo>
                  <a:lnTo>
                    <a:pt x="656" y="1680"/>
                  </a:lnTo>
                  <a:lnTo>
                    <a:pt x="655" y="1679"/>
                  </a:lnTo>
                  <a:lnTo>
                    <a:pt x="654" y="1677"/>
                  </a:lnTo>
                  <a:lnTo>
                    <a:pt x="653" y="1671"/>
                  </a:lnTo>
                  <a:lnTo>
                    <a:pt x="653" y="1670"/>
                  </a:lnTo>
                  <a:lnTo>
                    <a:pt x="652" y="1668"/>
                  </a:lnTo>
                  <a:lnTo>
                    <a:pt x="650" y="1668"/>
                  </a:lnTo>
                  <a:lnTo>
                    <a:pt x="649" y="1670"/>
                  </a:lnTo>
                  <a:lnTo>
                    <a:pt x="648" y="1670"/>
                  </a:lnTo>
                  <a:lnTo>
                    <a:pt x="648" y="1668"/>
                  </a:lnTo>
                  <a:lnTo>
                    <a:pt x="647" y="1668"/>
                  </a:lnTo>
                  <a:lnTo>
                    <a:pt x="645" y="1670"/>
                  </a:lnTo>
                  <a:lnTo>
                    <a:pt x="641" y="1671"/>
                  </a:lnTo>
                  <a:lnTo>
                    <a:pt x="639" y="1672"/>
                  </a:lnTo>
                  <a:lnTo>
                    <a:pt x="635" y="1672"/>
                  </a:lnTo>
                  <a:lnTo>
                    <a:pt x="633" y="1670"/>
                  </a:lnTo>
                  <a:lnTo>
                    <a:pt x="633" y="1667"/>
                  </a:lnTo>
                  <a:lnTo>
                    <a:pt x="627" y="1667"/>
                  </a:lnTo>
                  <a:lnTo>
                    <a:pt x="624" y="1666"/>
                  </a:lnTo>
                  <a:lnTo>
                    <a:pt x="621" y="1666"/>
                  </a:lnTo>
                  <a:lnTo>
                    <a:pt x="619" y="1667"/>
                  </a:lnTo>
                  <a:lnTo>
                    <a:pt x="617" y="1667"/>
                  </a:lnTo>
                  <a:lnTo>
                    <a:pt x="615" y="1666"/>
                  </a:lnTo>
                  <a:lnTo>
                    <a:pt x="617" y="1665"/>
                  </a:lnTo>
                  <a:lnTo>
                    <a:pt x="619" y="1660"/>
                  </a:lnTo>
                  <a:lnTo>
                    <a:pt x="619" y="1658"/>
                  </a:lnTo>
                  <a:lnTo>
                    <a:pt x="618" y="1659"/>
                  </a:lnTo>
                  <a:lnTo>
                    <a:pt x="617" y="1659"/>
                  </a:lnTo>
                  <a:lnTo>
                    <a:pt x="614" y="1655"/>
                  </a:lnTo>
                  <a:lnTo>
                    <a:pt x="616" y="1655"/>
                  </a:lnTo>
                  <a:lnTo>
                    <a:pt x="616" y="1647"/>
                  </a:lnTo>
                  <a:lnTo>
                    <a:pt x="612" y="1643"/>
                  </a:lnTo>
                  <a:lnTo>
                    <a:pt x="612" y="1641"/>
                  </a:lnTo>
                  <a:lnTo>
                    <a:pt x="611" y="1641"/>
                  </a:lnTo>
                  <a:lnTo>
                    <a:pt x="610" y="1640"/>
                  </a:lnTo>
                  <a:lnTo>
                    <a:pt x="610" y="1637"/>
                  </a:lnTo>
                  <a:lnTo>
                    <a:pt x="612" y="1637"/>
                  </a:lnTo>
                  <a:lnTo>
                    <a:pt x="619" y="1635"/>
                  </a:lnTo>
                  <a:lnTo>
                    <a:pt x="622" y="1635"/>
                  </a:lnTo>
                  <a:lnTo>
                    <a:pt x="624" y="1633"/>
                  </a:lnTo>
                  <a:lnTo>
                    <a:pt x="624" y="1630"/>
                  </a:lnTo>
                  <a:lnTo>
                    <a:pt x="623" y="1628"/>
                  </a:lnTo>
                  <a:lnTo>
                    <a:pt x="621" y="1625"/>
                  </a:lnTo>
                  <a:lnTo>
                    <a:pt x="618" y="1624"/>
                  </a:lnTo>
                  <a:lnTo>
                    <a:pt x="618" y="1623"/>
                  </a:lnTo>
                  <a:lnTo>
                    <a:pt x="616" y="1623"/>
                  </a:lnTo>
                  <a:lnTo>
                    <a:pt x="616" y="1622"/>
                  </a:lnTo>
                  <a:lnTo>
                    <a:pt x="615" y="1622"/>
                  </a:lnTo>
                  <a:lnTo>
                    <a:pt x="615" y="1621"/>
                  </a:lnTo>
                  <a:lnTo>
                    <a:pt x="612" y="1618"/>
                  </a:lnTo>
                  <a:lnTo>
                    <a:pt x="610" y="1618"/>
                  </a:lnTo>
                  <a:lnTo>
                    <a:pt x="611" y="1617"/>
                  </a:lnTo>
                  <a:lnTo>
                    <a:pt x="611" y="1616"/>
                  </a:lnTo>
                  <a:lnTo>
                    <a:pt x="609" y="1614"/>
                  </a:lnTo>
                  <a:lnTo>
                    <a:pt x="609" y="1608"/>
                  </a:lnTo>
                  <a:lnTo>
                    <a:pt x="610" y="1606"/>
                  </a:lnTo>
                  <a:lnTo>
                    <a:pt x="610" y="1605"/>
                  </a:lnTo>
                  <a:lnTo>
                    <a:pt x="608" y="1603"/>
                  </a:lnTo>
                  <a:lnTo>
                    <a:pt x="608" y="1602"/>
                  </a:lnTo>
                  <a:lnTo>
                    <a:pt x="605" y="1599"/>
                  </a:lnTo>
                  <a:lnTo>
                    <a:pt x="604" y="1599"/>
                  </a:lnTo>
                  <a:lnTo>
                    <a:pt x="603" y="1597"/>
                  </a:lnTo>
                  <a:lnTo>
                    <a:pt x="603" y="1596"/>
                  </a:lnTo>
                  <a:lnTo>
                    <a:pt x="600" y="1594"/>
                  </a:lnTo>
                  <a:lnTo>
                    <a:pt x="599" y="1593"/>
                  </a:lnTo>
                  <a:lnTo>
                    <a:pt x="599" y="1592"/>
                  </a:lnTo>
                  <a:lnTo>
                    <a:pt x="598" y="1591"/>
                  </a:lnTo>
                  <a:lnTo>
                    <a:pt x="593" y="1591"/>
                  </a:lnTo>
                  <a:lnTo>
                    <a:pt x="590" y="1592"/>
                  </a:lnTo>
                  <a:lnTo>
                    <a:pt x="586" y="1596"/>
                  </a:lnTo>
                  <a:lnTo>
                    <a:pt x="585" y="1594"/>
                  </a:lnTo>
                  <a:lnTo>
                    <a:pt x="585" y="1591"/>
                  </a:lnTo>
                  <a:lnTo>
                    <a:pt x="584" y="1591"/>
                  </a:lnTo>
                  <a:lnTo>
                    <a:pt x="583" y="1592"/>
                  </a:lnTo>
                  <a:lnTo>
                    <a:pt x="581" y="1592"/>
                  </a:lnTo>
                  <a:lnTo>
                    <a:pt x="580" y="1591"/>
                  </a:lnTo>
                  <a:lnTo>
                    <a:pt x="577" y="1591"/>
                  </a:lnTo>
                  <a:lnTo>
                    <a:pt x="573" y="1590"/>
                  </a:lnTo>
                  <a:lnTo>
                    <a:pt x="572" y="1590"/>
                  </a:lnTo>
                  <a:lnTo>
                    <a:pt x="572" y="1591"/>
                  </a:lnTo>
                  <a:lnTo>
                    <a:pt x="571" y="1592"/>
                  </a:lnTo>
                  <a:lnTo>
                    <a:pt x="568" y="1592"/>
                  </a:lnTo>
                  <a:lnTo>
                    <a:pt x="568" y="1593"/>
                  </a:lnTo>
                  <a:lnTo>
                    <a:pt x="567" y="1594"/>
                  </a:lnTo>
                  <a:lnTo>
                    <a:pt x="566" y="1594"/>
                  </a:lnTo>
                  <a:lnTo>
                    <a:pt x="561" y="1598"/>
                  </a:lnTo>
                  <a:lnTo>
                    <a:pt x="559" y="1598"/>
                  </a:lnTo>
                  <a:lnTo>
                    <a:pt x="558" y="1597"/>
                  </a:lnTo>
                  <a:lnTo>
                    <a:pt x="556" y="1597"/>
                  </a:lnTo>
                  <a:lnTo>
                    <a:pt x="554" y="1598"/>
                  </a:lnTo>
                  <a:lnTo>
                    <a:pt x="553" y="1598"/>
                  </a:lnTo>
                  <a:lnTo>
                    <a:pt x="544" y="1593"/>
                  </a:lnTo>
                  <a:lnTo>
                    <a:pt x="542" y="1594"/>
                  </a:lnTo>
                  <a:lnTo>
                    <a:pt x="538" y="1593"/>
                  </a:lnTo>
                  <a:lnTo>
                    <a:pt x="537" y="1593"/>
                  </a:lnTo>
                  <a:lnTo>
                    <a:pt x="536" y="1596"/>
                  </a:lnTo>
                  <a:lnTo>
                    <a:pt x="537" y="1598"/>
                  </a:lnTo>
                  <a:lnTo>
                    <a:pt x="537" y="1599"/>
                  </a:lnTo>
                  <a:lnTo>
                    <a:pt x="536" y="1599"/>
                  </a:lnTo>
                  <a:lnTo>
                    <a:pt x="536" y="1602"/>
                  </a:lnTo>
                  <a:lnTo>
                    <a:pt x="535" y="1605"/>
                  </a:lnTo>
                  <a:lnTo>
                    <a:pt x="534" y="1608"/>
                  </a:lnTo>
                  <a:lnTo>
                    <a:pt x="531" y="1610"/>
                  </a:lnTo>
                  <a:lnTo>
                    <a:pt x="527" y="1612"/>
                  </a:lnTo>
                  <a:lnTo>
                    <a:pt x="525" y="1612"/>
                  </a:lnTo>
                  <a:lnTo>
                    <a:pt x="523" y="1611"/>
                  </a:lnTo>
                  <a:lnTo>
                    <a:pt x="522" y="1612"/>
                  </a:lnTo>
                  <a:lnTo>
                    <a:pt x="519" y="1614"/>
                  </a:lnTo>
                  <a:lnTo>
                    <a:pt x="518" y="1614"/>
                  </a:lnTo>
                  <a:lnTo>
                    <a:pt x="517" y="1612"/>
                  </a:lnTo>
                  <a:lnTo>
                    <a:pt x="517" y="1609"/>
                  </a:lnTo>
                  <a:lnTo>
                    <a:pt x="516" y="1609"/>
                  </a:lnTo>
                  <a:lnTo>
                    <a:pt x="515" y="1608"/>
                  </a:lnTo>
                  <a:lnTo>
                    <a:pt x="512" y="1609"/>
                  </a:lnTo>
                  <a:lnTo>
                    <a:pt x="512" y="1605"/>
                  </a:lnTo>
                  <a:lnTo>
                    <a:pt x="509" y="1602"/>
                  </a:lnTo>
                  <a:lnTo>
                    <a:pt x="509" y="1598"/>
                  </a:lnTo>
                  <a:lnTo>
                    <a:pt x="507" y="1597"/>
                  </a:lnTo>
                  <a:lnTo>
                    <a:pt x="506" y="1597"/>
                  </a:lnTo>
                  <a:lnTo>
                    <a:pt x="505" y="1596"/>
                  </a:lnTo>
                  <a:lnTo>
                    <a:pt x="504" y="1593"/>
                  </a:lnTo>
                  <a:lnTo>
                    <a:pt x="505" y="1592"/>
                  </a:lnTo>
                  <a:lnTo>
                    <a:pt x="505" y="1588"/>
                  </a:lnTo>
                  <a:lnTo>
                    <a:pt x="504" y="1587"/>
                  </a:lnTo>
                  <a:lnTo>
                    <a:pt x="504" y="1586"/>
                  </a:lnTo>
                  <a:lnTo>
                    <a:pt x="505" y="1584"/>
                  </a:lnTo>
                  <a:lnTo>
                    <a:pt x="505" y="1582"/>
                  </a:lnTo>
                  <a:lnTo>
                    <a:pt x="503" y="1580"/>
                  </a:lnTo>
                  <a:lnTo>
                    <a:pt x="504" y="1579"/>
                  </a:lnTo>
                  <a:lnTo>
                    <a:pt x="504" y="1578"/>
                  </a:lnTo>
                  <a:lnTo>
                    <a:pt x="506" y="1578"/>
                  </a:lnTo>
                  <a:lnTo>
                    <a:pt x="506" y="1576"/>
                  </a:lnTo>
                  <a:lnTo>
                    <a:pt x="504" y="1575"/>
                  </a:lnTo>
                  <a:lnTo>
                    <a:pt x="504" y="1574"/>
                  </a:lnTo>
                  <a:lnTo>
                    <a:pt x="503" y="1572"/>
                  </a:lnTo>
                  <a:lnTo>
                    <a:pt x="500" y="1569"/>
                  </a:lnTo>
                  <a:lnTo>
                    <a:pt x="500" y="1568"/>
                  </a:lnTo>
                  <a:lnTo>
                    <a:pt x="503" y="1567"/>
                  </a:lnTo>
                  <a:lnTo>
                    <a:pt x="504" y="1565"/>
                  </a:lnTo>
                  <a:lnTo>
                    <a:pt x="504" y="1561"/>
                  </a:lnTo>
                  <a:lnTo>
                    <a:pt x="502" y="1559"/>
                  </a:lnTo>
                  <a:lnTo>
                    <a:pt x="502" y="1556"/>
                  </a:lnTo>
                  <a:lnTo>
                    <a:pt x="499" y="1556"/>
                  </a:lnTo>
                  <a:lnTo>
                    <a:pt x="496" y="1553"/>
                  </a:lnTo>
                  <a:lnTo>
                    <a:pt x="494" y="1549"/>
                  </a:lnTo>
                  <a:lnTo>
                    <a:pt x="493" y="1548"/>
                  </a:lnTo>
                  <a:lnTo>
                    <a:pt x="491" y="1544"/>
                  </a:lnTo>
                  <a:lnTo>
                    <a:pt x="493" y="1541"/>
                  </a:lnTo>
                  <a:lnTo>
                    <a:pt x="494" y="1541"/>
                  </a:lnTo>
                  <a:lnTo>
                    <a:pt x="496" y="1539"/>
                  </a:lnTo>
                  <a:lnTo>
                    <a:pt x="496" y="1533"/>
                  </a:lnTo>
                  <a:lnTo>
                    <a:pt x="498" y="1532"/>
                  </a:lnTo>
                  <a:lnTo>
                    <a:pt x="503" y="1532"/>
                  </a:lnTo>
                  <a:lnTo>
                    <a:pt x="504" y="1531"/>
                  </a:lnTo>
                  <a:lnTo>
                    <a:pt x="506" y="1531"/>
                  </a:lnTo>
                  <a:lnTo>
                    <a:pt x="509" y="1532"/>
                  </a:lnTo>
                  <a:lnTo>
                    <a:pt x="512" y="1532"/>
                  </a:lnTo>
                  <a:lnTo>
                    <a:pt x="512" y="1537"/>
                  </a:lnTo>
                  <a:lnTo>
                    <a:pt x="513" y="1538"/>
                  </a:lnTo>
                  <a:lnTo>
                    <a:pt x="516" y="1538"/>
                  </a:lnTo>
                  <a:lnTo>
                    <a:pt x="518" y="1539"/>
                  </a:lnTo>
                  <a:lnTo>
                    <a:pt x="522" y="1539"/>
                  </a:lnTo>
                  <a:lnTo>
                    <a:pt x="523" y="1538"/>
                  </a:lnTo>
                  <a:lnTo>
                    <a:pt x="525" y="1541"/>
                  </a:lnTo>
                  <a:lnTo>
                    <a:pt x="527" y="1541"/>
                  </a:lnTo>
                  <a:lnTo>
                    <a:pt x="528" y="1539"/>
                  </a:lnTo>
                  <a:lnTo>
                    <a:pt x="530" y="1539"/>
                  </a:lnTo>
                  <a:lnTo>
                    <a:pt x="531" y="1538"/>
                  </a:lnTo>
                  <a:lnTo>
                    <a:pt x="531" y="1537"/>
                  </a:lnTo>
                  <a:lnTo>
                    <a:pt x="534" y="1537"/>
                  </a:lnTo>
                  <a:lnTo>
                    <a:pt x="538" y="1532"/>
                  </a:lnTo>
                  <a:lnTo>
                    <a:pt x="540" y="1532"/>
                  </a:lnTo>
                  <a:lnTo>
                    <a:pt x="540" y="1531"/>
                  </a:lnTo>
                  <a:lnTo>
                    <a:pt x="541" y="1529"/>
                  </a:lnTo>
                  <a:lnTo>
                    <a:pt x="542" y="1528"/>
                  </a:lnTo>
                  <a:lnTo>
                    <a:pt x="542" y="1526"/>
                  </a:lnTo>
                  <a:lnTo>
                    <a:pt x="541" y="1526"/>
                  </a:lnTo>
                  <a:lnTo>
                    <a:pt x="541" y="1525"/>
                  </a:lnTo>
                  <a:lnTo>
                    <a:pt x="542" y="1524"/>
                  </a:lnTo>
                  <a:lnTo>
                    <a:pt x="543" y="1525"/>
                  </a:lnTo>
                  <a:lnTo>
                    <a:pt x="546" y="1525"/>
                  </a:lnTo>
                  <a:lnTo>
                    <a:pt x="547" y="1524"/>
                  </a:lnTo>
                  <a:lnTo>
                    <a:pt x="547" y="1523"/>
                  </a:lnTo>
                  <a:lnTo>
                    <a:pt x="553" y="1523"/>
                  </a:lnTo>
                  <a:lnTo>
                    <a:pt x="552" y="1520"/>
                  </a:lnTo>
                  <a:lnTo>
                    <a:pt x="553" y="1516"/>
                  </a:lnTo>
                  <a:lnTo>
                    <a:pt x="553" y="1514"/>
                  </a:lnTo>
                  <a:lnTo>
                    <a:pt x="552" y="1513"/>
                  </a:lnTo>
                  <a:lnTo>
                    <a:pt x="549" y="1513"/>
                  </a:lnTo>
                  <a:lnTo>
                    <a:pt x="549" y="1511"/>
                  </a:lnTo>
                  <a:lnTo>
                    <a:pt x="547" y="1511"/>
                  </a:lnTo>
                  <a:lnTo>
                    <a:pt x="547" y="1512"/>
                  </a:lnTo>
                  <a:lnTo>
                    <a:pt x="546" y="1511"/>
                  </a:lnTo>
                  <a:lnTo>
                    <a:pt x="546" y="1510"/>
                  </a:lnTo>
                  <a:lnTo>
                    <a:pt x="544" y="1510"/>
                  </a:lnTo>
                  <a:lnTo>
                    <a:pt x="542" y="1508"/>
                  </a:lnTo>
                  <a:lnTo>
                    <a:pt x="540" y="1506"/>
                  </a:lnTo>
                  <a:lnTo>
                    <a:pt x="540" y="1505"/>
                  </a:lnTo>
                  <a:lnTo>
                    <a:pt x="538" y="1502"/>
                  </a:lnTo>
                  <a:lnTo>
                    <a:pt x="538" y="1501"/>
                  </a:lnTo>
                  <a:lnTo>
                    <a:pt x="540" y="1501"/>
                  </a:lnTo>
                  <a:lnTo>
                    <a:pt x="542" y="1499"/>
                  </a:lnTo>
                  <a:lnTo>
                    <a:pt x="543" y="1499"/>
                  </a:lnTo>
                  <a:lnTo>
                    <a:pt x="543" y="1498"/>
                  </a:lnTo>
                  <a:lnTo>
                    <a:pt x="541" y="1495"/>
                  </a:lnTo>
                  <a:lnTo>
                    <a:pt x="537" y="1495"/>
                  </a:lnTo>
                  <a:lnTo>
                    <a:pt x="536" y="1493"/>
                  </a:lnTo>
                  <a:lnTo>
                    <a:pt x="535" y="1492"/>
                  </a:lnTo>
                  <a:lnTo>
                    <a:pt x="529" y="1490"/>
                  </a:lnTo>
                  <a:lnTo>
                    <a:pt x="527" y="1489"/>
                  </a:lnTo>
                  <a:lnTo>
                    <a:pt x="525" y="1488"/>
                  </a:lnTo>
                  <a:lnTo>
                    <a:pt x="517" y="1490"/>
                  </a:lnTo>
                  <a:lnTo>
                    <a:pt x="513" y="1489"/>
                  </a:lnTo>
                  <a:lnTo>
                    <a:pt x="511" y="1489"/>
                  </a:lnTo>
                  <a:lnTo>
                    <a:pt x="512" y="1488"/>
                  </a:lnTo>
                  <a:lnTo>
                    <a:pt x="515" y="1483"/>
                  </a:lnTo>
                  <a:lnTo>
                    <a:pt x="515" y="1477"/>
                  </a:lnTo>
                  <a:lnTo>
                    <a:pt x="516" y="1477"/>
                  </a:lnTo>
                  <a:lnTo>
                    <a:pt x="516" y="1475"/>
                  </a:lnTo>
                  <a:lnTo>
                    <a:pt x="515" y="1471"/>
                  </a:lnTo>
                  <a:lnTo>
                    <a:pt x="512" y="1471"/>
                  </a:lnTo>
                  <a:lnTo>
                    <a:pt x="512" y="1469"/>
                  </a:lnTo>
                  <a:lnTo>
                    <a:pt x="511" y="1469"/>
                  </a:lnTo>
                  <a:lnTo>
                    <a:pt x="511" y="1468"/>
                  </a:lnTo>
                  <a:lnTo>
                    <a:pt x="507" y="1468"/>
                  </a:lnTo>
                  <a:lnTo>
                    <a:pt x="504" y="1465"/>
                  </a:lnTo>
                  <a:lnTo>
                    <a:pt x="503" y="1465"/>
                  </a:lnTo>
                  <a:lnTo>
                    <a:pt x="502" y="1464"/>
                  </a:lnTo>
                  <a:lnTo>
                    <a:pt x="500" y="1464"/>
                  </a:lnTo>
                  <a:lnTo>
                    <a:pt x="493" y="1458"/>
                  </a:lnTo>
                  <a:lnTo>
                    <a:pt x="493" y="1457"/>
                  </a:lnTo>
                  <a:lnTo>
                    <a:pt x="492" y="1456"/>
                  </a:lnTo>
                  <a:lnTo>
                    <a:pt x="492" y="1449"/>
                  </a:lnTo>
                  <a:lnTo>
                    <a:pt x="491" y="1449"/>
                  </a:lnTo>
                  <a:lnTo>
                    <a:pt x="491" y="1448"/>
                  </a:lnTo>
                  <a:lnTo>
                    <a:pt x="490" y="1444"/>
                  </a:lnTo>
                  <a:lnTo>
                    <a:pt x="488" y="1443"/>
                  </a:lnTo>
                  <a:lnTo>
                    <a:pt x="487" y="1443"/>
                  </a:lnTo>
                  <a:lnTo>
                    <a:pt x="487" y="1442"/>
                  </a:lnTo>
                  <a:lnTo>
                    <a:pt x="484" y="1440"/>
                  </a:lnTo>
                  <a:lnTo>
                    <a:pt x="482" y="1439"/>
                  </a:lnTo>
                  <a:lnTo>
                    <a:pt x="484" y="1437"/>
                  </a:lnTo>
                  <a:lnTo>
                    <a:pt x="486" y="1433"/>
                  </a:lnTo>
                  <a:lnTo>
                    <a:pt x="487" y="1430"/>
                  </a:lnTo>
                  <a:lnTo>
                    <a:pt x="485" y="1428"/>
                  </a:lnTo>
                  <a:lnTo>
                    <a:pt x="485" y="1426"/>
                  </a:lnTo>
                  <a:lnTo>
                    <a:pt x="480" y="1426"/>
                  </a:lnTo>
                  <a:lnTo>
                    <a:pt x="480" y="1425"/>
                  </a:lnTo>
                  <a:lnTo>
                    <a:pt x="479" y="1424"/>
                  </a:lnTo>
                  <a:lnTo>
                    <a:pt x="473" y="1419"/>
                  </a:lnTo>
                  <a:lnTo>
                    <a:pt x="471" y="1419"/>
                  </a:lnTo>
                  <a:lnTo>
                    <a:pt x="471" y="1418"/>
                  </a:lnTo>
                  <a:lnTo>
                    <a:pt x="469" y="1416"/>
                  </a:lnTo>
                  <a:lnTo>
                    <a:pt x="471" y="1415"/>
                  </a:lnTo>
                  <a:lnTo>
                    <a:pt x="471" y="1413"/>
                  </a:lnTo>
                  <a:lnTo>
                    <a:pt x="472" y="1413"/>
                  </a:lnTo>
                  <a:lnTo>
                    <a:pt x="473" y="1412"/>
                  </a:lnTo>
                  <a:lnTo>
                    <a:pt x="473" y="1409"/>
                  </a:lnTo>
                  <a:lnTo>
                    <a:pt x="472" y="1408"/>
                  </a:lnTo>
                  <a:lnTo>
                    <a:pt x="473" y="1407"/>
                  </a:lnTo>
                  <a:lnTo>
                    <a:pt x="475" y="1406"/>
                  </a:lnTo>
                  <a:lnTo>
                    <a:pt x="476" y="1406"/>
                  </a:lnTo>
                  <a:lnTo>
                    <a:pt x="478" y="1405"/>
                  </a:lnTo>
                  <a:lnTo>
                    <a:pt x="476" y="1403"/>
                  </a:lnTo>
                  <a:lnTo>
                    <a:pt x="476" y="1401"/>
                  </a:lnTo>
                  <a:lnTo>
                    <a:pt x="480" y="1401"/>
                  </a:lnTo>
                  <a:lnTo>
                    <a:pt x="480" y="1397"/>
                  </a:lnTo>
                  <a:lnTo>
                    <a:pt x="479" y="1396"/>
                  </a:lnTo>
                  <a:lnTo>
                    <a:pt x="479" y="1391"/>
                  </a:lnTo>
                  <a:lnTo>
                    <a:pt x="478" y="1391"/>
                  </a:lnTo>
                  <a:lnTo>
                    <a:pt x="478" y="1390"/>
                  </a:lnTo>
                  <a:lnTo>
                    <a:pt x="475" y="1388"/>
                  </a:lnTo>
                  <a:lnTo>
                    <a:pt x="474" y="1384"/>
                  </a:lnTo>
                  <a:lnTo>
                    <a:pt x="474" y="1383"/>
                  </a:lnTo>
                  <a:lnTo>
                    <a:pt x="473" y="1383"/>
                  </a:lnTo>
                  <a:lnTo>
                    <a:pt x="472" y="1382"/>
                  </a:lnTo>
                  <a:lnTo>
                    <a:pt x="472" y="1378"/>
                  </a:lnTo>
                  <a:lnTo>
                    <a:pt x="473" y="1376"/>
                  </a:lnTo>
                  <a:lnTo>
                    <a:pt x="476" y="1375"/>
                  </a:lnTo>
                  <a:lnTo>
                    <a:pt x="476" y="1372"/>
                  </a:lnTo>
                  <a:lnTo>
                    <a:pt x="475" y="1371"/>
                  </a:lnTo>
                  <a:lnTo>
                    <a:pt x="475" y="1367"/>
                  </a:lnTo>
                  <a:lnTo>
                    <a:pt x="476" y="1366"/>
                  </a:lnTo>
                  <a:lnTo>
                    <a:pt x="475" y="1365"/>
                  </a:lnTo>
                  <a:lnTo>
                    <a:pt x="476" y="1363"/>
                  </a:lnTo>
                  <a:lnTo>
                    <a:pt x="476" y="1359"/>
                  </a:lnTo>
                  <a:lnTo>
                    <a:pt x="475" y="1358"/>
                  </a:lnTo>
                  <a:lnTo>
                    <a:pt x="473" y="1357"/>
                  </a:lnTo>
                  <a:lnTo>
                    <a:pt x="472" y="1358"/>
                  </a:lnTo>
                  <a:lnTo>
                    <a:pt x="469" y="1358"/>
                  </a:lnTo>
                  <a:lnTo>
                    <a:pt x="468" y="1356"/>
                  </a:lnTo>
                  <a:lnTo>
                    <a:pt x="467" y="1354"/>
                  </a:lnTo>
                  <a:lnTo>
                    <a:pt x="467" y="1353"/>
                  </a:lnTo>
                  <a:lnTo>
                    <a:pt x="463" y="1353"/>
                  </a:lnTo>
                  <a:lnTo>
                    <a:pt x="462" y="1352"/>
                  </a:lnTo>
                  <a:lnTo>
                    <a:pt x="462" y="1348"/>
                  </a:lnTo>
                  <a:lnTo>
                    <a:pt x="457" y="1346"/>
                  </a:lnTo>
                  <a:lnTo>
                    <a:pt x="457" y="1344"/>
                  </a:lnTo>
                  <a:lnTo>
                    <a:pt x="449" y="1340"/>
                  </a:lnTo>
                  <a:lnTo>
                    <a:pt x="448" y="1340"/>
                  </a:lnTo>
                  <a:lnTo>
                    <a:pt x="447" y="1339"/>
                  </a:lnTo>
                  <a:lnTo>
                    <a:pt x="445" y="1339"/>
                  </a:lnTo>
                  <a:lnTo>
                    <a:pt x="443" y="1341"/>
                  </a:lnTo>
                  <a:lnTo>
                    <a:pt x="442" y="1341"/>
                  </a:lnTo>
                  <a:lnTo>
                    <a:pt x="437" y="1339"/>
                  </a:lnTo>
                  <a:lnTo>
                    <a:pt x="436" y="1339"/>
                  </a:lnTo>
                  <a:lnTo>
                    <a:pt x="434" y="1340"/>
                  </a:lnTo>
                  <a:lnTo>
                    <a:pt x="432" y="1340"/>
                  </a:lnTo>
                  <a:lnTo>
                    <a:pt x="430" y="1345"/>
                  </a:lnTo>
                  <a:lnTo>
                    <a:pt x="429" y="1346"/>
                  </a:lnTo>
                  <a:lnTo>
                    <a:pt x="425" y="1345"/>
                  </a:lnTo>
                  <a:lnTo>
                    <a:pt x="424" y="1345"/>
                  </a:lnTo>
                  <a:lnTo>
                    <a:pt x="420" y="1347"/>
                  </a:lnTo>
                  <a:lnTo>
                    <a:pt x="417" y="1352"/>
                  </a:lnTo>
                  <a:lnTo>
                    <a:pt x="416" y="1352"/>
                  </a:lnTo>
                  <a:lnTo>
                    <a:pt x="414" y="1351"/>
                  </a:lnTo>
                  <a:lnTo>
                    <a:pt x="413" y="1348"/>
                  </a:lnTo>
                  <a:lnTo>
                    <a:pt x="410" y="1345"/>
                  </a:lnTo>
                  <a:lnTo>
                    <a:pt x="410" y="1342"/>
                  </a:lnTo>
                  <a:lnTo>
                    <a:pt x="411" y="1340"/>
                  </a:lnTo>
                  <a:lnTo>
                    <a:pt x="411" y="1339"/>
                  </a:lnTo>
                  <a:lnTo>
                    <a:pt x="412" y="1338"/>
                  </a:lnTo>
                  <a:lnTo>
                    <a:pt x="412" y="1335"/>
                  </a:lnTo>
                  <a:lnTo>
                    <a:pt x="414" y="1335"/>
                  </a:lnTo>
                  <a:lnTo>
                    <a:pt x="414" y="1334"/>
                  </a:lnTo>
                  <a:lnTo>
                    <a:pt x="413" y="1334"/>
                  </a:lnTo>
                  <a:lnTo>
                    <a:pt x="413" y="1333"/>
                  </a:lnTo>
                  <a:lnTo>
                    <a:pt x="412" y="1332"/>
                  </a:lnTo>
                  <a:lnTo>
                    <a:pt x="411" y="1332"/>
                  </a:lnTo>
                  <a:lnTo>
                    <a:pt x="405" y="1329"/>
                  </a:lnTo>
                  <a:lnTo>
                    <a:pt x="404" y="1328"/>
                  </a:lnTo>
                  <a:lnTo>
                    <a:pt x="399" y="1326"/>
                  </a:lnTo>
                  <a:lnTo>
                    <a:pt x="397" y="1326"/>
                  </a:lnTo>
                  <a:lnTo>
                    <a:pt x="389" y="1329"/>
                  </a:lnTo>
                  <a:lnTo>
                    <a:pt x="388" y="1330"/>
                  </a:lnTo>
                  <a:lnTo>
                    <a:pt x="388" y="1333"/>
                  </a:lnTo>
                  <a:lnTo>
                    <a:pt x="387" y="1333"/>
                  </a:lnTo>
                  <a:lnTo>
                    <a:pt x="385" y="1332"/>
                  </a:lnTo>
                  <a:lnTo>
                    <a:pt x="382" y="1329"/>
                  </a:lnTo>
                  <a:lnTo>
                    <a:pt x="382" y="1326"/>
                  </a:lnTo>
                  <a:lnTo>
                    <a:pt x="380" y="1323"/>
                  </a:lnTo>
                  <a:lnTo>
                    <a:pt x="380" y="1322"/>
                  </a:lnTo>
                  <a:lnTo>
                    <a:pt x="379" y="1321"/>
                  </a:lnTo>
                  <a:lnTo>
                    <a:pt x="369" y="1321"/>
                  </a:lnTo>
                  <a:lnTo>
                    <a:pt x="369" y="1322"/>
                  </a:lnTo>
                  <a:lnTo>
                    <a:pt x="367" y="1324"/>
                  </a:lnTo>
                  <a:lnTo>
                    <a:pt x="366" y="1324"/>
                  </a:lnTo>
                  <a:lnTo>
                    <a:pt x="363" y="1322"/>
                  </a:lnTo>
                  <a:lnTo>
                    <a:pt x="361" y="1319"/>
                  </a:lnTo>
                  <a:lnTo>
                    <a:pt x="360" y="1317"/>
                  </a:lnTo>
                  <a:lnTo>
                    <a:pt x="361" y="1316"/>
                  </a:lnTo>
                  <a:lnTo>
                    <a:pt x="361" y="1310"/>
                  </a:lnTo>
                  <a:lnTo>
                    <a:pt x="362" y="1309"/>
                  </a:lnTo>
                  <a:lnTo>
                    <a:pt x="362" y="1307"/>
                  </a:lnTo>
                  <a:lnTo>
                    <a:pt x="361" y="1302"/>
                  </a:lnTo>
                  <a:lnTo>
                    <a:pt x="361" y="1299"/>
                  </a:lnTo>
                  <a:lnTo>
                    <a:pt x="360" y="1298"/>
                  </a:lnTo>
                  <a:lnTo>
                    <a:pt x="361" y="1296"/>
                  </a:lnTo>
                  <a:lnTo>
                    <a:pt x="360" y="1295"/>
                  </a:lnTo>
                  <a:lnTo>
                    <a:pt x="360" y="1293"/>
                  </a:lnTo>
                  <a:lnTo>
                    <a:pt x="357" y="1291"/>
                  </a:lnTo>
                  <a:lnTo>
                    <a:pt x="357" y="1289"/>
                  </a:lnTo>
                  <a:lnTo>
                    <a:pt x="358" y="1287"/>
                  </a:lnTo>
                  <a:lnTo>
                    <a:pt x="358" y="1286"/>
                  </a:lnTo>
                  <a:lnTo>
                    <a:pt x="357" y="1285"/>
                  </a:lnTo>
                  <a:lnTo>
                    <a:pt x="355" y="1284"/>
                  </a:lnTo>
                  <a:lnTo>
                    <a:pt x="354" y="1283"/>
                  </a:lnTo>
                  <a:lnTo>
                    <a:pt x="354" y="1281"/>
                  </a:lnTo>
                  <a:lnTo>
                    <a:pt x="353" y="1280"/>
                  </a:lnTo>
                  <a:lnTo>
                    <a:pt x="353" y="1276"/>
                  </a:lnTo>
                  <a:lnTo>
                    <a:pt x="348" y="1272"/>
                  </a:lnTo>
                  <a:lnTo>
                    <a:pt x="348" y="1270"/>
                  </a:lnTo>
                  <a:lnTo>
                    <a:pt x="349" y="1268"/>
                  </a:lnTo>
                  <a:lnTo>
                    <a:pt x="350" y="1266"/>
                  </a:lnTo>
                  <a:lnTo>
                    <a:pt x="350" y="1265"/>
                  </a:lnTo>
                  <a:lnTo>
                    <a:pt x="349" y="1265"/>
                  </a:lnTo>
                  <a:lnTo>
                    <a:pt x="347" y="1262"/>
                  </a:lnTo>
                  <a:lnTo>
                    <a:pt x="344" y="1261"/>
                  </a:lnTo>
                  <a:lnTo>
                    <a:pt x="343" y="1262"/>
                  </a:lnTo>
                  <a:lnTo>
                    <a:pt x="339" y="1264"/>
                  </a:lnTo>
                  <a:lnTo>
                    <a:pt x="337" y="1264"/>
                  </a:lnTo>
                  <a:lnTo>
                    <a:pt x="338" y="1261"/>
                  </a:lnTo>
                  <a:lnTo>
                    <a:pt x="342" y="1255"/>
                  </a:lnTo>
                  <a:lnTo>
                    <a:pt x="342" y="1250"/>
                  </a:lnTo>
                  <a:lnTo>
                    <a:pt x="343" y="1249"/>
                  </a:lnTo>
                  <a:lnTo>
                    <a:pt x="343" y="1246"/>
                  </a:lnTo>
                  <a:lnTo>
                    <a:pt x="342" y="1246"/>
                  </a:lnTo>
                  <a:lnTo>
                    <a:pt x="339" y="1243"/>
                  </a:lnTo>
                  <a:lnTo>
                    <a:pt x="341" y="1242"/>
                  </a:lnTo>
                  <a:lnTo>
                    <a:pt x="344" y="1240"/>
                  </a:lnTo>
                  <a:lnTo>
                    <a:pt x="347" y="1237"/>
                  </a:lnTo>
                  <a:lnTo>
                    <a:pt x="347" y="1228"/>
                  </a:lnTo>
                  <a:lnTo>
                    <a:pt x="345" y="1227"/>
                  </a:lnTo>
                  <a:lnTo>
                    <a:pt x="341" y="1224"/>
                  </a:lnTo>
                  <a:lnTo>
                    <a:pt x="338" y="1221"/>
                  </a:lnTo>
                  <a:lnTo>
                    <a:pt x="333" y="1219"/>
                  </a:lnTo>
                  <a:lnTo>
                    <a:pt x="332" y="1218"/>
                  </a:lnTo>
                  <a:lnTo>
                    <a:pt x="332" y="1217"/>
                  </a:lnTo>
                  <a:lnTo>
                    <a:pt x="333" y="1215"/>
                  </a:lnTo>
                  <a:lnTo>
                    <a:pt x="333" y="1210"/>
                  </a:lnTo>
                  <a:lnTo>
                    <a:pt x="325" y="1210"/>
                  </a:lnTo>
                  <a:lnTo>
                    <a:pt x="325" y="1205"/>
                  </a:lnTo>
                  <a:lnTo>
                    <a:pt x="327" y="1205"/>
                  </a:lnTo>
                  <a:lnTo>
                    <a:pt x="327" y="1198"/>
                  </a:lnTo>
                  <a:lnTo>
                    <a:pt x="329" y="1198"/>
                  </a:lnTo>
                  <a:lnTo>
                    <a:pt x="332" y="1197"/>
                  </a:lnTo>
                  <a:lnTo>
                    <a:pt x="332" y="1191"/>
                  </a:lnTo>
                  <a:lnTo>
                    <a:pt x="333" y="1190"/>
                  </a:lnTo>
                  <a:lnTo>
                    <a:pt x="335" y="1190"/>
                  </a:lnTo>
                  <a:lnTo>
                    <a:pt x="333" y="1188"/>
                  </a:lnTo>
                  <a:lnTo>
                    <a:pt x="335" y="1187"/>
                  </a:lnTo>
                  <a:lnTo>
                    <a:pt x="341" y="1187"/>
                  </a:lnTo>
                  <a:lnTo>
                    <a:pt x="343" y="1186"/>
                  </a:lnTo>
                  <a:lnTo>
                    <a:pt x="345" y="1184"/>
                  </a:lnTo>
                  <a:lnTo>
                    <a:pt x="344" y="1182"/>
                  </a:lnTo>
                  <a:lnTo>
                    <a:pt x="344" y="1181"/>
                  </a:lnTo>
                  <a:lnTo>
                    <a:pt x="339" y="1180"/>
                  </a:lnTo>
                  <a:lnTo>
                    <a:pt x="339" y="1174"/>
                  </a:lnTo>
                  <a:lnTo>
                    <a:pt x="338" y="1173"/>
                  </a:lnTo>
                  <a:lnTo>
                    <a:pt x="338" y="1166"/>
                  </a:lnTo>
                  <a:lnTo>
                    <a:pt x="336" y="1163"/>
                  </a:lnTo>
                  <a:lnTo>
                    <a:pt x="333" y="1160"/>
                  </a:lnTo>
                  <a:lnTo>
                    <a:pt x="333" y="1157"/>
                  </a:lnTo>
                  <a:lnTo>
                    <a:pt x="332" y="1155"/>
                  </a:lnTo>
                  <a:lnTo>
                    <a:pt x="331" y="1151"/>
                  </a:lnTo>
                  <a:lnTo>
                    <a:pt x="335" y="1141"/>
                  </a:lnTo>
                  <a:lnTo>
                    <a:pt x="332" y="1130"/>
                  </a:lnTo>
                  <a:lnTo>
                    <a:pt x="329" y="1115"/>
                  </a:lnTo>
                  <a:lnTo>
                    <a:pt x="329" y="1112"/>
                  </a:lnTo>
                  <a:lnTo>
                    <a:pt x="331" y="1102"/>
                  </a:lnTo>
                  <a:lnTo>
                    <a:pt x="337" y="1098"/>
                  </a:lnTo>
                  <a:lnTo>
                    <a:pt x="341" y="1094"/>
                  </a:lnTo>
                  <a:lnTo>
                    <a:pt x="341" y="1093"/>
                  </a:lnTo>
                  <a:lnTo>
                    <a:pt x="344" y="1086"/>
                  </a:lnTo>
                  <a:lnTo>
                    <a:pt x="347" y="1078"/>
                  </a:lnTo>
                  <a:lnTo>
                    <a:pt x="348" y="1072"/>
                  </a:lnTo>
                  <a:lnTo>
                    <a:pt x="349" y="1071"/>
                  </a:lnTo>
                  <a:lnTo>
                    <a:pt x="348" y="1069"/>
                  </a:lnTo>
                  <a:lnTo>
                    <a:pt x="349" y="1068"/>
                  </a:lnTo>
                  <a:lnTo>
                    <a:pt x="351" y="1066"/>
                  </a:lnTo>
                  <a:lnTo>
                    <a:pt x="356" y="1066"/>
                  </a:lnTo>
                  <a:lnTo>
                    <a:pt x="357" y="1065"/>
                  </a:lnTo>
                  <a:lnTo>
                    <a:pt x="356" y="1065"/>
                  </a:lnTo>
                  <a:lnTo>
                    <a:pt x="354" y="1064"/>
                  </a:lnTo>
                  <a:lnTo>
                    <a:pt x="358" y="1064"/>
                  </a:lnTo>
                  <a:lnTo>
                    <a:pt x="360" y="1062"/>
                  </a:lnTo>
                  <a:lnTo>
                    <a:pt x="361" y="1063"/>
                  </a:lnTo>
                  <a:lnTo>
                    <a:pt x="361" y="1061"/>
                  </a:lnTo>
                  <a:lnTo>
                    <a:pt x="358" y="1058"/>
                  </a:lnTo>
                  <a:lnTo>
                    <a:pt x="357" y="1056"/>
                  </a:lnTo>
                  <a:lnTo>
                    <a:pt x="357" y="1055"/>
                  </a:lnTo>
                  <a:lnTo>
                    <a:pt x="355" y="1053"/>
                  </a:lnTo>
                  <a:lnTo>
                    <a:pt x="354" y="1052"/>
                  </a:lnTo>
                  <a:lnTo>
                    <a:pt x="356" y="1049"/>
                  </a:lnTo>
                  <a:lnTo>
                    <a:pt x="356" y="1044"/>
                  </a:lnTo>
                  <a:lnTo>
                    <a:pt x="355" y="1040"/>
                  </a:lnTo>
                  <a:lnTo>
                    <a:pt x="354" y="1038"/>
                  </a:lnTo>
                  <a:lnTo>
                    <a:pt x="354" y="1035"/>
                  </a:lnTo>
                  <a:lnTo>
                    <a:pt x="353" y="1034"/>
                  </a:lnTo>
                  <a:lnTo>
                    <a:pt x="353" y="1033"/>
                  </a:lnTo>
                  <a:lnTo>
                    <a:pt x="354" y="1031"/>
                  </a:lnTo>
                  <a:lnTo>
                    <a:pt x="354" y="1029"/>
                  </a:lnTo>
                  <a:lnTo>
                    <a:pt x="357" y="1026"/>
                  </a:lnTo>
                  <a:lnTo>
                    <a:pt x="358" y="1026"/>
                  </a:lnTo>
                  <a:lnTo>
                    <a:pt x="360" y="1028"/>
                  </a:lnTo>
                  <a:lnTo>
                    <a:pt x="362" y="1031"/>
                  </a:lnTo>
                  <a:lnTo>
                    <a:pt x="362" y="1033"/>
                  </a:lnTo>
                  <a:lnTo>
                    <a:pt x="363" y="1034"/>
                  </a:lnTo>
                  <a:lnTo>
                    <a:pt x="368" y="1037"/>
                  </a:lnTo>
                  <a:lnTo>
                    <a:pt x="369" y="1037"/>
                  </a:lnTo>
                  <a:lnTo>
                    <a:pt x="370" y="1035"/>
                  </a:lnTo>
                  <a:lnTo>
                    <a:pt x="370" y="1033"/>
                  </a:lnTo>
                  <a:lnTo>
                    <a:pt x="372" y="1031"/>
                  </a:lnTo>
                  <a:lnTo>
                    <a:pt x="370" y="1027"/>
                  </a:lnTo>
                  <a:lnTo>
                    <a:pt x="373" y="1022"/>
                  </a:lnTo>
                  <a:lnTo>
                    <a:pt x="373" y="1021"/>
                  </a:lnTo>
                  <a:lnTo>
                    <a:pt x="374" y="1021"/>
                  </a:lnTo>
                  <a:lnTo>
                    <a:pt x="375" y="1020"/>
                  </a:lnTo>
                  <a:lnTo>
                    <a:pt x="378" y="1022"/>
                  </a:lnTo>
                  <a:lnTo>
                    <a:pt x="380" y="1023"/>
                  </a:lnTo>
                  <a:lnTo>
                    <a:pt x="381" y="1023"/>
                  </a:lnTo>
                  <a:lnTo>
                    <a:pt x="381" y="1025"/>
                  </a:lnTo>
                  <a:lnTo>
                    <a:pt x="382" y="1025"/>
                  </a:lnTo>
                  <a:lnTo>
                    <a:pt x="382" y="1026"/>
                  </a:lnTo>
                  <a:lnTo>
                    <a:pt x="384" y="1027"/>
                  </a:lnTo>
                  <a:lnTo>
                    <a:pt x="385" y="1027"/>
                  </a:lnTo>
                  <a:lnTo>
                    <a:pt x="386" y="1026"/>
                  </a:lnTo>
                  <a:lnTo>
                    <a:pt x="387" y="1027"/>
                  </a:lnTo>
                  <a:lnTo>
                    <a:pt x="389" y="1027"/>
                  </a:lnTo>
                  <a:lnTo>
                    <a:pt x="391" y="1025"/>
                  </a:lnTo>
                  <a:lnTo>
                    <a:pt x="393" y="1025"/>
                  </a:lnTo>
                  <a:lnTo>
                    <a:pt x="394" y="1023"/>
                  </a:lnTo>
                  <a:lnTo>
                    <a:pt x="397" y="1019"/>
                  </a:lnTo>
                  <a:lnTo>
                    <a:pt x="397" y="1018"/>
                  </a:lnTo>
                  <a:lnTo>
                    <a:pt x="394" y="1015"/>
                  </a:lnTo>
                  <a:lnTo>
                    <a:pt x="397" y="1015"/>
                  </a:lnTo>
                  <a:lnTo>
                    <a:pt x="397" y="1014"/>
                  </a:lnTo>
                  <a:lnTo>
                    <a:pt x="399" y="1010"/>
                  </a:lnTo>
                  <a:lnTo>
                    <a:pt x="400" y="1009"/>
                  </a:lnTo>
                  <a:lnTo>
                    <a:pt x="406" y="1009"/>
                  </a:lnTo>
                  <a:lnTo>
                    <a:pt x="417" y="1012"/>
                  </a:lnTo>
                  <a:lnTo>
                    <a:pt x="430" y="1014"/>
                  </a:lnTo>
                  <a:lnTo>
                    <a:pt x="432" y="1016"/>
                  </a:lnTo>
                  <a:lnTo>
                    <a:pt x="443" y="1020"/>
                  </a:lnTo>
                  <a:lnTo>
                    <a:pt x="444" y="1020"/>
                  </a:lnTo>
                  <a:lnTo>
                    <a:pt x="445" y="1019"/>
                  </a:lnTo>
                  <a:lnTo>
                    <a:pt x="447" y="1016"/>
                  </a:lnTo>
                  <a:lnTo>
                    <a:pt x="447" y="1013"/>
                  </a:lnTo>
                  <a:lnTo>
                    <a:pt x="448" y="1012"/>
                  </a:lnTo>
                  <a:lnTo>
                    <a:pt x="448" y="1009"/>
                  </a:lnTo>
                  <a:lnTo>
                    <a:pt x="447" y="1009"/>
                  </a:lnTo>
                  <a:lnTo>
                    <a:pt x="437" y="1008"/>
                  </a:lnTo>
                  <a:lnTo>
                    <a:pt x="436" y="1007"/>
                  </a:lnTo>
                  <a:lnTo>
                    <a:pt x="435" y="1003"/>
                  </a:lnTo>
                  <a:lnTo>
                    <a:pt x="434" y="1002"/>
                  </a:lnTo>
                  <a:lnTo>
                    <a:pt x="434" y="997"/>
                  </a:lnTo>
                  <a:lnTo>
                    <a:pt x="431" y="995"/>
                  </a:lnTo>
                  <a:lnTo>
                    <a:pt x="425" y="992"/>
                  </a:lnTo>
                  <a:lnTo>
                    <a:pt x="418" y="991"/>
                  </a:lnTo>
                  <a:lnTo>
                    <a:pt x="414" y="994"/>
                  </a:lnTo>
                  <a:lnTo>
                    <a:pt x="413" y="995"/>
                  </a:lnTo>
                  <a:lnTo>
                    <a:pt x="406" y="994"/>
                  </a:lnTo>
                  <a:lnTo>
                    <a:pt x="398" y="994"/>
                  </a:lnTo>
                  <a:lnTo>
                    <a:pt x="397" y="992"/>
                  </a:lnTo>
                  <a:lnTo>
                    <a:pt x="395" y="990"/>
                  </a:lnTo>
                  <a:lnTo>
                    <a:pt x="393" y="986"/>
                  </a:lnTo>
                  <a:lnTo>
                    <a:pt x="391" y="984"/>
                  </a:lnTo>
                  <a:lnTo>
                    <a:pt x="389" y="984"/>
                  </a:lnTo>
                  <a:lnTo>
                    <a:pt x="389" y="982"/>
                  </a:lnTo>
                  <a:lnTo>
                    <a:pt x="388" y="979"/>
                  </a:lnTo>
                  <a:lnTo>
                    <a:pt x="388" y="978"/>
                  </a:lnTo>
                  <a:lnTo>
                    <a:pt x="387" y="978"/>
                  </a:lnTo>
                  <a:lnTo>
                    <a:pt x="387" y="979"/>
                  </a:lnTo>
                  <a:lnTo>
                    <a:pt x="384" y="979"/>
                  </a:lnTo>
                  <a:lnTo>
                    <a:pt x="382" y="978"/>
                  </a:lnTo>
                  <a:lnTo>
                    <a:pt x="380" y="977"/>
                  </a:lnTo>
                  <a:lnTo>
                    <a:pt x="379" y="977"/>
                  </a:lnTo>
                  <a:lnTo>
                    <a:pt x="379" y="976"/>
                  </a:lnTo>
                  <a:lnTo>
                    <a:pt x="375" y="967"/>
                  </a:lnTo>
                  <a:lnTo>
                    <a:pt x="373" y="963"/>
                  </a:lnTo>
                  <a:lnTo>
                    <a:pt x="372" y="961"/>
                  </a:lnTo>
                  <a:lnTo>
                    <a:pt x="373" y="960"/>
                  </a:lnTo>
                  <a:lnTo>
                    <a:pt x="374" y="960"/>
                  </a:lnTo>
                  <a:lnTo>
                    <a:pt x="375" y="961"/>
                  </a:lnTo>
                  <a:lnTo>
                    <a:pt x="375" y="965"/>
                  </a:lnTo>
                  <a:lnTo>
                    <a:pt x="376" y="965"/>
                  </a:lnTo>
                  <a:lnTo>
                    <a:pt x="381" y="970"/>
                  </a:lnTo>
                  <a:lnTo>
                    <a:pt x="384" y="970"/>
                  </a:lnTo>
                  <a:lnTo>
                    <a:pt x="384" y="969"/>
                  </a:lnTo>
                  <a:lnTo>
                    <a:pt x="382" y="966"/>
                  </a:lnTo>
                  <a:lnTo>
                    <a:pt x="382" y="965"/>
                  </a:lnTo>
                  <a:lnTo>
                    <a:pt x="381" y="964"/>
                  </a:lnTo>
                  <a:lnTo>
                    <a:pt x="381" y="957"/>
                  </a:lnTo>
                  <a:lnTo>
                    <a:pt x="382" y="957"/>
                  </a:lnTo>
                  <a:lnTo>
                    <a:pt x="382" y="955"/>
                  </a:lnTo>
                  <a:lnTo>
                    <a:pt x="381" y="953"/>
                  </a:lnTo>
                  <a:lnTo>
                    <a:pt x="380" y="952"/>
                  </a:lnTo>
                  <a:lnTo>
                    <a:pt x="381" y="951"/>
                  </a:lnTo>
                  <a:lnTo>
                    <a:pt x="382" y="951"/>
                  </a:lnTo>
                  <a:lnTo>
                    <a:pt x="382" y="952"/>
                  </a:lnTo>
                  <a:lnTo>
                    <a:pt x="384" y="952"/>
                  </a:lnTo>
                  <a:lnTo>
                    <a:pt x="385" y="949"/>
                  </a:lnTo>
                  <a:lnTo>
                    <a:pt x="384" y="947"/>
                  </a:lnTo>
                  <a:lnTo>
                    <a:pt x="382" y="946"/>
                  </a:lnTo>
                  <a:lnTo>
                    <a:pt x="378" y="951"/>
                  </a:lnTo>
                  <a:lnTo>
                    <a:pt x="375" y="951"/>
                  </a:lnTo>
                  <a:lnTo>
                    <a:pt x="374" y="952"/>
                  </a:lnTo>
                  <a:lnTo>
                    <a:pt x="370" y="952"/>
                  </a:lnTo>
                  <a:lnTo>
                    <a:pt x="369" y="954"/>
                  </a:lnTo>
                  <a:lnTo>
                    <a:pt x="369" y="955"/>
                  </a:lnTo>
                  <a:lnTo>
                    <a:pt x="367" y="955"/>
                  </a:lnTo>
                  <a:lnTo>
                    <a:pt x="367" y="957"/>
                  </a:lnTo>
                  <a:lnTo>
                    <a:pt x="368" y="957"/>
                  </a:lnTo>
                  <a:lnTo>
                    <a:pt x="368" y="958"/>
                  </a:lnTo>
                  <a:lnTo>
                    <a:pt x="366" y="958"/>
                  </a:lnTo>
                  <a:lnTo>
                    <a:pt x="366" y="959"/>
                  </a:lnTo>
                  <a:lnTo>
                    <a:pt x="364" y="959"/>
                  </a:lnTo>
                  <a:lnTo>
                    <a:pt x="363" y="961"/>
                  </a:lnTo>
                  <a:lnTo>
                    <a:pt x="362" y="963"/>
                  </a:lnTo>
                  <a:lnTo>
                    <a:pt x="361" y="963"/>
                  </a:lnTo>
                  <a:lnTo>
                    <a:pt x="361" y="961"/>
                  </a:lnTo>
                  <a:lnTo>
                    <a:pt x="360" y="961"/>
                  </a:lnTo>
                  <a:lnTo>
                    <a:pt x="360" y="964"/>
                  </a:lnTo>
                  <a:lnTo>
                    <a:pt x="358" y="964"/>
                  </a:lnTo>
                  <a:lnTo>
                    <a:pt x="357" y="963"/>
                  </a:lnTo>
                  <a:lnTo>
                    <a:pt x="356" y="963"/>
                  </a:lnTo>
                  <a:lnTo>
                    <a:pt x="355" y="964"/>
                  </a:lnTo>
                  <a:lnTo>
                    <a:pt x="349" y="964"/>
                  </a:lnTo>
                  <a:lnTo>
                    <a:pt x="348" y="963"/>
                  </a:lnTo>
                  <a:lnTo>
                    <a:pt x="348" y="960"/>
                  </a:lnTo>
                  <a:lnTo>
                    <a:pt x="347" y="961"/>
                  </a:lnTo>
                  <a:lnTo>
                    <a:pt x="347" y="963"/>
                  </a:lnTo>
                  <a:lnTo>
                    <a:pt x="345" y="964"/>
                  </a:lnTo>
                  <a:lnTo>
                    <a:pt x="344" y="964"/>
                  </a:lnTo>
                  <a:lnTo>
                    <a:pt x="345" y="963"/>
                  </a:lnTo>
                  <a:lnTo>
                    <a:pt x="345" y="961"/>
                  </a:lnTo>
                  <a:lnTo>
                    <a:pt x="349" y="958"/>
                  </a:lnTo>
                  <a:lnTo>
                    <a:pt x="353" y="953"/>
                  </a:lnTo>
                  <a:lnTo>
                    <a:pt x="354" y="952"/>
                  </a:lnTo>
                  <a:lnTo>
                    <a:pt x="360" y="945"/>
                  </a:lnTo>
                  <a:lnTo>
                    <a:pt x="363" y="941"/>
                  </a:lnTo>
                  <a:lnTo>
                    <a:pt x="368" y="935"/>
                  </a:lnTo>
                  <a:lnTo>
                    <a:pt x="375" y="928"/>
                  </a:lnTo>
                  <a:lnTo>
                    <a:pt x="379" y="927"/>
                  </a:lnTo>
                  <a:lnTo>
                    <a:pt x="381" y="924"/>
                  </a:lnTo>
                  <a:lnTo>
                    <a:pt x="381" y="922"/>
                  </a:lnTo>
                  <a:lnTo>
                    <a:pt x="382" y="921"/>
                  </a:lnTo>
                  <a:lnTo>
                    <a:pt x="385" y="917"/>
                  </a:lnTo>
                  <a:lnTo>
                    <a:pt x="387" y="915"/>
                  </a:lnTo>
                  <a:lnTo>
                    <a:pt x="389" y="914"/>
                  </a:lnTo>
                  <a:lnTo>
                    <a:pt x="392" y="910"/>
                  </a:lnTo>
                  <a:lnTo>
                    <a:pt x="394" y="909"/>
                  </a:lnTo>
                  <a:lnTo>
                    <a:pt x="401" y="904"/>
                  </a:lnTo>
                  <a:lnTo>
                    <a:pt x="404" y="902"/>
                  </a:lnTo>
                  <a:lnTo>
                    <a:pt x="406" y="898"/>
                  </a:lnTo>
                  <a:lnTo>
                    <a:pt x="407" y="897"/>
                  </a:lnTo>
                  <a:lnTo>
                    <a:pt x="407" y="896"/>
                  </a:lnTo>
                  <a:lnTo>
                    <a:pt x="409" y="893"/>
                  </a:lnTo>
                  <a:lnTo>
                    <a:pt x="414" y="887"/>
                  </a:lnTo>
                  <a:lnTo>
                    <a:pt x="417" y="883"/>
                  </a:lnTo>
                  <a:lnTo>
                    <a:pt x="417" y="881"/>
                  </a:lnTo>
                  <a:lnTo>
                    <a:pt x="418" y="880"/>
                  </a:lnTo>
                  <a:lnTo>
                    <a:pt x="423" y="878"/>
                  </a:lnTo>
                  <a:lnTo>
                    <a:pt x="429" y="871"/>
                  </a:lnTo>
                  <a:lnTo>
                    <a:pt x="429" y="869"/>
                  </a:lnTo>
                  <a:lnTo>
                    <a:pt x="430" y="866"/>
                  </a:lnTo>
                  <a:lnTo>
                    <a:pt x="437" y="859"/>
                  </a:lnTo>
                  <a:lnTo>
                    <a:pt x="444" y="848"/>
                  </a:lnTo>
                  <a:lnTo>
                    <a:pt x="451" y="835"/>
                  </a:lnTo>
                  <a:lnTo>
                    <a:pt x="457" y="829"/>
                  </a:lnTo>
                  <a:lnTo>
                    <a:pt x="463" y="820"/>
                  </a:lnTo>
                  <a:lnTo>
                    <a:pt x="465" y="818"/>
                  </a:lnTo>
                  <a:lnTo>
                    <a:pt x="465" y="817"/>
                  </a:lnTo>
                  <a:lnTo>
                    <a:pt x="466" y="817"/>
                  </a:lnTo>
                  <a:lnTo>
                    <a:pt x="467" y="816"/>
                  </a:lnTo>
                  <a:lnTo>
                    <a:pt x="476" y="809"/>
                  </a:lnTo>
                  <a:lnTo>
                    <a:pt x="476" y="807"/>
                  </a:lnTo>
                  <a:lnTo>
                    <a:pt x="478" y="806"/>
                  </a:lnTo>
                  <a:lnTo>
                    <a:pt x="479" y="804"/>
                  </a:lnTo>
                  <a:lnTo>
                    <a:pt x="479" y="803"/>
                  </a:lnTo>
                  <a:lnTo>
                    <a:pt x="485" y="795"/>
                  </a:lnTo>
                  <a:lnTo>
                    <a:pt x="486" y="793"/>
                  </a:lnTo>
                  <a:lnTo>
                    <a:pt x="486" y="792"/>
                  </a:lnTo>
                  <a:lnTo>
                    <a:pt x="487" y="792"/>
                  </a:lnTo>
                  <a:lnTo>
                    <a:pt x="490" y="791"/>
                  </a:lnTo>
                  <a:lnTo>
                    <a:pt x="490" y="789"/>
                  </a:lnTo>
                  <a:lnTo>
                    <a:pt x="491" y="787"/>
                  </a:lnTo>
                  <a:lnTo>
                    <a:pt x="492" y="782"/>
                  </a:lnTo>
                  <a:lnTo>
                    <a:pt x="493" y="781"/>
                  </a:lnTo>
                  <a:lnTo>
                    <a:pt x="494" y="777"/>
                  </a:lnTo>
                  <a:lnTo>
                    <a:pt x="496" y="775"/>
                  </a:lnTo>
                  <a:lnTo>
                    <a:pt x="497" y="767"/>
                  </a:lnTo>
                  <a:lnTo>
                    <a:pt x="498" y="763"/>
                  </a:lnTo>
                  <a:lnTo>
                    <a:pt x="500" y="760"/>
                  </a:lnTo>
                  <a:lnTo>
                    <a:pt x="504" y="752"/>
                  </a:lnTo>
                  <a:lnTo>
                    <a:pt x="503" y="751"/>
                  </a:lnTo>
                  <a:lnTo>
                    <a:pt x="502" y="749"/>
                  </a:lnTo>
                  <a:lnTo>
                    <a:pt x="502" y="746"/>
                  </a:lnTo>
                  <a:lnTo>
                    <a:pt x="500" y="744"/>
                  </a:lnTo>
                  <a:lnTo>
                    <a:pt x="499" y="744"/>
                  </a:lnTo>
                  <a:lnTo>
                    <a:pt x="499" y="743"/>
                  </a:lnTo>
                  <a:lnTo>
                    <a:pt x="496" y="739"/>
                  </a:lnTo>
                  <a:lnTo>
                    <a:pt x="494" y="737"/>
                  </a:lnTo>
                  <a:lnTo>
                    <a:pt x="492" y="736"/>
                  </a:lnTo>
                  <a:lnTo>
                    <a:pt x="491" y="733"/>
                  </a:lnTo>
                  <a:lnTo>
                    <a:pt x="491" y="732"/>
                  </a:lnTo>
                  <a:lnTo>
                    <a:pt x="490" y="731"/>
                  </a:lnTo>
                  <a:lnTo>
                    <a:pt x="490" y="725"/>
                  </a:lnTo>
                  <a:lnTo>
                    <a:pt x="487" y="723"/>
                  </a:lnTo>
                  <a:lnTo>
                    <a:pt x="479" y="717"/>
                  </a:lnTo>
                  <a:lnTo>
                    <a:pt x="472" y="708"/>
                  </a:lnTo>
                  <a:lnTo>
                    <a:pt x="459" y="700"/>
                  </a:lnTo>
                  <a:lnTo>
                    <a:pt x="456" y="697"/>
                  </a:lnTo>
                  <a:lnTo>
                    <a:pt x="454" y="693"/>
                  </a:lnTo>
                  <a:lnTo>
                    <a:pt x="448" y="689"/>
                  </a:lnTo>
                  <a:lnTo>
                    <a:pt x="437" y="676"/>
                  </a:lnTo>
                  <a:lnTo>
                    <a:pt x="437" y="672"/>
                  </a:lnTo>
                  <a:lnTo>
                    <a:pt x="440" y="671"/>
                  </a:lnTo>
                  <a:lnTo>
                    <a:pt x="447" y="669"/>
                  </a:lnTo>
                  <a:lnTo>
                    <a:pt x="449" y="665"/>
                  </a:lnTo>
                  <a:lnTo>
                    <a:pt x="451" y="658"/>
                  </a:lnTo>
                  <a:lnTo>
                    <a:pt x="459" y="650"/>
                  </a:lnTo>
                  <a:lnTo>
                    <a:pt x="461" y="646"/>
                  </a:lnTo>
                  <a:lnTo>
                    <a:pt x="462" y="644"/>
                  </a:lnTo>
                  <a:lnTo>
                    <a:pt x="462" y="640"/>
                  </a:lnTo>
                  <a:lnTo>
                    <a:pt x="461" y="637"/>
                  </a:lnTo>
                  <a:lnTo>
                    <a:pt x="461" y="634"/>
                  </a:lnTo>
                  <a:lnTo>
                    <a:pt x="460" y="633"/>
                  </a:lnTo>
                  <a:lnTo>
                    <a:pt x="460" y="632"/>
                  </a:lnTo>
                  <a:lnTo>
                    <a:pt x="461" y="629"/>
                  </a:lnTo>
                  <a:lnTo>
                    <a:pt x="461" y="627"/>
                  </a:lnTo>
                  <a:lnTo>
                    <a:pt x="459" y="625"/>
                  </a:lnTo>
                  <a:lnTo>
                    <a:pt x="456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1" y="617"/>
                  </a:lnTo>
                  <a:lnTo>
                    <a:pt x="444" y="615"/>
                  </a:lnTo>
                  <a:lnTo>
                    <a:pt x="442" y="614"/>
                  </a:lnTo>
                  <a:lnTo>
                    <a:pt x="440" y="611"/>
                  </a:lnTo>
                  <a:lnTo>
                    <a:pt x="440" y="608"/>
                  </a:lnTo>
                  <a:lnTo>
                    <a:pt x="441" y="605"/>
                  </a:lnTo>
                  <a:lnTo>
                    <a:pt x="441" y="603"/>
                  </a:lnTo>
                  <a:lnTo>
                    <a:pt x="440" y="601"/>
                  </a:lnTo>
                  <a:lnTo>
                    <a:pt x="437" y="599"/>
                  </a:lnTo>
                  <a:lnTo>
                    <a:pt x="437" y="596"/>
                  </a:lnTo>
                  <a:lnTo>
                    <a:pt x="436" y="596"/>
                  </a:lnTo>
                  <a:lnTo>
                    <a:pt x="436" y="592"/>
                  </a:lnTo>
                  <a:lnTo>
                    <a:pt x="443" y="589"/>
                  </a:lnTo>
                  <a:lnTo>
                    <a:pt x="445" y="586"/>
                  </a:lnTo>
                  <a:lnTo>
                    <a:pt x="445" y="584"/>
                  </a:lnTo>
                  <a:lnTo>
                    <a:pt x="444" y="582"/>
                  </a:lnTo>
                  <a:lnTo>
                    <a:pt x="443" y="580"/>
                  </a:lnTo>
                  <a:lnTo>
                    <a:pt x="443" y="579"/>
                  </a:lnTo>
                  <a:lnTo>
                    <a:pt x="442" y="578"/>
                  </a:lnTo>
                  <a:lnTo>
                    <a:pt x="442" y="576"/>
                  </a:lnTo>
                  <a:lnTo>
                    <a:pt x="443" y="574"/>
                  </a:lnTo>
                  <a:lnTo>
                    <a:pt x="443" y="573"/>
                  </a:lnTo>
                  <a:lnTo>
                    <a:pt x="442" y="573"/>
                  </a:lnTo>
                  <a:lnTo>
                    <a:pt x="441" y="572"/>
                  </a:lnTo>
                  <a:lnTo>
                    <a:pt x="432" y="572"/>
                  </a:lnTo>
                  <a:lnTo>
                    <a:pt x="429" y="571"/>
                  </a:lnTo>
                  <a:lnTo>
                    <a:pt x="425" y="566"/>
                  </a:lnTo>
                  <a:lnTo>
                    <a:pt x="422" y="560"/>
                  </a:lnTo>
                  <a:lnTo>
                    <a:pt x="420" y="552"/>
                  </a:lnTo>
                  <a:lnTo>
                    <a:pt x="420" y="547"/>
                  </a:lnTo>
                  <a:lnTo>
                    <a:pt x="422" y="545"/>
                  </a:lnTo>
                  <a:lnTo>
                    <a:pt x="424" y="542"/>
                  </a:lnTo>
                  <a:lnTo>
                    <a:pt x="430" y="541"/>
                  </a:lnTo>
                  <a:lnTo>
                    <a:pt x="431" y="540"/>
                  </a:lnTo>
                  <a:lnTo>
                    <a:pt x="431" y="537"/>
                  </a:lnTo>
                  <a:lnTo>
                    <a:pt x="430" y="537"/>
                  </a:lnTo>
                  <a:lnTo>
                    <a:pt x="430" y="535"/>
                  </a:lnTo>
                  <a:lnTo>
                    <a:pt x="431" y="534"/>
                  </a:lnTo>
                  <a:lnTo>
                    <a:pt x="431" y="530"/>
                  </a:lnTo>
                  <a:lnTo>
                    <a:pt x="428" y="529"/>
                  </a:lnTo>
                  <a:lnTo>
                    <a:pt x="422" y="529"/>
                  </a:lnTo>
                  <a:lnTo>
                    <a:pt x="420" y="527"/>
                  </a:lnTo>
                  <a:lnTo>
                    <a:pt x="422" y="523"/>
                  </a:lnTo>
                  <a:lnTo>
                    <a:pt x="426" y="517"/>
                  </a:lnTo>
                  <a:lnTo>
                    <a:pt x="426" y="514"/>
                  </a:lnTo>
                  <a:lnTo>
                    <a:pt x="425" y="505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30" y="494"/>
                  </a:lnTo>
                  <a:lnTo>
                    <a:pt x="431" y="493"/>
                  </a:lnTo>
                  <a:lnTo>
                    <a:pt x="430" y="491"/>
                  </a:lnTo>
                  <a:lnTo>
                    <a:pt x="426" y="488"/>
                  </a:lnTo>
                  <a:lnTo>
                    <a:pt x="425" y="487"/>
                  </a:lnTo>
                  <a:lnTo>
                    <a:pt x="428" y="485"/>
                  </a:lnTo>
                  <a:lnTo>
                    <a:pt x="438" y="481"/>
                  </a:lnTo>
                  <a:lnTo>
                    <a:pt x="441" y="484"/>
                  </a:lnTo>
                  <a:lnTo>
                    <a:pt x="442" y="484"/>
                  </a:lnTo>
                  <a:lnTo>
                    <a:pt x="443" y="481"/>
                  </a:lnTo>
                  <a:lnTo>
                    <a:pt x="442" y="479"/>
                  </a:lnTo>
                  <a:lnTo>
                    <a:pt x="441" y="469"/>
                  </a:lnTo>
                  <a:lnTo>
                    <a:pt x="441" y="467"/>
                  </a:lnTo>
                  <a:lnTo>
                    <a:pt x="438" y="457"/>
                  </a:lnTo>
                  <a:lnTo>
                    <a:pt x="437" y="456"/>
                  </a:lnTo>
                  <a:lnTo>
                    <a:pt x="436" y="451"/>
                  </a:lnTo>
                  <a:lnTo>
                    <a:pt x="436" y="449"/>
                  </a:lnTo>
                  <a:lnTo>
                    <a:pt x="435" y="442"/>
                  </a:lnTo>
                  <a:lnTo>
                    <a:pt x="434" y="437"/>
                  </a:lnTo>
                  <a:lnTo>
                    <a:pt x="432" y="435"/>
                  </a:lnTo>
                  <a:lnTo>
                    <a:pt x="429" y="430"/>
                  </a:lnTo>
                  <a:lnTo>
                    <a:pt x="423" y="418"/>
                  </a:lnTo>
                  <a:lnTo>
                    <a:pt x="420" y="412"/>
                  </a:lnTo>
                  <a:lnTo>
                    <a:pt x="419" y="410"/>
                  </a:lnTo>
                  <a:lnTo>
                    <a:pt x="419" y="405"/>
                  </a:lnTo>
                  <a:lnTo>
                    <a:pt x="418" y="404"/>
                  </a:lnTo>
                  <a:lnTo>
                    <a:pt x="418" y="398"/>
                  </a:lnTo>
                  <a:lnTo>
                    <a:pt x="413" y="389"/>
                  </a:lnTo>
                  <a:lnTo>
                    <a:pt x="412" y="388"/>
                  </a:lnTo>
                  <a:lnTo>
                    <a:pt x="412" y="385"/>
                  </a:lnTo>
                  <a:lnTo>
                    <a:pt x="411" y="383"/>
                  </a:lnTo>
                  <a:lnTo>
                    <a:pt x="409" y="377"/>
                  </a:lnTo>
                  <a:lnTo>
                    <a:pt x="399" y="361"/>
                  </a:lnTo>
                  <a:lnTo>
                    <a:pt x="398" y="352"/>
                  </a:lnTo>
                  <a:lnTo>
                    <a:pt x="400" y="344"/>
                  </a:lnTo>
                  <a:lnTo>
                    <a:pt x="413" y="318"/>
                  </a:lnTo>
                  <a:lnTo>
                    <a:pt x="416" y="315"/>
                  </a:lnTo>
                  <a:lnTo>
                    <a:pt x="416" y="314"/>
                  </a:lnTo>
                  <a:lnTo>
                    <a:pt x="417" y="313"/>
                  </a:lnTo>
                  <a:lnTo>
                    <a:pt x="417" y="310"/>
                  </a:lnTo>
                  <a:lnTo>
                    <a:pt x="434" y="287"/>
                  </a:lnTo>
                  <a:lnTo>
                    <a:pt x="435" y="285"/>
                  </a:lnTo>
                  <a:lnTo>
                    <a:pt x="436" y="281"/>
                  </a:lnTo>
                  <a:lnTo>
                    <a:pt x="436" y="271"/>
                  </a:lnTo>
                  <a:lnTo>
                    <a:pt x="437" y="270"/>
                  </a:lnTo>
                  <a:lnTo>
                    <a:pt x="437" y="269"/>
                  </a:lnTo>
                  <a:lnTo>
                    <a:pt x="438" y="267"/>
                  </a:lnTo>
                  <a:lnTo>
                    <a:pt x="425" y="256"/>
                  </a:lnTo>
                  <a:lnTo>
                    <a:pt x="423" y="252"/>
                  </a:lnTo>
                  <a:lnTo>
                    <a:pt x="416" y="236"/>
                  </a:lnTo>
                  <a:lnTo>
                    <a:pt x="414" y="233"/>
                  </a:lnTo>
                  <a:lnTo>
                    <a:pt x="411" y="226"/>
                  </a:lnTo>
                  <a:lnTo>
                    <a:pt x="409" y="223"/>
                  </a:lnTo>
                  <a:lnTo>
                    <a:pt x="395" y="217"/>
                  </a:lnTo>
                  <a:lnTo>
                    <a:pt x="384" y="213"/>
                  </a:lnTo>
                  <a:lnTo>
                    <a:pt x="382" y="211"/>
                  </a:lnTo>
                  <a:lnTo>
                    <a:pt x="381" y="209"/>
                  </a:lnTo>
                  <a:lnTo>
                    <a:pt x="374" y="179"/>
                  </a:lnTo>
                  <a:lnTo>
                    <a:pt x="373" y="177"/>
                  </a:lnTo>
                  <a:lnTo>
                    <a:pt x="372" y="173"/>
                  </a:lnTo>
                  <a:lnTo>
                    <a:pt x="372" y="172"/>
                  </a:lnTo>
                  <a:lnTo>
                    <a:pt x="373" y="171"/>
                  </a:lnTo>
                  <a:lnTo>
                    <a:pt x="384" y="149"/>
                  </a:lnTo>
                  <a:lnTo>
                    <a:pt x="385" y="146"/>
                  </a:lnTo>
                  <a:lnTo>
                    <a:pt x="387" y="136"/>
                  </a:lnTo>
                  <a:lnTo>
                    <a:pt x="384" y="132"/>
                  </a:lnTo>
                  <a:lnTo>
                    <a:pt x="372" y="132"/>
                  </a:lnTo>
                  <a:lnTo>
                    <a:pt x="370" y="131"/>
                  </a:lnTo>
                  <a:lnTo>
                    <a:pt x="370" y="129"/>
                  </a:lnTo>
                  <a:lnTo>
                    <a:pt x="373" y="129"/>
                  </a:lnTo>
                  <a:lnTo>
                    <a:pt x="384" y="121"/>
                  </a:lnTo>
                  <a:lnTo>
                    <a:pt x="388" y="119"/>
                  </a:lnTo>
                  <a:lnTo>
                    <a:pt x="393" y="113"/>
                  </a:lnTo>
                  <a:lnTo>
                    <a:pt x="394" y="113"/>
                  </a:lnTo>
                  <a:lnTo>
                    <a:pt x="395" y="112"/>
                  </a:lnTo>
                  <a:lnTo>
                    <a:pt x="398" y="113"/>
                  </a:lnTo>
                  <a:lnTo>
                    <a:pt x="403" y="109"/>
                  </a:lnTo>
                  <a:lnTo>
                    <a:pt x="405" y="105"/>
                  </a:lnTo>
                  <a:lnTo>
                    <a:pt x="406" y="104"/>
                  </a:lnTo>
                  <a:lnTo>
                    <a:pt x="406" y="101"/>
                  </a:lnTo>
                  <a:lnTo>
                    <a:pt x="407" y="98"/>
                  </a:lnTo>
                  <a:lnTo>
                    <a:pt x="407" y="94"/>
                  </a:lnTo>
                  <a:lnTo>
                    <a:pt x="409" y="93"/>
                  </a:lnTo>
                  <a:lnTo>
                    <a:pt x="409" y="90"/>
                  </a:lnTo>
                  <a:lnTo>
                    <a:pt x="410" y="86"/>
                  </a:lnTo>
                  <a:lnTo>
                    <a:pt x="410" y="84"/>
                  </a:lnTo>
                  <a:lnTo>
                    <a:pt x="411" y="81"/>
                  </a:lnTo>
                  <a:lnTo>
                    <a:pt x="413" y="80"/>
                  </a:lnTo>
                  <a:lnTo>
                    <a:pt x="420" y="80"/>
                  </a:lnTo>
                  <a:lnTo>
                    <a:pt x="423" y="79"/>
                  </a:lnTo>
                  <a:lnTo>
                    <a:pt x="428" y="74"/>
                  </a:lnTo>
                  <a:lnTo>
                    <a:pt x="436" y="74"/>
                  </a:lnTo>
                  <a:lnTo>
                    <a:pt x="436" y="73"/>
                  </a:lnTo>
                  <a:lnTo>
                    <a:pt x="437" y="70"/>
                  </a:lnTo>
                  <a:lnTo>
                    <a:pt x="443" y="64"/>
                  </a:lnTo>
                  <a:lnTo>
                    <a:pt x="443" y="60"/>
                  </a:lnTo>
                  <a:lnTo>
                    <a:pt x="444" y="58"/>
                  </a:lnTo>
                  <a:lnTo>
                    <a:pt x="444" y="56"/>
                  </a:lnTo>
                  <a:lnTo>
                    <a:pt x="447" y="54"/>
                  </a:lnTo>
                  <a:lnTo>
                    <a:pt x="447" y="52"/>
                  </a:lnTo>
                  <a:lnTo>
                    <a:pt x="448" y="50"/>
                  </a:lnTo>
                  <a:lnTo>
                    <a:pt x="448" y="48"/>
                  </a:lnTo>
                  <a:lnTo>
                    <a:pt x="447" y="45"/>
                  </a:lnTo>
                  <a:lnTo>
                    <a:pt x="447" y="44"/>
                  </a:lnTo>
                  <a:lnTo>
                    <a:pt x="444" y="43"/>
                  </a:lnTo>
                  <a:lnTo>
                    <a:pt x="443" y="42"/>
                  </a:lnTo>
                  <a:lnTo>
                    <a:pt x="443" y="41"/>
                  </a:lnTo>
                  <a:lnTo>
                    <a:pt x="448" y="41"/>
                  </a:lnTo>
                  <a:lnTo>
                    <a:pt x="450" y="43"/>
                  </a:lnTo>
                  <a:lnTo>
                    <a:pt x="457" y="52"/>
                  </a:lnTo>
                  <a:lnTo>
                    <a:pt x="460" y="52"/>
                  </a:lnTo>
                  <a:lnTo>
                    <a:pt x="469" y="55"/>
                  </a:lnTo>
                  <a:lnTo>
                    <a:pt x="474" y="54"/>
                  </a:lnTo>
                  <a:lnTo>
                    <a:pt x="475" y="52"/>
                  </a:lnTo>
                  <a:lnTo>
                    <a:pt x="476" y="48"/>
                  </a:lnTo>
                  <a:lnTo>
                    <a:pt x="476" y="37"/>
                  </a:lnTo>
                  <a:lnTo>
                    <a:pt x="475" y="35"/>
                  </a:lnTo>
                  <a:lnTo>
                    <a:pt x="475" y="31"/>
                  </a:lnTo>
                  <a:lnTo>
                    <a:pt x="474" y="29"/>
                  </a:lnTo>
                  <a:lnTo>
                    <a:pt x="474" y="27"/>
                  </a:lnTo>
                  <a:lnTo>
                    <a:pt x="473" y="25"/>
                  </a:lnTo>
                  <a:lnTo>
                    <a:pt x="473" y="20"/>
                  </a:lnTo>
                  <a:lnTo>
                    <a:pt x="481" y="24"/>
                  </a:lnTo>
                  <a:lnTo>
                    <a:pt x="486" y="24"/>
                  </a:lnTo>
                  <a:lnTo>
                    <a:pt x="488" y="26"/>
                  </a:lnTo>
                  <a:lnTo>
                    <a:pt x="490" y="26"/>
                  </a:lnTo>
                  <a:lnTo>
                    <a:pt x="491" y="25"/>
                  </a:lnTo>
                  <a:lnTo>
                    <a:pt x="492" y="26"/>
                  </a:lnTo>
                  <a:lnTo>
                    <a:pt x="493" y="26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7" y="36"/>
                  </a:lnTo>
                  <a:lnTo>
                    <a:pt x="496" y="36"/>
                  </a:lnTo>
                  <a:lnTo>
                    <a:pt x="496" y="39"/>
                  </a:lnTo>
                  <a:lnTo>
                    <a:pt x="494" y="41"/>
                  </a:lnTo>
                  <a:lnTo>
                    <a:pt x="492" y="44"/>
                  </a:lnTo>
                  <a:lnTo>
                    <a:pt x="494" y="42"/>
                  </a:lnTo>
                  <a:lnTo>
                    <a:pt x="499" y="35"/>
                  </a:lnTo>
                  <a:lnTo>
                    <a:pt x="500" y="33"/>
                  </a:lnTo>
                  <a:lnTo>
                    <a:pt x="502" y="35"/>
                  </a:lnTo>
                  <a:lnTo>
                    <a:pt x="503" y="35"/>
                  </a:lnTo>
                  <a:lnTo>
                    <a:pt x="503" y="33"/>
                  </a:lnTo>
                  <a:lnTo>
                    <a:pt x="504" y="33"/>
                  </a:lnTo>
                  <a:lnTo>
                    <a:pt x="515" y="35"/>
                  </a:lnTo>
                  <a:lnTo>
                    <a:pt x="513" y="32"/>
                  </a:lnTo>
                  <a:lnTo>
                    <a:pt x="512" y="31"/>
                  </a:lnTo>
                  <a:lnTo>
                    <a:pt x="510" y="30"/>
                  </a:lnTo>
                  <a:lnTo>
                    <a:pt x="510" y="27"/>
                  </a:lnTo>
                  <a:lnTo>
                    <a:pt x="511" y="25"/>
                  </a:lnTo>
                  <a:lnTo>
                    <a:pt x="510" y="23"/>
                  </a:lnTo>
                  <a:lnTo>
                    <a:pt x="510" y="18"/>
                  </a:lnTo>
                  <a:lnTo>
                    <a:pt x="511" y="15"/>
                  </a:lnTo>
                  <a:lnTo>
                    <a:pt x="512" y="14"/>
                  </a:lnTo>
                  <a:lnTo>
                    <a:pt x="516" y="14"/>
                  </a:lnTo>
                  <a:lnTo>
                    <a:pt x="517" y="15"/>
                  </a:lnTo>
                  <a:lnTo>
                    <a:pt x="518" y="18"/>
                  </a:lnTo>
                  <a:lnTo>
                    <a:pt x="521" y="19"/>
                  </a:lnTo>
                  <a:lnTo>
                    <a:pt x="523" y="23"/>
                  </a:lnTo>
                  <a:lnTo>
                    <a:pt x="524" y="24"/>
                  </a:lnTo>
                  <a:lnTo>
                    <a:pt x="527" y="21"/>
                  </a:lnTo>
                  <a:lnTo>
                    <a:pt x="527" y="20"/>
                  </a:lnTo>
                  <a:lnTo>
                    <a:pt x="525" y="19"/>
                  </a:lnTo>
                  <a:lnTo>
                    <a:pt x="524" y="15"/>
                  </a:lnTo>
                  <a:lnTo>
                    <a:pt x="522" y="13"/>
                  </a:lnTo>
                  <a:lnTo>
                    <a:pt x="522" y="8"/>
                  </a:lnTo>
                  <a:lnTo>
                    <a:pt x="521" y="8"/>
                  </a:lnTo>
                  <a:lnTo>
                    <a:pt x="518" y="6"/>
                  </a:lnTo>
                  <a:lnTo>
                    <a:pt x="518" y="5"/>
                  </a:lnTo>
                  <a:lnTo>
                    <a:pt x="519" y="2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6259927" y="1142997"/>
              <a:ext cx="612775" cy="428624"/>
            </a:xfrm>
            <a:custGeom>
              <a:avLst/>
              <a:gdLst/>
              <a:ahLst/>
              <a:cxnLst>
                <a:cxn ang="0">
                  <a:pos x="343" y="203"/>
                </a:cxn>
                <a:cxn ang="0">
                  <a:pos x="363" y="216"/>
                </a:cxn>
                <a:cxn ang="0">
                  <a:pos x="381" y="244"/>
                </a:cxn>
                <a:cxn ang="0">
                  <a:pos x="382" y="257"/>
                </a:cxn>
                <a:cxn ang="0">
                  <a:pos x="360" y="270"/>
                </a:cxn>
                <a:cxn ang="0">
                  <a:pos x="346" y="253"/>
                </a:cxn>
                <a:cxn ang="0">
                  <a:pos x="320" y="240"/>
                </a:cxn>
                <a:cxn ang="0">
                  <a:pos x="302" y="220"/>
                </a:cxn>
                <a:cxn ang="0">
                  <a:pos x="301" y="208"/>
                </a:cxn>
                <a:cxn ang="0">
                  <a:pos x="298" y="196"/>
                </a:cxn>
                <a:cxn ang="0">
                  <a:pos x="301" y="186"/>
                </a:cxn>
                <a:cxn ang="0">
                  <a:pos x="309" y="176"/>
                </a:cxn>
                <a:cxn ang="0">
                  <a:pos x="245" y="164"/>
                </a:cxn>
                <a:cxn ang="0">
                  <a:pos x="232" y="159"/>
                </a:cxn>
                <a:cxn ang="0">
                  <a:pos x="83" y="65"/>
                </a:cxn>
                <a:cxn ang="0">
                  <a:pos x="63" y="54"/>
                </a:cxn>
                <a:cxn ang="0">
                  <a:pos x="58" y="54"/>
                </a:cxn>
                <a:cxn ang="0">
                  <a:pos x="71" y="69"/>
                </a:cxn>
                <a:cxn ang="0">
                  <a:pos x="72" y="91"/>
                </a:cxn>
                <a:cxn ang="0">
                  <a:pos x="68" y="103"/>
                </a:cxn>
                <a:cxn ang="0">
                  <a:pos x="52" y="74"/>
                </a:cxn>
                <a:cxn ang="0">
                  <a:pos x="41" y="54"/>
                </a:cxn>
                <a:cxn ang="0">
                  <a:pos x="174" y="0"/>
                </a:cxn>
                <a:cxn ang="0">
                  <a:pos x="196" y="61"/>
                </a:cxn>
                <a:cxn ang="0">
                  <a:pos x="238" y="121"/>
                </a:cxn>
                <a:cxn ang="0">
                  <a:pos x="255" y="139"/>
                </a:cxn>
                <a:cxn ang="0">
                  <a:pos x="255" y="153"/>
                </a:cxn>
                <a:cxn ang="0">
                  <a:pos x="227" y="145"/>
                </a:cxn>
                <a:cxn ang="0">
                  <a:pos x="237" y="154"/>
                </a:cxn>
                <a:cxn ang="0">
                  <a:pos x="218" y="137"/>
                </a:cxn>
                <a:cxn ang="0">
                  <a:pos x="203" y="139"/>
                </a:cxn>
                <a:cxn ang="0">
                  <a:pos x="205" y="148"/>
                </a:cxn>
                <a:cxn ang="0">
                  <a:pos x="221" y="158"/>
                </a:cxn>
                <a:cxn ang="0">
                  <a:pos x="216" y="154"/>
                </a:cxn>
                <a:cxn ang="0">
                  <a:pos x="199" y="154"/>
                </a:cxn>
                <a:cxn ang="0">
                  <a:pos x="190" y="154"/>
                </a:cxn>
                <a:cxn ang="0">
                  <a:pos x="184" y="146"/>
                </a:cxn>
                <a:cxn ang="0">
                  <a:pos x="170" y="136"/>
                </a:cxn>
                <a:cxn ang="0">
                  <a:pos x="163" y="143"/>
                </a:cxn>
                <a:cxn ang="0">
                  <a:pos x="153" y="154"/>
                </a:cxn>
                <a:cxn ang="0">
                  <a:pos x="139" y="134"/>
                </a:cxn>
                <a:cxn ang="0">
                  <a:pos x="137" y="142"/>
                </a:cxn>
                <a:cxn ang="0">
                  <a:pos x="129" y="140"/>
                </a:cxn>
                <a:cxn ang="0">
                  <a:pos x="102" y="128"/>
                </a:cxn>
                <a:cxn ang="0">
                  <a:pos x="90" y="128"/>
                </a:cxn>
                <a:cxn ang="0">
                  <a:pos x="95" y="122"/>
                </a:cxn>
                <a:cxn ang="0">
                  <a:pos x="95" y="102"/>
                </a:cxn>
                <a:cxn ang="0">
                  <a:pos x="107" y="96"/>
                </a:cxn>
                <a:cxn ang="0">
                  <a:pos x="113" y="90"/>
                </a:cxn>
                <a:cxn ang="0">
                  <a:pos x="110" y="81"/>
                </a:cxn>
                <a:cxn ang="0">
                  <a:pos x="106" y="80"/>
                </a:cxn>
                <a:cxn ang="0">
                  <a:pos x="95" y="76"/>
                </a:cxn>
                <a:cxn ang="0">
                  <a:pos x="93" y="61"/>
                </a:cxn>
                <a:cxn ang="0">
                  <a:pos x="102" y="45"/>
                </a:cxn>
                <a:cxn ang="0">
                  <a:pos x="81" y="37"/>
                </a:cxn>
                <a:cxn ang="0">
                  <a:pos x="71" y="47"/>
                </a:cxn>
                <a:cxn ang="0">
                  <a:pos x="65" y="50"/>
                </a:cxn>
                <a:cxn ang="0">
                  <a:pos x="56" y="38"/>
                </a:cxn>
                <a:cxn ang="0">
                  <a:pos x="46" y="23"/>
                </a:cxn>
                <a:cxn ang="0">
                  <a:pos x="35" y="32"/>
                </a:cxn>
                <a:cxn ang="0">
                  <a:pos x="31" y="39"/>
                </a:cxn>
                <a:cxn ang="0">
                  <a:pos x="4" y="18"/>
                </a:cxn>
              </a:cxnLst>
              <a:rect l="0" t="0" r="r" b="b"/>
              <a:pathLst>
                <a:path w="386" h="270">
                  <a:moveTo>
                    <a:pt x="321" y="170"/>
                  </a:moveTo>
                  <a:lnTo>
                    <a:pt x="323" y="171"/>
                  </a:lnTo>
                  <a:lnTo>
                    <a:pt x="323" y="174"/>
                  </a:lnTo>
                  <a:lnTo>
                    <a:pt x="324" y="174"/>
                  </a:lnTo>
                  <a:lnTo>
                    <a:pt x="325" y="176"/>
                  </a:lnTo>
                  <a:lnTo>
                    <a:pt x="333" y="183"/>
                  </a:lnTo>
                  <a:lnTo>
                    <a:pt x="334" y="185"/>
                  </a:lnTo>
                  <a:lnTo>
                    <a:pt x="339" y="194"/>
                  </a:lnTo>
                  <a:lnTo>
                    <a:pt x="342" y="196"/>
                  </a:lnTo>
                  <a:lnTo>
                    <a:pt x="343" y="196"/>
                  </a:lnTo>
                  <a:lnTo>
                    <a:pt x="343" y="203"/>
                  </a:lnTo>
                  <a:lnTo>
                    <a:pt x="344" y="204"/>
                  </a:lnTo>
                  <a:lnTo>
                    <a:pt x="348" y="204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2" y="211"/>
                  </a:lnTo>
                  <a:lnTo>
                    <a:pt x="354" y="213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60" y="217"/>
                  </a:lnTo>
                  <a:lnTo>
                    <a:pt x="361" y="217"/>
                  </a:lnTo>
                  <a:lnTo>
                    <a:pt x="363" y="216"/>
                  </a:lnTo>
                  <a:lnTo>
                    <a:pt x="364" y="217"/>
                  </a:lnTo>
                  <a:lnTo>
                    <a:pt x="364" y="220"/>
                  </a:lnTo>
                  <a:lnTo>
                    <a:pt x="365" y="220"/>
                  </a:lnTo>
                  <a:lnTo>
                    <a:pt x="367" y="221"/>
                  </a:lnTo>
                  <a:lnTo>
                    <a:pt x="376" y="233"/>
                  </a:lnTo>
                  <a:lnTo>
                    <a:pt x="376" y="234"/>
                  </a:lnTo>
                  <a:lnTo>
                    <a:pt x="380" y="234"/>
                  </a:lnTo>
                  <a:lnTo>
                    <a:pt x="381" y="235"/>
                  </a:lnTo>
                  <a:lnTo>
                    <a:pt x="382" y="239"/>
                  </a:lnTo>
                  <a:lnTo>
                    <a:pt x="382" y="242"/>
                  </a:lnTo>
                  <a:lnTo>
                    <a:pt x="381" y="244"/>
                  </a:lnTo>
                  <a:lnTo>
                    <a:pt x="382" y="246"/>
                  </a:lnTo>
                  <a:lnTo>
                    <a:pt x="382" y="247"/>
                  </a:lnTo>
                  <a:lnTo>
                    <a:pt x="383" y="247"/>
                  </a:lnTo>
                  <a:lnTo>
                    <a:pt x="385" y="248"/>
                  </a:lnTo>
                  <a:lnTo>
                    <a:pt x="385" y="251"/>
                  </a:lnTo>
                  <a:lnTo>
                    <a:pt x="386" y="252"/>
                  </a:lnTo>
                  <a:lnTo>
                    <a:pt x="386" y="253"/>
                  </a:lnTo>
                  <a:lnTo>
                    <a:pt x="385" y="253"/>
                  </a:lnTo>
                  <a:lnTo>
                    <a:pt x="385" y="254"/>
                  </a:lnTo>
                  <a:lnTo>
                    <a:pt x="383" y="254"/>
                  </a:lnTo>
                  <a:lnTo>
                    <a:pt x="382" y="257"/>
                  </a:lnTo>
                  <a:lnTo>
                    <a:pt x="381" y="258"/>
                  </a:lnTo>
                  <a:lnTo>
                    <a:pt x="381" y="262"/>
                  </a:lnTo>
                  <a:lnTo>
                    <a:pt x="382" y="264"/>
                  </a:lnTo>
                  <a:lnTo>
                    <a:pt x="379" y="263"/>
                  </a:lnTo>
                  <a:lnTo>
                    <a:pt x="377" y="264"/>
                  </a:lnTo>
                  <a:lnTo>
                    <a:pt x="373" y="268"/>
                  </a:lnTo>
                  <a:lnTo>
                    <a:pt x="371" y="268"/>
                  </a:lnTo>
                  <a:lnTo>
                    <a:pt x="367" y="264"/>
                  </a:lnTo>
                  <a:lnTo>
                    <a:pt x="363" y="264"/>
                  </a:lnTo>
                  <a:lnTo>
                    <a:pt x="360" y="268"/>
                  </a:lnTo>
                  <a:lnTo>
                    <a:pt x="360" y="270"/>
                  </a:lnTo>
                  <a:lnTo>
                    <a:pt x="358" y="270"/>
                  </a:lnTo>
                  <a:lnTo>
                    <a:pt x="358" y="268"/>
                  </a:lnTo>
                  <a:lnTo>
                    <a:pt x="357" y="266"/>
                  </a:lnTo>
                  <a:lnTo>
                    <a:pt x="352" y="266"/>
                  </a:lnTo>
                  <a:lnTo>
                    <a:pt x="344" y="264"/>
                  </a:lnTo>
                  <a:lnTo>
                    <a:pt x="345" y="263"/>
                  </a:lnTo>
                  <a:lnTo>
                    <a:pt x="343" y="260"/>
                  </a:lnTo>
                  <a:lnTo>
                    <a:pt x="343" y="257"/>
                  </a:lnTo>
                  <a:lnTo>
                    <a:pt x="344" y="256"/>
                  </a:lnTo>
                  <a:lnTo>
                    <a:pt x="346" y="256"/>
                  </a:lnTo>
                  <a:lnTo>
                    <a:pt x="346" y="253"/>
                  </a:lnTo>
                  <a:lnTo>
                    <a:pt x="345" y="252"/>
                  </a:lnTo>
                  <a:lnTo>
                    <a:pt x="340" y="246"/>
                  </a:lnTo>
                  <a:lnTo>
                    <a:pt x="338" y="242"/>
                  </a:lnTo>
                  <a:lnTo>
                    <a:pt x="336" y="242"/>
                  </a:lnTo>
                  <a:lnTo>
                    <a:pt x="333" y="244"/>
                  </a:lnTo>
                  <a:lnTo>
                    <a:pt x="332" y="244"/>
                  </a:lnTo>
                  <a:lnTo>
                    <a:pt x="327" y="239"/>
                  </a:lnTo>
                  <a:lnTo>
                    <a:pt x="324" y="239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20" y="240"/>
                  </a:lnTo>
                  <a:lnTo>
                    <a:pt x="323" y="241"/>
                  </a:lnTo>
                  <a:lnTo>
                    <a:pt x="326" y="245"/>
                  </a:lnTo>
                  <a:lnTo>
                    <a:pt x="324" y="247"/>
                  </a:lnTo>
                  <a:lnTo>
                    <a:pt x="321" y="246"/>
                  </a:lnTo>
                  <a:lnTo>
                    <a:pt x="321" y="245"/>
                  </a:lnTo>
                  <a:lnTo>
                    <a:pt x="320" y="245"/>
                  </a:lnTo>
                  <a:lnTo>
                    <a:pt x="318" y="242"/>
                  </a:lnTo>
                  <a:lnTo>
                    <a:pt x="318" y="241"/>
                  </a:lnTo>
                  <a:lnTo>
                    <a:pt x="315" y="238"/>
                  </a:lnTo>
                  <a:lnTo>
                    <a:pt x="307" y="229"/>
                  </a:lnTo>
                  <a:lnTo>
                    <a:pt x="302" y="220"/>
                  </a:lnTo>
                  <a:lnTo>
                    <a:pt x="303" y="215"/>
                  </a:lnTo>
                  <a:lnTo>
                    <a:pt x="301" y="214"/>
                  </a:lnTo>
                  <a:lnTo>
                    <a:pt x="301" y="213"/>
                  </a:lnTo>
                  <a:lnTo>
                    <a:pt x="302" y="213"/>
                  </a:lnTo>
                  <a:lnTo>
                    <a:pt x="303" y="211"/>
                  </a:lnTo>
                  <a:lnTo>
                    <a:pt x="303" y="210"/>
                  </a:lnTo>
                  <a:lnTo>
                    <a:pt x="302" y="210"/>
                  </a:lnTo>
                  <a:lnTo>
                    <a:pt x="302" y="208"/>
                  </a:lnTo>
                  <a:lnTo>
                    <a:pt x="303" y="207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0" y="208"/>
                  </a:lnTo>
                  <a:lnTo>
                    <a:pt x="300" y="205"/>
                  </a:lnTo>
                  <a:lnTo>
                    <a:pt x="298" y="205"/>
                  </a:lnTo>
                  <a:lnTo>
                    <a:pt x="298" y="204"/>
                  </a:lnTo>
                  <a:lnTo>
                    <a:pt x="299" y="202"/>
                  </a:lnTo>
                  <a:lnTo>
                    <a:pt x="299" y="201"/>
                  </a:lnTo>
                  <a:lnTo>
                    <a:pt x="298" y="201"/>
                  </a:lnTo>
                  <a:lnTo>
                    <a:pt x="296" y="199"/>
                  </a:lnTo>
                  <a:lnTo>
                    <a:pt x="295" y="197"/>
                  </a:lnTo>
                  <a:lnTo>
                    <a:pt x="296" y="196"/>
                  </a:lnTo>
                  <a:lnTo>
                    <a:pt x="298" y="196"/>
                  </a:lnTo>
                  <a:lnTo>
                    <a:pt x="313" y="203"/>
                  </a:lnTo>
                  <a:lnTo>
                    <a:pt x="313" y="201"/>
                  </a:lnTo>
                  <a:lnTo>
                    <a:pt x="312" y="199"/>
                  </a:lnTo>
                  <a:lnTo>
                    <a:pt x="312" y="198"/>
                  </a:lnTo>
                  <a:lnTo>
                    <a:pt x="311" y="197"/>
                  </a:lnTo>
                  <a:lnTo>
                    <a:pt x="307" y="195"/>
                  </a:lnTo>
                  <a:lnTo>
                    <a:pt x="306" y="192"/>
                  </a:lnTo>
                  <a:lnTo>
                    <a:pt x="300" y="188"/>
                  </a:lnTo>
                  <a:lnTo>
                    <a:pt x="299" y="188"/>
                  </a:lnTo>
                  <a:lnTo>
                    <a:pt x="300" y="186"/>
                  </a:lnTo>
                  <a:lnTo>
                    <a:pt x="301" y="186"/>
                  </a:lnTo>
                  <a:lnTo>
                    <a:pt x="305" y="188"/>
                  </a:lnTo>
                  <a:lnTo>
                    <a:pt x="305" y="186"/>
                  </a:lnTo>
                  <a:lnTo>
                    <a:pt x="307" y="184"/>
                  </a:lnTo>
                  <a:lnTo>
                    <a:pt x="308" y="184"/>
                  </a:lnTo>
                  <a:lnTo>
                    <a:pt x="309" y="183"/>
                  </a:lnTo>
                  <a:lnTo>
                    <a:pt x="309" y="182"/>
                  </a:lnTo>
                  <a:lnTo>
                    <a:pt x="311" y="180"/>
                  </a:lnTo>
                  <a:lnTo>
                    <a:pt x="309" y="179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9" y="176"/>
                  </a:lnTo>
                  <a:lnTo>
                    <a:pt x="315" y="176"/>
                  </a:lnTo>
                  <a:lnTo>
                    <a:pt x="315" y="174"/>
                  </a:lnTo>
                  <a:lnTo>
                    <a:pt x="319" y="171"/>
                  </a:lnTo>
                  <a:lnTo>
                    <a:pt x="321" y="170"/>
                  </a:lnTo>
                  <a:close/>
                  <a:moveTo>
                    <a:pt x="230" y="153"/>
                  </a:moveTo>
                  <a:lnTo>
                    <a:pt x="234" y="156"/>
                  </a:lnTo>
                  <a:lnTo>
                    <a:pt x="237" y="158"/>
                  </a:lnTo>
                  <a:lnTo>
                    <a:pt x="239" y="160"/>
                  </a:lnTo>
                  <a:lnTo>
                    <a:pt x="240" y="159"/>
                  </a:lnTo>
                  <a:lnTo>
                    <a:pt x="244" y="161"/>
                  </a:lnTo>
                  <a:lnTo>
                    <a:pt x="245" y="164"/>
                  </a:lnTo>
                  <a:lnTo>
                    <a:pt x="245" y="166"/>
                  </a:lnTo>
                  <a:lnTo>
                    <a:pt x="244" y="165"/>
                  </a:lnTo>
                  <a:lnTo>
                    <a:pt x="240" y="162"/>
                  </a:lnTo>
                  <a:lnTo>
                    <a:pt x="238" y="162"/>
                  </a:lnTo>
                  <a:lnTo>
                    <a:pt x="237" y="161"/>
                  </a:lnTo>
                  <a:lnTo>
                    <a:pt x="238" y="164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38" y="166"/>
                  </a:lnTo>
                  <a:lnTo>
                    <a:pt x="233" y="162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2" y="156"/>
                  </a:lnTo>
                  <a:lnTo>
                    <a:pt x="230" y="156"/>
                  </a:lnTo>
                  <a:lnTo>
                    <a:pt x="230" y="153"/>
                  </a:lnTo>
                  <a:close/>
                  <a:moveTo>
                    <a:pt x="102" y="128"/>
                  </a:moveTo>
                  <a:lnTo>
                    <a:pt x="104" y="130"/>
                  </a:lnTo>
                  <a:lnTo>
                    <a:pt x="103" y="130"/>
                  </a:lnTo>
                  <a:lnTo>
                    <a:pt x="102" y="128"/>
                  </a:lnTo>
                  <a:close/>
                  <a:moveTo>
                    <a:pt x="73" y="56"/>
                  </a:moveTo>
                  <a:lnTo>
                    <a:pt x="77" y="5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2" y="66"/>
                  </a:lnTo>
                  <a:lnTo>
                    <a:pt x="77" y="62"/>
                  </a:lnTo>
                  <a:lnTo>
                    <a:pt x="77" y="61"/>
                  </a:lnTo>
                  <a:lnTo>
                    <a:pt x="76" y="59"/>
                  </a:lnTo>
                  <a:lnTo>
                    <a:pt x="73" y="56"/>
                  </a:lnTo>
                  <a:close/>
                  <a:moveTo>
                    <a:pt x="54" y="49"/>
                  </a:moveTo>
                  <a:lnTo>
                    <a:pt x="56" y="49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6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3" y="61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60" y="57"/>
                  </a:lnTo>
                  <a:lnTo>
                    <a:pt x="62" y="60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70" y="72"/>
                  </a:lnTo>
                  <a:lnTo>
                    <a:pt x="72" y="73"/>
                  </a:lnTo>
                  <a:lnTo>
                    <a:pt x="73" y="70"/>
                  </a:lnTo>
                  <a:lnTo>
                    <a:pt x="72" y="69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73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7" y="74"/>
                  </a:lnTo>
                  <a:lnTo>
                    <a:pt x="76" y="76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1" y="92"/>
                  </a:lnTo>
                  <a:lnTo>
                    <a:pt x="70" y="91"/>
                  </a:lnTo>
                  <a:lnTo>
                    <a:pt x="69" y="93"/>
                  </a:lnTo>
                  <a:lnTo>
                    <a:pt x="69" y="98"/>
                  </a:lnTo>
                  <a:lnTo>
                    <a:pt x="70" y="100"/>
                  </a:lnTo>
                  <a:lnTo>
                    <a:pt x="73" y="104"/>
                  </a:lnTo>
                  <a:lnTo>
                    <a:pt x="72" y="106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8" y="103"/>
                  </a:lnTo>
                  <a:lnTo>
                    <a:pt x="66" y="99"/>
                  </a:lnTo>
                  <a:lnTo>
                    <a:pt x="66" y="97"/>
                  </a:lnTo>
                  <a:lnTo>
                    <a:pt x="64" y="94"/>
                  </a:lnTo>
                  <a:lnTo>
                    <a:pt x="59" y="91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8" y="81"/>
                  </a:lnTo>
                  <a:lnTo>
                    <a:pt x="57" y="80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40" y="55"/>
                  </a:lnTo>
                  <a:lnTo>
                    <a:pt x="41" y="54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52" y="53"/>
                  </a:lnTo>
                  <a:lnTo>
                    <a:pt x="53" y="54"/>
                  </a:lnTo>
                  <a:lnTo>
                    <a:pt x="54" y="56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49"/>
                  </a:lnTo>
                  <a:close/>
                  <a:moveTo>
                    <a:pt x="0" y="0"/>
                  </a:moveTo>
                  <a:lnTo>
                    <a:pt x="174" y="0"/>
                  </a:lnTo>
                  <a:lnTo>
                    <a:pt x="175" y="4"/>
                  </a:lnTo>
                  <a:lnTo>
                    <a:pt x="180" y="23"/>
                  </a:lnTo>
                  <a:lnTo>
                    <a:pt x="183" y="30"/>
                  </a:lnTo>
                  <a:lnTo>
                    <a:pt x="186" y="33"/>
                  </a:lnTo>
                  <a:lnTo>
                    <a:pt x="187" y="35"/>
                  </a:lnTo>
                  <a:lnTo>
                    <a:pt x="189" y="43"/>
                  </a:lnTo>
                  <a:lnTo>
                    <a:pt x="190" y="47"/>
                  </a:lnTo>
                  <a:lnTo>
                    <a:pt x="193" y="49"/>
                  </a:lnTo>
                  <a:lnTo>
                    <a:pt x="194" y="53"/>
                  </a:lnTo>
                  <a:lnTo>
                    <a:pt x="195" y="54"/>
                  </a:lnTo>
                  <a:lnTo>
                    <a:pt x="196" y="61"/>
                  </a:lnTo>
                  <a:lnTo>
                    <a:pt x="196" y="66"/>
                  </a:lnTo>
                  <a:lnTo>
                    <a:pt x="199" y="69"/>
                  </a:lnTo>
                  <a:lnTo>
                    <a:pt x="218" y="96"/>
                  </a:lnTo>
                  <a:lnTo>
                    <a:pt x="221" y="102"/>
                  </a:lnTo>
                  <a:lnTo>
                    <a:pt x="227" y="106"/>
                  </a:lnTo>
                  <a:lnTo>
                    <a:pt x="230" y="108"/>
                  </a:lnTo>
                  <a:lnTo>
                    <a:pt x="230" y="109"/>
                  </a:lnTo>
                  <a:lnTo>
                    <a:pt x="231" y="110"/>
                  </a:lnTo>
                  <a:lnTo>
                    <a:pt x="232" y="113"/>
                  </a:lnTo>
                  <a:lnTo>
                    <a:pt x="238" y="119"/>
                  </a:lnTo>
                  <a:lnTo>
                    <a:pt x="238" y="121"/>
                  </a:lnTo>
                  <a:lnTo>
                    <a:pt x="242" y="121"/>
                  </a:lnTo>
                  <a:lnTo>
                    <a:pt x="245" y="124"/>
                  </a:lnTo>
                  <a:lnTo>
                    <a:pt x="247" y="125"/>
                  </a:lnTo>
                  <a:lnTo>
                    <a:pt x="249" y="128"/>
                  </a:lnTo>
                  <a:lnTo>
                    <a:pt x="256" y="127"/>
                  </a:lnTo>
                  <a:lnTo>
                    <a:pt x="256" y="130"/>
                  </a:lnTo>
                  <a:lnTo>
                    <a:pt x="263" y="137"/>
                  </a:lnTo>
                  <a:lnTo>
                    <a:pt x="258" y="137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58" y="143"/>
                  </a:lnTo>
                  <a:lnTo>
                    <a:pt x="256" y="146"/>
                  </a:lnTo>
                  <a:lnTo>
                    <a:pt x="256" y="148"/>
                  </a:lnTo>
                  <a:lnTo>
                    <a:pt x="255" y="149"/>
                  </a:lnTo>
                  <a:lnTo>
                    <a:pt x="255" y="151"/>
                  </a:lnTo>
                  <a:lnTo>
                    <a:pt x="252" y="151"/>
                  </a:lnTo>
                  <a:lnTo>
                    <a:pt x="252" y="152"/>
                  </a:lnTo>
                  <a:lnTo>
                    <a:pt x="253" y="152"/>
                  </a:lnTo>
                  <a:lnTo>
                    <a:pt x="255" y="153"/>
                  </a:lnTo>
                  <a:lnTo>
                    <a:pt x="246" y="151"/>
                  </a:lnTo>
                  <a:lnTo>
                    <a:pt x="239" y="145"/>
                  </a:lnTo>
                  <a:lnTo>
                    <a:pt x="237" y="145"/>
                  </a:lnTo>
                  <a:lnTo>
                    <a:pt x="236" y="147"/>
                  </a:lnTo>
                  <a:lnTo>
                    <a:pt x="234" y="147"/>
                  </a:lnTo>
                  <a:lnTo>
                    <a:pt x="232" y="146"/>
                  </a:lnTo>
                  <a:lnTo>
                    <a:pt x="228" y="141"/>
                  </a:lnTo>
                  <a:lnTo>
                    <a:pt x="226" y="140"/>
                  </a:lnTo>
                  <a:lnTo>
                    <a:pt x="225" y="141"/>
                  </a:lnTo>
                  <a:lnTo>
                    <a:pt x="225" y="142"/>
                  </a:lnTo>
                  <a:lnTo>
                    <a:pt x="227" y="145"/>
                  </a:lnTo>
                  <a:lnTo>
                    <a:pt x="230" y="148"/>
                  </a:lnTo>
                  <a:lnTo>
                    <a:pt x="238" y="151"/>
                  </a:lnTo>
                  <a:lnTo>
                    <a:pt x="240" y="149"/>
                  </a:lnTo>
                  <a:lnTo>
                    <a:pt x="243" y="149"/>
                  </a:lnTo>
                  <a:lnTo>
                    <a:pt x="243" y="153"/>
                  </a:lnTo>
                  <a:lnTo>
                    <a:pt x="245" y="154"/>
                  </a:lnTo>
                  <a:lnTo>
                    <a:pt x="249" y="156"/>
                  </a:lnTo>
                  <a:lnTo>
                    <a:pt x="250" y="158"/>
                  </a:lnTo>
                  <a:lnTo>
                    <a:pt x="250" y="159"/>
                  </a:lnTo>
                  <a:lnTo>
                    <a:pt x="249" y="159"/>
                  </a:lnTo>
                  <a:lnTo>
                    <a:pt x="237" y="154"/>
                  </a:lnTo>
                  <a:lnTo>
                    <a:pt x="224" y="149"/>
                  </a:lnTo>
                  <a:lnTo>
                    <a:pt x="219" y="145"/>
                  </a:lnTo>
                  <a:lnTo>
                    <a:pt x="219" y="147"/>
                  </a:lnTo>
                  <a:lnTo>
                    <a:pt x="224" y="149"/>
                  </a:lnTo>
                  <a:lnTo>
                    <a:pt x="221" y="151"/>
                  </a:lnTo>
                  <a:lnTo>
                    <a:pt x="219" y="149"/>
                  </a:lnTo>
                  <a:lnTo>
                    <a:pt x="215" y="146"/>
                  </a:lnTo>
                  <a:lnTo>
                    <a:pt x="214" y="142"/>
                  </a:lnTo>
                  <a:lnTo>
                    <a:pt x="215" y="141"/>
                  </a:lnTo>
                  <a:lnTo>
                    <a:pt x="215" y="137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3" y="135"/>
                  </a:lnTo>
                  <a:lnTo>
                    <a:pt x="213" y="137"/>
                  </a:lnTo>
                  <a:lnTo>
                    <a:pt x="212" y="139"/>
                  </a:lnTo>
                  <a:lnTo>
                    <a:pt x="212" y="140"/>
                  </a:lnTo>
                  <a:lnTo>
                    <a:pt x="211" y="140"/>
                  </a:lnTo>
                  <a:lnTo>
                    <a:pt x="207" y="137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203" y="137"/>
                  </a:lnTo>
                  <a:lnTo>
                    <a:pt x="203" y="139"/>
                  </a:lnTo>
                  <a:lnTo>
                    <a:pt x="205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2" y="140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7" y="143"/>
                  </a:lnTo>
                  <a:lnTo>
                    <a:pt x="206" y="146"/>
                  </a:lnTo>
                  <a:lnTo>
                    <a:pt x="203" y="146"/>
                  </a:lnTo>
                  <a:lnTo>
                    <a:pt x="203" y="147"/>
                  </a:lnTo>
                  <a:lnTo>
                    <a:pt x="205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7" y="143"/>
                  </a:lnTo>
                  <a:lnTo>
                    <a:pt x="212" y="145"/>
                  </a:lnTo>
                  <a:lnTo>
                    <a:pt x="214" y="146"/>
                  </a:lnTo>
                  <a:lnTo>
                    <a:pt x="215" y="149"/>
                  </a:lnTo>
                  <a:lnTo>
                    <a:pt x="213" y="149"/>
                  </a:lnTo>
                  <a:lnTo>
                    <a:pt x="213" y="151"/>
                  </a:lnTo>
                  <a:lnTo>
                    <a:pt x="218" y="153"/>
                  </a:lnTo>
                  <a:lnTo>
                    <a:pt x="221" y="154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5" y="161"/>
                  </a:lnTo>
                  <a:lnTo>
                    <a:pt x="214" y="161"/>
                  </a:lnTo>
                  <a:lnTo>
                    <a:pt x="211" y="159"/>
                  </a:lnTo>
                  <a:lnTo>
                    <a:pt x="215" y="159"/>
                  </a:lnTo>
                  <a:lnTo>
                    <a:pt x="213" y="158"/>
                  </a:lnTo>
                  <a:lnTo>
                    <a:pt x="213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6" y="154"/>
                  </a:lnTo>
                  <a:lnTo>
                    <a:pt x="214" y="154"/>
                  </a:lnTo>
                  <a:lnTo>
                    <a:pt x="212" y="155"/>
                  </a:lnTo>
                  <a:lnTo>
                    <a:pt x="208" y="154"/>
                  </a:lnTo>
                  <a:lnTo>
                    <a:pt x="206" y="153"/>
                  </a:lnTo>
                  <a:lnTo>
                    <a:pt x="200" y="147"/>
                  </a:lnTo>
                  <a:lnTo>
                    <a:pt x="197" y="146"/>
                  </a:lnTo>
                  <a:lnTo>
                    <a:pt x="195" y="148"/>
                  </a:lnTo>
                  <a:lnTo>
                    <a:pt x="200" y="151"/>
                  </a:lnTo>
                  <a:lnTo>
                    <a:pt x="201" y="153"/>
                  </a:lnTo>
                  <a:lnTo>
                    <a:pt x="201" y="155"/>
                  </a:lnTo>
                  <a:lnTo>
                    <a:pt x="199" y="154"/>
                  </a:lnTo>
                  <a:lnTo>
                    <a:pt x="195" y="152"/>
                  </a:lnTo>
                  <a:lnTo>
                    <a:pt x="193" y="147"/>
                  </a:lnTo>
                  <a:lnTo>
                    <a:pt x="190" y="145"/>
                  </a:lnTo>
                  <a:lnTo>
                    <a:pt x="187" y="143"/>
                  </a:lnTo>
                  <a:lnTo>
                    <a:pt x="186" y="142"/>
                  </a:lnTo>
                  <a:lnTo>
                    <a:pt x="188" y="148"/>
                  </a:lnTo>
                  <a:lnTo>
                    <a:pt x="194" y="152"/>
                  </a:lnTo>
                  <a:lnTo>
                    <a:pt x="196" y="156"/>
                  </a:lnTo>
                  <a:lnTo>
                    <a:pt x="195" y="158"/>
                  </a:lnTo>
                  <a:lnTo>
                    <a:pt x="191" y="154"/>
                  </a:lnTo>
                  <a:lnTo>
                    <a:pt x="190" y="154"/>
                  </a:lnTo>
                  <a:lnTo>
                    <a:pt x="189" y="156"/>
                  </a:lnTo>
                  <a:lnTo>
                    <a:pt x="188" y="155"/>
                  </a:lnTo>
                  <a:lnTo>
                    <a:pt x="188" y="153"/>
                  </a:lnTo>
                  <a:lnTo>
                    <a:pt x="182" y="153"/>
                  </a:lnTo>
                  <a:lnTo>
                    <a:pt x="181" y="152"/>
                  </a:lnTo>
                  <a:lnTo>
                    <a:pt x="182" y="151"/>
                  </a:lnTo>
                  <a:lnTo>
                    <a:pt x="181" y="148"/>
                  </a:lnTo>
                  <a:lnTo>
                    <a:pt x="183" y="149"/>
                  </a:lnTo>
                  <a:lnTo>
                    <a:pt x="184" y="149"/>
                  </a:lnTo>
                  <a:lnTo>
                    <a:pt x="186" y="148"/>
                  </a:lnTo>
                  <a:lnTo>
                    <a:pt x="184" y="146"/>
                  </a:lnTo>
                  <a:lnTo>
                    <a:pt x="183" y="142"/>
                  </a:lnTo>
                  <a:lnTo>
                    <a:pt x="183" y="141"/>
                  </a:lnTo>
                  <a:lnTo>
                    <a:pt x="180" y="140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2" y="145"/>
                  </a:lnTo>
                  <a:lnTo>
                    <a:pt x="172" y="140"/>
                  </a:lnTo>
                  <a:lnTo>
                    <a:pt x="171" y="139"/>
                  </a:lnTo>
                  <a:lnTo>
                    <a:pt x="170" y="136"/>
                  </a:lnTo>
                  <a:lnTo>
                    <a:pt x="170" y="135"/>
                  </a:lnTo>
                  <a:lnTo>
                    <a:pt x="169" y="135"/>
                  </a:lnTo>
                  <a:lnTo>
                    <a:pt x="169" y="136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8" y="141"/>
                  </a:lnTo>
                  <a:lnTo>
                    <a:pt x="170" y="143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69" y="143"/>
                  </a:lnTo>
                  <a:lnTo>
                    <a:pt x="163" y="143"/>
                  </a:lnTo>
                  <a:lnTo>
                    <a:pt x="162" y="145"/>
                  </a:lnTo>
                  <a:lnTo>
                    <a:pt x="162" y="148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6"/>
                  </a:lnTo>
                  <a:lnTo>
                    <a:pt x="160" y="156"/>
                  </a:lnTo>
                  <a:lnTo>
                    <a:pt x="160" y="159"/>
                  </a:lnTo>
                  <a:lnTo>
                    <a:pt x="158" y="160"/>
                  </a:lnTo>
                  <a:lnTo>
                    <a:pt x="156" y="158"/>
                  </a:lnTo>
                  <a:lnTo>
                    <a:pt x="153" y="154"/>
                  </a:lnTo>
                  <a:lnTo>
                    <a:pt x="151" y="152"/>
                  </a:lnTo>
                  <a:lnTo>
                    <a:pt x="151" y="149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6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0" y="142"/>
                  </a:lnTo>
                  <a:lnTo>
                    <a:pt x="140" y="141"/>
                  </a:lnTo>
                  <a:lnTo>
                    <a:pt x="139" y="139"/>
                  </a:lnTo>
                  <a:lnTo>
                    <a:pt x="139" y="134"/>
                  </a:lnTo>
                  <a:lnTo>
                    <a:pt x="138" y="133"/>
                  </a:lnTo>
                  <a:lnTo>
                    <a:pt x="134" y="131"/>
                  </a:lnTo>
                  <a:lnTo>
                    <a:pt x="133" y="128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9"/>
                  </a:lnTo>
                  <a:lnTo>
                    <a:pt x="133" y="131"/>
                  </a:lnTo>
                  <a:lnTo>
                    <a:pt x="131" y="130"/>
                  </a:lnTo>
                  <a:lnTo>
                    <a:pt x="129" y="130"/>
                  </a:lnTo>
                  <a:lnTo>
                    <a:pt x="129" y="137"/>
                  </a:lnTo>
                  <a:lnTo>
                    <a:pt x="137" y="142"/>
                  </a:lnTo>
                  <a:lnTo>
                    <a:pt x="135" y="142"/>
                  </a:lnTo>
                  <a:lnTo>
                    <a:pt x="135" y="143"/>
                  </a:lnTo>
                  <a:lnTo>
                    <a:pt x="137" y="145"/>
                  </a:lnTo>
                  <a:lnTo>
                    <a:pt x="139" y="145"/>
                  </a:lnTo>
                  <a:lnTo>
                    <a:pt x="140" y="146"/>
                  </a:lnTo>
                  <a:lnTo>
                    <a:pt x="141" y="148"/>
                  </a:lnTo>
                  <a:lnTo>
                    <a:pt x="137" y="147"/>
                  </a:lnTo>
                  <a:lnTo>
                    <a:pt x="133" y="145"/>
                  </a:lnTo>
                  <a:lnTo>
                    <a:pt x="132" y="143"/>
                  </a:lnTo>
                  <a:lnTo>
                    <a:pt x="132" y="140"/>
                  </a:lnTo>
                  <a:lnTo>
                    <a:pt x="129" y="140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0" y="137"/>
                  </a:lnTo>
                  <a:lnTo>
                    <a:pt x="119" y="137"/>
                  </a:lnTo>
                  <a:lnTo>
                    <a:pt x="115" y="134"/>
                  </a:lnTo>
                  <a:lnTo>
                    <a:pt x="113" y="136"/>
                  </a:lnTo>
                  <a:lnTo>
                    <a:pt x="112" y="135"/>
                  </a:lnTo>
                  <a:lnTo>
                    <a:pt x="109" y="134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2" y="128"/>
                  </a:lnTo>
                  <a:lnTo>
                    <a:pt x="101" y="128"/>
                  </a:lnTo>
                  <a:lnTo>
                    <a:pt x="98" y="129"/>
                  </a:lnTo>
                  <a:lnTo>
                    <a:pt x="97" y="129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90" y="123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0" y="122"/>
                  </a:lnTo>
                  <a:lnTo>
                    <a:pt x="90" y="128"/>
                  </a:lnTo>
                  <a:lnTo>
                    <a:pt x="89" y="127"/>
                  </a:lnTo>
                  <a:lnTo>
                    <a:pt x="87" y="125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79" y="119"/>
                  </a:lnTo>
                  <a:lnTo>
                    <a:pt x="89" y="119"/>
                  </a:lnTo>
                  <a:lnTo>
                    <a:pt x="90" y="118"/>
                  </a:lnTo>
                  <a:lnTo>
                    <a:pt x="90" y="117"/>
                  </a:lnTo>
                  <a:lnTo>
                    <a:pt x="91" y="117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5" y="124"/>
                  </a:lnTo>
                  <a:lnTo>
                    <a:pt x="96" y="124"/>
                  </a:lnTo>
                  <a:lnTo>
                    <a:pt x="97" y="123"/>
                  </a:lnTo>
                  <a:lnTo>
                    <a:pt x="96" y="121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8" y="110"/>
                  </a:lnTo>
                  <a:lnTo>
                    <a:pt x="97" y="106"/>
                  </a:lnTo>
                  <a:lnTo>
                    <a:pt x="95" y="102"/>
                  </a:lnTo>
                  <a:lnTo>
                    <a:pt x="90" y="97"/>
                  </a:lnTo>
                  <a:lnTo>
                    <a:pt x="88" y="93"/>
                  </a:lnTo>
                  <a:lnTo>
                    <a:pt x="88" y="91"/>
                  </a:lnTo>
                  <a:lnTo>
                    <a:pt x="90" y="92"/>
                  </a:lnTo>
                  <a:lnTo>
                    <a:pt x="96" y="92"/>
                  </a:lnTo>
                  <a:lnTo>
                    <a:pt x="95" y="91"/>
                  </a:lnTo>
                  <a:lnTo>
                    <a:pt x="96" y="90"/>
                  </a:lnTo>
                  <a:lnTo>
                    <a:pt x="98" y="92"/>
                  </a:lnTo>
                  <a:lnTo>
                    <a:pt x="101" y="92"/>
                  </a:lnTo>
                  <a:lnTo>
                    <a:pt x="106" y="96"/>
                  </a:lnTo>
                  <a:lnTo>
                    <a:pt x="107" y="96"/>
                  </a:lnTo>
                  <a:lnTo>
                    <a:pt x="102" y="88"/>
                  </a:lnTo>
                  <a:lnTo>
                    <a:pt x="101" y="85"/>
                  </a:lnTo>
                  <a:lnTo>
                    <a:pt x="107" y="84"/>
                  </a:lnTo>
                  <a:lnTo>
                    <a:pt x="109" y="85"/>
                  </a:lnTo>
                  <a:lnTo>
                    <a:pt x="112" y="87"/>
                  </a:lnTo>
                  <a:lnTo>
                    <a:pt x="108" y="86"/>
                  </a:lnTo>
                  <a:lnTo>
                    <a:pt x="107" y="86"/>
                  </a:lnTo>
                  <a:lnTo>
                    <a:pt x="106" y="88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13" y="90"/>
                  </a:lnTo>
                  <a:lnTo>
                    <a:pt x="119" y="87"/>
                  </a:lnTo>
                  <a:lnTo>
                    <a:pt x="120" y="87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8" y="85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10" y="84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79"/>
                  </a:lnTo>
                  <a:lnTo>
                    <a:pt x="112" y="78"/>
                  </a:lnTo>
                  <a:lnTo>
                    <a:pt x="113" y="78"/>
                  </a:lnTo>
                  <a:lnTo>
                    <a:pt x="112" y="75"/>
                  </a:lnTo>
                  <a:lnTo>
                    <a:pt x="115" y="75"/>
                  </a:lnTo>
                  <a:lnTo>
                    <a:pt x="112" y="72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4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5" y="76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1" y="76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91" y="65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6" y="50"/>
                  </a:lnTo>
                  <a:lnTo>
                    <a:pt x="97" y="49"/>
                  </a:lnTo>
                  <a:lnTo>
                    <a:pt x="104" y="48"/>
                  </a:lnTo>
                  <a:lnTo>
                    <a:pt x="106" y="45"/>
                  </a:lnTo>
                  <a:lnTo>
                    <a:pt x="107" y="42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2"/>
                  </a:lnTo>
                  <a:lnTo>
                    <a:pt x="102" y="45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90" y="61"/>
                  </a:lnTo>
                  <a:lnTo>
                    <a:pt x="88" y="63"/>
                  </a:lnTo>
                  <a:lnTo>
                    <a:pt x="84" y="62"/>
                  </a:lnTo>
                  <a:lnTo>
                    <a:pt x="82" y="60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8" y="43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2" y="35"/>
                  </a:lnTo>
                  <a:lnTo>
                    <a:pt x="85" y="31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76" y="36"/>
                  </a:lnTo>
                  <a:lnTo>
                    <a:pt x="75" y="38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1" y="47"/>
                  </a:lnTo>
                  <a:lnTo>
                    <a:pt x="71" y="42"/>
                  </a:lnTo>
                  <a:lnTo>
                    <a:pt x="69" y="39"/>
                  </a:lnTo>
                  <a:lnTo>
                    <a:pt x="70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8" y="41"/>
                  </a:lnTo>
                  <a:lnTo>
                    <a:pt x="69" y="42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65" y="50"/>
                  </a:lnTo>
                  <a:lnTo>
                    <a:pt x="65" y="49"/>
                  </a:lnTo>
                  <a:lnTo>
                    <a:pt x="64" y="49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43"/>
                  </a:lnTo>
                  <a:lnTo>
                    <a:pt x="59" y="41"/>
                  </a:lnTo>
                  <a:lnTo>
                    <a:pt x="58" y="42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4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39" y="38"/>
                  </a:lnTo>
                  <a:lnTo>
                    <a:pt x="37" y="35"/>
                  </a:lnTo>
                  <a:lnTo>
                    <a:pt x="35" y="32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2" y="35"/>
                  </a:lnTo>
                  <a:lnTo>
                    <a:pt x="33" y="37"/>
                  </a:lnTo>
                  <a:lnTo>
                    <a:pt x="35" y="38"/>
                  </a:lnTo>
                  <a:lnTo>
                    <a:pt x="37" y="41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4172364" y="4467215"/>
              <a:ext cx="633413" cy="444499"/>
            </a:xfrm>
            <a:custGeom>
              <a:avLst/>
              <a:gdLst/>
              <a:ahLst/>
              <a:cxnLst>
                <a:cxn ang="0">
                  <a:pos x="366" y="220"/>
                </a:cxn>
                <a:cxn ang="0">
                  <a:pos x="274" y="1"/>
                </a:cxn>
                <a:cxn ang="0">
                  <a:pos x="287" y="8"/>
                </a:cxn>
                <a:cxn ang="0">
                  <a:pos x="291" y="15"/>
                </a:cxn>
                <a:cxn ang="0">
                  <a:pos x="294" y="28"/>
                </a:cxn>
                <a:cxn ang="0">
                  <a:pos x="303" y="43"/>
                </a:cxn>
                <a:cxn ang="0">
                  <a:pos x="310" y="54"/>
                </a:cxn>
                <a:cxn ang="0">
                  <a:pos x="318" y="69"/>
                </a:cxn>
                <a:cxn ang="0">
                  <a:pos x="331" y="85"/>
                </a:cxn>
                <a:cxn ang="0">
                  <a:pos x="337" y="117"/>
                </a:cxn>
                <a:cxn ang="0">
                  <a:pos x="331" y="135"/>
                </a:cxn>
                <a:cxn ang="0">
                  <a:pos x="334" y="167"/>
                </a:cxn>
                <a:cxn ang="0">
                  <a:pos x="343" y="182"/>
                </a:cxn>
                <a:cxn ang="0">
                  <a:pos x="361" y="181"/>
                </a:cxn>
                <a:cxn ang="0">
                  <a:pos x="375" y="178"/>
                </a:cxn>
                <a:cxn ang="0">
                  <a:pos x="397" y="186"/>
                </a:cxn>
                <a:cxn ang="0">
                  <a:pos x="397" y="199"/>
                </a:cxn>
                <a:cxn ang="0">
                  <a:pos x="378" y="212"/>
                </a:cxn>
                <a:cxn ang="0">
                  <a:pos x="375" y="210"/>
                </a:cxn>
                <a:cxn ang="0">
                  <a:pos x="368" y="202"/>
                </a:cxn>
                <a:cxn ang="0">
                  <a:pos x="367" y="211"/>
                </a:cxn>
                <a:cxn ang="0">
                  <a:pos x="360" y="221"/>
                </a:cxn>
                <a:cxn ang="0">
                  <a:pos x="359" y="229"/>
                </a:cxn>
                <a:cxn ang="0">
                  <a:pos x="358" y="237"/>
                </a:cxn>
                <a:cxn ang="0">
                  <a:pos x="355" y="261"/>
                </a:cxn>
                <a:cxn ang="0">
                  <a:pos x="322" y="260"/>
                </a:cxn>
                <a:cxn ang="0">
                  <a:pos x="297" y="253"/>
                </a:cxn>
                <a:cxn ang="0">
                  <a:pos x="272" y="254"/>
                </a:cxn>
                <a:cxn ang="0">
                  <a:pos x="235" y="273"/>
                </a:cxn>
                <a:cxn ang="0">
                  <a:pos x="214" y="279"/>
                </a:cxn>
                <a:cxn ang="0">
                  <a:pos x="173" y="273"/>
                </a:cxn>
                <a:cxn ang="0">
                  <a:pos x="123" y="267"/>
                </a:cxn>
                <a:cxn ang="0">
                  <a:pos x="116" y="259"/>
                </a:cxn>
                <a:cxn ang="0">
                  <a:pos x="100" y="241"/>
                </a:cxn>
                <a:cxn ang="0">
                  <a:pos x="100" y="225"/>
                </a:cxn>
                <a:cxn ang="0">
                  <a:pos x="92" y="216"/>
                </a:cxn>
                <a:cxn ang="0">
                  <a:pos x="77" y="229"/>
                </a:cxn>
                <a:cxn ang="0">
                  <a:pos x="58" y="217"/>
                </a:cxn>
                <a:cxn ang="0">
                  <a:pos x="52" y="208"/>
                </a:cxn>
                <a:cxn ang="0">
                  <a:pos x="49" y="199"/>
                </a:cxn>
                <a:cxn ang="0">
                  <a:pos x="42" y="187"/>
                </a:cxn>
                <a:cxn ang="0">
                  <a:pos x="25" y="173"/>
                </a:cxn>
                <a:cxn ang="0">
                  <a:pos x="21" y="155"/>
                </a:cxn>
                <a:cxn ang="0">
                  <a:pos x="8" y="143"/>
                </a:cxn>
                <a:cxn ang="0">
                  <a:pos x="11" y="130"/>
                </a:cxn>
                <a:cxn ang="0">
                  <a:pos x="26" y="124"/>
                </a:cxn>
                <a:cxn ang="0">
                  <a:pos x="38" y="124"/>
                </a:cxn>
                <a:cxn ang="0">
                  <a:pos x="44" y="104"/>
                </a:cxn>
                <a:cxn ang="0">
                  <a:pos x="54" y="91"/>
                </a:cxn>
                <a:cxn ang="0">
                  <a:pos x="58" y="77"/>
                </a:cxn>
                <a:cxn ang="0">
                  <a:pos x="70" y="58"/>
                </a:cxn>
                <a:cxn ang="0">
                  <a:pos x="87" y="33"/>
                </a:cxn>
                <a:cxn ang="0">
                  <a:pos x="111" y="21"/>
                </a:cxn>
                <a:cxn ang="0">
                  <a:pos x="122" y="11"/>
                </a:cxn>
                <a:cxn ang="0">
                  <a:pos x="145" y="18"/>
                </a:cxn>
                <a:cxn ang="0">
                  <a:pos x="168" y="24"/>
                </a:cxn>
                <a:cxn ang="0">
                  <a:pos x="192" y="28"/>
                </a:cxn>
                <a:cxn ang="0">
                  <a:pos x="237" y="19"/>
                </a:cxn>
                <a:cxn ang="0">
                  <a:pos x="255" y="6"/>
                </a:cxn>
              </a:cxnLst>
              <a:rect l="0" t="0" r="r" b="b"/>
              <a:pathLst>
                <a:path w="399" h="280">
                  <a:moveTo>
                    <a:pt x="365" y="217"/>
                  </a:moveTo>
                  <a:lnTo>
                    <a:pt x="368" y="218"/>
                  </a:lnTo>
                  <a:lnTo>
                    <a:pt x="369" y="220"/>
                  </a:lnTo>
                  <a:lnTo>
                    <a:pt x="368" y="221"/>
                  </a:lnTo>
                  <a:lnTo>
                    <a:pt x="368" y="222"/>
                  </a:lnTo>
                  <a:lnTo>
                    <a:pt x="367" y="222"/>
                  </a:lnTo>
                  <a:lnTo>
                    <a:pt x="367" y="221"/>
                  </a:lnTo>
                  <a:lnTo>
                    <a:pt x="368" y="220"/>
                  </a:lnTo>
                  <a:lnTo>
                    <a:pt x="367" y="218"/>
                  </a:lnTo>
                  <a:lnTo>
                    <a:pt x="367" y="220"/>
                  </a:lnTo>
                  <a:lnTo>
                    <a:pt x="366" y="220"/>
                  </a:lnTo>
                  <a:lnTo>
                    <a:pt x="366" y="221"/>
                  </a:lnTo>
                  <a:lnTo>
                    <a:pt x="365" y="221"/>
                  </a:lnTo>
                  <a:lnTo>
                    <a:pt x="362" y="223"/>
                  </a:lnTo>
                  <a:lnTo>
                    <a:pt x="361" y="223"/>
                  </a:lnTo>
                  <a:lnTo>
                    <a:pt x="361" y="222"/>
                  </a:lnTo>
                  <a:lnTo>
                    <a:pt x="363" y="221"/>
                  </a:lnTo>
                  <a:lnTo>
                    <a:pt x="366" y="218"/>
                  </a:lnTo>
                  <a:lnTo>
                    <a:pt x="365" y="217"/>
                  </a:lnTo>
                  <a:close/>
                  <a:moveTo>
                    <a:pt x="269" y="0"/>
                  </a:moveTo>
                  <a:lnTo>
                    <a:pt x="274" y="0"/>
                  </a:lnTo>
                  <a:lnTo>
                    <a:pt x="274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1" y="3"/>
                  </a:lnTo>
                  <a:lnTo>
                    <a:pt x="281" y="5"/>
                  </a:lnTo>
                  <a:lnTo>
                    <a:pt x="284" y="5"/>
                  </a:lnTo>
                  <a:lnTo>
                    <a:pt x="284" y="6"/>
                  </a:lnTo>
                  <a:lnTo>
                    <a:pt x="285" y="6"/>
                  </a:lnTo>
                  <a:lnTo>
                    <a:pt x="285" y="7"/>
                  </a:lnTo>
                  <a:lnTo>
                    <a:pt x="284" y="7"/>
                  </a:lnTo>
                  <a:lnTo>
                    <a:pt x="284" y="8"/>
                  </a:lnTo>
                  <a:lnTo>
                    <a:pt x="287" y="8"/>
                  </a:lnTo>
                  <a:lnTo>
                    <a:pt x="287" y="11"/>
                  </a:lnTo>
                  <a:lnTo>
                    <a:pt x="286" y="11"/>
                  </a:lnTo>
                  <a:lnTo>
                    <a:pt x="287" y="12"/>
                  </a:lnTo>
                  <a:lnTo>
                    <a:pt x="287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0" y="15"/>
                  </a:lnTo>
                  <a:lnTo>
                    <a:pt x="288" y="15"/>
                  </a:lnTo>
                  <a:lnTo>
                    <a:pt x="288" y="16"/>
                  </a:lnTo>
                  <a:lnTo>
                    <a:pt x="290" y="16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2" y="18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3" y="22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6" y="27"/>
                  </a:lnTo>
                  <a:lnTo>
                    <a:pt x="294" y="28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8" y="34"/>
                  </a:lnTo>
                  <a:lnTo>
                    <a:pt x="297" y="34"/>
                  </a:lnTo>
                  <a:lnTo>
                    <a:pt x="297" y="36"/>
                  </a:lnTo>
                  <a:lnTo>
                    <a:pt x="298" y="38"/>
                  </a:lnTo>
                  <a:lnTo>
                    <a:pt x="300" y="42"/>
                  </a:lnTo>
                  <a:lnTo>
                    <a:pt x="301" y="43"/>
                  </a:lnTo>
                  <a:lnTo>
                    <a:pt x="303" y="43"/>
                  </a:lnTo>
                  <a:lnTo>
                    <a:pt x="304" y="44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9"/>
                  </a:lnTo>
                  <a:lnTo>
                    <a:pt x="306" y="49"/>
                  </a:lnTo>
                  <a:lnTo>
                    <a:pt x="306" y="50"/>
                  </a:lnTo>
                  <a:lnTo>
                    <a:pt x="310" y="50"/>
                  </a:lnTo>
                  <a:lnTo>
                    <a:pt x="310" y="51"/>
                  </a:lnTo>
                  <a:lnTo>
                    <a:pt x="309" y="52"/>
                  </a:lnTo>
                  <a:lnTo>
                    <a:pt x="309" y="54"/>
                  </a:lnTo>
                  <a:lnTo>
                    <a:pt x="310" y="54"/>
                  </a:lnTo>
                  <a:lnTo>
                    <a:pt x="310" y="57"/>
                  </a:lnTo>
                  <a:lnTo>
                    <a:pt x="311" y="59"/>
                  </a:lnTo>
                  <a:lnTo>
                    <a:pt x="312" y="61"/>
                  </a:lnTo>
                  <a:lnTo>
                    <a:pt x="315" y="61"/>
                  </a:lnTo>
                  <a:lnTo>
                    <a:pt x="315" y="62"/>
                  </a:lnTo>
                  <a:lnTo>
                    <a:pt x="316" y="62"/>
                  </a:lnTo>
                  <a:lnTo>
                    <a:pt x="317" y="63"/>
                  </a:lnTo>
                  <a:lnTo>
                    <a:pt x="317" y="65"/>
                  </a:lnTo>
                  <a:lnTo>
                    <a:pt x="319" y="68"/>
                  </a:lnTo>
                  <a:lnTo>
                    <a:pt x="319" y="69"/>
                  </a:lnTo>
                  <a:lnTo>
                    <a:pt x="318" y="69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2" y="73"/>
                  </a:lnTo>
                  <a:lnTo>
                    <a:pt x="324" y="75"/>
                  </a:lnTo>
                  <a:lnTo>
                    <a:pt x="324" y="76"/>
                  </a:lnTo>
                  <a:lnTo>
                    <a:pt x="325" y="76"/>
                  </a:lnTo>
                  <a:lnTo>
                    <a:pt x="327" y="77"/>
                  </a:lnTo>
                  <a:lnTo>
                    <a:pt x="329" y="77"/>
                  </a:lnTo>
                  <a:lnTo>
                    <a:pt x="329" y="79"/>
                  </a:lnTo>
                  <a:lnTo>
                    <a:pt x="331" y="81"/>
                  </a:lnTo>
                  <a:lnTo>
                    <a:pt x="331" y="85"/>
                  </a:lnTo>
                  <a:lnTo>
                    <a:pt x="332" y="86"/>
                  </a:lnTo>
                  <a:lnTo>
                    <a:pt x="332" y="89"/>
                  </a:lnTo>
                  <a:lnTo>
                    <a:pt x="334" y="91"/>
                  </a:lnTo>
                  <a:lnTo>
                    <a:pt x="335" y="94"/>
                  </a:lnTo>
                  <a:lnTo>
                    <a:pt x="335" y="95"/>
                  </a:lnTo>
                  <a:lnTo>
                    <a:pt x="337" y="100"/>
                  </a:lnTo>
                  <a:lnTo>
                    <a:pt x="337" y="107"/>
                  </a:lnTo>
                  <a:lnTo>
                    <a:pt x="336" y="107"/>
                  </a:lnTo>
                  <a:lnTo>
                    <a:pt x="336" y="110"/>
                  </a:lnTo>
                  <a:lnTo>
                    <a:pt x="337" y="111"/>
                  </a:lnTo>
                  <a:lnTo>
                    <a:pt x="337" y="117"/>
                  </a:lnTo>
                  <a:lnTo>
                    <a:pt x="336" y="117"/>
                  </a:lnTo>
                  <a:lnTo>
                    <a:pt x="336" y="119"/>
                  </a:lnTo>
                  <a:lnTo>
                    <a:pt x="335" y="119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2" y="124"/>
                  </a:lnTo>
                  <a:lnTo>
                    <a:pt x="332" y="129"/>
                  </a:lnTo>
                  <a:lnTo>
                    <a:pt x="334" y="129"/>
                  </a:lnTo>
                  <a:lnTo>
                    <a:pt x="332" y="131"/>
                  </a:lnTo>
                  <a:lnTo>
                    <a:pt x="332" y="135"/>
                  </a:lnTo>
                  <a:lnTo>
                    <a:pt x="331" y="135"/>
                  </a:lnTo>
                  <a:lnTo>
                    <a:pt x="331" y="141"/>
                  </a:lnTo>
                  <a:lnTo>
                    <a:pt x="332" y="143"/>
                  </a:lnTo>
                  <a:lnTo>
                    <a:pt x="332" y="153"/>
                  </a:lnTo>
                  <a:lnTo>
                    <a:pt x="334" y="154"/>
                  </a:lnTo>
                  <a:lnTo>
                    <a:pt x="334" y="162"/>
                  </a:lnTo>
                  <a:lnTo>
                    <a:pt x="335" y="162"/>
                  </a:lnTo>
                  <a:lnTo>
                    <a:pt x="334" y="163"/>
                  </a:lnTo>
                  <a:lnTo>
                    <a:pt x="331" y="163"/>
                  </a:lnTo>
                  <a:lnTo>
                    <a:pt x="330" y="165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4" y="169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6" y="173"/>
                  </a:lnTo>
                  <a:lnTo>
                    <a:pt x="337" y="173"/>
                  </a:lnTo>
                  <a:lnTo>
                    <a:pt x="340" y="175"/>
                  </a:lnTo>
                  <a:lnTo>
                    <a:pt x="340" y="177"/>
                  </a:lnTo>
                  <a:lnTo>
                    <a:pt x="341" y="180"/>
                  </a:lnTo>
                  <a:lnTo>
                    <a:pt x="341" y="181"/>
                  </a:lnTo>
                  <a:lnTo>
                    <a:pt x="342" y="181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8" y="184"/>
                  </a:lnTo>
                  <a:lnTo>
                    <a:pt x="352" y="186"/>
                  </a:lnTo>
                  <a:lnTo>
                    <a:pt x="358" y="187"/>
                  </a:lnTo>
                  <a:lnTo>
                    <a:pt x="359" y="187"/>
                  </a:lnTo>
                  <a:lnTo>
                    <a:pt x="360" y="186"/>
                  </a:lnTo>
                  <a:lnTo>
                    <a:pt x="361" y="186"/>
                  </a:lnTo>
                  <a:lnTo>
                    <a:pt x="360" y="185"/>
                  </a:lnTo>
                  <a:lnTo>
                    <a:pt x="360" y="184"/>
                  </a:lnTo>
                  <a:lnTo>
                    <a:pt x="361" y="182"/>
                  </a:lnTo>
                  <a:lnTo>
                    <a:pt x="361" y="181"/>
                  </a:lnTo>
                  <a:lnTo>
                    <a:pt x="362" y="181"/>
                  </a:lnTo>
                  <a:lnTo>
                    <a:pt x="363" y="182"/>
                  </a:lnTo>
                  <a:lnTo>
                    <a:pt x="365" y="182"/>
                  </a:lnTo>
                  <a:lnTo>
                    <a:pt x="366" y="184"/>
                  </a:lnTo>
                  <a:lnTo>
                    <a:pt x="367" y="184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72" y="179"/>
                  </a:lnTo>
                  <a:lnTo>
                    <a:pt x="374" y="179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8" y="175"/>
                  </a:lnTo>
                  <a:lnTo>
                    <a:pt x="383" y="175"/>
                  </a:lnTo>
                  <a:lnTo>
                    <a:pt x="383" y="174"/>
                  </a:lnTo>
                  <a:lnTo>
                    <a:pt x="387" y="174"/>
                  </a:lnTo>
                  <a:lnTo>
                    <a:pt x="393" y="177"/>
                  </a:lnTo>
                  <a:lnTo>
                    <a:pt x="398" y="181"/>
                  </a:lnTo>
                  <a:lnTo>
                    <a:pt x="398" y="184"/>
                  </a:lnTo>
                  <a:lnTo>
                    <a:pt x="397" y="186"/>
                  </a:lnTo>
                  <a:lnTo>
                    <a:pt x="398" y="186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6" y="188"/>
                  </a:lnTo>
                  <a:lnTo>
                    <a:pt x="397" y="188"/>
                  </a:lnTo>
                  <a:lnTo>
                    <a:pt x="397" y="190"/>
                  </a:lnTo>
                  <a:lnTo>
                    <a:pt x="398" y="191"/>
                  </a:lnTo>
                  <a:lnTo>
                    <a:pt x="399" y="191"/>
                  </a:lnTo>
                  <a:lnTo>
                    <a:pt x="398" y="192"/>
                  </a:lnTo>
                  <a:lnTo>
                    <a:pt x="398" y="193"/>
                  </a:lnTo>
                  <a:lnTo>
                    <a:pt x="397" y="199"/>
                  </a:lnTo>
                  <a:lnTo>
                    <a:pt x="397" y="203"/>
                  </a:lnTo>
                  <a:lnTo>
                    <a:pt x="396" y="203"/>
                  </a:lnTo>
                  <a:lnTo>
                    <a:pt x="396" y="206"/>
                  </a:lnTo>
                  <a:lnTo>
                    <a:pt x="394" y="208"/>
                  </a:lnTo>
                  <a:lnTo>
                    <a:pt x="396" y="209"/>
                  </a:lnTo>
                  <a:lnTo>
                    <a:pt x="396" y="210"/>
                  </a:lnTo>
                  <a:lnTo>
                    <a:pt x="394" y="210"/>
                  </a:lnTo>
                  <a:lnTo>
                    <a:pt x="393" y="211"/>
                  </a:lnTo>
                  <a:lnTo>
                    <a:pt x="391" y="211"/>
                  </a:lnTo>
                  <a:lnTo>
                    <a:pt x="383" y="212"/>
                  </a:lnTo>
                  <a:lnTo>
                    <a:pt x="378" y="212"/>
                  </a:lnTo>
                  <a:lnTo>
                    <a:pt x="377" y="214"/>
                  </a:lnTo>
                  <a:lnTo>
                    <a:pt x="372" y="216"/>
                  </a:lnTo>
                  <a:lnTo>
                    <a:pt x="371" y="217"/>
                  </a:lnTo>
                  <a:lnTo>
                    <a:pt x="369" y="220"/>
                  </a:lnTo>
                  <a:lnTo>
                    <a:pt x="369" y="217"/>
                  </a:lnTo>
                  <a:lnTo>
                    <a:pt x="368" y="216"/>
                  </a:lnTo>
                  <a:lnTo>
                    <a:pt x="369" y="215"/>
                  </a:lnTo>
                  <a:lnTo>
                    <a:pt x="372" y="215"/>
                  </a:lnTo>
                  <a:lnTo>
                    <a:pt x="374" y="214"/>
                  </a:lnTo>
                  <a:lnTo>
                    <a:pt x="375" y="212"/>
                  </a:lnTo>
                  <a:lnTo>
                    <a:pt x="375" y="210"/>
                  </a:lnTo>
                  <a:lnTo>
                    <a:pt x="373" y="208"/>
                  </a:lnTo>
                  <a:lnTo>
                    <a:pt x="374" y="209"/>
                  </a:lnTo>
                  <a:lnTo>
                    <a:pt x="374" y="210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74" y="203"/>
                  </a:lnTo>
                  <a:lnTo>
                    <a:pt x="374" y="202"/>
                  </a:lnTo>
                  <a:lnTo>
                    <a:pt x="372" y="200"/>
                  </a:lnTo>
                  <a:lnTo>
                    <a:pt x="371" y="200"/>
                  </a:lnTo>
                  <a:lnTo>
                    <a:pt x="368" y="199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3" y="204"/>
                  </a:lnTo>
                  <a:lnTo>
                    <a:pt x="363" y="205"/>
                  </a:lnTo>
                  <a:lnTo>
                    <a:pt x="365" y="205"/>
                  </a:lnTo>
                  <a:lnTo>
                    <a:pt x="365" y="206"/>
                  </a:lnTo>
                  <a:lnTo>
                    <a:pt x="363" y="206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5" y="209"/>
                  </a:lnTo>
                  <a:lnTo>
                    <a:pt x="366" y="209"/>
                  </a:lnTo>
                  <a:lnTo>
                    <a:pt x="367" y="211"/>
                  </a:lnTo>
                  <a:lnTo>
                    <a:pt x="366" y="211"/>
                  </a:lnTo>
                  <a:lnTo>
                    <a:pt x="367" y="212"/>
                  </a:lnTo>
                  <a:lnTo>
                    <a:pt x="366" y="212"/>
                  </a:lnTo>
                  <a:lnTo>
                    <a:pt x="366" y="214"/>
                  </a:lnTo>
                  <a:lnTo>
                    <a:pt x="367" y="214"/>
                  </a:lnTo>
                  <a:lnTo>
                    <a:pt x="367" y="215"/>
                  </a:lnTo>
                  <a:lnTo>
                    <a:pt x="363" y="215"/>
                  </a:lnTo>
                  <a:lnTo>
                    <a:pt x="361" y="217"/>
                  </a:lnTo>
                  <a:lnTo>
                    <a:pt x="361" y="220"/>
                  </a:lnTo>
                  <a:lnTo>
                    <a:pt x="360" y="220"/>
                  </a:lnTo>
                  <a:lnTo>
                    <a:pt x="360" y="221"/>
                  </a:lnTo>
                  <a:lnTo>
                    <a:pt x="361" y="222"/>
                  </a:lnTo>
                  <a:lnTo>
                    <a:pt x="360" y="222"/>
                  </a:lnTo>
                  <a:lnTo>
                    <a:pt x="359" y="223"/>
                  </a:lnTo>
                  <a:lnTo>
                    <a:pt x="360" y="223"/>
                  </a:lnTo>
                  <a:lnTo>
                    <a:pt x="360" y="224"/>
                  </a:lnTo>
                  <a:lnTo>
                    <a:pt x="361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60" y="227"/>
                  </a:lnTo>
                  <a:lnTo>
                    <a:pt x="360" y="228"/>
                  </a:lnTo>
                  <a:lnTo>
                    <a:pt x="359" y="229"/>
                  </a:lnTo>
                  <a:lnTo>
                    <a:pt x="359" y="233"/>
                  </a:lnTo>
                  <a:lnTo>
                    <a:pt x="360" y="231"/>
                  </a:lnTo>
                  <a:lnTo>
                    <a:pt x="360" y="229"/>
                  </a:lnTo>
                  <a:lnTo>
                    <a:pt x="361" y="229"/>
                  </a:lnTo>
                  <a:lnTo>
                    <a:pt x="362" y="227"/>
                  </a:lnTo>
                  <a:lnTo>
                    <a:pt x="363" y="227"/>
                  </a:lnTo>
                  <a:lnTo>
                    <a:pt x="365" y="225"/>
                  </a:lnTo>
                  <a:lnTo>
                    <a:pt x="366" y="225"/>
                  </a:lnTo>
                  <a:lnTo>
                    <a:pt x="363" y="230"/>
                  </a:lnTo>
                  <a:lnTo>
                    <a:pt x="361" y="231"/>
                  </a:lnTo>
                  <a:lnTo>
                    <a:pt x="358" y="237"/>
                  </a:lnTo>
                  <a:lnTo>
                    <a:pt x="356" y="239"/>
                  </a:lnTo>
                  <a:lnTo>
                    <a:pt x="355" y="239"/>
                  </a:lnTo>
                  <a:lnTo>
                    <a:pt x="355" y="240"/>
                  </a:lnTo>
                  <a:lnTo>
                    <a:pt x="354" y="240"/>
                  </a:lnTo>
                  <a:lnTo>
                    <a:pt x="354" y="245"/>
                  </a:lnTo>
                  <a:lnTo>
                    <a:pt x="355" y="246"/>
                  </a:lnTo>
                  <a:lnTo>
                    <a:pt x="355" y="249"/>
                  </a:lnTo>
                  <a:lnTo>
                    <a:pt x="354" y="249"/>
                  </a:lnTo>
                  <a:lnTo>
                    <a:pt x="354" y="252"/>
                  </a:lnTo>
                  <a:lnTo>
                    <a:pt x="355" y="257"/>
                  </a:lnTo>
                  <a:lnTo>
                    <a:pt x="355" y="261"/>
                  </a:lnTo>
                  <a:lnTo>
                    <a:pt x="353" y="266"/>
                  </a:lnTo>
                  <a:lnTo>
                    <a:pt x="353" y="270"/>
                  </a:lnTo>
                  <a:lnTo>
                    <a:pt x="352" y="271"/>
                  </a:lnTo>
                  <a:lnTo>
                    <a:pt x="352" y="274"/>
                  </a:lnTo>
                  <a:lnTo>
                    <a:pt x="346" y="274"/>
                  </a:lnTo>
                  <a:lnTo>
                    <a:pt x="336" y="273"/>
                  </a:lnTo>
                  <a:lnTo>
                    <a:pt x="328" y="270"/>
                  </a:lnTo>
                  <a:lnTo>
                    <a:pt x="327" y="268"/>
                  </a:lnTo>
                  <a:lnTo>
                    <a:pt x="324" y="261"/>
                  </a:lnTo>
                  <a:lnTo>
                    <a:pt x="324" y="260"/>
                  </a:lnTo>
                  <a:lnTo>
                    <a:pt x="322" y="260"/>
                  </a:lnTo>
                  <a:lnTo>
                    <a:pt x="318" y="261"/>
                  </a:lnTo>
                  <a:lnTo>
                    <a:pt x="316" y="263"/>
                  </a:lnTo>
                  <a:lnTo>
                    <a:pt x="313" y="260"/>
                  </a:lnTo>
                  <a:lnTo>
                    <a:pt x="312" y="258"/>
                  </a:lnTo>
                  <a:lnTo>
                    <a:pt x="310" y="259"/>
                  </a:lnTo>
                  <a:lnTo>
                    <a:pt x="301" y="259"/>
                  </a:lnTo>
                  <a:lnTo>
                    <a:pt x="300" y="258"/>
                  </a:lnTo>
                  <a:lnTo>
                    <a:pt x="300" y="257"/>
                  </a:lnTo>
                  <a:lnTo>
                    <a:pt x="299" y="257"/>
                  </a:lnTo>
                  <a:lnTo>
                    <a:pt x="297" y="255"/>
                  </a:lnTo>
                  <a:lnTo>
                    <a:pt x="297" y="253"/>
                  </a:lnTo>
                  <a:lnTo>
                    <a:pt x="296" y="253"/>
                  </a:lnTo>
                  <a:lnTo>
                    <a:pt x="296" y="252"/>
                  </a:lnTo>
                  <a:lnTo>
                    <a:pt x="294" y="253"/>
                  </a:lnTo>
                  <a:lnTo>
                    <a:pt x="294" y="252"/>
                  </a:lnTo>
                  <a:lnTo>
                    <a:pt x="290" y="251"/>
                  </a:lnTo>
                  <a:lnTo>
                    <a:pt x="286" y="249"/>
                  </a:lnTo>
                  <a:lnTo>
                    <a:pt x="285" y="249"/>
                  </a:lnTo>
                  <a:lnTo>
                    <a:pt x="280" y="251"/>
                  </a:lnTo>
                  <a:lnTo>
                    <a:pt x="276" y="253"/>
                  </a:lnTo>
                  <a:lnTo>
                    <a:pt x="273" y="253"/>
                  </a:lnTo>
                  <a:lnTo>
                    <a:pt x="272" y="254"/>
                  </a:lnTo>
                  <a:lnTo>
                    <a:pt x="269" y="254"/>
                  </a:lnTo>
                  <a:lnTo>
                    <a:pt x="261" y="255"/>
                  </a:lnTo>
                  <a:lnTo>
                    <a:pt x="257" y="257"/>
                  </a:lnTo>
                  <a:lnTo>
                    <a:pt x="256" y="257"/>
                  </a:lnTo>
                  <a:lnTo>
                    <a:pt x="249" y="259"/>
                  </a:lnTo>
                  <a:lnTo>
                    <a:pt x="245" y="263"/>
                  </a:lnTo>
                  <a:lnTo>
                    <a:pt x="245" y="264"/>
                  </a:lnTo>
                  <a:lnTo>
                    <a:pt x="241" y="267"/>
                  </a:lnTo>
                  <a:lnTo>
                    <a:pt x="240" y="267"/>
                  </a:lnTo>
                  <a:lnTo>
                    <a:pt x="240" y="268"/>
                  </a:lnTo>
                  <a:lnTo>
                    <a:pt x="235" y="273"/>
                  </a:lnTo>
                  <a:lnTo>
                    <a:pt x="234" y="276"/>
                  </a:lnTo>
                  <a:lnTo>
                    <a:pt x="229" y="276"/>
                  </a:lnTo>
                  <a:lnTo>
                    <a:pt x="229" y="277"/>
                  </a:lnTo>
                  <a:lnTo>
                    <a:pt x="228" y="277"/>
                  </a:lnTo>
                  <a:lnTo>
                    <a:pt x="226" y="278"/>
                  </a:lnTo>
                  <a:lnTo>
                    <a:pt x="225" y="278"/>
                  </a:lnTo>
                  <a:lnTo>
                    <a:pt x="224" y="279"/>
                  </a:lnTo>
                  <a:lnTo>
                    <a:pt x="219" y="279"/>
                  </a:lnTo>
                  <a:lnTo>
                    <a:pt x="218" y="280"/>
                  </a:lnTo>
                  <a:lnTo>
                    <a:pt x="216" y="279"/>
                  </a:lnTo>
                  <a:lnTo>
                    <a:pt x="214" y="279"/>
                  </a:lnTo>
                  <a:lnTo>
                    <a:pt x="213" y="278"/>
                  </a:lnTo>
                  <a:lnTo>
                    <a:pt x="211" y="277"/>
                  </a:lnTo>
                  <a:lnTo>
                    <a:pt x="210" y="277"/>
                  </a:lnTo>
                  <a:lnTo>
                    <a:pt x="204" y="276"/>
                  </a:lnTo>
                  <a:lnTo>
                    <a:pt x="199" y="274"/>
                  </a:lnTo>
                  <a:lnTo>
                    <a:pt x="188" y="274"/>
                  </a:lnTo>
                  <a:lnTo>
                    <a:pt x="186" y="273"/>
                  </a:lnTo>
                  <a:lnTo>
                    <a:pt x="180" y="271"/>
                  </a:lnTo>
                  <a:lnTo>
                    <a:pt x="179" y="271"/>
                  </a:lnTo>
                  <a:lnTo>
                    <a:pt x="174" y="273"/>
                  </a:lnTo>
                  <a:lnTo>
                    <a:pt x="173" y="273"/>
                  </a:lnTo>
                  <a:lnTo>
                    <a:pt x="166" y="274"/>
                  </a:lnTo>
                  <a:lnTo>
                    <a:pt x="164" y="273"/>
                  </a:lnTo>
                  <a:lnTo>
                    <a:pt x="150" y="270"/>
                  </a:lnTo>
                  <a:lnTo>
                    <a:pt x="148" y="268"/>
                  </a:lnTo>
                  <a:lnTo>
                    <a:pt x="147" y="268"/>
                  </a:lnTo>
                  <a:lnTo>
                    <a:pt x="143" y="270"/>
                  </a:lnTo>
                  <a:lnTo>
                    <a:pt x="142" y="268"/>
                  </a:lnTo>
                  <a:lnTo>
                    <a:pt x="137" y="266"/>
                  </a:lnTo>
                  <a:lnTo>
                    <a:pt x="130" y="266"/>
                  </a:lnTo>
                  <a:lnTo>
                    <a:pt x="126" y="267"/>
                  </a:lnTo>
                  <a:lnTo>
                    <a:pt x="123" y="267"/>
                  </a:lnTo>
                  <a:lnTo>
                    <a:pt x="122" y="268"/>
                  </a:lnTo>
                  <a:lnTo>
                    <a:pt x="119" y="268"/>
                  </a:lnTo>
                  <a:lnTo>
                    <a:pt x="113" y="270"/>
                  </a:lnTo>
                  <a:lnTo>
                    <a:pt x="112" y="268"/>
                  </a:lnTo>
                  <a:lnTo>
                    <a:pt x="111" y="268"/>
                  </a:lnTo>
                  <a:lnTo>
                    <a:pt x="110" y="267"/>
                  </a:lnTo>
                  <a:lnTo>
                    <a:pt x="110" y="266"/>
                  </a:lnTo>
                  <a:lnTo>
                    <a:pt x="111" y="261"/>
                  </a:lnTo>
                  <a:lnTo>
                    <a:pt x="112" y="260"/>
                  </a:lnTo>
                  <a:lnTo>
                    <a:pt x="112" y="259"/>
                  </a:lnTo>
                  <a:lnTo>
                    <a:pt x="116" y="259"/>
                  </a:lnTo>
                  <a:lnTo>
                    <a:pt x="117" y="258"/>
                  </a:lnTo>
                  <a:lnTo>
                    <a:pt x="118" y="255"/>
                  </a:lnTo>
                  <a:lnTo>
                    <a:pt x="118" y="254"/>
                  </a:lnTo>
                  <a:lnTo>
                    <a:pt x="117" y="254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04" y="246"/>
                  </a:lnTo>
                  <a:lnTo>
                    <a:pt x="104" y="242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4" y="233"/>
                  </a:lnTo>
                  <a:lnTo>
                    <a:pt x="94" y="230"/>
                  </a:lnTo>
                  <a:lnTo>
                    <a:pt x="95" y="230"/>
                  </a:lnTo>
                  <a:lnTo>
                    <a:pt x="96" y="229"/>
                  </a:lnTo>
                  <a:lnTo>
                    <a:pt x="98" y="229"/>
                  </a:lnTo>
                  <a:lnTo>
                    <a:pt x="98" y="227"/>
                  </a:lnTo>
                  <a:lnTo>
                    <a:pt x="99" y="227"/>
                  </a:lnTo>
                  <a:lnTo>
                    <a:pt x="99" y="225"/>
                  </a:lnTo>
                  <a:lnTo>
                    <a:pt x="100" y="225"/>
                  </a:lnTo>
                  <a:lnTo>
                    <a:pt x="102" y="228"/>
                  </a:lnTo>
                  <a:lnTo>
                    <a:pt x="105" y="228"/>
                  </a:lnTo>
                  <a:lnTo>
                    <a:pt x="106" y="227"/>
                  </a:lnTo>
                  <a:lnTo>
                    <a:pt x="106" y="225"/>
                  </a:lnTo>
                  <a:lnTo>
                    <a:pt x="105" y="223"/>
                  </a:lnTo>
                  <a:lnTo>
                    <a:pt x="104" y="222"/>
                  </a:lnTo>
                  <a:lnTo>
                    <a:pt x="100" y="222"/>
                  </a:lnTo>
                  <a:lnTo>
                    <a:pt x="98" y="220"/>
                  </a:lnTo>
                  <a:lnTo>
                    <a:pt x="94" y="217"/>
                  </a:lnTo>
                  <a:lnTo>
                    <a:pt x="94" y="216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88" y="220"/>
                  </a:lnTo>
                  <a:lnTo>
                    <a:pt x="87" y="220"/>
                  </a:lnTo>
                  <a:lnTo>
                    <a:pt x="87" y="221"/>
                  </a:lnTo>
                  <a:lnTo>
                    <a:pt x="82" y="229"/>
                  </a:lnTo>
                  <a:lnTo>
                    <a:pt x="81" y="230"/>
                  </a:lnTo>
                  <a:lnTo>
                    <a:pt x="80" y="230"/>
                  </a:lnTo>
                  <a:lnTo>
                    <a:pt x="79" y="229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6" y="227"/>
                  </a:lnTo>
                  <a:lnTo>
                    <a:pt x="76" y="224"/>
                  </a:lnTo>
                  <a:lnTo>
                    <a:pt x="75" y="224"/>
                  </a:lnTo>
                  <a:lnTo>
                    <a:pt x="74" y="221"/>
                  </a:lnTo>
                  <a:lnTo>
                    <a:pt x="73" y="221"/>
                  </a:lnTo>
                  <a:lnTo>
                    <a:pt x="69" y="218"/>
                  </a:lnTo>
                  <a:lnTo>
                    <a:pt x="68" y="218"/>
                  </a:lnTo>
                  <a:lnTo>
                    <a:pt x="65" y="220"/>
                  </a:lnTo>
                  <a:lnTo>
                    <a:pt x="60" y="220"/>
                  </a:lnTo>
                  <a:lnTo>
                    <a:pt x="58" y="217"/>
                  </a:lnTo>
                  <a:lnTo>
                    <a:pt x="57" y="216"/>
                  </a:lnTo>
                  <a:lnTo>
                    <a:pt x="57" y="215"/>
                  </a:lnTo>
                  <a:lnTo>
                    <a:pt x="56" y="214"/>
                  </a:lnTo>
                  <a:lnTo>
                    <a:pt x="49" y="214"/>
                  </a:lnTo>
                  <a:lnTo>
                    <a:pt x="49" y="212"/>
                  </a:lnTo>
                  <a:lnTo>
                    <a:pt x="46" y="210"/>
                  </a:lnTo>
                  <a:lnTo>
                    <a:pt x="46" y="209"/>
                  </a:lnTo>
                  <a:lnTo>
                    <a:pt x="48" y="209"/>
                  </a:lnTo>
                  <a:lnTo>
                    <a:pt x="49" y="208"/>
                  </a:lnTo>
                  <a:lnTo>
                    <a:pt x="51" y="209"/>
                  </a:lnTo>
                  <a:lnTo>
                    <a:pt x="52" y="208"/>
                  </a:lnTo>
                  <a:lnTo>
                    <a:pt x="55" y="208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2" y="204"/>
                  </a:lnTo>
                  <a:lnTo>
                    <a:pt x="51" y="203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9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1" y="196"/>
                  </a:lnTo>
                  <a:lnTo>
                    <a:pt x="51" y="193"/>
                  </a:lnTo>
                  <a:lnTo>
                    <a:pt x="52" y="193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50" y="190"/>
                  </a:lnTo>
                  <a:lnTo>
                    <a:pt x="49" y="188"/>
                  </a:lnTo>
                  <a:lnTo>
                    <a:pt x="44" y="187"/>
                  </a:lnTo>
                  <a:lnTo>
                    <a:pt x="42" y="187"/>
                  </a:lnTo>
                  <a:lnTo>
                    <a:pt x="40" y="186"/>
                  </a:lnTo>
                  <a:lnTo>
                    <a:pt x="40" y="185"/>
                  </a:lnTo>
                  <a:lnTo>
                    <a:pt x="38" y="182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6" y="184"/>
                  </a:lnTo>
                  <a:lnTo>
                    <a:pt x="36" y="182"/>
                  </a:lnTo>
                  <a:lnTo>
                    <a:pt x="35" y="182"/>
                  </a:lnTo>
                  <a:lnTo>
                    <a:pt x="32" y="181"/>
                  </a:lnTo>
                  <a:lnTo>
                    <a:pt x="26" y="175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4" y="169"/>
                  </a:lnTo>
                  <a:lnTo>
                    <a:pt x="24" y="168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21" y="162"/>
                  </a:lnTo>
                  <a:lnTo>
                    <a:pt x="23" y="161"/>
                  </a:lnTo>
                  <a:lnTo>
                    <a:pt x="23" y="155"/>
                  </a:lnTo>
                  <a:lnTo>
                    <a:pt x="21" y="155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8" y="154"/>
                  </a:lnTo>
                  <a:lnTo>
                    <a:pt x="17" y="153"/>
                  </a:lnTo>
                  <a:lnTo>
                    <a:pt x="17" y="150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8" y="143"/>
                  </a:lnTo>
                  <a:lnTo>
                    <a:pt x="7" y="143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4" y="141"/>
                  </a:lnTo>
                  <a:lnTo>
                    <a:pt x="4" y="138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1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30"/>
                  </a:lnTo>
                  <a:lnTo>
                    <a:pt x="13" y="131"/>
                  </a:lnTo>
                  <a:lnTo>
                    <a:pt x="14" y="132"/>
                  </a:lnTo>
                  <a:lnTo>
                    <a:pt x="18" y="132"/>
                  </a:lnTo>
                  <a:lnTo>
                    <a:pt x="19" y="131"/>
                  </a:lnTo>
                  <a:lnTo>
                    <a:pt x="19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0" y="126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27" y="125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30" y="125"/>
                  </a:lnTo>
                  <a:lnTo>
                    <a:pt x="32" y="125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6" y="124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40" y="116"/>
                  </a:lnTo>
                  <a:lnTo>
                    <a:pt x="43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3" y="111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2" y="95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60" y="83"/>
                  </a:lnTo>
                  <a:lnTo>
                    <a:pt x="60" y="80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3" y="74"/>
                  </a:lnTo>
                  <a:lnTo>
                    <a:pt x="64" y="73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7" y="65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4" y="56"/>
                  </a:lnTo>
                  <a:lnTo>
                    <a:pt x="74" y="49"/>
                  </a:lnTo>
                  <a:lnTo>
                    <a:pt x="75" y="48"/>
                  </a:lnTo>
                  <a:lnTo>
                    <a:pt x="76" y="45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2" y="38"/>
                  </a:lnTo>
                  <a:lnTo>
                    <a:pt x="87" y="33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100" y="32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11" y="21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7" y="18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2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1" y="16"/>
                  </a:lnTo>
                  <a:lnTo>
                    <a:pt x="131" y="18"/>
                  </a:lnTo>
                  <a:lnTo>
                    <a:pt x="133" y="18"/>
                  </a:lnTo>
                  <a:lnTo>
                    <a:pt x="136" y="19"/>
                  </a:lnTo>
                  <a:lnTo>
                    <a:pt x="137" y="19"/>
                  </a:lnTo>
                  <a:lnTo>
                    <a:pt x="137" y="18"/>
                  </a:lnTo>
                  <a:lnTo>
                    <a:pt x="138" y="16"/>
                  </a:lnTo>
                  <a:lnTo>
                    <a:pt x="144" y="16"/>
                  </a:lnTo>
                  <a:lnTo>
                    <a:pt x="145" y="18"/>
                  </a:lnTo>
                  <a:lnTo>
                    <a:pt x="150" y="18"/>
                  </a:lnTo>
                  <a:lnTo>
                    <a:pt x="153" y="20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4" y="22"/>
                  </a:lnTo>
                  <a:lnTo>
                    <a:pt x="167" y="24"/>
                  </a:lnTo>
                  <a:lnTo>
                    <a:pt x="168" y="24"/>
                  </a:lnTo>
                  <a:lnTo>
                    <a:pt x="172" y="21"/>
                  </a:lnTo>
                  <a:lnTo>
                    <a:pt x="173" y="21"/>
                  </a:lnTo>
                  <a:lnTo>
                    <a:pt x="175" y="20"/>
                  </a:lnTo>
                  <a:lnTo>
                    <a:pt x="182" y="20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2" y="28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4" y="33"/>
                  </a:lnTo>
                  <a:lnTo>
                    <a:pt x="195" y="34"/>
                  </a:lnTo>
                  <a:lnTo>
                    <a:pt x="201" y="34"/>
                  </a:lnTo>
                  <a:lnTo>
                    <a:pt x="204" y="33"/>
                  </a:lnTo>
                  <a:lnTo>
                    <a:pt x="206" y="31"/>
                  </a:lnTo>
                  <a:lnTo>
                    <a:pt x="210" y="25"/>
                  </a:lnTo>
                  <a:lnTo>
                    <a:pt x="212" y="24"/>
                  </a:lnTo>
                  <a:lnTo>
                    <a:pt x="232" y="21"/>
                  </a:lnTo>
                  <a:lnTo>
                    <a:pt x="237" y="19"/>
                  </a:lnTo>
                  <a:lnTo>
                    <a:pt x="242" y="19"/>
                  </a:lnTo>
                  <a:lnTo>
                    <a:pt x="244" y="18"/>
                  </a:lnTo>
                  <a:lnTo>
                    <a:pt x="250" y="18"/>
                  </a:lnTo>
                  <a:lnTo>
                    <a:pt x="250" y="16"/>
                  </a:lnTo>
                  <a:lnTo>
                    <a:pt x="251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4" y="12"/>
                  </a:lnTo>
                  <a:lnTo>
                    <a:pt x="254" y="11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56" y="3"/>
                  </a:lnTo>
                  <a:lnTo>
                    <a:pt x="257" y="3"/>
                  </a:lnTo>
                  <a:lnTo>
                    <a:pt x="259" y="2"/>
                  </a:lnTo>
                  <a:lnTo>
                    <a:pt x="262" y="2"/>
                  </a:lnTo>
                  <a:lnTo>
                    <a:pt x="268" y="1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721140" y="5048237"/>
              <a:ext cx="1679575" cy="814386"/>
            </a:xfrm>
            <a:custGeom>
              <a:avLst/>
              <a:gdLst/>
              <a:ahLst/>
              <a:cxnLst>
                <a:cxn ang="0">
                  <a:pos x="596" y="495"/>
                </a:cxn>
                <a:cxn ang="0">
                  <a:pos x="614" y="498"/>
                </a:cxn>
                <a:cxn ang="0">
                  <a:pos x="595" y="494"/>
                </a:cxn>
                <a:cxn ang="0">
                  <a:pos x="988" y="283"/>
                </a:cxn>
                <a:cxn ang="0">
                  <a:pos x="265" y="285"/>
                </a:cxn>
                <a:cxn ang="0">
                  <a:pos x="242" y="238"/>
                </a:cxn>
                <a:cxn ang="0">
                  <a:pos x="251" y="243"/>
                </a:cxn>
                <a:cxn ang="0">
                  <a:pos x="129" y="202"/>
                </a:cxn>
                <a:cxn ang="0">
                  <a:pos x="119" y="207"/>
                </a:cxn>
                <a:cxn ang="0">
                  <a:pos x="112" y="201"/>
                </a:cxn>
                <a:cxn ang="0">
                  <a:pos x="143" y="196"/>
                </a:cxn>
                <a:cxn ang="0">
                  <a:pos x="136" y="196"/>
                </a:cxn>
                <a:cxn ang="0">
                  <a:pos x="179" y="189"/>
                </a:cxn>
                <a:cxn ang="0">
                  <a:pos x="167" y="186"/>
                </a:cxn>
                <a:cxn ang="0">
                  <a:pos x="948" y="172"/>
                </a:cxn>
                <a:cxn ang="0">
                  <a:pos x="136" y="172"/>
                </a:cxn>
                <a:cxn ang="0">
                  <a:pos x="1" y="156"/>
                </a:cxn>
                <a:cxn ang="0">
                  <a:pos x="6" y="135"/>
                </a:cxn>
                <a:cxn ang="0">
                  <a:pos x="976" y="5"/>
                </a:cxn>
                <a:cxn ang="0">
                  <a:pos x="981" y="20"/>
                </a:cxn>
                <a:cxn ang="0">
                  <a:pos x="995" y="15"/>
                </a:cxn>
                <a:cxn ang="0">
                  <a:pos x="1008" y="17"/>
                </a:cxn>
                <a:cxn ang="0">
                  <a:pos x="1027" y="12"/>
                </a:cxn>
                <a:cxn ang="0">
                  <a:pos x="1045" y="16"/>
                </a:cxn>
                <a:cxn ang="0">
                  <a:pos x="1057" y="33"/>
                </a:cxn>
                <a:cxn ang="0">
                  <a:pos x="1046" y="48"/>
                </a:cxn>
                <a:cxn ang="0">
                  <a:pos x="1027" y="63"/>
                </a:cxn>
                <a:cxn ang="0">
                  <a:pos x="1032" y="76"/>
                </a:cxn>
                <a:cxn ang="0">
                  <a:pos x="1031" y="98"/>
                </a:cxn>
                <a:cxn ang="0">
                  <a:pos x="1024" y="114"/>
                </a:cxn>
                <a:cxn ang="0">
                  <a:pos x="1025" y="133"/>
                </a:cxn>
                <a:cxn ang="0">
                  <a:pos x="1009" y="149"/>
                </a:cxn>
                <a:cxn ang="0">
                  <a:pos x="1018" y="169"/>
                </a:cxn>
                <a:cxn ang="0">
                  <a:pos x="1023" y="180"/>
                </a:cxn>
                <a:cxn ang="0">
                  <a:pos x="1013" y="189"/>
                </a:cxn>
                <a:cxn ang="0">
                  <a:pos x="1011" y="206"/>
                </a:cxn>
                <a:cxn ang="0">
                  <a:pos x="1023" y="227"/>
                </a:cxn>
                <a:cxn ang="0">
                  <a:pos x="1012" y="237"/>
                </a:cxn>
                <a:cxn ang="0">
                  <a:pos x="1006" y="261"/>
                </a:cxn>
                <a:cxn ang="0">
                  <a:pos x="990" y="282"/>
                </a:cxn>
                <a:cxn ang="0">
                  <a:pos x="964" y="278"/>
                </a:cxn>
                <a:cxn ang="0">
                  <a:pos x="940" y="280"/>
                </a:cxn>
                <a:cxn ang="0">
                  <a:pos x="948" y="263"/>
                </a:cxn>
                <a:cxn ang="0">
                  <a:pos x="948" y="232"/>
                </a:cxn>
                <a:cxn ang="0">
                  <a:pos x="944" y="203"/>
                </a:cxn>
                <a:cxn ang="0">
                  <a:pos x="955" y="206"/>
                </a:cxn>
                <a:cxn ang="0">
                  <a:pos x="949" y="202"/>
                </a:cxn>
                <a:cxn ang="0">
                  <a:pos x="931" y="205"/>
                </a:cxn>
                <a:cxn ang="0">
                  <a:pos x="943" y="186"/>
                </a:cxn>
                <a:cxn ang="0">
                  <a:pos x="936" y="184"/>
                </a:cxn>
                <a:cxn ang="0">
                  <a:pos x="920" y="189"/>
                </a:cxn>
                <a:cxn ang="0">
                  <a:pos x="925" y="166"/>
                </a:cxn>
                <a:cxn ang="0">
                  <a:pos x="932" y="152"/>
                </a:cxn>
                <a:cxn ang="0">
                  <a:pos x="949" y="114"/>
                </a:cxn>
                <a:cxn ang="0">
                  <a:pos x="950" y="88"/>
                </a:cxn>
                <a:cxn ang="0">
                  <a:pos x="957" y="78"/>
                </a:cxn>
                <a:cxn ang="0">
                  <a:pos x="955" y="65"/>
                </a:cxn>
                <a:cxn ang="0">
                  <a:pos x="949" y="37"/>
                </a:cxn>
                <a:cxn ang="0">
                  <a:pos x="945" y="17"/>
                </a:cxn>
                <a:cxn ang="0">
                  <a:pos x="961" y="4"/>
                </a:cxn>
              </a:cxnLst>
              <a:rect l="0" t="0" r="r" b="b"/>
              <a:pathLst>
                <a:path w="1058" h="513">
                  <a:moveTo>
                    <a:pt x="623" y="510"/>
                  </a:moveTo>
                  <a:lnTo>
                    <a:pt x="625" y="512"/>
                  </a:lnTo>
                  <a:lnTo>
                    <a:pt x="625" y="513"/>
                  </a:lnTo>
                  <a:lnTo>
                    <a:pt x="623" y="510"/>
                  </a:lnTo>
                  <a:close/>
                  <a:moveTo>
                    <a:pt x="622" y="509"/>
                  </a:moveTo>
                  <a:lnTo>
                    <a:pt x="623" y="510"/>
                  </a:lnTo>
                  <a:lnTo>
                    <a:pt x="622" y="510"/>
                  </a:lnTo>
                  <a:lnTo>
                    <a:pt x="622" y="509"/>
                  </a:lnTo>
                  <a:close/>
                  <a:moveTo>
                    <a:pt x="595" y="494"/>
                  </a:moveTo>
                  <a:lnTo>
                    <a:pt x="596" y="494"/>
                  </a:lnTo>
                  <a:lnTo>
                    <a:pt x="596" y="495"/>
                  </a:lnTo>
                  <a:lnTo>
                    <a:pt x="597" y="496"/>
                  </a:lnTo>
                  <a:lnTo>
                    <a:pt x="598" y="496"/>
                  </a:lnTo>
                  <a:lnTo>
                    <a:pt x="599" y="497"/>
                  </a:lnTo>
                  <a:lnTo>
                    <a:pt x="601" y="497"/>
                  </a:lnTo>
                  <a:lnTo>
                    <a:pt x="602" y="496"/>
                  </a:lnTo>
                  <a:lnTo>
                    <a:pt x="604" y="496"/>
                  </a:lnTo>
                  <a:lnTo>
                    <a:pt x="607" y="495"/>
                  </a:lnTo>
                  <a:lnTo>
                    <a:pt x="607" y="496"/>
                  </a:lnTo>
                  <a:lnTo>
                    <a:pt x="608" y="496"/>
                  </a:lnTo>
                  <a:lnTo>
                    <a:pt x="610" y="498"/>
                  </a:lnTo>
                  <a:lnTo>
                    <a:pt x="614" y="498"/>
                  </a:lnTo>
                  <a:lnTo>
                    <a:pt x="614" y="500"/>
                  </a:lnTo>
                  <a:lnTo>
                    <a:pt x="616" y="500"/>
                  </a:lnTo>
                  <a:lnTo>
                    <a:pt x="611" y="502"/>
                  </a:lnTo>
                  <a:lnTo>
                    <a:pt x="611" y="504"/>
                  </a:lnTo>
                  <a:lnTo>
                    <a:pt x="609" y="506"/>
                  </a:lnTo>
                  <a:lnTo>
                    <a:pt x="603" y="506"/>
                  </a:lnTo>
                  <a:lnTo>
                    <a:pt x="597" y="502"/>
                  </a:lnTo>
                  <a:lnTo>
                    <a:pt x="595" y="501"/>
                  </a:lnTo>
                  <a:lnTo>
                    <a:pt x="592" y="498"/>
                  </a:lnTo>
                  <a:lnTo>
                    <a:pt x="592" y="496"/>
                  </a:lnTo>
                  <a:lnTo>
                    <a:pt x="595" y="494"/>
                  </a:lnTo>
                  <a:close/>
                  <a:moveTo>
                    <a:pt x="630" y="482"/>
                  </a:moveTo>
                  <a:lnTo>
                    <a:pt x="633" y="482"/>
                  </a:lnTo>
                  <a:lnTo>
                    <a:pt x="633" y="484"/>
                  </a:lnTo>
                  <a:lnTo>
                    <a:pt x="630" y="484"/>
                  </a:lnTo>
                  <a:lnTo>
                    <a:pt x="630" y="485"/>
                  </a:lnTo>
                  <a:lnTo>
                    <a:pt x="629" y="485"/>
                  </a:lnTo>
                  <a:lnTo>
                    <a:pt x="629" y="483"/>
                  </a:lnTo>
                  <a:lnTo>
                    <a:pt x="630" y="482"/>
                  </a:lnTo>
                  <a:close/>
                  <a:moveTo>
                    <a:pt x="987" y="282"/>
                  </a:moveTo>
                  <a:lnTo>
                    <a:pt x="988" y="282"/>
                  </a:lnTo>
                  <a:lnTo>
                    <a:pt x="988" y="283"/>
                  </a:lnTo>
                  <a:lnTo>
                    <a:pt x="987" y="283"/>
                  </a:lnTo>
                  <a:lnTo>
                    <a:pt x="987" y="282"/>
                  </a:lnTo>
                  <a:close/>
                  <a:moveTo>
                    <a:pt x="984" y="282"/>
                  </a:moveTo>
                  <a:lnTo>
                    <a:pt x="987" y="283"/>
                  </a:lnTo>
                  <a:lnTo>
                    <a:pt x="984" y="283"/>
                  </a:lnTo>
                  <a:lnTo>
                    <a:pt x="984" y="282"/>
                  </a:lnTo>
                  <a:close/>
                  <a:moveTo>
                    <a:pt x="257" y="281"/>
                  </a:moveTo>
                  <a:lnTo>
                    <a:pt x="263" y="281"/>
                  </a:lnTo>
                  <a:lnTo>
                    <a:pt x="263" y="282"/>
                  </a:lnTo>
                  <a:lnTo>
                    <a:pt x="265" y="283"/>
                  </a:lnTo>
                  <a:lnTo>
                    <a:pt x="265" y="285"/>
                  </a:lnTo>
                  <a:lnTo>
                    <a:pt x="257" y="285"/>
                  </a:lnTo>
                  <a:lnTo>
                    <a:pt x="257" y="281"/>
                  </a:lnTo>
                  <a:close/>
                  <a:moveTo>
                    <a:pt x="950" y="243"/>
                  </a:moveTo>
                  <a:lnTo>
                    <a:pt x="950" y="244"/>
                  </a:lnTo>
                  <a:lnTo>
                    <a:pt x="951" y="243"/>
                  </a:lnTo>
                  <a:lnTo>
                    <a:pt x="950" y="243"/>
                  </a:lnTo>
                  <a:close/>
                  <a:moveTo>
                    <a:pt x="230" y="233"/>
                  </a:moveTo>
                  <a:lnTo>
                    <a:pt x="234" y="233"/>
                  </a:lnTo>
                  <a:lnTo>
                    <a:pt x="236" y="235"/>
                  </a:lnTo>
                  <a:lnTo>
                    <a:pt x="236" y="237"/>
                  </a:lnTo>
                  <a:lnTo>
                    <a:pt x="242" y="238"/>
                  </a:lnTo>
                  <a:lnTo>
                    <a:pt x="243" y="237"/>
                  </a:lnTo>
                  <a:lnTo>
                    <a:pt x="244" y="237"/>
                  </a:lnTo>
                  <a:lnTo>
                    <a:pt x="246" y="238"/>
                  </a:lnTo>
                  <a:lnTo>
                    <a:pt x="247" y="237"/>
                  </a:lnTo>
                  <a:lnTo>
                    <a:pt x="250" y="236"/>
                  </a:lnTo>
                  <a:lnTo>
                    <a:pt x="256" y="236"/>
                  </a:lnTo>
                  <a:lnTo>
                    <a:pt x="259" y="237"/>
                  </a:lnTo>
                  <a:lnTo>
                    <a:pt x="260" y="238"/>
                  </a:lnTo>
                  <a:lnTo>
                    <a:pt x="260" y="240"/>
                  </a:lnTo>
                  <a:lnTo>
                    <a:pt x="257" y="243"/>
                  </a:lnTo>
                  <a:lnTo>
                    <a:pt x="251" y="243"/>
                  </a:lnTo>
                  <a:lnTo>
                    <a:pt x="249" y="244"/>
                  </a:lnTo>
                  <a:lnTo>
                    <a:pt x="243" y="244"/>
                  </a:lnTo>
                  <a:lnTo>
                    <a:pt x="242" y="243"/>
                  </a:lnTo>
                  <a:lnTo>
                    <a:pt x="236" y="243"/>
                  </a:lnTo>
                  <a:lnTo>
                    <a:pt x="230" y="238"/>
                  </a:lnTo>
                  <a:lnTo>
                    <a:pt x="229" y="237"/>
                  </a:lnTo>
                  <a:lnTo>
                    <a:pt x="230" y="233"/>
                  </a:lnTo>
                  <a:close/>
                  <a:moveTo>
                    <a:pt x="117" y="199"/>
                  </a:moveTo>
                  <a:lnTo>
                    <a:pt x="123" y="199"/>
                  </a:lnTo>
                  <a:lnTo>
                    <a:pt x="128" y="202"/>
                  </a:lnTo>
                  <a:lnTo>
                    <a:pt x="129" y="202"/>
                  </a:lnTo>
                  <a:lnTo>
                    <a:pt x="130" y="203"/>
                  </a:lnTo>
                  <a:lnTo>
                    <a:pt x="131" y="203"/>
                  </a:lnTo>
                  <a:lnTo>
                    <a:pt x="133" y="205"/>
                  </a:lnTo>
                  <a:lnTo>
                    <a:pt x="136" y="205"/>
                  </a:lnTo>
                  <a:lnTo>
                    <a:pt x="137" y="206"/>
                  </a:lnTo>
                  <a:lnTo>
                    <a:pt x="137" y="207"/>
                  </a:lnTo>
                  <a:lnTo>
                    <a:pt x="130" y="207"/>
                  </a:lnTo>
                  <a:lnTo>
                    <a:pt x="129" y="208"/>
                  </a:lnTo>
                  <a:lnTo>
                    <a:pt x="128" y="208"/>
                  </a:lnTo>
                  <a:lnTo>
                    <a:pt x="128" y="207"/>
                  </a:lnTo>
                  <a:lnTo>
                    <a:pt x="119" y="207"/>
                  </a:lnTo>
                  <a:lnTo>
                    <a:pt x="117" y="205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7" y="199"/>
                  </a:lnTo>
                  <a:close/>
                  <a:moveTo>
                    <a:pt x="107" y="194"/>
                  </a:moveTo>
                  <a:lnTo>
                    <a:pt x="108" y="194"/>
                  </a:lnTo>
                  <a:lnTo>
                    <a:pt x="112" y="196"/>
                  </a:lnTo>
                  <a:lnTo>
                    <a:pt x="113" y="196"/>
                  </a:lnTo>
                  <a:lnTo>
                    <a:pt x="113" y="199"/>
                  </a:lnTo>
                  <a:lnTo>
                    <a:pt x="112" y="200"/>
                  </a:lnTo>
                  <a:lnTo>
                    <a:pt x="112" y="201"/>
                  </a:lnTo>
                  <a:lnTo>
                    <a:pt x="107" y="201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07" y="194"/>
                  </a:lnTo>
                  <a:close/>
                  <a:moveTo>
                    <a:pt x="125" y="188"/>
                  </a:moveTo>
                  <a:lnTo>
                    <a:pt x="126" y="188"/>
                  </a:lnTo>
                  <a:lnTo>
                    <a:pt x="129" y="190"/>
                  </a:lnTo>
                  <a:lnTo>
                    <a:pt x="137" y="193"/>
                  </a:lnTo>
                  <a:lnTo>
                    <a:pt x="143" y="196"/>
                  </a:lnTo>
                  <a:lnTo>
                    <a:pt x="147" y="197"/>
                  </a:lnTo>
                  <a:lnTo>
                    <a:pt x="149" y="200"/>
                  </a:lnTo>
                  <a:lnTo>
                    <a:pt x="145" y="200"/>
                  </a:lnTo>
                  <a:lnTo>
                    <a:pt x="143" y="199"/>
                  </a:lnTo>
                  <a:lnTo>
                    <a:pt x="142" y="199"/>
                  </a:lnTo>
                  <a:lnTo>
                    <a:pt x="141" y="197"/>
                  </a:lnTo>
                  <a:lnTo>
                    <a:pt x="138" y="197"/>
                  </a:lnTo>
                  <a:lnTo>
                    <a:pt x="138" y="196"/>
                  </a:lnTo>
                  <a:lnTo>
                    <a:pt x="137" y="197"/>
                  </a:lnTo>
                  <a:lnTo>
                    <a:pt x="137" y="196"/>
                  </a:lnTo>
                  <a:lnTo>
                    <a:pt x="136" y="196"/>
                  </a:lnTo>
                  <a:lnTo>
                    <a:pt x="136" y="195"/>
                  </a:lnTo>
                  <a:lnTo>
                    <a:pt x="131" y="194"/>
                  </a:lnTo>
                  <a:lnTo>
                    <a:pt x="130" y="194"/>
                  </a:lnTo>
                  <a:lnTo>
                    <a:pt x="130" y="193"/>
                  </a:lnTo>
                  <a:lnTo>
                    <a:pt x="129" y="192"/>
                  </a:lnTo>
                  <a:lnTo>
                    <a:pt x="128" y="192"/>
                  </a:lnTo>
                  <a:lnTo>
                    <a:pt x="125" y="189"/>
                  </a:lnTo>
                  <a:lnTo>
                    <a:pt x="125" y="188"/>
                  </a:lnTo>
                  <a:close/>
                  <a:moveTo>
                    <a:pt x="167" y="186"/>
                  </a:moveTo>
                  <a:lnTo>
                    <a:pt x="175" y="186"/>
                  </a:lnTo>
                  <a:lnTo>
                    <a:pt x="179" y="189"/>
                  </a:lnTo>
                  <a:lnTo>
                    <a:pt x="179" y="190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8" y="195"/>
                  </a:lnTo>
                  <a:lnTo>
                    <a:pt x="176" y="194"/>
                  </a:lnTo>
                  <a:lnTo>
                    <a:pt x="168" y="194"/>
                  </a:lnTo>
                  <a:lnTo>
                    <a:pt x="164" y="190"/>
                  </a:lnTo>
                  <a:lnTo>
                    <a:pt x="164" y="188"/>
                  </a:lnTo>
                  <a:lnTo>
                    <a:pt x="167" y="186"/>
                  </a:lnTo>
                  <a:close/>
                  <a:moveTo>
                    <a:pt x="937" y="183"/>
                  </a:moveTo>
                  <a:lnTo>
                    <a:pt x="938" y="183"/>
                  </a:lnTo>
                  <a:lnTo>
                    <a:pt x="938" y="184"/>
                  </a:lnTo>
                  <a:lnTo>
                    <a:pt x="937" y="184"/>
                  </a:lnTo>
                  <a:lnTo>
                    <a:pt x="937" y="183"/>
                  </a:lnTo>
                  <a:close/>
                  <a:moveTo>
                    <a:pt x="938" y="182"/>
                  </a:moveTo>
                  <a:lnTo>
                    <a:pt x="939" y="182"/>
                  </a:lnTo>
                  <a:lnTo>
                    <a:pt x="938" y="183"/>
                  </a:lnTo>
                  <a:lnTo>
                    <a:pt x="938" y="182"/>
                  </a:lnTo>
                  <a:close/>
                  <a:moveTo>
                    <a:pt x="949" y="170"/>
                  </a:moveTo>
                  <a:lnTo>
                    <a:pt x="948" y="172"/>
                  </a:lnTo>
                  <a:lnTo>
                    <a:pt x="950" y="170"/>
                  </a:lnTo>
                  <a:lnTo>
                    <a:pt x="949" y="170"/>
                  </a:lnTo>
                  <a:close/>
                  <a:moveTo>
                    <a:pt x="137" y="169"/>
                  </a:moveTo>
                  <a:lnTo>
                    <a:pt x="138" y="170"/>
                  </a:lnTo>
                  <a:lnTo>
                    <a:pt x="138" y="169"/>
                  </a:lnTo>
                  <a:lnTo>
                    <a:pt x="141" y="171"/>
                  </a:lnTo>
                  <a:lnTo>
                    <a:pt x="141" y="172"/>
                  </a:lnTo>
                  <a:lnTo>
                    <a:pt x="142" y="172"/>
                  </a:lnTo>
                  <a:lnTo>
                    <a:pt x="141" y="174"/>
                  </a:lnTo>
                  <a:lnTo>
                    <a:pt x="137" y="174"/>
                  </a:lnTo>
                  <a:lnTo>
                    <a:pt x="136" y="172"/>
                  </a:lnTo>
                  <a:lnTo>
                    <a:pt x="136" y="170"/>
                  </a:lnTo>
                  <a:lnTo>
                    <a:pt x="137" y="169"/>
                  </a:lnTo>
                  <a:close/>
                  <a:moveTo>
                    <a:pt x="2" y="146"/>
                  </a:moveTo>
                  <a:lnTo>
                    <a:pt x="4" y="146"/>
                  </a:lnTo>
                  <a:lnTo>
                    <a:pt x="4" y="149"/>
                  </a:lnTo>
                  <a:lnTo>
                    <a:pt x="5" y="149"/>
                  </a:lnTo>
                  <a:lnTo>
                    <a:pt x="5" y="147"/>
                  </a:lnTo>
                  <a:lnTo>
                    <a:pt x="6" y="149"/>
                  </a:lnTo>
                  <a:lnTo>
                    <a:pt x="6" y="155"/>
                  </a:lnTo>
                  <a:lnTo>
                    <a:pt x="5" y="156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close/>
                  <a:moveTo>
                    <a:pt x="6" y="135"/>
                  </a:moveTo>
                  <a:lnTo>
                    <a:pt x="8" y="135"/>
                  </a:lnTo>
                  <a:lnTo>
                    <a:pt x="8" y="139"/>
                  </a:lnTo>
                  <a:lnTo>
                    <a:pt x="6" y="139"/>
                  </a:lnTo>
                  <a:lnTo>
                    <a:pt x="6" y="135"/>
                  </a:lnTo>
                  <a:close/>
                  <a:moveTo>
                    <a:pt x="952" y="78"/>
                  </a:moveTo>
                  <a:lnTo>
                    <a:pt x="952" y="83"/>
                  </a:lnTo>
                  <a:lnTo>
                    <a:pt x="951" y="84"/>
                  </a:lnTo>
                  <a:lnTo>
                    <a:pt x="952" y="78"/>
                  </a:lnTo>
                  <a:close/>
                  <a:moveTo>
                    <a:pt x="952" y="77"/>
                  </a:moveTo>
                  <a:lnTo>
                    <a:pt x="952" y="78"/>
                  </a:lnTo>
                  <a:lnTo>
                    <a:pt x="952" y="77"/>
                  </a:lnTo>
                  <a:close/>
                  <a:moveTo>
                    <a:pt x="971" y="0"/>
                  </a:moveTo>
                  <a:lnTo>
                    <a:pt x="974" y="0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6" y="4"/>
                  </a:lnTo>
                  <a:lnTo>
                    <a:pt x="977" y="5"/>
                  </a:lnTo>
                  <a:lnTo>
                    <a:pt x="979" y="5"/>
                  </a:lnTo>
                  <a:lnTo>
                    <a:pt x="979" y="8"/>
                  </a:lnTo>
                  <a:lnTo>
                    <a:pt x="977" y="8"/>
                  </a:lnTo>
                  <a:lnTo>
                    <a:pt x="977" y="9"/>
                  </a:lnTo>
                  <a:lnTo>
                    <a:pt x="973" y="14"/>
                  </a:lnTo>
                  <a:lnTo>
                    <a:pt x="973" y="16"/>
                  </a:lnTo>
                  <a:lnTo>
                    <a:pt x="975" y="17"/>
                  </a:lnTo>
                  <a:lnTo>
                    <a:pt x="975" y="20"/>
                  </a:lnTo>
                  <a:lnTo>
                    <a:pt x="981" y="20"/>
                  </a:lnTo>
                  <a:lnTo>
                    <a:pt x="982" y="17"/>
                  </a:lnTo>
                  <a:lnTo>
                    <a:pt x="982" y="16"/>
                  </a:lnTo>
                  <a:lnTo>
                    <a:pt x="986" y="16"/>
                  </a:lnTo>
                  <a:lnTo>
                    <a:pt x="986" y="14"/>
                  </a:lnTo>
                  <a:lnTo>
                    <a:pt x="987" y="14"/>
                  </a:lnTo>
                  <a:lnTo>
                    <a:pt x="987" y="17"/>
                  </a:lnTo>
                  <a:lnTo>
                    <a:pt x="988" y="17"/>
                  </a:lnTo>
                  <a:lnTo>
                    <a:pt x="988" y="16"/>
                  </a:lnTo>
                  <a:lnTo>
                    <a:pt x="990" y="16"/>
                  </a:lnTo>
                  <a:lnTo>
                    <a:pt x="993" y="15"/>
                  </a:lnTo>
                  <a:lnTo>
                    <a:pt x="995" y="15"/>
                  </a:lnTo>
                  <a:lnTo>
                    <a:pt x="996" y="16"/>
                  </a:lnTo>
                  <a:lnTo>
                    <a:pt x="999" y="16"/>
                  </a:lnTo>
                  <a:lnTo>
                    <a:pt x="999" y="18"/>
                  </a:lnTo>
                  <a:lnTo>
                    <a:pt x="1002" y="18"/>
                  </a:lnTo>
                  <a:lnTo>
                    <a:pt x="1002" y="16"/>
                  </a:lnTo>
                  <a:lnTo>
                    <a:pt x="1004" y="16"/>
                  </a:lnTo>
                  <a:lnTo>
                    <a:pt x="1004" y="17"/>
                  </a:lnTo>
                  <a:lnTo>
                    <a:pt x="1005" y="17"/>
                  </a:lnTo>
                  <a:lnTo>
                    <a:pt x="1006" y="18"/>
                  </a:lnTo>
                  <a:lnTo>
                    <a:pt x="1006" y="20"/>
                  </a:lnTo>
                  <a:lnTo>
                    <a:pt x="1008" y="17"/>
                  </a:lnTo>
                  <a:lnTo>
                    <a:pt x="1011" y="17"/>
                  </a:lnTo>
                  <a:lnTo>
                    <a:pt x="1014" y="16"/>
                  </a:lnTo>
                  <a:lnTo>
                    <a:pt x="1015" y="16"/>
                  </a:lnTo>
                  <a:lnTo>
                    <a:pt x="1015" y="15"/>
                  </a:lnTo>
                  <a:lnTo>
                    <a:pt x="1017" y="15"/>
                  </a:lnTo>
                  <a:lnTo>
                    <a:pt x="1017" y="10"/>
                  </a:lnTo>
                  <a:lnTo>
                    <a:pt x="1020" y="10"/>
                  </a:lnTo>
                  <a:lnTo>
                    <a:pt x="1023" y="12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7" y="12"/>
                  </a:lnTo>
                  <a:lnTo>
                    <a:pt x="1031" y="12"/>
                  </a:lnTo>
                  <a:lnTo>
                    <a:pt x="1032" y="11"/>
                  </a:lnTo>
                  <a:lnTo>
                    <a:pt x="1032" y="10"/>
                  </a:lnTo>
                  <a:lnTo>
                    <a:pt x="1033" y="10"/>
                  </a:lnTo>
                  <a:lnTo>
                    <a:pt x="1035" y="12"/>
                  </a:lnTo>
                  <a:lnTo>
                    <a:pt x="1040" y="12"/>
                  </a:lnTo>
                  <a:lnTo>
                    <a:pt x="1040" y="11"/>
                  </a:lnTo>
                  <a:lnTo>
                    <a:pt x="1042" y="11"/>
                  </a:lnTo>
                  <a:lnTo>
                    <a:pt x="1043" y="12"/>
                  </a:lnTo>
                  <a:lnTo>
                    <a:pt x="1043" y="16"/>
                  </a:lnTo>
                  <a:lnTo>
                    <a:pt x="1045" y="16"/>
                  </a:lnTo>
                  <a:lnTo>
                    <a:pt x="1044" y="17"/>
                  </a:lnTo>
                  <a:lnTo>
                    <a:pt x="1043" y="22"/>
                  </a:lnTo>
                  <a:lnTo>
                    <a:pt x="1043" y="27"/>
                  </a:lnTo>
                  <a:lnTo>
                    <a:pt x="1044" y="28"/>
                  </a:lnTo>
                  <a:lnTo>
                    <a:pt x="1046" y="28"/>
                  </a:lnTo>
                  <a:lnTo>
                    <a:pt x="1048" y="27"/>
                  </a:lnTo>
                  <a:lnTo>
                    <a:pt x="1051" y="28"/>
                  </a:lnTo>
                  <a:lnTo>
                    <a:pt x="1054" y="29"/>
                  </a:lnTo>
                  <a:lnTo>
                    <a:pt x="1055" y="30"/>
                  </a:lnTo>
                  <a:lnTo>
                    <a:pt x="1057" y="31"/>
                  </a:lnTo>
                  <a:lnTo>
                    <a:pt x="1057" y="33"/>
                  </a:lnTo>
                  <a:lnTo>
                    <a:pt x="1058" y="33"/>
                  </a:lnTo>
                  <a:lnTo>
                    <a:pt x="1056" y="36"/>
                  </a:lnTo>
                  <a:lnTo>
                    <a:pt x="1055" y="37"/>
                  </a:lnTo>
                  <a:lnTo>
                    <a:pt x="1055" y="39"/>
                  </a:lnTo>
                  <a:lnTo>
                    <a:pt x="1054" y="41"/>
                  </a:lnTo>
                  <a:lnTo>
                    <a:pt x="1054" y="42"/>
                  </a:lnTo>
                  <a:lnTo>
                    <a:pt x="1051" y="42"/>
                  </a:lnTo>
                  <a:lnTo>
                    <a:pt x="1051" y="43"/>
                  </a:lnTo>
                  <a:lnTo>
                    <a:pt x="1050" y="43"/>
                  </a:lnTo>
                  <a:lnTo>
                    <a:pt x="1049" y="46"/>
                  </a:lnTo>
                  <a:lnTo>
                    <a:pt x="1046" y="48"/>
                  </a:lnTo>
                  <a:lnTo>
                    <a:pt x="1043" y="49"/>
                  </a:lnTo>
                  <a:lnTo>
                    <a:pt x="1040" y="49"/>
                  </a:lnTo>
                  <a:lnTo>
                    <a:pt x="1039" y="51"/>
                  </a:lnTo>
                  <a:lnTo>
                    <a:pt x="1038" y="53"/>
                  </a:lnTo>
                  <a:lnTo>
                    <a:pt x="1035" y="57"/>
                  </a:lnTo>
                  <a:lnTo>
                    <a:pt x="1035" y="59"/>
                  </a:lnTo>
                  <a:lnTo>
                    <a:pt x="1033" y="61"/>
                  </a:lnTo>
                  <a:lnTo>
                    <a:pt x="1032" y="63"/>
                  </a:lnTo>
                  <a:lnTo>
                    <a:pt x="1031" y="63"/>
                  </a:lnTo>
                  <a:lnTo>
                    <a:pt x="1029" y="61"/>
                  </a:lnTo>
                  <a:lnTo>
                    <a:pt x="1027" y="63"/>
                  </a:lnTo>
                  <a:lnTo>
                    <a:pt x="1027" y="65"/>
                  </a:lnTo>
                  <a:lnTo>
                    <a:pt x="1029" y="67"/>
                  </a:lnTo>
                  <a:lnTo>
                    <a:pt x="1030" y="67"/>
                  </a:lnTo>
                  <a:lnTo>
                    <a:pt x="1030" y="70"/>
                  </a:lnTo>
                  <a:lnTo>
                    <a:pt x="1031" y="71"/>
                  </a:lnTo>
                  <a:lnTo>
                    <a:pt x="1031" y="72"/>
                  </a:lnTo>
                  <a:lnTo>
                    <a:pt x="1032" y="72"/>
                  </a:lnTo>
                  <a:lnTo>
                    <a:pt x="1032" y="73"/>
                  </a:lnTo>
                  <a:lnTo>
                    <a:pt x="1031" y="74"/>
                  </a:lnTo>
                  <a:lnTo>
                    <a:pt x="1031" y="76"/>
                  </a:lnTo>
                  <a:lnTo>
                    <a:pt x="1032" y="76"/>
                  </a:lnTo>
                  <a:lnTo>
                    <a:pt x="1032" y="77"/>
                  </a:lnTo>
                  <a:lnTo>
                    <a:pt x="1031" y="77"/>
                  </a:lnTo>
                  <a:lnTo>
                    <a:pt x="1031" y="79"/>
                  </a:lnTo>
                  <a:lnTo>
                    <a:pt x="1032" y="82"/>
                  </a:lnTo>
                  <a:lnTo>
                    <a:pt x="1032" y="85"/>
                  </a:lnTo>
                  <a:lnTo>
                    <a:pt x="1031" y="88"/>
                  </a:lnTo>
                  <a:lnTo>
                    <a:pt x="1031" y="90"/>
                  </a:lnTo>
                  <a:lnTo>
                    <a:pt x="1032" y="90"/>
                  </a:lnTo>
                  <a:lnTo>
                    <a:pt x="1032" y="92"/>
                  </a:lnTo>
                  <a:lnTo>
                    <a:pt x="1031" y="94"/>
                  </a:lnTo>
                  <a:lnTo>
                    <a:pt x="1031" y="98"/>
                  </a:lnTo>
                  <a:lnTo>
                    <a:pt x="1033" y="101"/>
                  </a:lnTo>
                  <a:lnTo>
                    <a:pt x="1030" y="104"/>
                  </a:lnTo>
                  <a:lnTo>
                    <a:pt x="1030" y="106"/>
                  </a:lnTo>
                  <a:lnTo>
                    <a:pt x="1029" y="107"/>
                  </a:lnTo>
                  <a:lnTo>
                    <a:pt x="1026" y="107"/>
                  </a:lnTo>
                  <a:lnTo>
                    <a:pt x="1025" y="108"/>
                  </a:lnTo>
                  <a:lnTo>
                    <a:pt x="1024" y="108"/>
                  </a:lnTo>
                  <a:lnTo>
                    <a:pt x="1023" y="110"/>
                  </a:lnTo>
                  <a:lnTo>
                    <a:pt x="1023" y="112"/>
                  </a:lnTo>
                  <a:lnTo>
                    <a:pt x="1024" y="113"/>
                  </a:lnTo>
                  <a:lnTo>
                    <a:pt x="1024" y="114"/>
                  </a:lnTo>
                  <a:lnTo>
                    <a:pt x="1026" y="114"/>
                  </a:lnTo>
                  <a:lnTo>
                    <a:pt x="1026" y="115"/>
                  </a:lnTo>
                  <a:lnTo>
                    <a:pt x="1027" y="115"/>
                  </a:lnTo>
                  <a:lnTo>
                    <a:pt x="1029" y="116"/>
                  </a:lnTo>
                  <a:lnTo>
                    <a:pt x="1030" y="120"/>
                  </a:lnTo>
                  <a:lnTo>
                    <a:pt x="1029" y="121"/>
                  </a:lnTo>
                  <a:lnTo>
                    <a:pt x="1029" y="125"/>
                  </a:lnTo>
                  <a:lnTo>
                    <a:pt x="1027" y="125"/>
                  </a:lnTo>
                  <a:lnTo>
                    <a:pt x="1027" y="128"/>
                  </a:lnTo>
                  <a:lnTo>
                    <a:pt x="1025" y="131"/>
                  </a:lnTo>
                  <a:lnTo>
                    <a:pt x="1025" y="133"/>
                  </a:lnTo>
                  <a:lnTo>
                    <a:pt x="1024" y="134"/>
                  </a:lnTo>
                  <a:lnTo>
                    <a:pt x="1024" y="137"/>
                  </a:lnTo>
                  <a:lnTo>
                    <a:pt x="1023" y="138"/>
                  </a:lnTo>
                  <a:lnTo>
                    <a:pt x="1001" y="138"/>
                  </a:lnTo>
                  <a:lnTo>
                    <a:pt x="1001" y="139"/>
                  </a:lnTo>
                  <a:lnTo>
                    <a:pt x="1002" y="143"/>
                  </a:lnTo>
                  <a:lnTo>
                    <a:pt x="1006" y="146"/>
                  </a:lnTo>
                  <a:lnTo>
                    <a:pt x="1007" y="146"/>
                  </a:lnTo>
                  <a:lnTo>
                    <a:pt x="1007" y="147"/>
                  </a:lnTo>
                  <a:lnTo>
                    <a:pt x="1008" y="149"/>
                  </a:lnTo>
                  <a:lnTo>
                    <a:pt x="1009" y="149"/>
                  </a:lnTo>
                  <a:lnTo>
                    <a:pt x="1011" y="150"/>
                  </a:lnTo>
                  <a:lnTo>
                    <a:pt x="1012" y="150"/>
                  </a:lnTo>
                  <a:lnTo>
                    <a:pt x="1012" y="151"/>
                  </a:lnTo>
                  <a:lnTo>
                    <a:pt x="1011" y="152"/>
                  </a:lnTo>
                  <a:lnTo>
                    <a:pt x="1011" y="157"/>
                  </a:lnTo>
                  <a:lnTo>
                    <a:pt x="1014" y="160"/>
                  </a:lnTo>
                  <a:lnTo>
                    <a:pt x="1013" y="162"/>
                  </a:lnTo>
                  <a:lnTo>
                    <a:pt x="1013" y="163"/>
                  </a:lnTo>
                  <a:lnTo>
                    <a:pt x="1015" y="165"/>
                  </a:lnTo>
                  <a:lnTo>
                    <a:pt x="1018" y="165"/>
                  </a:lnTo>
                  <a:lnTo>
                    <a:pt x="1018" y="169"/>
                  </a:lnTo>
                  <a:lnTo>
                    <a:pt x="1019" y="170"/>
                  </a:lnTo>
                  <a:lnTo>
                    <a:pt x="1020" y="170"/>
                  </a:lnTo>
                  <a:lnTo>
                    <a:pt x="1020" y="169"/>
                  </a:lnTo>
                  <a:lnTo>
                    <a:pt x="1023" y="169"/>
                  </a:lnTo>
                  <a:lnTo>
                    <a:pt x="1024" y="170"/>
                  </a:lnTo>
                  <a:lnTo>
                    <a:pt x="1025" y="170"/>
                  </a:lnTo>
                  <a:lnTo>
                    <a:pt x="1025" y="174"/>
                  </a:lnTo>
                  <a:lnTo>
                    <a:pt x="1026" y="174"/>
                  </a:lnTo>
                  <a:lnTo>
                    <a:pt x="1025" y="175"/>
                  </a:lnTo>
                  <a:lnTo>
                    <a:pt x="1024" y="178"/>
                  </a:lnTo>
                  <a:lnTo>
                    <a:pt x="1023" y="180"/>
                  </a:lnTo>
                  <a:lnTo>
                    <a:pt x="1021" y="180"/>
                  </a:lnTo>
                  <a:lnTo>
                    <a:pt x="1023" y="181"/>
                  </a:lnTo>
                  <a:lnTo>
                    <a:pt x="1023" y="183"/>
                  </a:lnTo>
                  <a:lnTo>
                    <a:pt x="1021" y="183"/>
                  </a:lnTo>
                  <a:lnTo>
                    <a:pt x="1021" y="184"/>
                  </a:lnTo>
                  <a:lnTo>
                    <a:pt x="1018" y="184"/>
                  </a:lnTo>
                  <a:lnTo>
                    <a:pt x="1018" y="186"/>
                  </a:lnTo>
                  <a:lnTo>
                    <a:pt x="1017" y="187"/>
                  </a:lnTo>
                  <a:lnTo>
                    <a:pt x="1015" y="187"/>
                  </a:lnTo>
                  <a:lnTo>
                    <a:pt x="1015" y="188"/>
                  </a:lnTo>
                  <a:lnTo>
                    <a:pt x="1013" y="189"/>
                  </a:lnTo>
                  <a:lnTo>
                    <a:pt x="1013" y="190"/>
                  </a:lnTo>
                  <a:lnTo>
                    <a:pt x="1012" y="193"/>
                  </a:lnTo>
                  <a:lnTo>
                    <a:pt x="1012" y="194"/>
                  </a:lnTo>
                  <a:lnTo>
                    <a:pt x="1013" y="195"/>
                  </a:lnTo>
                  <a:lnTo>
                    <a:pt x="1013" y="196"/>
                  </a:lnTo>
                  <a:lnTo>
                    <a:pt x="1011" y="199"/>
                  </a:lnTo>
                  <a:lnTo>
                    <a:pt x="1011" y="201"/>
                  </a:lnTo>
                  <a:lnTo>
                    <a:pt x="1009" y="202"/>
                  </a:lnTo>
                  <a:lnTo>
                    <a:pt x="1011" y="203"/>
                  </a:lnTo>
                  <a:lnTo>
                    <a:pt x="1009" y="205"/>
                  </a:lnTo>
                  <a:lnTo>
                    <a:pt x="1011" y="206"/>
                  </a:lnTo>
                  <a:lnTo>
                    <a:pt x="1015" y="212"/>
                  </a:lnTo>
                  <a:lnTo>
                    <a:pt x="1018" y="214"/>
                  </a:lnTo>
                  <a:lnTo>
                    <a:pt x="1019" y="219"/>
                  </a:lnTo>
                  <a:lnTo>
                    <a:pt x="1023" y="219"/>
                  </a:lnTo>
                  <a:lnTo>
                    <a:pt x="1024" y="218"/>
                  </a:lnTo>
                  <a:lnTo>
                    <a:pt x="1027" y="218"/>
                  </a:lnTo>
                  <a:lnTo>
                    <a:pt x="1025" y="223"/>
                  </a:lnTo>
                  <a:lnTo>
                    <a:pt x="1025" y="224"/>
                  </a:lnTo>
                  <a:lnTo>
                    <a:pt x="1024" y="226"/>
                  </a:lnTo>
                  <a:lnTo>
                    <a:pt x="1024" y="227"/>
                  </a:lnTo>
                  <a:lnTo>
                    <a:pt x="1023" y="227"/>
                  </a:lnTo>
                  <a:lnTo>
                    <a:pt x="1020" y="226"/>
                  </a:lnTo>
                  <a:lnTo>
                    <a:pt x="1019" y="226"/>
                  </a:lnTo>
                  <a:lnTo>
                    <a:pt x="1019" y="229"/>
                  </a:lnTo>
                  <a:lnTo>
                    <a:pt x="1018" y="229"/>
                  </a:lnTo>
                  <a:lnTo>
                    <a:pt x="1017" y="230"/>
                  </a:lnTo>
                  <a:lnTo>
                    <a:pt x="1015" y="229"/>
                  </a:lnTo>
                  <a:lnTo>
                    <a:pt x="1014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2" y="235"/>
                  </a:lnTo>
                  <a:lnTo>
                    <a:pt x="1012" y="237"/>
                  </a:lnTo>
                  <a:lnTo>
                    <a:pt x="1011" y="239"/>
                  </a:lnTo>
                  <a:lnTo>
                    <a:pt x="1007" y="242"/>
                  </a:lnTo>
                  <a:lnTo>
                    <a:pt x="1006" y="243"/>
                  </a:lnTo>
                  <a:lnTo>
                    <a:pt x="1005" y="245"/>
                  </a:lnTo>
                  <a:lnTo>
                    <a:pt x="1005" y="249"/>
                  </a:lnTo>
                  <a:lnTo>
                    <a:pt x="1002" y="251"/>
                  </a:lnTo>
                  <a:lnTo>
                    <a:pt x="1002" y="254"/>
                  </a:lnTo>
                  <a:lnTo>
                    <a:pt x="1004" y="255"/>
                  </a:lnTo>
                  <a:lnTo>
                    <a:pt x="1005" y="255"/>
                  </a:lnTo>
                  <a:lnTo>
                    <a:pt x="1005" y="260"/>
                  </a:lnTo>
                  <a:lnTo>
                    <a:pt x="1006" y="261"/>
                  </a:lnTo>
                  <a:lnTo>
                    <a:pt x="1006" y="266"/>
                  </a:lnTo>
                  <a:lnTo>
                    <a:pt x="1007" y="267"/>
                  </a:lnTo>
                  <a:lnTo>
                    <a:pt x="1006" y="268"/>
                  </a:lnTo>
                  <a:lnTo>
                    <a:pt x="1006" y="269"/>
                  </a:lnTo>
                  <a:lnTo>
                    <a:pt x="1007" y="272"/>
                  </a:lnTo>
                  <a:lnTo>
                    <a:pt x="1007" y="273"/>
                  </a:lnTo>
                  <a:lnTo>
                    <a:pt x="1004" y="273"/>
                  </a:lnTo>
                  <a:lnTo>
                    <a:pt x="1001" y="274"/>
                  </a:lnTo>
                  <a:lnTo>
                    <a:pt x="998" y="276"/>
                  </a:lnTo>
                  <a:lnTo>
                    <a:pt x="992" y="281"/>
                  </a:lnTo>
                  <a:lnTo>
                    <a:pt x="990" y="282"/>
                  </a:lnTo>
                  <a:lnTo>
                    <a:pt x="989" y="282"/>
                  </a:lnTo>
                  <a:lnTo>
                    <a:pt x="989" y="281"/>
                  </a:lnTo>
                  <a:lnTo>
                    <a:pt x="983" y="281"/>
                  </a:lnTo>
                  <a:lnTo>
                    <a:pt x="983" y="282"/>
                  </a:lnTo>
                  <a:lnTo>
                    <a:pt x="981" y="280"/>
                  </a:lnTo>
                  <a:lnTo>
                    <a:pt x="977" y="279"/>
                  </a:lnTo>
                  <a:lnTo>
                    <a:pt x="976" y="278"/>
                  </a:lnTo>
                  <a:lnTo>
                    <a:pt x="969" y="278"/>
                  </a:lnTo>
                  <a:lnTo>
                    <a:pt x="967" y="276"/>
                  </a:lnTo>
                  <a:lnTo>
                    <a:pt x="965" y="278"/>
                  </a:lnTo>
                  <a:lnTo>
                    <a:pt x="964" y="278"/>
                  </a:lnTo>
                  <a:lnTo>
                    <a:pt x="959" y="275"/>
                  </a:lnTo>
                  <a:lnTo>
                    <a:pt x="956" y="275"/>
                  </a:lnTo>
                  <a:lnTo>
                    <a:pt x="953" y="278"/>
                  </a:lnTo>
                  <a:lnTo>
                    <a:pt x="950" y="278"/>
                  </a:lnTo>
                  <a:lnTo>
                    <a:pt x="949" y="279"/>
                  </a:lnTo>
                  <a:lnTo>
                    <a:pt x="948" y="279"/>
                  </a:lnTo>
                  <a:lnTo>
                    <a:pt x="946" y="280"/>
                  </a:lnTo>
                  <a:lnTo>
                    <a:pt x="944" y="280"/>
                  </a:lnTo>
                  <a:lnTo>
                    <a:pt x="944" y="281"/>
                  </a:lnTo>
                  <a:lnTo>
                    <a:pt x="942" y="281"/>
                  </a:lnTo>
                  <a:lnTo>
                    <a:pt x="940" y="280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5"/>
                  </a:lnTo>
                  <a:lnTo>
                    <a:pt x="943" y="274"/>
                  </a:lnTo>
                  <a:lnTo>
                    <a:pt x="944" y="273"/>
                  </a:lnTo>
                  <a:lnTo>
                    <a:pt x="944" y="270"/>
                  </a:lnTo>
                  <a:lnTo>
                    <a:pt x="945" y="269"/>
                  </a:lnTo>
                  <a:lnTo>
                    <a:pt x="946" y="267"/>
                  </a:lnTo>
                  <a:lnTo>
                    <a:pt x="945" y="267"/>
                  </a:lnTo>
                  <a:lnTo>
                    <a:pt x="945" y="266"/>
                  </a:lnTo>
                  <a:lnTo>
                    <a:pt x="948" y="263"/>
                  </a:lnTo>
                  <a:lnTo>
                    <a:pt x="948" y="260"/>
                  </a:lnTo>
                  <a:lnTo>
                    <a:pt x="949" y="257"/>
                  </a:lnTo>
                  <a:lnTo>
                    <a:pt x="949" y="251"/>
                  </a:lnTo>
                  <a:lnTo>
                    <a:pt x="948" y="251"/>
                  </a:lnTo>
                  <a:lnTo>
                    <a:pt x="948" y="248"/>
                  </a:lnTo>
                  <a:lnTo>
                    <a:pt x="949" y="246"/>
                  </a:lnTo>
                  <a:lnTo>
                    <a:pt x="949" y="244"/>
                  </a:lnTo>
                  <a:lnTo>
                    <a:pt x="948" y="243"/>
                  </a:lnTo>
                  <a:lnTo>
                    <a:pt x="949" y="239"/>
                  </a:lnTo>
                  <a:lnTo>
                    <a:pt x="949" y="235"/>
                  </a:lnTo>
                  <a:lnTo>
                    <a:pt x="948" y="232"/>
                  </a:lnTo>
                  <a:lnTo>
                    <a:pt x="946" y="232"/>
                  </a:lnTo>
                  <a:lnTo>
                    <a:pt x="945" y="231"/>
                  </a:lnTo>
                  <a:lnTo>
                    <a:pt x="946" y="230"/>
                  </a:lnTo>
                  <a:lnTo>
                    <a:pt x="948" y="225"/>
                  </a:lnTo>
                  <a:lnTo>
                    <a:pt x="949" y="221"/>
                  </a:lnTo>
                  <a:lnTo>
                    <a:pt x="950" y="219"/>
                  </a:lnTo>
                  <a:lnTo>
                    <a:pt x="950" y="215"/>
                  </a:lnTo>
                  <a:lnTo>
                    <a:pt x="949" y="213"/>
                  </a:lnTo>
                  <a:lnTo>
                    <a:pt x="949" y="209"/>
                  </a:lnTo>
                  <a:lnTo>
                    <a:pt x="948" y="207"/>
                  </a:lnTo>
                  <a:lnTo>
                    <a:pt x="944" y="203"/>
                  </a:lnTo>
                  <a:lnTo>
                    <a:pt x="943" y="203"/>
                  </a:lnTo>
                  <a:lnTo>
                    <a:pt x="943" y="202"/>
                  </a:lnTo>
                  <a:lnTo>
                    <a:pt x="944" y="202"/>
                  </a:lnTo>
                  <a:lnTo>
                    <a:pt x="946" y="203"/>
                  </a:lnTo>
                  <a:lnTo>
                    <a:pt x="948" y="205"/>
                  </a:lnTo>
                  <a:lnTo>
                    <a:pt x="949" y="205"/>
                  </a:lnTo>
                  <a:lnTo>
                    <a:pt x="949" y="206"/>
                  </a:lnTo>
                  <a:lnTo>
                    <a:pt x="950" y="206"/>
                  </a:lnTo>
                  <a:lnTo>
                    <a:pt x="955" y="207"/>
                  </a:lnTo>
                  <a:lnTo>
                    <a:pt x="957" y="206"/>
                  </a:lnTo>
                  <a:lnTo>
                    <a:pt x="955" y="206"/>
                  </a:lnTo>
                  <a:lnTo>
                    <a:pt x="951" y="205"/>
                  </a:lnTo>
                  <a:lnTo>
                    <a:pt x="951" y="201"/>
                  </a:lnTo>
                  <a:lnTo>
                    <a:pt x="950" y="200"/>
                  </a:lnTo>
                  <a:lnTo>
                    <a:pt x="950" y="199"/>
                  </a:lnTo>
                  <a:lnTo>
                    <a:pt x="949" y="200"/>
                  </a:lnTo>
                  <a:lnTo>
                    <a:pt x="948" y="200"/>
                  </a:lnTo>
                  <a:lnTo>
                    <a:pt x="948" y="201"/>
                  </a:lnTo>
                  <a:lnTo>
                    <a:pt x="950" y="201"/>
                  </a:lnTo>
                  <a:lnTo>
                    <a:pt x="950" y="202"/>
                  </a:lnTo>
                  <a:lnTo>
                    <a:pt x="949" y="203"/>
                  </a:lnTo>
                  <a:lnTo>
                    <a:pt x="949" y="202"/>
                  </a:lnTo>
                  <a:lnTo>
                    <a:pt x="946" y="202"/>
                  </a:lnTo>
                  <a:lnTo>
                    <a:pt x="944" y="201"/>
                  </a:lnTo>
                  <a:lnTo>
                    <a:pt x="942" y="201"/>
                  </a:lnTo>
                  <a:lnTo>
                    <a:pt x="940" y="203"/>
                  </a:lnTo>
                  <a:lnTo>
                    <a:pt x="940" y="205"/>
                  </a:lnTo>
                  <a:lnTo>
                    <a:pt x="938" y="205"/>
                  </a:lnTo>
                  <a:lnTo>
                    <a:pt x="934" y="206"/>
                  </a:lnTo>
                  <a:lnTo>
                    <a:pt x="933" y="206"/>
                  </a:lnTo>
                  <a:lnTo>
                    <a:pt x="932" y="207"/>
                  </a:lnTo>
                  <a:lnTo>
                    <a:pt x="931" y="206"/>
                  </a:lnTo>
                  <a:lnTo>
                    <a:pt x="931" y="205"/>
                  </a:lnTo>
                  <a:lnTo>
                    <a:pt x="932" y="203"/>
                  </a:lnTo>
                  <a:lnTo>
                    <a:pt x="932" y="196"/>
                  </a:lnTo>
                  <a:lnTo>
                    <a:pt x="930" y="195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36" y="194"/>
                  </a:lnTo>
                  <a:lnTo>
                    <a:pt x="936" y="192"/>
                  </a:lnTo>
                  <a:lnTo>
                    <a:pt x="938" y="192"/>
                  </a:lnTo>
                  <a:lnTo>
                    <a:pt x="942" y="188"/>
                  </a:lnTo>
                  <a:lnTo>
                    <a:pt x="943" y="188"/>
                  </a:lnTo>
                  <a:lnTo>
                    <a:pt x="943" y="186"/>
                  </a:lnTo>
                  <a:lnTo>
                    <a:pt x="942" y="186"/>
                  </a:lnTo>
                  <a:lnTo>
                    <a:pt x="942" y="183"/>
                  </a:lnTo>
                  <a:lnTo>
                    <a:pt x="940" y="183"/>
                  </a:lnTo>
                  <a:lnTo>
                    <a:pt x="940" y="181"/>
                  </a:lnTo>
                  <a:lnTo>
                    <a:pt x="939" y="180"/>
                  </a:lnTo>
                  <a:lnTo>
                    <a:pt x="942" y="176"/>
                  </a:lnTo>
                  <a:lnTo>
                    <a:pt x="943" y="174"/>
                  </a:lnTo>
                  <a:lnTo>
                    <a:pt x="944" y="172"/>
                  </a:lnTo>
                  <a:lnTo>
                    <a:pt x="943" y="172"/>
                  </a:lnTo>
                  <a:lnTo>
                    <a:pt x="938" y="182"/>
                  </a:lnTo>
                  <a:lnTo>
                    <a:pt x="936" y="184"/>
                  </a:lnTo>
                  <a:lnTo>
                    <a:pt x="936" y="190"/>
                  </a:lnTo>
                  <a:lnTo>
                    <a:pt x="933" y="192"/>
                  </a:lnTo>
                  <a:lnTo>
                    <a:pt x="927" y="192"/>
                  </a:lnTo>
                  <a:lnTo>
                    <a:pt x="926" y="193"/>
                  </a:lnTo>
                  <a:lnTo>
                    <a:pt x="925" y="192"/>
                  </a:lnTo>
                  <a:lnTo>
                    <a:pt x="924" y="192"/>
                  </a:lnTo>
                  <a:lnTo>
                    <a:pt x="922" y="190"/>
                  </a:lnTo>
                  <a:lnTo>
                    <a:pt x="920" y="192"/>
                  </a:lnTo>
                  <a:lnTo>
                    <a:pt x="919" y="190"/>
                  </a:lnTo>
                  <a:lnTo>
                    <a:pt x="919" y="189"/>
                  </a:lnTo>
                  <a:lnTo>
                    <a:pt x="920" y="189"/>
                  </a:lnTo>
                  <a:lnTo>
                    <a:pt x="919" y="187"/>
                  </a:lnTo>
                  <a:lnTo>
                    <a:pt x="919" y="184"/>
                  </a:lnTo>
                  <a:lnTo>
                    <a:pt x="920" y="184"/>
                  </a:lnTo>
                  <a:lnTo>
                    <a:pt x="921" y="183"/>
                  </a:lnTo>
                  <a:lnTo>
                    <a:pt x="922" y="178"/>
                  </a:lnTo>
                  <a:lnTo>
                    <a:pt x="922" y="175"/>
                  </a:lnTo>
                  <a:lnTo>
                    <a:pt x="921" y="174"/>
                  </a:lnTo>
                  <a:lnTo>
                    <a:pt x="922" y="172"/>
                  </a:lnTo>
                  <a:lnTo>
                    <a:pt x="922" y="171"/>
                  </a:lnTo>
                  <a:lnTo>
                    <a:pt x="924" y="168"/>
                  </a:lnTo>
                  <a:lnTo>
                    <a:pt x="925" y="166"/>
                  </a:lnTo>
                  <a:lnTo>
                    <a:pt x="925" y="164"/>
                  </a:lnTo>
                  <a:lnTo>
                    <a:pt x="926" y="162"/>
                  </a:lnTo>
                  <a:lnTo>
                    <a:pt x="926" y="160"/>
                  </a:lnTo>
                  <a:lnTo>
                    <a:pt x="925" y="158"/>
                  </a:lnTo>
                  <a:lnTo>
                    <a:pt x="925" y="157"/>
                  </a:lnTo>
                  <a:lnTo>
                    <a:pt x="922" y="155"/>
                  </a:lnTo>
                  <a:lnTo>
                    <a:pt x="925" y="155"/>
                  </a:lnTo>
                  <a:lnTo>
                    <a:pt x="928" y="153"/>
                  </a:lnTo>
                  <a:lnTo>
                    <a:pt x="930" y="152"/>
                  </a:lnTo>
                  <a:lnTo>
                    <a:pt x="931" y="153"/>
                  </a:lnTo>
                  <a:lnTo>
                    <a:pt x="932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47"/>
                  </a:lnTo>
                  <a:lnTo>
                    <a:pt x="934" y="147"/>
                  </a:lnTo>
                  <a:lnTo>
                    <a:pt x="936" y="146"/>
                  </a:lnTo>
                  <a:lnTo>
                    <a:pt x="936" y="145"/>
                  </a:lnTo>
                  <a:lnTo>
                    <a:pt x="937" y="144"/>
                  </a:lnTo>
                  <a:lnTo>
                    <a:pt x="937" y="138"/>
                  </a:lnTo>
                  <a:lnTo>
                    <a:pt x="940" y="129"/>
                  </a:lnTo>
                  <a:lnTo>
                    <a:pt x="946" y="114"/>
                  </a:lnTo>
                  <a:lnTo>
                    <a:pt x="949" y="114"/>
                  </a:lnTo>
                  <a:lnTo>
                    <a:pt x="949" y="113"/>
                  </a:lnTo>
                  <a:lnTo>
                    <a:pt x="948" y="113"/>
                  </a:lnTo>
                  <a:lnTo>
                    <a:pt x="948" y="112"/>
                  </a:lnTo>
                  <a:lnTo>
                    <a:pt x="945" y="112"/>
                  </a:lnTo>
                  <a:lnTo>
                    <a:pt x="944" y="110"/>
                  </a:lnTo>
                  <a:lnTo>
                    <a:pt x="944" y="109"/>
                  </a:lnTo>
                  <a:lnTo>
                    <a:pt x="945" y="108"/>
                  </a:lnTo>
                  <a:lnTo>
                    <a:pt x="946" y="106"/>
                  </a:lnTo>
                  <a:lnTo>
                    <a:pt x="949" y="95"/>
                  </a:lnTo>
                  <a:lnTo>
                    <a:pt x="949" y="91"/>
                  </a:lnTo>
                  <a:lnTo>
                    <a:pt x="950" y="88"/>
                  </a:lnTo>
                  <a:lnTo>
                    <a:pt x="951" y="85"/>
                  </a:lnTo>
                  <a:lnTo>
                    <a:pt x="951" y="86"/>
                  </a:lnTo>
                  <a:lnTo>
                    <a:pt x="952" y="85"/>
                  </a:lnTo>
                  <a:lnTo>
                    <a:pt x="952" y="84"/>
                  </a:lnTo>
                  <a:lnTo>
                    <a:pt x="953" y="84"/>
                  </a:lnTo>
                  <a:lnTo>
                    <a:pt x="956" y="82"/>
                  </a:lnTo>
                  <a:lnTo>
                    <a:pt x="955" y="82"/>
                  </a:lnTo>
                  <a:lnTo>
                    <a:pt x="955" y="80"/>
                  </a:lnTo>
                  <a:lnTo>
                    <a:pt x="956" y="80"/>
                  </a:lnTo>
                  <a:lnTo>
                    <a:pt x="958" y="78"/>
                  </a:lnTo>
                  <a:lnTo>
                    <a:pt x="957" y="78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3" y="78"/>
                  </a:lnTo>
                  <a:lnTo>
                    <a:pt x="953" y="77"/>
                  </a:lnTo>
                  <a:lnTo>
                    <a:pt x="955" y="76"/>
                  </a:lnTo>
                  <a:lnTo>
                    <a:pt x="955" y="74"/>
                  </a:lnTo>
                  <a:lnTo>
                    <a:pt x="955" y="76"/>
                  </a:lnTo>
                  <a:lnTo>
                    <a:pt x="953" y="74"/>
                  </a:lnTo>
                  <a:lnTo>
                    <a:pt x="953" y="76"/>
                  </a:lnTo>
                  <a:lnTo>
                    <a:pt x="952" y="77"/>
                  </a:lnTo>
                  <a:lnTo>
                    <a:pt x="955" y="65"/>
                  </a:lnTo>
                  <a:lnTo>
                    <a:pt x="955" y="57"/>
                  </a:lnTo>
                  <a:lnTo>
                    <a:pt x="953" y="57"/>
                  </a:lnTo>
                  <a:lnTo>
                    <a:pt x="952" y="54"/>
                  </a:lnTo>
                  <a:lnTo>
                    <a:pt x="952" y="53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0" y="46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50" y="39"/>
                  </a:lnTo>
                  <a:lnTo>
                    <a:pt x="949" y="37"/>
                  </a:lnTo>
                  <a:lnTo>
                    <a:pt x="949" y="33"/>
                  </a:lnTo>
                  <a:lnTo>
                    <a:pt x="948" y="31"/>
                  </a:lnTo>
                  <a:lnTo>
                    <a:pt x="948" y="27"/>
                  </a:lnTo>
                  <a:lnTo>
                    <a:pt x="949" y="27"/>
                  </a:lnTo>
                  <a:lnTo>
                    <a:pt x="951" y="26"/>
                  </a:lnTo>
                  <a:lnTo>
                    <a:pt x="952" y="26"/>
                  </a:lnTo>
                  <a:lnTo>
                    <a:pt x="953" y="24"/>
                  </a:lnTo>
                  <a:lnTo>
                    <a:pt x="949" y="26"/>
                  </a:lnTo>
                  <a:lnTo>
                    <a:pt x="946" y="26"/>
                  </a:lnTo>
                  <a:lnTo>
                    <a:pt x="945" y="23"/>
                  </a:lnTo>
                  <a:lnTo>
                    <a:pt x="945" y="17"/>
                  </a:lnTo>
                  <a:lnTo>
                    <a:pt x="946" y="17"/>
                  </a:lnTo>
                  <a:lnTo>
                    <a:pt x="949" y="15"/>
                  </a:lnTo>
                  <a:lnTo>
                    <a:pt x="951" y="10"/>
                  </a:lnTo>
                  <a:lnTo>
                    <a:pt x="952" y="10"/>
                  </a:lnTo>
                  <a:lnTo>
                    <a:pt x="953" y="9"/>
                  </a:lnTo>
                  <a:lnTo>
                    <a:pt x="955" y="9"/>
                  </a:lnTo>
                  <a:lnTo>
                    <a:pt x="955" y="6"/>
                  </a:lnTo>
                  <a:lnTo>
                    <a:pt x="956" y="6"/>
                  </a:lnTo>
                  <a:lnTo>
                    <a:pt x="957" y="5"/>
                  </a:lnTo>
                  <a:lnTo>
                    <a:pt x="959" y="5"/>
                  </a:lnTo>
                  <a:lnTo>
                    <a:pt x="961" y="4"/>
                  </a:lnTo>
                  <a:lnTo>
                    <a:pt x="962" y="4"/>
                  </a:lnTo>
                  <a:lnTo>
                    <a:pt x="968" y="3"/>
                  </a:lnTo>
                  <a:lnTo>
                    <a:pt x="969" y="3"/>
                  </a:lnTo>
                  <a:lnTo>
                    <a:pt x="969" y="2"/>
                  </a:lnTo>
                  <a:lnTo>
                    <a:pt x="971" y="2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3761203" y="3757604"/>
              <a:ext cx="671513" cy="634999"/>
            </a:xfrm>
            <a:custGeom>
              <a:avLst/>
              <a:gdLst/>
              <a:ahLst/>
              <a:cxnLst>
                <a:cxn ang="0">
                  <a:pos x="195" y="11"/>
                </a:cxn>
                <a:cxn ang="0">
                  <a:pos x="195" y="10"/>
                </a:cxn>
                <a:cxn ang="0">
                  <a:pos x="179" y="0"/>
                </a:cxn>
                <a:cxn ang="0">
                  <a:pos x="185" y="13"/>
                </a:cxn>
                <a:cxn ang="0">
                  <a:pos x="195" y="34"/>
                </a:cxn>
                <a:cxn ang="0">
                  <a:pos x="235" y="30"/>
                </a:cxn>
                <a:cxn ang="0">
                  <a:pos x="370" y="32"/>
                </a:cxn>
                <a:cxn ang="0">
                  <a:pos x="391" y="45"/>
                </a:cxn>
                <a:cxn ang="0">
                  <a:pos x="397" y="76"/>
                </a:cxn>
                <a:cxn ang="0">
                  <a:pos x="413" y="124"/>
                </a:cxn>
                <a:cxn ang="0">
                  <a:pos x="383" y="182"/>
                </a:cxn>
                <a:cxn ang="0">
                  <a:pos x="397" y="192"/>
                </a:cxn>
                <a:cxn ang="0">
                  <a:pos x="402" y="208"/>
                </a:cxn>
                <a:cxn ang="0">
                  <a:pos x="398" y="226"/>
                </a:cxn>
                <a:cxn ang="0">
                  <a:pos x="403" y="244"/>
                </a:cxn>
                <a:cxn ang="0">
                  <a:pos x="412" y="262"/>
                </a:cxn>
                <a:cxn ang="0">
                  <a:pos x="420" y="281"/>
                </a:cxn>
                <a:cxn ang="0">
                  <a:pos x="421" y="299"/>
                </a:cxn>
                <a:cxn ang="0">
                  <a:pos x="400" y="318"/>
                </a:cxn>
                <a:cxn ang="0">
                  <a:pos x="365" y="360"/>
                </a:cxn>
                <a:cxn ang="0">
                  <a:pos x="364" y="389"/>
                </a:cxn>
                <a:cxn ang="0">
                  <a:pos x="364" y="398"/>
                </a:cxn>
                <a:cxn ang="0">
                  <a:pos x="338" y="388"/>
                </a:cxn>
                <a:cxn ang="0">
                  <a:pos x="321" y="375"/>
                </a:cxn>
                <a:cxn ang="0">
                  <a:pos x="299" y="374"/>
                </a:cxn>
                <a:cxn ang="0">
                  <a:pos x="289" y="381"/>
                </a:cxn>
                <a:cxn ang="0">
                  <a:pos x="267" y="374"/>
                </a:cxn>
                <a:cxn ang="0">
                  <a:pos x="252" y="388"/>
                </a:cxn>
                <a:cxn ang="0">
                  <a:pos x="240" y="382"/>
                </a:cxn>
                <a:cxn ang="0">
                  <a:pos x="227" y="363"/>
                </a:cxn>
                <a:cxn ang="0">
                  <a:pos x="210" y="375"/>
                </a:cxn>
                <a:cxn ang="0">
                  <a:pos x="198" y="361"/>
                </a:cxn>
                <a:cxn ang="0">
                  <a:pos x="189" y="350"/>
                </a:cxn>
                <a:cxn ang="0">
                  <a:pos x="178" y="340"/>
                </a:cxn>
                <a:cxn ang="0">
                  <a:pos x="166" y="332"/>
                </a:cxn>
                <a:cxn ang="0">
                  <a:pos x="153" y="329"/>
                </a:cxn>
                <a:cxn ang="0">
                  <a:pos x="150" y="314"/>
                </a:cxn>
                <a:cxn ang="0">
                  <a:pos x="131" y="313"/>
                </a:cxn>
                <a:cxn ang="0">
                  <a:pos x="118" y="313"/>
                </a:cxn>
                <a:cxn ang="0">
                  <a:pos x="118" y="321"/>
                </a:cxn>
                <a:cxn ang="0">
                  <a:pos x="99" y="317"/>
                </a:cxn>
                <a:cxn ang="0">
                  <a:pos x="92" y="303"/>
                </a:cxn>
                <a:cxn ang="0">
                  <a:pos x="87" y="294"/>
                </a:cxn>
                <a:cxn ang="0">
                  <a:pos x="75" y="290"/>
                </a:cxn>
                <a:cxn ang="0">
                  <a:pos x="53" y="284"/>
                </a:cxn>
                <a:cxn ang="0">
                  <a:pos x="43" y="269"/>
                </a:cxn>
                <a:cxn ang="0">
                  <a:pos x="30" y="278"/>
                </a:cxn>
                <a:cxn ang="0">
                  <a:pos x="35" y="238"/>
                </a:cxn>
                <a:cxn ang="0">
                  <a:pos x="23" y="221"/>
                </a:cxn>
                <a:cxn ang="0">
                  <a:pos x="25" y="191"/>
                </a:cxn>
                <a:cxn ang="0">
                  <a:pos x="23" y="161"/>
                </a:cxn>
                <a:cxn ang="0">
                  <a:pos x="3" y="139"/>
                </a:cxn>
                <a:cxn ang="0">
                  <a:pos x="13" y="117"/>
                </a:cxn>
                <a:cxn ang="0">
                  <a:pos x="9" y="90"/>
                </a:cxn>
                <a:cxn ang="0">
                  <a:pos x="15" y="84"/>
                </a:cxn>
                <a:cxn ang="0">
                  <a:pos x="19" y="78"/>
                </a:cxn>
                <a:cxn ang="0">
                  <a:pos x="11" y="68"/>
                </a:cxn>
                <a:cxn ang="0">
                  <a:pos x="3" y="68"/>
                </a:cxn>
                <a:cxn ang="0">
                  <a:pos x="66" y="47"/>
                </a:cxn>
                <a:cxn ang="0">
                  <a:pos x="92" y="37"/>
                </a:cxn>
                <a:cxn ang="0">
                  <a:pos x="100" y="25"/>
                </a:cxn>
                <a:cxn ang="0">
                  <a:pos x="160" y="1"/>
                </a:cxn>
              </a:cxnLst>
              <a:rect l="0" t="0" r="r" b="b"/>
              <a:pathLst>
                <a:path w="423" h="400">
                  <a:moveTo>
                    <a:pt x="7" y="79"/>
                  </a:moveTo>
                  <a:lnTo>
                    <a:pt x="9" y="79"/>
                  </a:lnTo>
                  <a:lnTo>
                    <a:pt x="9" y="80"/>
                  </a:lnTo>
                  <a:lnTo>
                    <a:pt x="7" y="79"/>
                  </a:lnTo>
                  <a:close/>
                  <a:moveTo>
                    <a:pt x="85" y="41"/>
                  </a:moveTo>
                  <a:lnTo>
                    <a:pt x="86" y="41"/>
                  </a:lnTo>
                  <a:lnTo>
                    <a:pt x="84" y="42"/>
                  </a:lnTo>
                  <a:lnTo>
                    <a:pt x="85" y="41"/>
                  </a:lnTo>
                  <a:close/>
                  <a:moveTo>
                    <a:pt x="92" y="35"/>
                  </a:moveTo>
                  <a:lnTo>
                    <a:pt x="90" y="37"/>
                  </a:lnTo>
                  <a:lnTo>
                    <a:pt x="92" y="35"/>
                  </a:lnTo>
                  <a:close/>
                  <a:moveTo>
                    <a:pt x="195" y="11"/>
                  </a:moveTo>
                  <a:lnTo>
                    <a:pt x="196" y="11"/>
                  </a:lnTo>
                  <a:lnTo>
                    <a:pt x="198" y="14"/>
                  </a:lnTo>
                  <a:lnTo>
                    <a:pt x="199" y="16"/>
                  </a:lnTo>
                  <a:lnTo>
                    <a:pt x="199" y="18"/>
                  </a:lnTo>
                  <a:lnTo>
                    <a:pt x="198" y="18"/>
                  </a:lnTo>
                  <a:lnTo>
                    <a:pt x="198" y="17"/>
                  </a:lnTo>
                  <a:lnTo>
                    <a:pt x="197" y="16"/>
                  </a:lnTo>
                  <a:lnTo>
                    <a:pt x="197" y="14"/>
                  </a:lnTo>
                  <a:lnTo>
                    <a:pt x="196" y="13"/>
                  </a:lnTo>
                  <a:lnTo>
                    <a:pt x="195" y="11"/>
                  </a:lnTo>
                  <a:close/>
                  <a:moveTo>
                    <a:pt x="193" y="10"/>
                  </a:moveTo>
                  <a:lnTo>
                    <a:pt x="195" y="10"/>
                  </a:lnTo>
                  <a:lnTo>
                    <a:pt x="195" y="11"/>
                  </a:lnTo>
                  <a:lnTo>
                    <a:pt x="193" y="10"/>
                  </a:lnTo>
                  <a:close/>
                  <a:moveTo>
                    <a:pt x="184" y="4"/>
                  </a:moveTo>
                  <a:lnTo>
                    <a:pt x="193" y="10"/>
                  </a:lnTo>
                  <a:lnTo>
                    <a:pt x="192" y="10"/>
                  </a:lnTo>
                  <a:lnTo>
                    <a:pt x="191" y="8"/>
                  </a:lnTo>
                  <a:lnTo>
                    <a:pt x="190" y="8"/>
                  </a:lnTo>
                  <a:lnTo>
                    <a:pt x="185" y="6"/>
                  </a:lnTo>
                  <a:lnTo>
                    <a:pt x="185" y="5"/>
                  </a:lnTo>
                  <a:lnTo>
                    <a:pt x="184" y="4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0" y="1"/>
                  </a:lnTo>
                  <a:lnTo>
                    <a:pt x="180" y="2"/>
                  </a:lnTo>
                  <a:lnTo>
                    <a:pt x="181" y="2"/>
                  </a:lnTo>
                  <a:lnTo>
                    <a:pt x="184" y="4"/>
                  </a:lnTo>
                  <a:lnTo>
                    <a:pt x="183" y="4"/>
                  </a:lnTo>
                  <a:lnTo>
                    <a:pt x="183" y="5"/>
                  </a:lnTo>
                  <a:lnTo>
                    <a:pt x="181" y="6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4" y="10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4"/>
                  </a:lnTo>
                  <a:lnTo>
                    <a:pt x="185" y="16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89" y="30"/>
                  </a:lnTo>
                  <a:lnTo>
                    <a:pt x="190" y="30"/>
                  </a:lnTo>
                  <a:lnTo>
                    <a:pt x="191" y="31"/>
                  </a:lnTo>
                  <a:lnTo>
                    <a:pt x="193" y="31"/>
                  </a:lnTo>
                  <a:lnTo>
                    <a:pt x="193" y="32"/>
                  </a:lnTo>
                  <a:lnTo>
                    <a:pt x="195" y="34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4" y="35"/>
                  </a:lnTo>
                  <a:lnTo>
                    <a:pt x="205" y="36"/>
                  </a:lnTo>
                  <a:lnTo>
                    <a:pt x="207" y="36"/>
                  </a:lnTo>
                  <a:lnTo>
                    <a:pt x="222" y="34"/>
                  </a:lnTo>
                  <a:lnTo>
                    <a:pt x="226" y="32"/>
                  </a:lnTo>
                  <a:lnTo>
                    <a:pt x="228" y="31"/>
                  </a:lnTo>
                  <a:lnTo>
                    <a:pt x="229" y="31"/>
                  </a:lnTo>
                  <a:lnTo>
                    <a:pt x="233" y="28"/>
                  </a:lnTo>
                  <a:lnTo>
                    <a:pt x="233" y="29"/>
                  </a:lnTo>
                  <a:lnTo>
                    <a:pt x="235" y="30"/>
                  </a:lnTo>
                  <a:lnTo>
                    <a:pt x="247" y="30"/>
                  </a:lnTo>
                  <a:lnTo>
                    <a:pt x="264" y="31"/>
                  </a:lnTo>
                  <a:lnTo>
                    <a:pt x="288" y="32"/>
                  </a:lnTo>
                  <a:lnTo>
                    <a:pt x="303" y="34"/>
                  </a:lnTo>
                  <a:lnTo>
                    <a:pt x="321" y="34"/>
                  </a:lnTo>
                  <a:lnTo>
                    <a:pt x="345" y="35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65" y="35"/>
                  </a:lnTo>
                  <a:lnTo>
                    <a:pt x="366" y="35"/>
                  </a:lnTo>
                  <a:lnTo>
                    <a:pt x="367" y="32"/>
                  </a:lnTo>
                  <a:lnTo>
                    <a:pt x="370" y="32"/>
                  </a:lnTo>
                  <a:lnTo>
                    <a:pt x="372" y="34"/>
                  </a:lnTo>
                  <a:lnTo>
                    <a:pt x="375" y="34"/>
                  </a:lnTo>
                  <a:lnTo>
                    <a:pt x="375" y="36"/>
                  </a:lnTo>
                  <a:lnTo>
                    <a:pt x="377" y="36"/>
                  </a:lnTo>
                  <a:lnTo>
                    <a:pt x="377" y="39"/>
                  </a:lnTo>
                  <a:lnTo>
                    <a:pt x="381" y="39"/>
                  </a:lnTo>
                  <a:lnTo>
                    <a:pt x="384" y="42"/>
                  </a:lnTo>
                  <a:lnTo>
                    <a:pt x="385" y="43"/>
                  </a:lnTo>
                  <a:lnTo>
                    <a:pt x="389" y="44"/>
                  </a:lnTo>
                  <a:lnTo>
                    <a:pt x="390" y="44"/>
                  </a:lnTo>
                  <a:lnTo>
                    <a:pt x="390" y="45"/>
                  </a:lnTo>
                  <a:lnTo>
                    <a:pt x="391" y="45"/>
                  </a:lnTo>
                  <a:lnTo>
                    <a:pt x="391" y="48"/>
                  </a:lnTo>
                  <a:lnTo>
                    <a:pt x="392" y="48"/>
                  </a:lnTo>
                  <a:lnTo>
                    <a:pt x="395" y="50"/>
                  </a:lnTo>
                  <a:lnTo>
                    <a:pt x="395" y="53"/>
                  </a:lnTo>
                  <a:lnTo>
                    <a:pt x="396" y="54"/>
                  </a:lnTo>
                  <a:lnTo>
                    <a:pt x="396" y="61"/>
                  </a:lnTo>
                  <a:lnTo>
                    <a:pt x="395" y="61"/>
                  </a:lnTo>
                  <a:lnTo>
                    <a:pt x="395" y="63"/>
                  </a:lnTo>
                  <a:lnTo>
                    <a:pt x="396" y="63"/>
                  </a:lnTo>
                  <a:lnTo>
                    <a:pt x="396" y="69"/>
                  </a:lnTo>
                  <a:lnTo>
                    <a:pt x="397" y="71"/>
                  </a:lnTo>
                  <a:lnTo>
                    <a:pt x="397" y="76"/>
                  </a:lnTo>
                  <a:lnTo>
                    <a:pt x="400" y="79"/>
                  </a:lnTo>
                  <a:lnTo>
                    <a:pt x="400" y="84"/>
                  </a:lnTo>
                  <a:lnTo>
                    <a:pt x="401" y="88"/>
                  </a:lnTo>
                  <a:lnTo>
                    <a:pt x="404" y="99"/>
                  </a:lnTo>
                  <a:lnTo>
                    <a:pt x="406" y="104"/>
                  </a:lnTo>
                  <a:lnTo>
                    <a:pt x="407" y="106"/>
                  </a:lnTo>
                  <a:lnTo>
                    <a:pt x="408" y="112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10" y="118"/>
                  </a:lnTo>
                  <a:lnTo>
                    <a:pt x="413" y="121"/>
                  </a:lnTo>
                  <a:lnTo>
                    <a:pt x="413" y="124"/>
                  </a:lnTo>
                  <a:lnTo>
                    <a:pt x="412" y="124"/>
                  </a:lnTo>
                  <a:lnTo>
                    <a:pt x="412" y="128"/>
                  </a:lnTo>
                  <a:lnTo>
                    <a:pt x="413" y="130"/>
                  </a:lnTo>
                  <a:lnTo>
                    <a:pt x="414" y="131"/>
                  </a:lnTo>
                  <a:lnTo>
                    <a:pt x="414" y="153"/>
                  </a:lnTo>
                  <a:lnTo>
                    <a:pt x="412" y="155"/>
                  </a:lnTo>
                  <a:lnTo>
                    <a:pt x="407" y="159"/>
                  </a:lnTo>
                  <a:lnTo>
                    <a:pt x="396" y="162"/>
                  </a:lnTo>
                  <a:lnTo>
                    <a:pt x="392" y="166"/>
                  </a:lnTo>
                  <a:lnTo>
                    <a:pt x="386" y="174"/>
                  </a:lnTo>
                  <a:lnTo>
                    <a:pt x="384" y="177"/>
                  </a:lnTo>
                  <a:lnTo>
                    <a:pt x="383" y="182"/>
                  </a:lnTo>
                  <a:lnTo>
                    <a:pt x="384" y="183"/>
                  </a:lnTo>
                  <a:lnTo>
                    <a:pt x="383" y="185"/>
                  </a:lnTo>
                  <a:lnTo>
                    <a:pt x="384" y="185"/>
                  </a:lnTo>
                  <a:lnTo>
                    <a:pt x="388" y="186"/>
                  </a:lnTo>
                  <a:lnTo>
                    <a:pt x="388" y="185"/>
                  </a:lnTo>
                  <a:lnTo>
                    <a:pt x="389" y="186"/>
                  </a:lnTo>
                  <a:lnTo>
                    <a:pt x="391" y="188"/>
                  </a:lnTo>
                  <a:lnTo>
                    <a:pt x="392" y="188"/>
                  </a:lnTo>
                  <a:lnTo>
                    <a:pt x="391" y="189"/>
                  </a:lnTo>
                  <a:lnTo>
                    <a:pt x="396" y="189"/>
                  </a:lnTo>
                  <a:lnTo>
                    <a:pt x="396" y="190"/>
                  </a:lnTo>
                  <a:lnTo>
                    <a:pt x="397" y="192"/>
                  </a:lnTo>
                  <a:lnTo>
                    <a:pt x="400" y="192"/>
                  </a:lnTo>
                  <a:lnTo>
                    <a:pt x="401" y="194"/>
                  </a:lnTo>
                  <a:lnTo>
                    <a:pt x="401" y="195"/>
                  </a:lnTo>
                  <a:lnTo>
                    <a:pt x="402" y="195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1"/>
                  </a:lnTo>
                  <a:lnTo>
                    <a:pt x="404" y="202"/>
                  </a:lnTo>
                  <a:lnTo>
                    <a:pt x="403" y="202"/>
                  </a:lnTo>
                  <a:lnTo>
                    <a:pt x="403" y="203"/>
                  </a:lnTo>
                  <a:lnTo>
                    <a:pt x="402" y="204"/>
                  </a:lnTo>
                  <a:lnTo>
                    <a:pt x="402" y="208"/>
                  </a:lnTo>
                  <a:lnTo>
                    <a:pt x="401" y="209"/>
                  </a:lnTo>
                  <a:lnTo>
                    <a:pt x="402" y="209"/>
                  </a:lnTo>
                  <a:lnTo>
                    <a:pt x="401" y="210"/>
                  </a:lnTo>
                  <a:lnTo>
                    <a:pt x="401" y="213"/>
                  </a:lnTo>
                  <a:lnTo>
                    <a:pt x="402" y="214"/>
                  </a:lnTo>
                  <a:lnTo>
                    <a:pt x="402" y="216"/>
                  </a:lnTo>
                  <a:lnTo>
                    <a:pt x="401" y="216"/>
                  </a:lnTo>
                  <a:lnTo>
                    <a:pt x="400" y="217"/>
                  </a:lnTo>
                  <a:lnTo>
                    <a:pt x="398" y="217"/>
                  </a:lnTo>
                  <a:lnTo>
                    <a:pt x="398" y="225"/>
                  </a:lnTo>
                  <a:lnTo>
                    <a:pt x="397" y="225"/>
                  </a:lnTo>
                  <a:lnTo>
                    <a:pt x="398" y="226"/>
                  </a:lnTo>
                  <a:lnTo>
                    <a:pt x="398" y="229"/>
                  </a:lnTo>
                  <a:lnTo>
                    <a:pt x="400" y="232"/>
                  </a:lnTo>
                  <a:lnTo>
                    <a:pt x="398" y="232"/>
                  </a:lnTo>
                  <a:lnTo>
                    <a:pt x="400" y="233"/>
                  </a:lnTo>
                  <a:lnTo>
                    <a:pt x="401" y="233"/>
                  </a:lnTo>
                  <a:lnTo>
                    <a:pt x="401" y="235"/>
                  </a:lnTo>
                  <a:lnTo>
                    <a:pt x="402" y="235"/>
                  </a:lnTo>
                  <a:lnTo>
                    <a:pt x="403" y="237"/>
                  </a:lnTo>
                  <a:lnTo>
                    <a:pt x="403" y="238"/>
                  </a:lnTo>
                  <a:lnTo>
                    <a:pt x="404" y="241"/>
                  </a:lnTo>
                  <a:lnTo>
                    <a:pt x="404" y="244"/>
                  </a:lnTo>
                  <a:lnTo>
                    <a:pt x="403" y="244"/>
                  </a:lnTo>
                  <a:lnTo>
                    <a:pt x="403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3" y="248"/>
                  </a:lnTo>
                  <a:lnTo>
                    <a:pt x="404" y="250"/>
                  </a:lnTo>
                  <a:lnTo>
                    <a:pt x="407" y="254"/>
                  </a:lnTo>
                  <a:lnTo>
                    <a:pt x="408" y="256"/>
                  </a:lnTo>
                  <a:lnTo>
                    <a:pt x="410" y="257"/>
                  </a:lnTo>
                  <a:lnTo>
                    <a:pt x="412" y="259"/>
                  </a:lnTo>
                  <a:lnTo>
                    <a:pt x="413" y="259"/>
                  </a:lnTo>
                  <a:lnTo>
                    <a:pt x="412" y="260"/>
                  </a:lnTo>
                  <a:lnTo>
                    <a:pt x="412" y="262"/>
                  </a:lnTo>
                  <a:lnTo>
                    <a:pt x="413" y="264"/>
                  </a:lnTo>
                  <a:lnTo>
                    <a:pt x="414" y="265"/>
                  </a:lnTo>
                  <a:lnTo>
                    <a:pt x="414" y="269"/>
                  </a:lnTo>
                  <a:lnTo>
                    <a:pt x="415" y="269"/>
                  </a:lnTo>
                  <a:lnTo>
                    <a:pt x="415" y="270"/>
                  </a:lnTo>
                  <a:lnTo>
                    <a:pt x="416" y="270"/>
                  </a:lnTo>
                  <a:lnTo>
                    <a:pt x="416" y="274"/>
                  </a:lnTo>
                  <a:lnTo>
                    <a:pt x="420" y="276"/>
                  </a:lnTo>
                  <a:lnTo>
                    <a:pt x="423" y="277"/>
                  </a:lnTo>
                  <a:lnTo>
                    <a:pt x="423" y="280"/>
                  </a:lnTo>
                  <a:lnTo>
                    <a:pt x="420" y="280"/>
                  </a:lnTo>
                  <a:lnTo>
                    <a:pt x="420" y="281"/>
                  </a:lnTo>
                  <a:lnTo>
                    <a:pt x="419" y="280"/>
                  </a:lnTo>
                  <a:lnTo>
                    <a:pt x="417" y="280"/>
                  </a:lnTo>
                  <a:lnTo>
                    <a:pt x="416" y="281"/>
                  </a:lnTo>
                  <a:lnTo>
                    <a:pt x="416" y="284"/>
                  </a:lnTo>
                  <a:lnTo>
                    <a:pt x="419" y="284"/>
                  </a:lnTo>
                  <a:lnTo>
                    <a:pt x="417" y="286"/>
                  </a:lnTo>
                  <a:lnTo>
                    <a:pt x="420" y="288"/>
                  </a:lnTo>
                  <a:lnTo>
                    <a:pt x="421" y="288"/>
                  </a:lnTo>
                  <a:lnTo>
                    <a:pt x="421" y="291"/>
                  </a:lnTo>
                  <a:lnTo>
                    <a:pt x="422" y="294"/>
                  </a:lnTo>
                  <a:lnTo>
                    <a:pt x="421" y="295"/>
                  </a:lnTo>
                  <a:lnTo>
                    <a:pt x="421" y="299"/>
                  </a:lnTo>
                  <a:lnTo>
                    <a:pt x="422" y="300"/>
                  </a:lnTo>
                  <a:lnTo>
                    <a:pt x="421" y="300"/>
                  </a:lnTo>
                  <a:lnTo>
                    <a:pt x="421" y="301"/>
                  </a:lnTo>
                  <a:lnTo>
                    <a:pt x="417" y="302"/>
                  </a:lnTo>
                  <a:lnTo>
                    <a:pt x="417" y="306"/>
                  </a:lnTo>
                  <a:lnTo>
                    <a:pt x="416" y="308"/>
                  </a:lnTo>
                  <a:lnTo>
                    <a:pt x="415" y="309"/>
                  </a:lnTo>
                  <a:lnTo>
                    <a:pt x="406" y="309"/>
                  </a:lnTo>
                  <a:lnTo>
                    <a:pt x="403" y="312"/>
                  </a:lnTo>
                  <a:lnTo>
                    <a:pt x="403" y="314"/>
                  </a:lnTo>
                  <a:lnTo>
                    <a:pt x="402" y="314"/>
                  </a:lnTo>
                  <a:lnTo>
                    <a:pt x="400" y="318"/>
                  </a:lnTo>
                  <a:lnTo>
                    <a:pt x="396" y="321"/>
                  </a:lnTo>
                  <a:lnTo>
                    <a:pt x="394" y="323"/>
                  </a:lnTo>
                  <a:lnTo>
                    <a:pt x="384" y="333"/>
                  </a:lnTo>
                  <a:lnTo>
                    <a:pt x="379" y="338"/>
                  </a:lnTo>
                  <a:lnTo>
                    <a:pt x="375" y="345"/>
                  </a:lnTo>
                  <a:lnTo>
                    <a:pt x="373" y="346"/>
                  </a:lnTo>
                  <a:lnTo>
                    <a:pt x="373" y="348"/>
                  </a:lnTo>
                  <a:lnTo>
                    <a:pt x="371" y="350"/>
                  </a:lnTo>
                  <a:lnTo>
                    <a:pt x="369" y="355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5" y="360"/>
                  </a:lnTo>
                  <a:lnTo>
                    <a:pt x="361" y="363"/>
                  </a:lnTo>
                  <a:lnTo>
                    <a:pt x="360" y="366"/>
                  </a:lnTo>
                  <a:lnTo>
                    <a:pt x="361" y="368"/>
                  </a:lnTo>
                  <a:lnTo>
                    <a:pt x="361" y="373"/>
                  </a:lnTo>
                  <a:lnTo>
                    <a:pt x="364" y="375"/>
                  </a:lnTo>
                  <a:lnTo>
                    <a:pt x="364" y="385"/>
                  </a:lnTo>
                  <a:lnTo>
                    <a:pt x="363" y="387"/>
                  </a:lnTo>
                  <a:lnTo>
                    <a:pt x="363" y="389"/>
                  </a:lnTo>
                  <a:lnTo>
                    <a:pt x="361" y="389"/>
                  </a:lnTo>
                  <a:lnTo>
                    <a:pt x="363" y="391"/>
                  </a:lnTo>
                  <a:lnTo>
                    <a:pt x="363" y="389"/>
                  </a:lnTo>
                  <a:lnTo>
                    <a:pt x="364" y="389"/>
                  </a:lnTo>
                  <a:lnTo>
                    <a:pt x="366" y="392"/>
                  </a:lnTo>
                  <a:lnTo>
                    <a:pt x="366" y="393"/>
                  </a:lnTo>
                  <a:lnTo>
                    <a:pt x="369" y="394"/>
                  </a:lnTo>
                  <a:lnTo>
                    <a:pt x="369" y="398"/>
                  </a:lnTo>
                  <a:lnTo>
                    <a:pt x="370" y="399"/>
                  </a:lnTo>
                  <a:lnTo>
                    <a:pt x="370" y="400"/>
                  </a:lnTo>
                  <a:lnTo>
                    <a:pt x="369" y="400"/>
                  </a:lnTo>
                  <a:lnTo>
                    <a:pt x="367" y="399"/>
                  </a:lnTo>
                  <a:lnTo>
                    <a:pt x="366" y="399"/>
                  </a:lnTo>
                  <a:lnTo>
                    <a:pt x="365" y="398"/>
                  </a:lnTo>
                  <a:lnTo>
                    <a:pt x="365" y="397"/>
                  </a:lnTo>
                  <a:lnTo>
                    <a:pt x="364" y="398"/>
                  </a:lnTo>
                  <a:lnTo>
                    <a:pt x="360" y="398"/>
                  </a:lnTo>
                  <a:lnTo>
                    <a:pt x="357" y="394"/>
                  </a:lnTo>
                  <a:lnTo>
                    <a:pt x="355" y="395"/>
                  </a:lnTo>
                  <a:lnTo>
                    <a:pt x="354" y="394"/>
                  </a:lnTo>
                  <a:lnTo>
                    <a:pt x="350" y="394"/>
                  </a:lnTo>
                  <a:lnTo>
                    <a:pt x="347" y="392"/>
                  </a:lnTo>
                  <a:lnTo>
                    <a:pt x="345" y="392"/>
                  </a:lnTo>
                  <a:lnTo>
                    <a:pt x="342" y="391"/>
                  </a:lnTo>
                  <a:lnTo>
                    <a:pt x="342" y="389"/>
                  </a:lnTo>
                  <a:lnTo>
                    <a:pt x="340" y="389"/>
                  </a:lnTo>
                  <a:lnTo>
                    <a:pt x="339" y="388"/>
                  </a:lnTo>
                  <a:lnTo>
                    <a:pt x="338" y="388"/>
                  </a:lnTo>
                  <a:lnTo>
                    <a:pt x="335" y="387"/>
                  </a:lnTo>
                  <a:lnTo>
                    <a:pt x="334" y="387"/>
                  </a:lnTo>
                  <a:lnTo>
                    <a:pt x="333" y="385"/>
                  </a:lnTo>
                  <a:lnTo>
                    <a:pt x="333" y="382"/>
                  </a:lnTo>
                  <a:lnTo>
                    <a:pt x="332" y="380"/>
                  </a:lnTo>
                  <a:lnTo>
                    <a:pt x="330" y="379"/>
                  </a:lnTo>
                  <a:lnTo>
                    <a:pt x="328" y="377"/>
                  </a:lnTo>
                  <a:lnTo>
                    <a:pt x="327" y="376"/>
                  </a:lnTo>
                  <a:lnTo>
                    <a:pt x="324" y="376"/>
                  </a:lnTo>
                  <a:lnTo>
                    <a:pt x="323" y="377"/>
                  </a:lnTo>
                  <a:lnTo>
                    <a:pt x="322" y="377"/>
                  </a:lnTo>
                  <a:lnTo>
                    <a:pt x="321" y="375"/>
                  </a:lnTo>
                  <a:lnTo>
                    <a:pt x="320" y="374"/>
                  </a:lnTo>
                  <a:lnTo>
                    <a:pt x="319" y="374"/>
                  </a:lnTo>
                  <a:lnTo>
                    <a:pt x="317" y="373"/>
                  </a:lnTo>
                  <a:lnTo>
                    <a:pt x="313" y="373"/>
                  </a:lnTo>
                  <a:lnTo>
                    <a:pt x="311" y="374"/>
                  </a:lnTo>
                  <a:lnTo>
                    <a:pt x="311" y="373"/>
                  </a:lnTo>
                  <a:lnTo>
                    <a:pt x="310" y="374"/>
                  </a:lnTo>
                  <a:lnTo>
                    <a:pt x="309" y="374"/>
                  </a:lnTo>
                  <a:lnTo>
                    <a:pt x="305" y="373"/>
                  </a:lnTo>
                  <a:lnTo>
                    <a:pt x="303" y="372"/>
                  </a:lnTo>
                  <a:lnTo>
                    <a:pt x="301" y="372"/>
                  </a:lnTo>
                  <a:lnTo>
                    <a:pt x="299" y="374"/>
                  </a:lnTo>
                  <a:lnTo>
                    <a:pt x="297" y="374"/>
                  </a:lnTo>
                  <a:lnTo>
                    <a:pt x="297" y="373"/>
                  </a:lnTo>
                  <a:lnTo>
                    <a:pt x="294" y="373"/>
                  </a:lnTo>
                  <a:lnTo>
                    <a:pt x="294" y="374"/>
                  </a:lnTo>
                  <a:lnTo>
                    <a:pt x="292" y="374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5" y="376"/>
                  </a:lnTo>
                  <a:lnTo>
                    <a:pt x="294" y="377"/>
                  </a:lnTo>
                  <a:lnTo>
                    <a:pt x="291" y="377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6" y="381"/>
                  </a:lnTo>
                  <a:lnTo>
                    <a:pt x="285" y="380"/>
                  </a:lnTo>
                  <a:lnTo>
                    <a:pt x="283" y="380"/>
                  </a:lnTo>
                  <a:lnTo>
                    <a:pt x="283" y="379"/>
                  </a:lnTo>
                  <a:lnTo>
                    <a:pt x="282" y="379"/>
                  </a:lnTo>
                  <a:lnTo>
                    <a:pt x="278" y="374"/>
                  </a:lnTo>
                  <a:lnTo>
                    <a:pt x="274" y="374"/>
                  </a:lnTo>
                  <a:lnTo>
                    <a:pt x="274" y="375"/>
                  </a:lnTo>
                  <a:lnTo>
                    <a:pt x="273" y="375"/>
                  </a:lnTo>
                  <a:lnTo>
                    <a:pt x="273" y="376"/>
                  </a:lnTo>
                  <a:lnTo>
                    <a:pt x="271" y="376"/>
                  </a:lnTo>
                  <a:lnTo>
                    <a:pt x="267" y="374"/>
                  </a:lnTo>
                  <a:lnTo>
                    <a:pt x="266" y="374"/>
                  </a:lnTo>
                  <a:lnTo>
                    <a:pt x="266" y="375"/>
                  </a:lnTo>
                  <a:lnTo>
                    <a:pt x="261" y="375"/>
                  </a:lnTo>
                  <a:lnTo>
                    <a:pt x="261" y="379"/>
                  </a:lnTo>
                  <a:lnTo>
                    <a:pt x="257" y="379"/>
                  </a:lnTo>
                  <a:lnTo>
                    <a:pt x="255" y="380"/>
                  </a:lnTo>
                  <a:lnTo>
                    <a:pt x="254" y="380"/>
                  </a:lnTo>
                  <a:lnTo>
                    <a:pt x="254" y="381"/>
                  </a:lnTo>
                  <a:lnTo>
                    <a:pt x="253" y="382"/>
                  </a:lnTo>
                  <a:lnTo>
                    <a:pt x="253" y="383"/>
                  </a:lnTo>
                  <a:lnTo>
                    <a:pt x="252" y="385"/>
                  </a:lnTo>
                  <a:lnTo>
                    <a:pt x="252" y="388"/>
                  </a:lnTo>
                  <a:lnTo>
                    <a:pt x="251" y="389"/>
                  </a:lnTo>
                  <a:lnTo>
                    <a:pt x="247" y="386"/>
                  </a:lnTo>
                  <a:lnTo>
                    <a:pt x="243" y="386"/>
                  </a:lnTo>
                  <a:lnTo>
                    <a:pt x="243" y="387"/>
                  </a:lnTo>
                  <a:lnTo>
                    <a:pt x="242" y="388"/>
                  </a:lnTo>
                  <a:lnTo>
                    <a:pt x="240" y="388"/>
                  </a:lnTo>
                  <a:lnTo>
                    <a:pt x="239" y="387"/>
                  </a:lnTo>
                  <a:lnTo>
                    <a:pt x="239" y="386"/>
                  </a:lnTo>
                  <a:lnTo>
                    <a:pt x="240" y="383"/>
                  </a:lnTo>
                  <a:lnTo>
                    <a:pt x="241" y="383"/>
                  </a:lnTo>
                  <a:lnTo>
                    <a:pt x="241" y="382"/>
                  </a:lnTo>
                  <a:lnTo>
                    <a:pt x="240" y="382"/>
                  </a:lnTo>
                  <a:lnTo>
                    <a:pt x="240" y="376"/>
                  </a:lnTo>
                  <a:lnTo>
                    <a:pt x="239" y="375"/>
                  </a:lnTo>
                  <a:lnTo>
                    <a:pt x="239" y="374"/>
                  </a:lnTo>
                  <a:lnTo>
                    <a:pt x="237" y="375"/>
                  </a:lnTo>
                  <a:lnTo>
                    <a:pt x="235" y="375"/>
                  </a:lnTo>
                  <a:lnTo>
                    <a:pt x="233" y="374"/>
                  </a:lnTo>
                  <a:lnTo>
                    <a:pt x="233" y="372"/>
                  </a:lnTo>
                  <a:lnTo>
                    <a:pt x="230" y="372"/>
                  </a:lnTo>
                  <a:lnTo>
                    <a:pt x="230" y="370"/>
                  </a:lnTo>
                  <a:lnTo>
                    <a:pt x="228" y="366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1" y="366"/>
                  </a:lnTo>
                  <a:lnTo>
                    <a:pt x="221" y="367"/>
                  </a:lnTo>
                  <a:lnTo>
                    <a:pt x="216" y="367"/>
                  </a:lnTo>
                  <a:lnTo>
                    <a:pt x="216" y="368"/>
                  </a:lnTo>
                  <a:lnTo>
                    <a:pt x="215" y="370"/>
                  </a:lnTo>
                  <a:lnTo>
                    <a:pt x="216" y="372"/>
                  </a:lnTo>
                  <a:lnTo>
                    <a:pt x="215" y="372"/>
                  </a:lnTo>
                  <a:lnTo>
                    <a:pt x="215" y="373"/>
                  </a:lnTo>
                  <a:lnTo>
                    <a:pt x="212" y="375"/>
                  </a:lnTo>
                  <a:lnTo>
                    <a:pt x="210" y="375"/>
                  </a:lnTo>
                  <a:lnTo>
                    <a:pt x="210" y="374"/>
                  </a:lnTo>
                  <a:lnTo>
                    <a:pt x="209" y="374"/>
                  </a:lnTo>
                  <a:lnTo>
                    <a:pt x="207" y="375"/>
                  </a:lnTo>
                  <a:lnTo>
                    <a:pt x="205" y="375"/>
                  </a:lnTo>
                  <a:lnTo>
                    <a:pt x="205" y="372"/>
                  </a:lnTo>
                  <a:lnTo>
                    <a:pt x="204" y="370"/>
                  </a:lnTo>
                  <a:lnTo>
                    <a:pt x="204" y="369"/>
                  </a:lnTo>
                  <a:lnTo>
                    <a:pt x="205" y="368"/>
                  </a:lnTo>
                  <a:lnTo>
                    <a:pt x="204" y="368"/>
                  </a:lnTo>
                  <a:lnTo>
                    <a:pt x="199" y="367"/>
                  </a:lnTo>
                  <a:lnTo>
                    <a:pt x="199" y="361"/>
                  </a:lnTo>
                  <a:lnTo>
                    <a:pt x="198" y="361"/>
                  </a:lnTo>
                  <a:lnTo>
                    <a:pt x="198" y="357"/>
                  </a:lnTo>
                  <a:lnTo>
                    <a:pt x="197" y="356"/>
                  </a:lnTo>
                  <a:lnTo>
                    <a:pt x="196" y="356"/>
                  </a:lnTo>
                  <a:lnTo>
                    <a:pt x="196" y="357"/>
                  </a:lnTo>
                  <a:lnTo>
                    <a:pt x="195" y="357"/>
                  </a:lnTo>
                  <a:lnTo>
                    <a:pt x="195" y="356"/>
                  </a:lnTo>
                  <a:lnTo>
                    <a:pt x="193" y="356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9" y="350"/>
                  </a:lnTo>
                  <a:lnTo>
                    <a:pt x="189" y="346"/>
                  </a:lnTo>
                  <a:lnTo>
                    <a:pt x="190" y="345"/>
                  </a:lnTo>
                  <a:lnTo>
                    <a:pt x="189" y="344"/>
                  </a:lnTo>
                  <a:lnTo>
                    <a:pt x="189" y="343"/>
                  </a:lnTo>
                  <a:lnTo>
                    <a:pt x="187" y="342"/>
                  </a:lnTo>
                  <a:lnTo>
                    <a:pt x="187" y="340"/>
                  </a:lnTo>
                  <a:lnTo>
                    <a:pt x="186" y="342"/>
                  </a:lnTo>
                  <a:lnTo>
                    <a:pt x="185" y="342"/>
                  </a:lnTo>
                  <a:lnTo>
                    <a:pt x="181" y="340"/>
                  </a:lnTo>
                  <a:lnTo>
                    <a:pt x="180" y="339"/>
                  </a:lnTo>
                  <a:lnTo>
                    <a:pt x="178" y="339"/>
                  </a:lnTo>
                  <a:lnTo>
                    <a:pt x="178" y="340"/>
                  </a:lnTo>
                  <a:lnTo>
                    <a:pt x="179" y="340"/>
                  </a:lnTo>
                  <a:lnTo>
                    <a:pt x="178" y="342"/>
                  </a:lnTo>
                  <a:lnTo>
                    <a:pt x="177" y="342"/>
                  </a:lnTo>
                  <a:lnTo>
                    <a:pt x="176" y="340"/>
                  </a:lnTo>
                  <a:lnTo>
                    <a:pt x="176" y="339"/>
                  </a:lnTo>
                  <a:lnTo>
                    <a:pt x="174" y="338"/>
                  </a:lnTo>
                  <a:lnTo>
                    <a:pt x="173" y="338"/>
                  </a:lnTo>
                  <a:lnTo>
                    <a:pt x="172" y="337"/>
                  </a:lnTo>
                  <a:lnTo>
                    <a:pt x="171" y="337"/>
                  </a:lnTo>
                  <a:lnTo>
                    <a:pt x="168" y="336"/>
                  </a:lnTo>
                  <a:lnTo>
                    <a:pt x="168" y="334"/>
                  </a:lnTo>
                  <a:lnTo>
                    <a:pt x="166" y="332"/>
                  </a:lnTo>
                  <a:lnTo>
                    <a:pt x="165" y="332"/>
                  </a:lnTo>
                  <a:lnTo>
                    <a:pt x="165" y="333"/>
                  </a:lnTo>
                  <a:lnTo>
                    <a:pt x="166" y="333"/>
                  </a:lnTo>
                  <a:lnTo>
                    <a:pt x="166" y="334"/>
                  </a:lnTo>
                  <a:lnTo>
                    <a:pt x="165" y="336"/>
                  </a:lnTo>
                  <a:lnTo>
                    <a:pt x="162" y="336"/>
                  </a:lnTo>
                  <a:lnTo>
                    <a:pt x="161" y="337"/>
                  </a:lnTo>
                  <a:lnTo>
                    <a:pt x="158" y="337"/>
                  </a:lnTo>
                  <a:lnTo>
                    <a:pt x="154" y="333"/>
                  </a:lnTo>
                  <a:lnTo>
                    <a:pt x="154" y="331"/>
                  </a:lnTo>
                  <a:lnTo>
                    <a:pt x="153" y="331"/>
                  </a:lnTo>
                  <a:lnTo>
                    <a:pt x="153" y="329"/>
                  </a:lnTo>
                  <a:lnTo>
                    <a:pt x="149" y="329"/>
                  </a:lnTo>
                  <a:lnTo>
                    <a:pt x="147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3" y="323"/>
                  </a:lnTo>
                  <a:lnTo>
                    <a:pt x="153" y="321"/>
                  </a:lnTo>
                  <a:lnTo>
                    <a:pt x="154" y="321"/>
                  </a:lnTo>
                  <a:lnTo>
                    <a:pt x="153" y="320"/>
                  </a:lnTo>
                  <a:lnTo>
                    <a:pt x="153" y="315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50" y="315"/>
                  </a:lnTo>
                  <a:lnTo>
                    <a:pt x="149" y="318"/>
                  </a:lnTo>
                  <a:lnTo>
                    <a:pt x="142" y="318"/>
                  </a:lnTo>
                  <a:lnTo>
                    <a:pt x="141" y="319"/>
                  </a:lnTo>
                  <a:lnTo>
                    <a:pt x="140" y="319"/>
                  </a:lnTo>
                  <a:lnTo>
                    <a:pt x="140" y="318"/>
                  </a:lnTo>
                  <a:lnTo>
                    <a:pt x="137" y="318"/>
                  </a:lnTo>
                  <a:lnTo>
                    <a:pt x="137" y="319"/>
                  </a:lnTo>
                  <a:lnTo>
                    <a:pt x="136" y="318"/>
                  </a:lnTo>
                  <a:lnTo>
                    <a:pt x="136" y="314"/>
                  </a:lnTo>
                  <a:lnTo>
                    <a:pt x="133" y="314"/>
                  </a:lnTo>
                  <a:lnTo>
                    <a:pt x="131" y="313"/>
                  </a:lnTo>
                  <a:lnTo>
                    <a:pt x="130" y="313"/>
                  </a:lnTo>
                  <a:lnTo>
                    <a:pt x="130" y="311"/>
                  </a:lnTo>
                  <a:lnTo>
                    <a:pt x="127" y="311"/>
                  </a:lnTo>
                  <a:lnTo>
                    <a:pt x="127" y="309"/>
                  </a:lnTo>
                  <a:lnTo>
                    <a:pt x="125" y="309"/>
                  </a:lnTo>
                  <a:lnTo>
                    <a:pt x="122" y="308"/>
                  </a:lnTo>
                  <a:lnTo>
                    <a:pt x="121" y="308"/>
                  </a:lnTo>
                  <a:lnTo>
                    <a:pt x="119" y="307"/>
                  </a:lnTo>
                  <a:lnTo>
                    <a:pt x="116" y="307"/>
                  </a:lnTo>
                  <a:lnTo>
                    <a:pt x="117" y="308"/>
                  </a:lnTo>
                  <a:lnTo>
                    <a:pt x="118" y="311"/>
                  </a:lnTo>
                  <a:lnTo>
                    <a:pt x="118" y="313"/>
                  </a:lnTo>
                  <a:lnTo>
                    <a:pt x="119" y="314"/>
                  </a:lnTo>
                  <a:lnTo>
                    <a:pt x="119" y="315"/>
                  </a:lnTo>
                  <a:lnTo>
                    <a:pt x="121" y="315"/>
                  </a:lnTo>
                  <a:lnTo>
                    <a:pt x="122" y="317"/>
                  </a:lnTo>
                  <a:lnTo>
                    <a:pt x="122" y="319"/>
                  </a:lnTo>
                  <a:lnTo>
                    <a:pt x="123" y="320"/>
                  </a:lnTo>
                  <a:lnTo>
                    <a:pt x="123" y="321"/>
                  </a:lnTo>
                  <a:lnTo>
                    <a:pt x="122" y="321"/>
                  </a:lnTo>
                  <a:lnTo>
                    <a:pt x="122" y="320"/>
                  </a:lnTo>
                  <a:lnTo>
                    <a:pt x="121" y="320"/>
                  </a:lnTo>
                  <a:lnTo>
                    <a:pt x="121" y="321"/>
                  </a:lnTo>
                  <a:lnTo>
                    <a:pt x="118" y="321"/>
                  </a:lnTo>
                  <a:lnTo>
                    <a:pt x="117" y="323"/>
                  </a:lnTo>
                  <a:lnTo>
                    <a:pt x="115" y="323"/>
                  </a:lnTo>
                  <a:lnTo>
                    <a:pt x="112" y="325"/>
                  </a:lnTo>
                  <a:lnTo>
                    <a:pt x="112" y="326"/>
                  </a:lnTo>
                  <a:lnTo>
                    <a:pt x="110" y="329"/>
                  </a:lnTo>
                  <a:lnTo>
                    <a:pt x="106" y="329"/>
                  </a:lnTo>
                  <a:lnTo>
                    <a:pt x="104" y="326"/>
                  </a:lnTo>
                  <a:lnTo>
                    <a:pt x="104" y="325"/>
                  </a:lnTo>
                  <a:lnTo>
                    <a:pt x="103" y="323"/>
                  </a:lnTo>
                  <a:lnTo>
                    <a:pt x="103" y="321"/>
                  </a:lnTo>
                  <a:lnTo>
                    <a:pt x="100" y="319"/>
                  </a:lnTo>
                  <a:lnTo>
                    <a:pt x="99" y="317"/>
                  </a:lnTo>
                  <a:lnTo>
                    <a:pt x="98" y="315"/>
                  </a:lnTo>
                  <a:lnTo>
                    <a:pt x="96" y="314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1" y="311"/>
                  </a:lnTo>
                  <a:lnTo>
                    <a:pt x="90" y="308"/>
                  </a:lnTo>
                  <a:lnTo>
                    <a:pt x="89" y="308"/>
                  </a:lnTo>
                  <a:lnTo>
                    <a:pt x="89" y="306"/>
                  </a:lnTo>
                  <a:lnTo>
                    <a:pt x="90" y="306"/>
                  </a:lnTo>
                  <a:lnTo>
                    <a:pt x="90" y="305"/>
                  </a:lnTo>
                  <a:lnTo>
                    <a:pt x="91" y="305"/>
                  </a:lnTo>
                  <a:lnTo>
                    <a:pt x="92" y="303"/>
                  </a:lnTo>
                  <a:lnTo>
                    <a:pt x="92" y="302"/>
                  </a:lnTo>
                  <a:lnTo>
                    <a:pt x="96" y="302"/>
                  </a:lnTo>
                  <a:lnTo>
                    <a:pt x="96" y="301"/>
                  </a:lnTo>
                  <a:lnTo>
                    <a:pt x="97" y="301"/>
                  </a:lnTo>
                  <a:lnTo>
                    <a:pt x="97" y="299"/>
                  </a:lnTo>
                  <a:lnTo>
                    <a:pt x="98" y="297"/>
                  </a:lnTo>
                  <a:lnTo>
                    <a:pt x="98" y="296"/>
                  </a:lnTo>
                  <a:lnTo>
                    <a:pt x="93" y="291"/>
                  </a:lnTo>
                  <a:lnTo>
                    <a:pt x="90" y="291"/>
                  </a:lnTo>
                  <a:lnTo>
                    <a:pt x="89" y="293"/>
                  </a:lnTo>
                  <a:lnTo>
                    <a:pt x="89" y="294"/>
                  </a:lnTo>
                  <a:lnTo>
                    <a:pt x="87" y="294"/>
                  </a:lnTo>
                  <a:lnTo>
                    <a:pt x="85" y="293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80" y="293"/>
                  </a:lnTo>
                  <a:lnTo>
                    <a:pt x="79" y="291"/>
                  </a:lnTo>
                  <a:lnTo>
                    <a:pt x="79" y="290"/>
                  </a:lnTo>
                  <a:lnTo>
                    <a:pt x="78" y="290"/>
                  </a:lnTo>
                  <a:lnTo>
                    <a:pt x="78" y="289"/>
                  </a:lnTo>
                  <a:lnTo>
                    <a:pt x="75" y="290"/>
                  </a:lnTo>
                  <a:lnTo>
                    <a:pt x="73" y="290"/>
                  </a:lnTo>
                  <a:lnTo>
                    <a:pt x="72" y="287"/>
                  </a:lnTo>
                  <a:lnTo>
                    <a:pt x="71" y="286"/>
                  </a:lnTo>
                  <a:lnTo>
                    <a:pt x="67" y="287"/>
                  </a:lnTo>
                  <a:lnTo>
                    <a:pt x="66" y="287"/>
                  </a:lnTo>
                  <a:lnTo>
                    <a:pt x="66" y="286"/>
                  </a:lnTo>
                  <a:lnTo>
                    <a:pt x="65" y="286"/>
                  </a:lnTo>
                  <a:lnTo>
                    <a:pt x="56" y="282"/>
                  </a:lnTo>
                  <a:lnTo>
                    <a:pt x="55" y="282"/>
                  </a:lnTo>
                  <a:lnTo>
                    <a:pt x="54" y="283"/>
                  </a:lnTo>
                  <a:lnTo>
                    <a:pt x="54" y="284"/>
                  </a:lnTo>
                  <a:lnTo>
                    <a:pt x="53" y="284"/>
                  </a:lnTo>
                  <a:lnTo>
                    <a:pt x="53" y="280"/>
                  </a:lnTo>
                  <a:lnTo>
                    <a:pt x="50" y="280"/>
                  </a:lnTo>
                  <a:lnTo>
                    <a:pt x="50" y="278"/>
                  </a:lnTo>
                  <a:lnTo>
                    <a:pt x="49" y="278"/>
                  </a:lnTo>
                  <a:lnTo>
                    <a:pt x="49" y="276"/>
                  </a:lnTo>
                  <a:lnTo>
                    <a:pt x="48" y="275"/>
                  </a:lnTo>
                  <a:lnTo>
                    <a:pt x="49" y="274"/>
                  </a:lnTo>
                  <a:lnTo>
                    <a:pt x="49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3" y="269"/>
                  </a:lnTo>
                  <a:lnTo>
                    <a:pt x="43" y="270"/>
                  </a:lnTo>
                  <a:lnTo>
                    <a:pt x="42" y="270"/>
                  </a:lnTo>
                  <a:lnTo>
                    <a:pt x="41" y="269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37" y="268"/>
                  </a:lnTo>
                  <a:lnTo>
                    <a:pt x="37" y="269"/>
                  </a:lnTo>
                  <a:lnTo>
                    <a:pt x="36" y="269"/>
                  </a:lnTo>
                  <a:lnTo>
                    <a:pt x="36" y="270"/>
                  </a:lnTo>
                  <a:lnTo>
                    <a:pt x="37" y="271"/>
                  </a:lnTo>
                  <a:lnTo>
                    <a:pt x="37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32" y="275"/>
                  </a:lnTo>
                  <a:lnTo>
                    <a:pt x="34" y="269"/>
                  </a:lnTo>
                  <a:lnTo>
                    <a:pt x="36" y="264"/>
                  </a:lnTo>
                  <a:lnTo>
                    <a:pt x="36" y="262"/>
                  </a:lnTo>
                  <a:lnTo>
                    <a:pt x="37" y="262"/>
                  </a:lnTo>
                  <a:lnTo>
                    <a:pt x="37" y="256"/>
                  </a:lnTo>
                  <a:lnTo>
                    <a:pt x="38" y="254"/>
                  </a:lnTo>
                  <a:lnTo>
                    <a:pt x="38" y="250"/>
                  </a:lnTo>
                  <a:lnTo>
                    <a:pt x="36" y="247"/>
                  </a:lnTo>
                  <a:lnTo>
                    <a:pt x="36" y="239"/>
                  </a:lnTo>
                  <a:lnTo>
                    <a:pt x="35" y="238"/>
                  </a:lnTo>
                  <a:lnTo>
                    <a:pt x="34" y="238"/>
                  </a:lnTo>
                  <a:lnTo>
                    <a:pt x="32" y="237"/>
                  </a:lnTo>
                  <a:lnTo>
                    <a:pt x="31" y="237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7" y="234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7" y="223"/>
                  </a:lnTo>
                  <a:lnTo>
                    <a:pt x="24" y="221"/>
                  </a:lnTo>
                  <a:lnTo>
                    <a:pt x="23" y="221"/>
                  </a:lnTo>
                  <a:lnTo>
                    <a:pt x="23" y="217"/>
                  </a:lnTo>
                  <a:lnTo>
                    <a:pt x="21" y="215"/>
                  </a:lnTo>
                  <a:lnTo>
                    <a:pt x="21" y="211"/>
                  </a:lnTo>
                  <a:lnTo>
                    <a:pt x="24" y="208"/>
                  </a:lnTo>
                  <a:lnTo>
                    <a:pt x="24" y="207"/>
                  </a:lnTo>
                  <a:lnTo>
                    <a:pt x="25" y="205"/>
                  </a:lnTo>
                  <a:lnTo>
                    <a:pt x="25" y="201"/>
                  </a:lnTo>
                  <a:lnTo>
                    <a:pt x="27" y="200"/>
                  </a:lnTo>
                  <a:lnTo>
                    <a:pt x="27" y="197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4" y="183"/>
                  </a:lnTo>
                  <a:lnTo>
                    <a:pt x="23" y="183"/>
                  </a:lnTo>
                  <a:lnTo>
                    <a:pt x="22" y="182"/>
                  </a:lnTo>
                  <a:lnTo>
                    <a:pt x="21" y="182"/>
                  </a:lnTo>
                  <a:lnTo>
                    <a:pt x="21" y="180"/>
                  </a:lnTo>
                  <a:lnTo>
                    <a:pt x="19" y="178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3" y="161"/>
                  </a:lnTo>
                  <a:lnTo>
                    <a:pt x="19" y="158"/>
                  </a:lnTo>
                  <a:lnTo>
                    <a:pt x="16" y="157"/>
                  </a:lnTo>
                  <a:lnTo>
                    <a:pt x="15" y="154"/>
                  </a:lnTo>
                  <a:lnTo>
                    <a:pt x="13" y="154"/>
                  </a:lnTo>
                  <a:lnTo>
                    <a:pt x="12" y="151"/>
                  </a:lnTo>
                  <a:lnTo>
                    <a:pt x="7" y="147"/>
                  </a:lnTo>
                  <a:lnTo>
                    <a:pt x="5" y="145"/>
                  </a:lnTo>
                  <a:lnTo>
                    <a:pt x="3" y="145"/>
                  </a:lnTo>
                  <a:lnTo>
                    <a:pt x="0" y="142"/>
                  </a:lnTo>
                  <a:lnTo>
                    <a:pt x="2" y="141"/>
                  </a:lnTo>
                  <a:lnTo>
                    <a:pt x="3" y="141"/>
                  </a:lnTo>
                  <a:lnTo>
                    <a:pt x="3" y="139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4" y="133"/>
                  </a:lnTo>
                  <a:lnTo>
                    <a:pt x="9" y="130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3" y="116"/>
                  </a:lnTo>
                  <a:lnTo>
                    <a:pt x="15" y="115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9" y="96"/>
                  </a:lnTo>
                  <a:lnTo>
                    <a:pt x="9" y="90"/>
                  </a:lnTo>
                  <a:lnTo>
                    <a:pt x="7" y="87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9" y="81"/>
                  </a:lnTo>
                  <a:lnTo>
                    <a:pt x="7" y="80"/>
                  </a:lnTo>
                  <a:lnTo>
                    <a:pt x="10" y="80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5" y="84"/>
                  </a:lnTo>
                  <a:lnTo>
                    <a:pt x="17" y="85"/>
                  </a:lnTo>
                  <a:lnTo>
                    <a:pt x="18" y="85"/>
                  </a:lnTo>
                  <a:lnTo>
                    <a:pt x="18" y="86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19" y="85"/>
                  </a:lnTo>
                  <a:lnTo>
                    <a:pt x="18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22" y="78"/>
                  </a:lnTo>
                  <a:lnTo>
                    <a:pt x="22" y="73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13" y="69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7" y="67"/>
                  </a:lnTo>
                  <a:lnTo>
                    <a:pt x="12" y="67"/>
                  </a:lnTo>
                  <a:lnTo>
                    <a:pt x="15" y="66"/>
                  </a:lnTo>
                  <a:lnTo>
                    <a:pt x="17" y="63"/>
                  </a:lnTo>
                  <a:lnTo>
                    <a:pt x="29" y="59"/>
                  </a:lnTo>
                  <a:lnTo>
                    <a:pt x="38" y="56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4" y="43"/>
                  </a:lnTo>
                  <a:lnTo>
                    <a:pt x="81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94" y="35"/>
                  </a:lnTo>
                  <a:lnTo>
                    <a:pt x="93" y="34"/>
                  </a:lnTo>
                  <a:lnTo>
                    <a:pt x="92" y="35"/>
                  </a:lnTo>
                  <a:lnTo>
                    <a:pt x="93" y="32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9" y="28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12" y="19"/>
                  </a:lnTo>
                  <a:lnTo>
                    <a:pt x="116" y="18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4" y="13"/>
                  </a:lnTo>
                  <a:lnTo>
                    <a:pt x="136" y="7"/>
                  </a:lnTo>
                  <a:lnTo>
                    <a:pt x="153" y="4"/>
                  </a:lnTo>
                  <a:lnTo>
                    <a:pt x="160" y="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3040477" y="3903653"/>
              <a:ext cx="257175" cy="307974"/>
            </a:xfrm>
            <a:custGeom>
              <a:avLst/>
              <a:gdLst/>
              <a:ahLst/>
              <a:cxnLst>
                <a:cxn ang="0">
                  <a:pos x="22" y="154"/>
                </a:cxn>
                <a:cxn ang="0">
                  <a:pos x="32" y="153"/>
                </a:cxn>
                <a:cxn ang="0">
                  <a:pos x="25" y="162"/>
                </a:cxn>
                <a:cxn ang="0">
                  <a:pos x="7" y="158"/>
                </a:cxn>
                <a:cxn ang="0">
                  <a:pos x="60" y="148"/>
                </a:cxn>
                <a:cxn ang="0">
                  <a:pos x="65" y="29"/>
                </a:cxn>
                <a:cxn ang="0">
                  <a:pos x="62" y="31"/>
                </a:cxn>
                <a:cxn ang="0">
                  <a:pos x="65" y="24"/>
                </a:cxn>
                <a:cxn ang="0">
                  <a:pos x="86" y="12"/>
                </a:cxn>
                <a:cxn ang="0">
                  <a:pos x="81" y="11"/>
                </a:cxn>
                <a:cxn ang="0">
                  <a:pos x="150" y="16"/>
                </a:cxn>
                <a:cxn ang="0">
                  <a:pos x="158" y="22"/>
                </a:cxn>
                <a:cxn ang="0">
                  <a:pos x="161" y="44"/>
                </a:cxn>
                <a:cxn ang="0">
                  <a:pos x="144" y="65"/>
                </a:cxn>
                <a:cxn ang="0">
                  <a:pos x="143" y="78"/>
                </a:cxn>
                <a:cxn ang="0">
                  <a:pos x="155" y="93"/>
                </a:cxn>
                <a:cxn ang="0">
                  <a:pos x="143" y="102"/>
                </a:cxn>
                <a:cxn ang="0">
                  <a:pos x="146" y="110"/>
                </a:cxn>
                <a:cxn ang="0">
                  <a:pos x="135" y="117"/>
                </a:cxn>
                <a:cxn ang="0">
                  <a:pos x="125" y="119"/>
                </a:cxn>
                <a:cxn ang="0">
                  <a:pos x="118" y="119"/>
                </a:cxn>
                <a:cxn ang="0">
                  <a:pos x="110" y="128"/>
                </a:cxn>
                <a:cxn ang="0">
                  <a:pos x="118" y="141"/>
                </a:cxn>
                <a:cxn ang="0">
                  <a:pos x="115" y="165"/>
                </a:cxn>
                <a:cxn ang="0">
                  <a:pos x="109" y="174"/>
                </a:cxn>
                <a:cxn ang="0">
                  <a:pos x="112" y="179"/>
                </a:cxn>
                <a:cxn ang="0">
                  <a:pos x="111" y="191"/>
                </a:cxn>
                <a:cxn ang="0">
                  <a:pos x="99" y="190"/>
                </a:cxn>
                <a:cxn ang="0">
                  <a:pos x="100" y="179"/>
                </a:cxn>
                <a:cxn ang="0">
                  <a:pos x="103" y="166"/>
                </a:cxn>
                <a:cxn ang="0">
                  <a:pos x="92" y="158"/>
                </a:cxn>
                <a:cxn ang="0">
                  <a:pos x="75" y="155"/>
                </a:cxn>
                <a:cxn ang="0">
                  <a:pos x="69" y="147"/>
                </a:cxn>
                <a:cxn ang="0">
                  <a:pos x="60" y="143"/>
                </a:cxn>
                <a:cxn ang="0">
                  <a:pos x="43" y="147"/>
                </a:cxn>
                <a:cxn ang="0">
                  <a:pos x="38" y="149"/>
                </a:cxn>
                <a:cxn ang="0">
                  <a:pos x="25" y="147"/>
                </a:cxn>
                <a:cxn ang="0">
                  <a:pos x="9" y="147"/>
                </a:cxn>
                <a:cxn ang="0">
                  <a:pos x="5" y="140"/>
                </a:cxn>
                <a:cxn ang="0">
                  <a:pos x="23" y="140"/>
                </a:cxn>
                <a:cxn ang="0">
                  <a:pos x="40" y="143"/>
                </a:cxn>
                <a:cxn ang="0">
                  <a:pos x="36" y="135"/>
                </a:cxn>
                <a:cxn ang="0">
                  <a:pos x="23" y="133"/>
                </a:cxn>
                <a:cxn ang="0">
                  <a:pos x="15" y="128"/>
                </a:cxn>
                <a:cxn ang="0">
                  <a:pos x="34" y="130"/>
                </a:cxn>
                <a:cxn ang="0">
                  <a:pos x="23" y="123"/>
                </a:cxn>
                <a:cxn ang="0">
                  <a:pos x="29" y="116"/>
                </a:cxn>
                <a:cxn ang="0">
                  <a:pos x="44" y="93"/>
                </a:cxn>
                <a:cxn ang="0">
                  <a:pos x="57" y="49"/>
                </a:cxn>
                <a:cxn ang="0">
                  <a:pos x="69" y="44"/>
                </a:cxn>
                <a:cxn ang="0">
                  <a:pos x="88" y="24"/>
                </a:cxn>
                <a:cxn ang="0">
                  <a:pos x="99" y="17"/>
                </a:cxn>
                <a:cxn ang="0">
                  <a:pos x="133" y="8"/>
                </a:cxn>
                <a:cxn ang="0">
                  <a:pos x="109" y="6"/>
                </a:cxn>
                <a:cxn ang="0">
                  <a:pos x="121" y="4"/>
                </a:cxn>
                <a:cxn ang="0">
                  <a:pos x="121" y="4"/>
                </a:cxn>
              </a:cxnLst>
              <a:rect l="0" t="0" r="r" b="b"/>
              <a:pathLst>
                <a:path w="162" h="194">
                  <a:moveTo>
                    <a:pt x="7" y="149"/>
                  </a:moveTo>
                  <a:lnTo>
                    <a:pt x="9" y="149"/>
                  </a:lnTo>
                  <a:lnTo>
                    <a:pt x="11" y="151"/>
                  </a:lnTo>
                  <a:lnTo>
                    <a:pt x="16" y="152"/>
                  </a:lnTo>
                  <a:lnTo>
                    <a:pt x="17" y="153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5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9" y="149"/>
                  </a:lnTo>
                  <a:lnTo>
                    <a:pt x="30" y="151"/>
                  </a:lnTo>
                  <a:lnTo>
                    <a:pt x="30" y="152"/>
                  </a:lnTo>
                  <a:lnTo>
                    <a:pt x="32" y="152"/>
                  </a:lnTo>
                  <a:lnTo>
                    <a:pt x="32" y="153"/>
                  </a:lnTo>
                  <a:lnTo>
                    <a:pt x="35" y="153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5" y="156"/>
                  </a:lnTo>
                  <a:lnTo>
                    <a:pt x="32" y="159"/>
                  </a:lnTo>
                  <a:lnTo>
                    <a:pt x="25" y="162"/>
                  </a:lnTo>
                  <a:lnTo>
                    <a:pt x="24" y="162"/>
                  </a:lnTo>
                  <a:lnTo>
                    <a:pt x="19" y="164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17" y="159"/>
                  </a:lnTo>
                  <a:lnTo>
                    <a:pt x="12" y="158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7" y="160"/>
                  </a:lnTo>
                  <a:lnTo>
                    <a:pt x="6" y="161"/>
                  </a:lnTo>
                  <a:lnTo>
                    <a:pt x="4" y="161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7" y="149"/>
                  </a:lnTo>
                  <a:close/>
                  <a:moveTo>
                    <a:pt x="60" y="148"/>
                  </a:moveTo>
                  <a:lnTo>
                    <a:pt x="61" y="148"/>
                  </a:lnTo>
                  <a:lnTo>
                    <a:pt x="62" y="149"/>
                  </a:lnTo>
                  <a:lnTo>
                    <a:pt x="60" y="149"/>
                  </a:lnTo>
                  <a:lnTo>
                    <a:pt x="60" y="148"/>
                  </a:lnTo>
                  <a:close/>
                  <a:moveTo>
                    <a:pt x="63" y="26"/>
                  </a:moveTo>
                  <a:lnTo>
                    <a:pt x="65" y="26"/>
                  </a:lnTo>
                  <a:lnTo>
                    <a:pt x="66" y="27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0" y="41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3" y="26"/>
                  </a:lnTo>
                  <a:close/>
                  <a:moveTo>
                    <a:pt x="72" y="18"/>
                  </a:moveTo>
                  <a:lnTo>
                    <a:pt x="73" y="18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9" y="19"/>
                  </a:lnTo>
                  <a:lnTo>
                    <a:pt x="72" y="18"/>
                  </a:lnTo>
                  <a:close/>
                  <a:moveTo>
                    <a:pt x="94" y="8"/>
                  </a:moveTo>
                  <a:lnTo>
                    <a:pt x="93" y="10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6" y="12"/>
                  </a:lnTo>
                  <a:lnTo>
                    <a:pt x="85" y="12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8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94" y="8"/>
                  </a:lnTo>
                  <a:close/>
                  <a:moveTo>
                    <a:pt x="143" y="7"/>
                  </a:moveTo>
                  <a:lnTo>
                    <a:pt x="147" y="8"/>
                  </a:lnTo>
                  <a:lnTo>
                    <a:pt x="148" y="8"/>
                  </a:lnTo>
                  <a:lnTo>
                    <a:pt x="149" y="10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6" y="19"/>
                  </a:lnTo>
                  <a:lnTo>
                    <a:pt x="158" y="18"/>
                  </a:lnTo>
                  <a:lnTo>
                    <a:pt x="158" y="22"/>
                  </a:lnTo>
                  <a:lnTo>
                    <a:pt x="159" y="22"/>
                  </a:lnTo>
                  <a:lnTo>
                    <a:pt x="162" y="23"/>
                  </a:lnTo>
                  <a:lnTo>
                    <a:pt x="162" y="27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2" y="42"/>
                  </a:lnTo>
                  <a:lnTo>
                    <a:pt x="161" y="44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6" y="53"/>
                  </a:lnTo>
                  <a:lnTo>
                    <a:pt x="156" y="65"/>
                  </a:lnTo>
                  <a:lnTo>
                    <a:pt x="155" y="66"/>
                  </a:lnTo>
                  <a:lnTo>
                    <a:pt x="150" y="66"/>
                  </a:lnTo>
                  <a:lnTo>
                    <a:pt x="148" y="65"/>
                  </a:lnTo>
                  <a:lnTo>
                    <a:pt x="144" y="65"/>
                  </a:lnTo>
                  <a:lnTo>
                    <a:pt x="143" y="66"/>
                  </a:lnTo>
                  <a:lnTo>
                    <a:pt x="142" y="66"/>
                  </a:lnTo>
                  <a:lnTo>
                    <a:pt x="142" y="69"/>
                  </a:lnTo>
                  <a:lnTo>
                    <a:pt x="143" y="70"/>
                  </a:lnTo>
                  <a:lnTo>
                    <a:pt x="141" y="72"/>
                  </a:lnTo>
                  <a:lnTo>
                    <a:pt x="141" y="76"/>
                  </a:lnTo>
                  <a:lnTo>
                    <a:pt x="142" y="78"/>
                  </a:lnTo>
                  <a:lnTo>
                    <a:pt x="143" y="78"/>
                  </a:lnTo>
                  <a:lnTo>
                    <a:pt x="147" y="79"/>
                  </a:lnTo>
                  <a:lnTo>
                    <a:pt x="153" y="79"/>
                  </a:lnTo>
                  <a:lnTo>
                    <a:pt x="153" y="78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5" y="88"/>
                  </a:lnTo>
                  <a:lnTo>
                    <a:pt x="155" y="93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2" y="97"/>
                  </a:lnTo>
                  <a:lnTo>
                    <a:pt x="149" y="98"/>
                  </a:lnTo>
                  <a:lnTo>
                    <a:pt x="148" y="99"/>
                  </a:lnTo>
                  <a:lnTo>
                    <a:pt x="148" y="100"/>
                  </a:lnTo>
                  <a:lnTo>
                    <a:pt x="147" y="102"/>
                  </a:lnTo>
                  <a:lnTo>
                    <a:pt x="143" y="102"/>
                  </a:lnTo>
                  <a:lnTo>
                    <a:pt x="143" y="103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1" y="108"/>
                  </a:lnTo>
                  <a:lnTo>
                    <a:pt x="142" y="108"/>
                  </a:lnTo>
                  <a:lnTo>
                    <a:pt x="144" y="109"/>
                  </a:lnTo>
                  <a:lnTo>
                    <a:pt x="146" y="110"/>
                  </a:lnTo>
                  <a:lnTo>
                    <a:pt x="146" y="111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5"/>
                  </a:lnTo>
                  <a:lnTo>
                    <a:pt x="143" y="116"/>
                  </a:lnTo>
                  <a:lnTo>
                    <a:pt x="138" y="116"/>
                  </a:lnTo>
                  <a:lnTo>
                    <a:pt x="135" y="117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28" y="118"/>
                  </a:lnTo>
                  <a:lnTo>
                    <a:pt x="129" y="121"/>
                  </a:lnTo>
                  <a:lnTo>
                    <a:pt x="128" y="121"/>
                  </a:lnTo>
                  <a:lnTo>
                    <a:pt x="127" y="122"/>
                  </a:lnTo>
                  <a:lnTo>
                    <a:pt x="127" y="121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18" y="117"/>
                  </a:lnTo>
                  <a:lnTo>
                    <a:pt x="117" y="116"/>
                  </a:lnTo>
                  <a:lnTo>
                    <a:pt x="116" y="117"/>
                  </a:lnTo>
                  <a:lnTo>
                    <a:pt x="117" y="117"/>
                  </a:lnTo>
                  <a:lnTo>
                    <a:pt x="118" y="119"/>
                  </a:lnTo>
                  <a:lnTo>
                    <a:pt x="113" y="119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5"/>
                  </a:lnTo>
                  <a:lnTo>
                    <a:pt x="110" y="127"/>
                  </a:lnTo>
                  <a:lnTo>
                    <a:pt x="110" y="128"/>
                  </a:lnTo>
                  <a:lnTo>
                    <a:pt x="111" y="128"/>
                  </a:lnTo>
                  <a:lnTo>
                    <a:pt x="112" y="129"/>
                  </a:lnTo>
                  <a:lnTo>
                    <a:pt x="113" y="129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6" y="134"/>
                  </a:lnTo>
                  <a:lnTo>
                    <a:pt x="116" y="136"/>
                  </a:lnTo>
                  <a:lnTo>
                    <a:pt x="118" y="141"/>
                  </a:lnTo>
                  <a:lnTo>
                    <a:pt x="121" y="142"/>
                  </a:lnTo>
                  <a:lnTo>
                    <a:pt x="121" y="154"/>
                  </a:lnTo>
                  <a:lnTo>
                    <a:pt x="119" y="154"/>
                  </a:lnTo>
                  <a:lnTo>
                    <a:pt x="118" y="155"/>
                  </a:lnTo>
                  <a:lnTo>
                    <a:pt x="116" y="159"/>
                  </a:lnTo>
                  <a:lnTo>
                    <a:pt x="116" y="160"/>
                  </a:lnTo>
                  <a:lnTo>
                    <a:pt x="115" y="161"/>
                  </a:lnTo>
                  <a:lnTo>
                    <a:pt x="115" y="165"/>
                  </a:lnTo>
                  <a:lnTo>
                    <a:pt x="116" y="166"/>
                  </a:lnTo>
                  <a:lnTo>
                    <a:pt x="118" y="165"/>
                  </a:lnTo>
                  <a:lnTo>
                    <a:pt x="117" y="166"/>
                  </a:lnTo>
                  <a:lnTo>
                    <a:pt x="118" y="167"/>
                  </a:lnTo>
                  <a:lnTo>
                    <a:pt x="116" y="168"/>
                  </a:lnTo>
                  <a:lnTo>
                    <a:pt x="111" y="172"/>
                  </a:lnTo>
                  <a:lnTo>
                    <a:pt x="110" y="174"/>
                  </a:lnTo>
                  <a:lnTo>
                    <a:pt x="109" y="174"/>
                  </a:lnTo>
                  <a:lnTo>
                    <a:pt x="107" y="173"/>
                  </a:lnTo>
                  <a:lnTo>
                    <a:pt x="106" y="174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9" y="178"/>
                  </a:lnTo>
                  <a:lnTo>
                    <a:pt x="110" y="178"/>
                  </a:lnTo>
                  <a:lnTo>
                    <a:pt x="111" y="179"/>
                  </a:lnTo>
                  <a:lnTo>
                    <a:pt x="112" y="179"/>
                  </a:lnTo>
                  <a:lnTo>
                    <a:pt x="112" y="182"/>
                  </a:lnTo>
                  <a:lnTo>
                    <a:pt x="113" y="183"/>
                  </a:lnTo>
                  <a:lnTo>
                    <a:pt x="115" y="183"/>
                  </a:lnTo>
                  <a:lnTo>
                    <a:pt x="115" y="186"/>
                  </a:lnTo>
                  <a:lnTo>
                    <a:pt x="113" y="188"/>
                  </a:lnTo>
                  <a:lnTo>
                    <a:pt x="112" y="188"/>
                  </a:lnTo>
                  <a:lnTo>
                    <a:pt x="112" y="190"/>
                  </a:lnTo>
                  <a:lnTo>
                    <a:pt x="111" y="191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2" y="194"/>
                  </a:lnTo>
                  <a:lnTo>
                    <a:pt x="103" y="194"/>
                  </a:lnTo>
                  <a:lnTo>
                    <a:pt x="102" y="192"/>
                  </a:lnTo>
                  <a:lnTo>
                    <a:pt x="100" y="194"/>
                  </a:lnTo>
                  <a:lnTo>
                    <a:pt x="99" y="194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7" y="189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0" y="182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102" y="177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5" y="171"/>
                  </a:lnTo>
                  <a:lnTo>
                    <a:pt x="105" y="166"/>
                  </a:lnTo>
                  <a:lnTo>
                    <a:pt x="103" y="166"/>
                  </a:lnTo>
                  <a:lnTo>
                    <a:pt x="102" y="165"/>
                  </a:lnTo>
                  <a:lnTo>
                    <a:pt x="97" y="165"/>
                  </a:lnTo>
                  <a:lnTo>
                    <a:pt x="97" y="164"/>
                  </a:lnTo>
                  <a:lnTo>
                    <a:pt x="94" y="162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1" y="159"/>
                  </a:lnTo>
                  <a:lnTo>
                    <a:pt x="80" y="160"/>
                  </a:lnTo>
                  <a:lnTo>
                    <a:pt x="79" y="159"/>
                  </a:lnTo>
                  <a:lnTo>
                    <a:pt x="79" y="156"/>
                  </a:lnTo>
                  <a:lnTo>
                    <a:pt x="75" y="156"/>
                  </a:lnTo>
                  <a:lnTo>
                    <a:pt x="75" y="155"/>
                  </a:lnTo>
                  <a:lnTo>
                    <a:pt x="74" y="154"/>
                  </a:lnTo>
                  <a:lnTo>
                    <a:pt x="74" y="153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6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7" y="151"/>
                  </a:lnTo>
                  <a:lnTo>
                    <a:pt x="66" y="151"/>
                  </a:lnTo>
                  <a:lnTo>
                    <a:pt x="65" y="149"/>
                  </a:lnTo>
                  <a:lnTo>
                    <a:pt x="62" y="149"/>
                  </a:lnTo>
                  <a:lnTo>
                    <a:pt x="62" y="145"/>
                  </a:lnTo>
                  <a:lnTo>
                    <a:pt x="61" y="143"/>
                  </a:lnTo>
                  <a:lnTo>
                    <a:pt x="60" y="143"/>
                  </a:lnTo>
                  <a:lnTo>
                    <a:pt x="55" y="148"/>
                  </a:lnTo>
                  <a:lnTo>
                    <a:pt x="54" y="148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50" y="148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3" y="147"/>
                  </a:lnTo>
                  <a:lnTo>
                    <a:pt x="44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6" y="153"/>
                  </a:lnTo>
                  <a:lnTo>
                    <a:pt x="42" y="153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37" y="148"/>
                  </a:lnTo>
                  <a:lnTo>
                    <a:pt x="37" y="149"/>
                  </a:lnTo>
                  <a:lnTo>
                    <a:pt x="31" y="149"/>
                  </a:lnTo>
                  <a:lnTo>
                    <a:pt x="31" y="148"/>
                  </a:lnTo>
                  <a:lnTo>
                    <a:pt x="29" y="147"/>
                  </a:lnTo>
                  <a:lnTo>
                    <a:pt x="28" y="147"/>
                  </a:lnTo>
                  <a:lnTo>
                    <a:pt x="26" y="146"/>
                  </a:lnTo>
                  <a:lnTo>
                    <a:pt x="25" y="147"/>
                  </a:lnTo>
                  <a:lnTo>
                    <a:pt x="24" y="149"/>
                  </a:lnTo>
                  <a:lnTo>
                    <a:pt x="23" y="151"/>
                  </a:lnTo>
                  <a:lnTo>
                    <a:pt x="20" y="151"/>
                  </a:lnTo>
                  <a:lnTo>
                    <a:pt x="19" y="149"/>
                  </a:lnTo>
                  <a:lnTo>
                    <a:pt x="16" y="148"/>
                  </a:lnTo>
                  <a:lnTo>
                    <a:pt x="15" y="146"/>
                  </a:lnTo>
                  <a:lnTo>
                    <a:pt x="12" y="147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6" y="143"/>
                  </a:lnTo>
                  <a:lnTo>
                    <a:pt x="5" y="142"/>
                  </a:lnTo>
                  <a:lnTo>
                    <a:pt x="5" y="141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9" y="136"/>
                  </a:lnTo>
                  <a:lnTo>
                    <a:pt x="20" y="135"/>
                  </a:lnTo>
                  <a:lnTo>
                    <a:pt x="22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4" y="139"/>
                  </a:lnTo>
                  <a:lnTo>
                    <a:pt x="23" y="139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9" y="141"/>
                  </a:lnTo>
                  <a:lnTo>
                    <a:pt x="31" y="143"/>
                  </a:lnTo>
                  <a:lnTo>
                    <a:pt x="31" y="146"/>
                  </a:lnTo>
                  <a:lnTo>
                    <a:pt x="32" y="147"/>
                  </a:lnTo>
                  <a:lnTo>
                    <a:pt x="40" y="147"/>
                  </a:lnTo>
                  <a:lnTo>
                    <a:pt x="41" y="146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1" y="141"/>
                  </a:lnTo>
                  <a:lnTo>
                    <a:pt x="28" y="137"/>
                  </a:lnTo>
                  <a:lnTo>
                    <a:pt x="30" y="136"/>
                  </a:lnTo>
                  <a:lnTo>
                    <a:pt x="36" y="136"/>
                  </a:lnTo>
                  <a:lnTo>
                    <a:pt x="36" y="135"/>
                  </a:lnTo>
                  <a:lnTo>
                    <a:pt x="34" y="135"/>
                  </a:lnTo>
                  <a:lnTo>
                    <a:pt x="32" y="134"/>
                  </a:lnTo>
                  <a:lnTo>
                    <a:pt x="32" y="133"/>
                  </a:lnTo>
                  <a:lnTo>
                    <a:pt x="31" y="134"/>
                  </a:lnTo>
                  <a:lnTo>
                    <a:pt x="30" y="134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0" y="130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18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6" y="127"/>
                  </a:lnTo>
                  <a:lnTo>
                    <a:pt x="26" y="127"/>
                  </a:lnTo>
                  <a:lnTo>
                    <a:pt x="26" y="128"/>
                  </a:lnTo>
                  <a:lnTo>
                    <a:pt x="29" y="129"/>
                  </a:lnTo>
                  <a:lnTo>
                    <a:pt x="29" y="130"/>
                  </a:lnTo>
                  <a:lnTo>
                    <a:pt x="31" y="131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5" y="130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30" y="128"/>
                  </a:lnTo>
                  <a:lnTo>
                    <a:pt x="30" y="125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3" y="123"/>
                  </a:lnTo>
                  <a:lnTo>
                    <a:pt x="22" y="122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9" y="119"/>
                  </a:lnTo>
                  <a:lnTo>
                    <a:pt x="30" y="121"/>
                  </a:lnTo>
                  <a:lnTo>
                    <a:pt x="31" y="119"/>
                  </a:lnTo>
                  <a:lnTo>
                    <a:pt x="29" y="117"/>
                  </a:lnTo>
                  <a:lnTo>
                    <a:pt x="29" y="116"/>
                  </a:lnTo>
                  <a:lnTo>
                    <a:pt x="30" y="116"/>
                  </a:lnTo>
                  <a:lnTo>
                    <a:pt x="29" y="115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4" y="93"/>
                  </a:lnTo>
                  <a:lnTo>
                    <a:pt x="49" y="86"/>
                  </a:lnTo>
                  <a:lnTo>
                    <a:pt x="51" y="79"/>
                  </a:lnTo>
                  <a:lnTo>
                    <a:pt x="51" y="76"/>
                  </a:lnTo>
                  <a:lnTo>
                    <a:pt x="53" y="74"/>
                  </a:lnTo>
                  <a:lnTo>
                    <a:pt x="55" y="61"/>
                  </a:lnTo>
                  <a:lnTo>
                    <a:pt x="55" y="56"/>
                  </a:lnTo>
                  <a:lnTo>
                    <a:pt x="56" y="54"/>
                  </a:lnTo>
                  <a:lnTo>
                    <a:pt x="57" y="49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7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3" y="43"/>
                  </a:lnTo>
                  <a:lnTo>
                    <a:pt x="81" y="36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1" y="23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3" y="20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9" y="17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1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7" y="11"/>
                  </a:lnTo>
                  <a:lnTo>
                    <a:pt x="133" y="8"/>
                  </a:lnTo>
                  <a:lnTo>
                    <a:pt x="143" y="7"/>
                  </a:lnTo>
                  <a:close/>
                  <a:moveTo>
                    <a:pt x="117" y="7"/>
                  </a:moveTo>
                  <a:lnTo>
                    <a:pt x="118" y="7"/>
                  </a:lnTo>
                  <a:lnTo>
                    <a:pt x="118" y="8"/>
                  </a:lnTo>
                  <a:lnTo>
                    <a:pt x="117" y="7"/>
                  </a:lnTo>
                  <a:close/>
                  <a:moveTo>
                    <a:pt x="98" y="6"/>
                  </a:moveTo>
                  <a:lnTo>
                    <a:pt x="98" y="7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8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8" y="6"/>
                  </a:lnTo>
                  <a:close/>
                  <a:moveTo>
                    <a:pt x="121" y="4"/>
                  </a:moveTo>
                  <a:lnTo>
                    <a:pt x="127" y="4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18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21" y="4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4" y="1"/>
                  </a:lnTo>
                  <a:lnTo>
                    <a:pt x="133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4051715" y="4921238"/>
              <a:ext cx="128588" cy="153988"/>
            </a:xfrm>
            <a:custGeom>
              <a:avLst/>
              <a:gdLst/>
              <a:ahLst/>
              <a:cxnLst>
                <a:cxn ang="0">
                  <a:pos x="3" y="66"/>
                </a:cxn>
                <a:cxn ang="0">
                  <a:pos x="22" y="0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39" y="10"/>
                </a:cxn>
                <a:cxn ang="0">
                  <a:pos x="45" y="17"/>
                </a:cxn>
                <a:cxn ang="0">
                  <a:pos x="49" y="21"/>
                </a:cxn>
                <a:cxn ang="0">
                  <a:pos x="52" y="23"/>
                </a:cxn>
                <a:cxn ang="0">
                  <a:pos x="56" y="25"/>
                </a:cxn>
                <a:cxn ang="0">
                  <a:pos x="60" y="27"/>
                </a:cxn>
                <a:cxn ang="0">
                  <a:pos x="62" y="24"/>
                </a:cxn>
                <a:cxn ang="0">
                  <a:pos x="64" y="27"/>
                </a:cxn>
                <a:cxn ang="0">
                  <a:pos x="71" y="34"/>
                </a:cxn>
                <a:cxn ang="0">
                  <a:pos x="80" y="37"/>
                </a:cxn>
                <a:cxn ang="0">
                  <a:pos x="77" y="42"/>
                </a:cxn>
                <a:cxn ang="0">
                  <a:pos x="74" y="47"/>
                </a:cxn>
                <a:cxn ang="0">
                  <a:pos x="68" y="45"/>
                </a:cxn>
                <a:cxn ang="0">
                  <a:pos x="66" y="47"/>
                </a:cxn>
                <a:cxn ang="0">
                  <a:pos x="69" y="54"/>
                </a:cxn>
                <a:cxn ang="0">
                  <a:pos x="66" y="58"/>
                </a:cxn>
                <a:cxn ang="0">
                  <a:pos x="60" y="61"/>
                </a:cxn>
                <a:cxn ang="0">
                  <a:pos x="57" y="61"/>
                </a:cxn>
                <a:cxn ang="0">
                  <a:pos x="52" y="52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4" y="65"/>
                </a:cxn>
                <a:cxn ang="0">
                  <a:pos x="37" y="77"/>
                </a:cxn>
                <a:cxn ang="0">
                  <a:pos x="37" y="80"/>
                </a:cxn>
                <a:cxn ang="0">
                  <a:pos x="38" y="88"/>
                </a:cxn>
                <a:cxn ang="0">
                  <a:pos x="38" y="91"/>
                </a:cxn>
                <a:cxn ang="0">
                  <a:pos x="38" y="94"/>
                </a:cxn>
                <a:cxn ang="0">
                  <a:pos x="37" y="95"/>
                </a:cxn>
                <a:cxn ang="0">
                  <a:pos x="32" y="92"/>
                </a:cxn>
                <a:cxn ang="0">
                  <a:pos x="29" y="90"/>
                </a:cxn>
                <a:cxn ang="0">
                  <a:pos x="27" y="82"/>
                </a:cxn>
                <a:cxn ang="0">
                  <a:pos x="24" y="80"/>
                </a:cxn>
                <a:cxn ang="0">
                  <a:pos x="22" y="78"/>
                </a:cxn>
                <a:cxn ang="0">
                  <a:pos x="19" y="72"/>
                </a:cxn>
                <a:cxn ang="0">
                  <a:pos x="14" y="73"/>
                </a:cxn>
                <a:cxn ang="0">
                  <a:pos x="12" y="70"/>
                </a:cxn>
                <a:cxn ang="0">
                  <a:pos x="9" y="67"/>
                </a:cxn>
                <a:cxn ang="0">
                  <a:pos x="7" y="67"/>
                </a:cxn>
                <a:cxn ang="0">
                  <a:pos x="6" y="64"/>
                </a:cxn>
                <a:cxn ang="0">
                  <a:pos x="10" y="66"/>
                </a:cxn>
                <a:cxn ang="0">
                  <a:pos x="10" y="63"/>
                </a:cxn>
                <a:cxn ang="0">
                  <a:pos x="7" y="64"/>
                </a:cxn>
                <a:cxn ang="0">
                  <a:pos x="1" y="64"/>
                </a:cxn>
                <a:cxn ang="0">
                  <a:pos x="0" y="57"/>
                </a:cxn>
                <a:cxn ang="0">
                  <a:pos x="4" y="53"/>
                </a:cxn>
                <a:cxn ang="0">
                  <a:pos x="1" y="45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10" y="18"/>
                </a:cxn>
                <a:cxn ang="0">
                  <a:pos x="15" y="14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2" y="5"/>
                </a:cxn>
                <a:cxn ang="0">
                  <a:pos x="20" y="4"/>
                </a:cxn>
                <a:cxn ang="0">
                  <a:pos x="22" y="0"/>
                </a:cxn>
              </a:cxnLst>
              <a:rect l="0" t="0" r="r" b="b"/>
              <a:pathLst>
                <a:path w="81" h="97">
                  <a:moveTo>
                    <a:pt x="2" y="64"/>
                  </a:moveTo>
                  <a:lnTo>
                    <a:pt x="3" y="64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close/>
                  <a:moveTo>
                    <a:pt x="22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7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4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8" y="30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80" y="37"/>
                  </a:lnTo>
                  <a:lnTo>
                    <a:pt x="81" y="37"/>
                  </a:lnTo>
                  <a:lnTo>
                    <a:pt x="81" y="41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5" y="46"/>
                  </a:lnTo>
                  <a:lnTo>
                    <a:pt x="74" y="47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6" y="47"/>
                  </a:lnTo>
                  <a:lnTo>
                    <a:pt x="70" y="51"/>
                  </a:lnTo>
                  <a:lnTo>
                    <a:pt x="70" y="53"/>
                  </a:lnTo>
                  <a:lnTo>
                    <a:pt x="69" y="54"/>
                  </a:lnTo>
                  <a:lnTo>
                    <a:pt x="69" y="58"/>
                  </a:lnTo>
                  <a:lnTo>
                    <a:pt x="68" y="57"/>
                  </a:lnTo>
                  <a:lnTo>
                    <a:pt x="66" y="58"/>
                  </a:lnTo>
                  <a:lnTo>
                    <a:pt x="65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47" y="59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4" y="65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37" y="77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88"/>
                  </a:lnTo>
                  <a:lnTo>
                    <a:pt x="39" y="89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7" y="95"/>
                  </a:lnTo>
                  <a:lnTo>
                    <a:pt x="35" y="95"/>
                  </a:lnTo>
                  <a:lnTo>
                    <a:pt x="33" y="94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9" y="68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7" y="64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308765" y="4900601"/>
              <a:ext cx="6350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599403" y="4443402"/>
              <a:ext cx="234950" cy="298449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2" y="12"/>
                </a:cxn>
                <a:cxn ang="0">
                  <a:pos x="66" y="17"/>
                </a:cxn>
                <a:cxn ang="0">
                  <a:pos x="73" y="17"/>
                </a:cxn>
                <a:cxn ang="0">
                  <a:pos x="74" y="21"/>
                </a:cxn>
                <a:cxn ang="0">
                  <a:pos x="78" y="27"/>
                </a:cxn>
                <a:cxn ang="0">
                  <a:pos x="90" y="23"/>
                </a:cxn>
                <a:cxn ang="0">
                  <a:pos x="96" y="33"/>
                </a:cxn>
                <a:cxn ang="0">
                  <a:pos x="104" y="33"/>
                </a:cxn>
                <a:cxn ang="0">
                  <a:pos x="109" y="39"/>
                </a:cxn>
                <a:cxn ang="0">
                  <a:pos x="109" y="46"/>
                </a:cxn>
                <a:cxn ang="0">
                  <a:pos x="108" y="58"/>
                </a:cxn>
                <a:cxn ang="0">
                  <a:pos x="109" y="66"/>
                </a:cxn>
                <a:cxn ang="0">
                  <a:pos x="116" y="72"/>
                </a:cxn>
                <a:cxn ang="0">
                  <a:pos x="121" y="74"/>
                </a:cxn>
                <a:cxn ang="0">
                  <a:pos x="125" y="78"/>
                </a:cxn>
                <a:cxn ang="0">
                  <a:pos x="123" y="86"/>
                </a:cxn>
                <a:cxn ang="0">
                  <a:pos x="125" y="89"/>
                </a:cxn>
                <a:cxn ang="0">
                  <a:pos x="130" y="100"/>
                </a:cxn>
                <a:cxn ang="0">
                  <a:pos x="140" y="106"/>
                </a:cxn>
                <a:cxn ang="0">
                  <a:pos x="141" y="120"/>
                </a:cxn>
                <a:cxn ang="0">
                  <a:pos x="142" y="126"/>
                </a:cxn>
                <a:cxn ang="0">
                  <a:pos x="148" y="129"/>
                </a:cxn>
                <a:cxn ang="0">
                  <a:pos x="135" y="132"/>
                </a:cxn>
                <a:cxn ang="0">
                  <a:pos x="128" y="129"/>
                </a:cxn>
                <a:cxn ang="0">
                  <a:pos x="123" y="129"/>
                </a:cxn>
                <a:cxn ang="0">
                  <a:pos x="114" y="127"/>
                </a:cxn>
                <a:cxn ang="0">
                  <a:pos x="108" y="122"/>
                </a:cxn>
                <a:cxn ang="0">
                  <a:pos x="97" y="133"/>
                </a:cxn>
                <a:cxn ang="0">
                  <a:pos x="98" y="151"/>
                </a:cxn>
                <a:cxn ang="0">
                  <a:pos x="89" y="160"/>
                </a:cxn>
                <a:cxn ang="0">
                  <a:pos x="86" y="169"/>
                </a:cxn>
                <a:cxn ang="0">
                  <a:pos x="80" y="172"/>
                </a:cxn>
                <a:cxn ang="0">
                  <a:pos x="79" y="177"/>
                </a:cxn>
                <a:cxn ang="0">
                  <a:pos x="79" y="182"/>
                </a:cxn>
                <a:cxn ang="0">
                  <a:pos x="67" y="186"/>
                </a:cxn>
                <a:cxn ang="0">
                  <a:pos x="63" y="181"/>
                </a:cxn>
                <a:cxn ang="0">
                  <a:pos x="65" y="169"/>
                </a:cxn>
                <a:cxn ang="0">
                  <a:pos x="63" y="146"/>
                </a:cxn>
                <a:cxn ang="0">
                  <a:pos x="66" y="134"/>
                </a:cxn>
                <a:cxn ang="0">
                  <a:pos x="67" y="122"/>
                </a:cxn>
                <a:cxn ang="0">
                  <a:pos x="63" y="104"/>
                </a:cxn>
                <a:cxn ang="0">
                  <a:pos x="58" y="92"/>
                </a:cxn>
                <a:cxn ang="0">
                  <a:pos x="52" y="86"/>
                </a:cxn>
                <a:cxn ang="0">
                  <a:pos x="47" y="77"/>
                </a:cxn>
                <a:cxn ang="0">
                  <a:pos x="41" y="69"/>
                </a:cxn>
                <a:cxn ang="0">
                  <a:pos x="37" y="64"/>
                </a:cxn>
                <a:cxn ang="0">
                  <a:pos x="32" y="58"/>
                </a:cxn>
                <a:cxn ang="0">
                  <a:pos x="28" y="48"/>
                </a:cxn>
                <a:cxn ang="0">
                  <a:pos x="25" y="41"/>
                </a:cxn>
                <a:cxn ang="0">
                  <a:pos x="23" y="35"/>
                </a:cxn>
                <a:cxn ang="0">
                  <a:pos x="19" y="30"/>
                </a:cxn>
                <a:cxn ang="0">
                  <a:pos x="17" y="26"/>
                </a:cxn>
                <a:cxn ang="0">
                  <a:pos x="16" y="21"/>
                </a:cxn>
                <a:cxn ang="0">
                  <a:pos x="9" y="16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40" y="2"/>
                </a:cxn>
              </a:cxnLst>
              <a:rect l="0" t="0" r="r" b="b"/>
              <a:pathLst>
                <a:path w="148" h="188">
                  <a:moveTo>
                    <a:pt x="41" y="0"/>
                  </a:moveTo>
                  <a:lnTo>
                    <a:pt x="42" y="2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52" y="5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4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79" y="24"/>
                  </a:lnTo>
                  <a:lnTo>
                    <a:pt x="80" y="22"/>
                  </a:lnTo>
                  <a:lnTo>
                    <a:pt x="83" y="22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3" y="28"/>
                  </a:lnTo>
                  <a:lnTo>
                    <a:pt x="93" y="30"/>
                  </a:lnTo>
                  <a:lnTo>
                    <a:pt x="96" y="33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102" y="36"/>
                  </a:lnTo>
                  <a:lnTo>
                    <a:pt x="103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9" y="39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2"/>
                  </a:lnTo>
                  <a:lnTo>
                    <a:pt x="109" y="43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09" y="49"/>
                  </a:lnTo>
                  <a:lnTo>
                    <a:pt x="109" y="54"/>
                  </a:lnTo>
                  <a:lnTo>
                    <a:pt x="108" y="57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5" y="61"/>
                  </a:lnTo>
                  <a:lnTo>
                    <a:pt x="108" y="66"/>
                  </a:lnTo>
                  <a:lnTo>
                    <a:pt x="108" y="67"/>
                  </a:lnTo>
                  <a:lnTo>
                    <a:pt x="109" y="67"/>
                  </a:lnTo>
                  <a:lnTo>
                    <a:pt x="109" y="66"/>
                  </a:lnTo>
                  <a:lnTo>
                    <a:pt x="110" y="66"/>
                  </a:lnTo>
                  <a:lnTo>
                    <a:pt x="112" y="69"/>
                  </a:lnTo>
                  <a:lnTo>
                    <a:pt x="112" y="70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3" y="73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5" y="77"/>
                  </a:lnTo>
                  <a:lnTo>
                    <a:pt x="125" y="78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4" y="84"/>
                  </a:lnTo>
                  <a:lnTo>
                    <a:pt x="123" y="85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2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25" y="89"/>
                  </a:lnTo>
                  <a:lnTo>
                    <a:pt x="125" y="92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30" y="100"/>
                  </a:lnTo>
                  <a:lnTo>
                    <a:pt x="130" y="101"/>
                  </a:lnTo>
                  <a:lnTo>
                    <a:pt x="133" y="103"/>
                  </a:lnTo>
                  <a:lnTo>
                    <a:pt x="136" y="103"/>
                  </a:lnTo>
                  <a:lnTo>
                    <a:pt x="137" y="104"/>
                  </a:lnTo>
                  <a:lnTo>
                    <a:pt x="137" y="106"/>
                  </a:lnTo>
                  <a:lnTo>
                    <a:pt x="140" y="106"/>
                  </a:lnTo>
                  <a:lnTo>
                    <a:pt x="140" y="109"/>
                  </a:lnTo>
                  <a:lnTo>
                    <a:pt x="141" y="109"/>
                  </a:lnTo>
                  <a:lnTo>
                    <a:pt x="141" y="111"/>
                  </a:lnTo>
                  <a:lnTo>
                    <a:pt x="140" y="115"/>
                  </a:lnTo>
                  <a:lnTo>
                    <a:pt x="140" y="119"/>
                  </a:lnTo>
                  <a:lnTo>
                    <a:pt x="141" y="120"/>
                  </a:lnTo>
                  <a:lnTo>
                    <a:pt x="140" y="121"/>
                  </a:lnTo>
                  <a:lnTo>
                    <a:pt x="139" y="121"/>
                  </a:lnTo>
                  <a:lnTo>
                    <a:pt x="139" y="123"/>
                  </a:lnTo>
                  <a:lnTo>
                    <a:pt x="141" y="125"/>
                  </a:lnTo>
                  <a:lnTo>
                    <a:pt x="141" y="126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3" y="125"/>
                  </a:lnTo>
                  <a:lnTo>
                    <a:pt x="143" y="127"/>
                  </a:lnTo>
                  <a:lnTo>
                    <a:pt x="146" y="128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7" y="132"/>
                  </a:lnTo>
                  <a:lnTo>
                    <a:pt x="146" y="133"/>
                  </a:lnTo>
                  <a:lnTo>
                    <a:pt x="137" y="133"/>
                  </a:lnTo>
                  <a:lnTo>
                    <a:pt x="136" y="134"/>
                  </a:lnTo>
                  <a:lnTo>
                    <a:pt x="135" y="134"/>
                  </a:lnTo>
                  <a:lnTo>
                    <a:pt x="135" y="132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1" y="127"/>
                  </a:lnTo>
                  <a:lnTo>
                    <a:pt x="130" y="127"/>
                  </a:lnTo>
                  <a:lnTo>
                    <a:pt x="130" y="129"/>
                  </a:lnTo>
                  <a:lnTo>
                    <a:pt x="128" y="129"/>
                  </a:lnTo>
                  <a:lnTo>
                    <a:pt x="128" y="133"/>
                  </a:lnTo>
                  <a:lnTo>
                    <a:pt x="125" y="133"/>
                  </a:lnTo>
                  <a:lnTo>
                    <a:pt x="124" y="132"/>
                  </a:lnTo>
                  <a:lnTo>
                    <a:pt x="124" y="131"/>
                  </a:lnTo>
                  <a:lnTo>
                    <a:pt x="123" y="131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1" y="126"/>
                  </a:lnTo>
                  <a:lnTo>
                    <a:pt x="119" y="126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10" y="133"/>
                  </a:lnTo>
                  <a:lnTo>
                    <a:pt x="109" y="133"/>
                  </a:lnTo>
                  <a:lnTo>
                    <a:pt x="109" y="122"/>
                  </a:lnTo>
                  <a:lnTo>
                    <a:pt x="108" y="122"/>
                  </a:lnTo>
                  <a:lnTo>
                    <a:pt x="104" y="125"/>
                  </a:lnTo>
                  <a:lnTo>
                    <a:pt x="103" y="125"/>
                  </a:lnTo>
                  <a:lnTo>
                    <a:pt x="102" y="126"/>
                  </a:lnTo>
                  <a:lnTo>
                    <a:pt x="98" y="127"/>
                  </a:lnTo>
                  <a:lnTo>
                    <a:pt x="97" y="129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8" y="140"/>
                  </a:lnTo>
                  <a:lnTo>
                    <a:pt x="102" y="144"/>
                  </a:lnTo>
                  <a:lnTo>
                    <a:pt x="100" y="146"/>
                  </a:lnTo>
                  <a:lnTo>
                    <a:pt x="98" y="149"/>
                  </a:lnTo>
                  <a:lnTo>
                    <a:pt x="98" y="151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8" y="156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9" y="160"/>
                  </a:lnTo>
                  <a:lnTo>
                    <a:pt x="90" y="162"/>
                  </a:lnTo>
                  <a:lnTo>
                    <a:pt x="90" y="165"/>
                  </a:lnTo>
                  <a:lnTo>
                    <a:pt x="89" y="165"/>
                  </a:lnTo>
                  <a:lnTo>
                    <a:pt x="89" y="166"/>
                  </a:lnTo>
                  <a:lnTo>
                    <a:pt x="86" y="166"/>
                  </a:lnTo>
                  <a:lnTo>
                    <a:pt x="86" y="169"/>
                  </a:lnTo>
                  <a:lnTo>
                    <a:pt x="85" y="170"/>
                  </a:lnTo>
                  <a:lnTo>
                    <a:pt x="83" y="170"/>
                  </a:lnTo>
                  <a:lnTo>
                    <a:pt x="81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9" y="175"/>
                  </a:lnTo>
                  <a:lnTo>
                    <a:pt x="78" y="176"/>
                  </a:lnTo>
                  <a:lnTo>
                    <a:pt x="79" y="176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80" y="184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7" y="186"/>
                  </a:lnTo>
                  <a:lnTo>
                    <a:pt x="67" y="188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62" y="178"/>
                  </a:lnTo>
                  <a:lnTo>
                    <a:pt x="65" y="178"/>
                  </a:lnTo>
                  <a:lnTo>
                    <a:pt x="66" y="177"/>
                  </a:lnTo>
                  <a:lnTo>
                    <a:pt x="65" y="177"/>
                  </a:lnTo>
                  <a:lnTo>
                    <a:pt x="65" y="169"/>
                  </a:lnTo>
                  <a:lnTo>
                    <a:pt x="63" y="168"/>
                  </a:lnTo>
                  <a:lnTo>
                    <a:pt x="63" y="158"/>
                  </a:lnTo>
                  <a:lnTo>
                    <a:pt x="62" y="156"/>
                  </a:lnTo>
                  <a:lnTo>
                    <a:pt x="62" y="150"/>
                  </a:lnTo>
                  <a:lnTo>
                    <a:pt x="63" y="150"/>
                  </a:lnTo>
                  <a:lnTo>
                    <a:pt x="63" y="146"/>
                  </a:lnTo>
                  <a:lnTo>
                    <a:pt x="65" y="144"/>
                  </a:lnTo>
                  <a:lnTo>
                    <a:pt x="63" y="144"/>
                  </a:lnTo>
                  <a:lnTo>
                    <a:pt x="63" y="139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8" y="132"/>
                  </a:lnTo>
                  <a:lnTo>
                    <a:pt x="68" y="126"/>
                  </a:lnTo>
                  <a:lnTo>
                    <a:pt x="67" y="125"/>
                  </a:lnTo>
                  <a:lnTo>
                    <a:pt x="67" y="122"/>
                  </a:lnTo>
                  <a:lnTo>
                    <a:pt x="68" y="122"/>
                  </a:lnTo>
                  <a:lnTo>
                    <a:pt x="68" y="115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5" y="106"/>
                  </a:lnTo>
                  <a:lnTo>
                    <a:pt x="63" y="104"/>
                  </a:lnTo>
                  <a:lnTo>
                    <a:pt x="63" y="101"/>
                  </a:lnTo>
                  <a:lnTo>
                    <a:pt x="62" y="100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6" y="91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3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49" y="84"/>
                  </a:lnTo>
                  <a:lnTo>
                    <a:pt x="50" y="84"/>
                  </a:lnTo>
                  <a:lnTo>
                    <a:pt x="50" y="83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3" y="76"/>
                  </a:lnTo>
                  <a:lnTo>
                    <a:pt x="42" y="74"/>
                  </a:lnTo>
                  <a:lnTo>
                    <a:pt x="41" y="72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3767553" y="5572111"/>
              <a:ext cx="23813" cy="222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1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6" y="6"/>
                  </a:moveTo>
                  <a:lnTo>
                    <a:pt x="11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6"/>
                  </a:lnTo>
                  <a:close/>
                  <a:moveTo>
                    <a:pt x="6" y="5"/>
                  </a:move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4185064" y="5027601"/>
              <a:ext cx="173038" cy="136525"/>
            </a:xfrm>
            <a:custGeom>
              <a:avLst/>
              <a:gdLst/>
              <a:ahLst/>
              <a:cxnLst>
                <a:cxn ang="0">
                  <a:pos x="78" y="3"/>
                </a:cxn>
                <a:cxn ang="0">
                  <a:pos x="80" y="4"/>
                </a:cxn>
                <a:cxn ang="0">
                  <a:pos x="87" y="13"/>
                </a:cxn>
                <a:cxn ang="0">
                  <a:pos x="94" y="18"/>
                </a:cxn>
                <a:cxn ang="0">
                  <a:pos x="99" y="19"/>
                </a:cxn>
                <a:cxn ang="0">
                  <a:pos x="102" y="22"/>
                </a:cxn>
                <a:cxn ang="0">
                  <a:pos x="104" y="29"/>
                </a:cxn>
                <a:cxn ang="0">
                  <a:pos x="108" y="35"/>
                </a:cxn>
                <a:cxn ang="0">
                  <a:pos x="108" y="40"/>
                </a:cxn>
                <a:cxn ang="0">
                  <a:pos x="105" y="46"/>
                </a:cxn>
                <a:cxn ang="0">
                  <a:pos x="105" y="55"/>
                </a:cxn>
                <a:cxn ang="0">
                  <a:pos x="99" y="59"/>
                </a:cxn>
                <a:cxn ang="0">
                  <a:pos x="97" y="62"/>
                </a:cxn>
                <a:cxn ang="0">
                  <a:pos x="96" y="70"/>
                </a:cxn>
                <a:cxn ang="0">
                  <a:pos x="92" y="68"/>
                </a:cxn>
                <a:cxn ang="0">
                  <a:pos x="90" y="72"/>
                </a:cxn>
                <a:cxn ang="0">
                  <a:pos x="86" y="72"/>
                </a:cxn>
                <a:cxn ang="0">
                  <a:pos x="79" y="71"/>
                </a:cxn>
                <a:cxn ang="0">
                  <a:pos x="75" y="68"/>
                </a:cxn>
                <a:cxn ang="0">
                  <a:pos x="72" y="71"/>
                </a:cxn>
                <a:cxn ang="0">
                  <a:pos x="67" y="70"/>
                </a:cxn>
                <a:cxn ang="0">
                  <a:pos x="63" y="72"/>
                </a:cxn>
                <a:cxn ang="0">
                  <a:pos x="61" y="76"/>
                </a:cxn>
                <a:cxn ang="0">
                  <a:pos x="56" y="82"/>
                </a:cxn>
                <a:cxn ang="0">
                  <a:pos x="53" y="82"/>
                </a:cxn>
                <a:cxn ang="0">
                  <a:pos x="50" y="84"/>
                </a:cxn>
                <a:cxn ang="0">
                  <a:pos x="46" y="84"/>
                </a:cxn>
                <a:cxn ang="0">
                  <a:pos x="38" y="85"/>
                </a:cxn>
                <a:cxn ang="0">
                  <a:pos x="35" y="85"/>
                </a:cxn>
                <a:cxn ang="0">
                  <a:pos x="23" y="86"/>
                </a:cxn>
                <a:cxn ang="0">
                  <a:pos x="22" y="83"/>
                </a:cxn>
                <a:cxn ang="0">
                  <a:pos x="12" y="84"/>
                </a:cxn>
                <a:cxn ang="0">
                  <a:pos x="11" y="78"/>
                </a:cxn>
                <a:cxn ang="0">
                  <a:pos x="6" y="73"/>
                </a:cxn>
                <a:cxn ang="0">
                  <a:pos x="5" y="68"/>
                </a:cxn>
                <a:cxn ang="0">
                  <a:pos x="3" y="61"/>
                </a:cxn>
                <a:cxn ang="0">
                  <a:pos x="4" y="59"/>
                </a:cxn>
                <a:cxn ang="0">
                  <a:pos x="5" y="55"/>
                </a:cxn>
                <a:cxn ang="0">
                  <a:pos x="3" y="54"/>
                </a:cxn>
                <a:cxn ang="0">
                  <a:pos x="1" y="50"/>
                </a:cxn>
                <a:cxn ang="0">
                  <a:pos x="3" y="47"/>
                </a:cxn>
                <a:cxn ang="0">
                  <a:pos x="3" y="41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10" y="30"/>
                </a:cxn>
                <a:cxn ang="0">
                  <a:pos x="13" y="28"/>
                </a:cxn>
                <a:cxn ang="0">
                  <a:pos x="15" y="17"/>
                </a:cxn>
                <a:cxn ang="0">
                  <a:pos x="23" y="15"/>
                </a:cxn>
                <a:cxn ang="0">
                  <a:pos x="25" y="12"/>
                </a:cxn>
                <a:cxn ang="0">
                  <a:pos x="31" y="12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3" y="9"/>
                </a:cxn>
                <a:cxn ang="0">
                  <a:pos x="46" y="9"/>
                </a:cxn>
                <a:cxn ang="0">
                  <a:pos x="52" y="9"/>
                </a:cxn>
                <a:cxn ang="0">
                  <a:pos x="54" y="7"/>
                </a:cxn>
                <a:cxn ang="0">
                  <a:pos x="62" y="3"/>
                </a:cxn>
                <a:cxn ang="0">
                  <a:pos x="67" y="5"/>
                </a:cxn>
                <a:cxn ang="0">
                  <a:pos x="77" y="1"/>
                </a:cxn>
              </a:cxnLst>
              <a:rect l="0" t="0" r="r" b="b"/>
              <a:pathLst>
                <a:path w="109" h="86">
                  <a:moveTo>
                    <a:pt x="77" y="0"/>
                  </a:moveTo>
                  <a:lnTo>
                    <a:pt x="78" y="0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5" y="10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5"/>
                  </a:lnTo>
                  <a:lnTo>
                    <a:pt x="92" y="17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3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08" y="40"/>
                  </a:lnTo>
                  <a:lnTo>
                    <a:pt x="108" y="41"/>
                  </a:lnTo>
                  <a:lnTo>
                    <a:pt x="105" y="43"/>
                  </a:lnTo>
                  <a:lnTo>
                    <a:pt x="105" y="46"/>
                  </a:lnTo>
                  <a:lnTo>
                    <a:pt x="106" y="46"/>
                  </a:lnTo>
                  <a:lnTo>
                    <a:pt x="106" y="55"/>
                  </a:lnTo>
                  <a:lnTo>
                    <a:pt x="105" y="55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99" y="59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7" y="62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8" y="71"/>
                  </a:lnTo>
                  <a:lnTo>
                    <a:pt x="87" y="71"/>
                  </a:lnTo>
                  <a:lnTo>
                    <a:pt x="86" y="72"/>
                  </a:lnTo>
                  <a:lnTo>
                    <a:pt x="84" y="72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5" y="70"/>
                  </a:lnTo>
                  <a:lnTo>
                    <a:pt x="75" y="68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5" y="71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2" y="83"/>
                  </a:lnTo>
                  <a:lnTo>
                    <a:pt x="41" y="83"/>
                  </a:lnTo>
                  <a:lnTo>
                    <a:pt x="38" y="85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5"/>
                  </a:lnTo>
                  <a:lnTo>
                    <a:pt x="31" y="85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16" y="83"/>
                  </a:lnTo>
                  <a:lnTo>
                    <a:pt x="15" y="84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1" y="82"/>
                  </a:lnTo>
                  <a:lnTo>
                    <a:pt x="11" y="78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6" y="73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1" y="60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1" y="4"/>
                  </a:lnTo>
                  <a:lnTo>
                    <a:pt x="77" y="1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199228" y="4271953"/>
              <a:ext cx="53975" cy="762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"/>
                </a:cxn>
                <a:cxn ang="0">
                  <a:pos x="17" y="3"/>
                </a:cxn>
                <a:cxn ang="0">
                  <a:pos x="16" y="7"/>
                </a:cxn>
                <a:cxn ang="0">
                  <a:pos x="16" y="8"/>
                </a:cxn>
                <a:cxn ang="0">
                  <a:pos x="17" y="12"/>
                </a:cxn>
                <a:cxn ang="0">
                  <a:pos x="18" y="14"/>
                </a:cxn>
                <a:cxn ang="0">
                  <a:pos x="19" y="14"/>
                </a:cxn>
                <a:cxn ang="0">
                  <a:pos x="22" y="19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4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0" y="33"/>
                </a:cxn>
                <a:cxn ang="0">
                  <a:pos x="29" y="34"/>
                </a:cxn>
                <a:cxn ang="0">
                  <a:pos x="30" y="36"/>
                </a:cxn>
                <a:cxn ang="0">
                  <a:pos x="29" y="37"/>
                </a:cxn>
                <a:cxn ang="0">
                  <a:pos x="27" y="46"/>
                </a:cxn>
                <a:cxn ang="0">
                  <a:pos x="23" y="44"/>
                </a:cxn>
                <a:cxn ang="0">
                  <a:pos x="18" y="45"/>
                </a:cxn>
                <a:cxn ang="0">
                  <a:pos x="16" y="46"/>
                </a:cxn>
                <a:cxn ang="0">
                  <a:pos x="10" y="48"/>
                </a:cxn>
                <a:cxn ang="0">
                  <a:pos x="9" y="45"/>
                </a:cxn>
                <a:cxn ang="0">
                  <a:pos x="5" y="44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6" y="37"/>
                </a:cxn>
                <a:cxn ang="0">
                  <a:pos x="7" y="36"/>
                </a:cxn>
                <a:cxn ang="0">
                  <a:pos x="5" y="33"/>
                </a:cxn>
                <a:cxn ang="0">
                  <a:pos x="6" y="31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0" y="25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34" h="48">
                  <a:moveTo>
                    <a:pt x="10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3" y="27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7" y="39"/>
                  </a:lnTo>
                  <a:lnTo>
                    <a:pt x="27" y="46"/>
                  </a:lnTo>
                  <a:lnTo>
                    <a:pt x="24" y="46"/>
                  </a:lnTo>
                  <a:lnTo>
                    <a:pt x="23" y="44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218403" y="3568691"/>
              <a:ext cx="392113" cy="298449"/>
            </a:xfrm>
            <a:custGeom>
              <a:avLst/>
              <a:gdLst/>
              <a:ahLst/>
              <a:cxnLst>
                <a:cxn ang="0">
                  <a:pos x="170" y="10"/>
                </a:cxn>
                <a:cxn ang="0">
                  <a:pos x="196" y="22"/>
                </a:cxn>
                <a:cxn ang="0">
                  <a:pos x="208" y="33"/>
                </a:cxn>
                <a:cxn ang="0">
                  <a:pos x="226" y="52"/>
                </a:cxn>
                <a:cxn ang="0">
                  <a:pos x="237" y="68"/>
                </a:cxn>
                <a:cxn ang="0">
                  <a:pos x="233" y="83"/>
                </a:cxn>
                <a:cxn ang="0">
                  <a:pos x="246" y="89"/>
                </a:cxn>
                <a:cxn ang="0">
                  <a:pos x="240" y="93"/>
                </a:cxn>
                <a:cxn ang="0">
                  <a:pos x="233" y="98"/>
                </a:cxn>
                <a:cxn ang="0">
                  <a:pos x="221" y="107"/>
                </a:cxn>
                <a:cxn ang="0">
                  <a:pos x="211" y="111"/>
                </a:cxn>
                <a:cxn ang="0">
                  <a:pos x="205" y="117"/>
                </a:cxn>
                <a:cxn ang="0">
                  <a:pos x="203" y="139"/>
                </a:cxn>
                <a:cxn ang="0">
                  <a:pos x="197" y="149"/>
                </a:cxn>
                <a:cxn ang="0">
                  <a:pos x="197" y="158"/>
                </a:cxn>
                <a:cxn ang="0">
                  <a:pos x="203" y="161"/>
                </a:cxn>
                <a:cxn ang="0">
                  <a:pos x="195" y="170"/>
                </a:cxn>
                <a:cxn ang="0">
                  <a:pos x="194" y="163"/>
                </a:cxn>
                <a:cxn ang="0">
                  <a:pos x="188" y="162"/>
                </a:cxn>
                <a:cxn ang="0">
                  <a:pos x="177" y="169"/>
                </a:cxn>
                <a:cxn ang="0">
                  <a:pos x="164" y="172"/>
                </a:cxn>
                <a:cxn ang="0">
                  <a:pos x="159" y="182"/>
                </a:cxn>
                <a:cxn ang="0">
                  <a:pos x="145" y="188"/>
                </a:cxn>
                <a:cxn ang="0">
                  <a:pos x="135" y="184"/>
                </a:cxn>
                <a:cxn ang="0">
                  <a:pos x="121" y="186"/>
                </a:cxn>
                <a:cxn ang="0">
                  <a:pos x="113" y="187"/>
                </a:cxn>
                <a:cxn ang="0">
                  <a:pos x="108" y="180"/>
                </a:cxn>
                <a:cxn ang="0">
                  <a:pos x="103" y="164"/>
                </a:cxn>
                <a:cxn ang="0">
                  <a:pos x="93" y="158"/>
                </a:cxn>
                <a:cxn ang="0">
                  <a:pos x="82" y="151"/>
                </a:cxn>
                <a:cxn ang="0">
                  <a:pos x="73" y="138"/>
                </a:cxn>
                <a:cxn ang="0">
                  <a:pos x="77" y="126"/>
                </a:cxn>
                <a:cxn ang="0">
                  <a:pos x="79" y="115"/>
                </a:cxn>
                <a:cxn ang="0">
                  <a:pos x="72" y="111"/>
                </a:cxn>
                <a:cxn ang="0">
                  <a:pos x="64" y="104"/>
                </a:cxn>
                <a:cxn ang="0">
                  <a:pos x="46" y="104"/>
                </a:cxn>
                <a:cxn ang="0">
                  <a:pos x="40" y="100"/>
                </a:cxn>
                <a:cxn ang="0">
                  <a:pos x="25" y="93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11" y="68"/>
                </a:cxn>
                <a:cxn ang="0">
                  <a:pos x="7" y="74"/>
                </a:cxn>
                <a:cxn ang="0">
                  <a:pos x="2" y="86"/>
                </a:cxn>
                <a:cxn ang="0">
                  <a:pos x="7" y="53"/>
                </a:cxn>
                <a:cxn ang="0">
                  <a:pos x="6" y="49"/>
                </a:cxn>
                <a:cxn ang="0">
                  <a:pos x="11" y="26"/>
                </a:cxn>
                <a:cxn ang="0">
                  <a:pos x="27" y="10"/>
                </a:cxn>
                <a:cxn ang="0">
                  <a:pos x="51" y="1"/>
                </a:cxn>
                <a:cxn ang="0">
                  <a:pos x="83" y="2"/>
                </a:cxn>
                <a:cxn ang="0">
                  <a:pos x="94" y="7"/>
                </a:cxn>
                <a:cxn ang="0">
                  <a:pos x="109" y="8"/>
                </a:cxn>
                <a:cxn ang="0">
                  <a:pos x="128" y="9"/>
                </a:cxn>
                <a:cxn ang="0">
                  <a:pos x="150" y="13"/>
                </a:cxn>
                <a:cxn ang="0">
                  <a:pos x="165" y="2"/>
                </a:cxn>
              </a:cxnLst>
              <a:rect l="0" t="0" r="r" b="b"/>
              <a:pathLst>
                <a:path w="247" h="188">
                  <a:moveTo>
                    <a:pt x="165" y="0"/>
                  </a:moveTo>
                  <a:lnTo>
                    <a:pt x="168" y="0"/>
                  </a:lnTo>
                  <a:lnTo>
                    <a:pt x="168" y="1"/>
                  </a:lnTo>
                  <a:lnTo>
                    <a:pt x="169" y="4"/>
                  </a:lnTo>
                  <a:lnTo>
                    <a:pt x="170" y="9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7" y="21"/>
                  </a:lnTo>
                  <a:lnTo>
                    <a:pt x="194" y="21"/>
                  </a:lnTo>
                  <a:lnTo>
                    <a:pt x="196" y="22"/>
                  </a:lnTo>
                  <a:lnTo>
                    <a:pt x="200" y="22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5" y="28"/>
                  </a:lnTo>
                  <a:lnTo>
                    <a:pt x="206" y="29"/>
                  </a:lnTo>
                  <a:lnTo>
                    <a:pt x="208" y="33"/>
                  </a:lnTo>
                  <a:lnTo>
                    <a:pt x="212" y="35"/>
                  </a:lnTo>
                  <a:lnTo>
                    <a:pt x="214" y="38"/>
                  </a:lnTo>
                  <a:lnTo>
                    <a:pt x="218" y="40"/>
                  </a:lnTo>
                  <a:lnTo>
                    <a:pt x="221" y="44"/>
                  </a:lnTo>
                  <a:lnTo>
                    <a:pt x="224" y="49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4" y="57"/>
                  </a:lnTo>
                  <a:lnTo>
                    <a:pt x="237" y="58"/>
                  </a:lnTo>
                  <a:lnTo>
                    <a:pt x="239" y="58"/>
                  </a:lnTo>
                  <a:lnTo>
                    <a:pt x="239" y="65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6" y="75"/>
                  </a:lnTo>
                  <a:lnTo>
                    <a:pt x="234" y="78"/>
                  </a:lnTo>
                  <a:lnTo>
                    <a:pt x="234" y="80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6" y="84"/>
                  </a:lnTo>
                  <a:lnTo>
                    <a:pt x="239" y="84"/>
                  </a:lnTo>
                  <a:lnTo>
                    <a:pt x="246" y="86"/>
                  </a:lnTo>
                  <a:lnTo>
                    <a:pt x="247" y="86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5" y="89"/>
                  </a:lnTo>
                  <a:lnTo>
                    <a:pt x="244" y="90"/>
                  </a:lnTo>
                  <a:lnTo>
                    <a:pt x="243" y="90"/>
                  </a:lnTo>
                  <a:lnTo>
                    <a:pt x="241" y="92"/>
                  </a:lnTo>
                  <a:lnTo>
                    <a:pt x="241" y="93"/>
                  </a:lnTo>
                  <a:lnTo>
                    <a:pt x="240" y="93"/>
                  </a:lnTo>
                  <a:lnTo>
                    <a:pt x="240" y="98"/>
                  </a:lnTo>
                  <a:lnTo>
                    <a:pt x="239" y="99"/>
                  </a:lnTo>
                  <a:lnTo>
                    <a:pt x="238" y="99"/>
                  </a:lnTo>
                  <a:lnTo>
                    <a:pt x="234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27" y="96"/>
                  </a:lnTo>
                  <a:lnTo>
                    <a:pt x="225" y="96"/>
                  </a:lnTo>
                  <a:lnTo>
                    <a:pt x="224" y="99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21" y="108"/>
                  </a:lnTo>
                  <a:lnTo>
                    <a:pt x="220" y="108"/>
                  </a:lnTo>
                  <a:lnTo>
                    <a:pt x="220" y="110"/>
                  </a:lnTo>
                  <a:lnTo>
                    <a:pt x="218" y="111"/>
                  </a:lnTo>
                  <a:lnTo>
                    <a:pt x="213" y="112"/>
                  </a:lnTo>
                  <a:lnTo>
                    <a:pt x="211" y="111"/>
                  </a:lnTo>
                  <a:lnTo>
                    <a:pt x="208" y="112"/>
                  </a:lnTo>
                  <a:lnTo>
                    <a:pt x="208" y="113"/>
                  </a:lnTo>
                  <a:lnTo>
                    <a:pt x="207" y="114"/>
                  </a:lnTo>
                  <a:lnTo>
                    <a:pt x="207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2" y="123"/>
                  </a:lnTo>
                  <a:lnTo>
                    <a:pt x="202" y="133"/>
                  </a:lnTo>
                  <a:lnTo>
                    <a:pt x="203" y="136"/>
                  </a:lnTo>
                  <a:lnTo>
                    <a:pt x="203" y="139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199" y="142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9"/>
                  </a:lnTo>
                  <a:lnTo>
                    <a:pt x="195" y="154"/>
                  </a:lnTo>
                  <a:lnTo>
                    <a:pt x="194" y="155"/>
                  </a:lnTo>
                  <a:lnTo>
                    <a:pt x="194" y="157"/>
                  </a:lnTo>
                  <a:lnTo>
                    <a:pt x="195" y="157"/>
                  </a:lnTo>
                  <a:lnTo>
                    <a:pt x="195" y="158"/>
                  </a:lnTo>
                  <a:lnTo>
                    <a:pt x="197" y="158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5" y="168"/>
                  </a:lnTo>
                  <a:lnTo>
                    <a:pt x="203" y="169"/>
                  </a:lnTo>
                  <a:lnTo>
                    <a:pt x="201" y="169"/>
                  </a:lnTo>
                  <a:lnTo>
                    <a:pt x="200" y="170"/>
                  </a:lnTo>
                  <a:lnTo>
                    <a:pt x="195" y="170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3" y="164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3" y="160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8" y="162"/>
                  </a:lnTo>
                  <a:lnTo>
                    <a:pt x="184" y="162"/>
                  </a:lnTo>
                  <a:lnTo>
                    <a:pt x="181" y="161"/>
                  </a:lnTo>
                  <a:lnTo>
                    <a:pt x="180" y="162"/>
                  </a:lnTo>
                  <a:lnTo>
                    <a:pt x="180" y="166"/>
                  </a:lnTo>
                  <a:lnTo>
                    <a:pt x="178" y="167"/>
                  </a:lnTo>
                  <a:lnTo>
                    <a:pt x="177" y="169"/>
                  </a:lnTo>
                  <a:lnTo>
                    <a:pt x="175" y="170"/>
                  </a:lnTo>
                  <a:lnTo>
                    <a:pt x="172" y="170"/>
                  </a:lnTo>
                  <a:lnTo>
                    <a:pt x="170" y="169"/>
                  </a:lnTo>
                  <a:lnTo>
                    <a:pt x="165" y="169"/>
                  </a:lnTo>
                  <a:lnTo>
                    <a:pt x="164" y="170"/>
                  </a:lnTo>
                  <a:lnTo>
                    <a:pt x="164" y="172"/>
                  </a:lnTo>
                  <a:lnTo>
                    <a:pt x="163" y="173"/>
                  </a:lnTo>
                  <a:lnTo>
                    <a:pt x="163" y="176"/>
                  </a:lnTo>
                  <a:lnTo>
                    <a:pt x="164" y="178"/>
                  </a:lnTo>
                  <a:lnTo>
                    <a:pt x="164" y="181"/>
                  </a:lnTo>
                  <a:lnTo>
                    <a:pt x="163" y="182"/>
                  </a:lnTo>
                  <a:lnTo>
                    <a:pt x="159" y="182"/>
                  </a:lnTo>
                  <a:lnTo>
                    <a:pt x="158" y="180"/>
                  </a:lnTo>
                  <a:lnTo>
                    <a:pt x="157" y="181"/>
                  </a:lnTo>
                  <a:lnTo>
                    <a:pt x="154" y="181"/>
                  </a:lnTo>
                  <a:lnTo>
                    <a:pt x="152" y="182"/>
                  </a:lnTo>
                  <a:lnTo>
                    <a:pt x="147" y="187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3" y="187"/>
                  </a:lnTo>
                  <a:lnTo>
                    <a:pt x="140" y="187"/>
                  </a:lnTo>
                  <a:lnTo>
                    <a:pt x="139" y="185"/>
                  </a:lnTo>
                  <a:lnTo>
                    <a:pt x="137" y="182"/>
                  </a:lnTo>
                  <a:lnTo>
                    <a:pt x="135" y="184"/>
                  </a:lnTo>
                  <a:lnTo>
                    <a:pt x="133" y="185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6" y="184"/>
                  </a:lnTo>
                  <a:lnTo>
                    <a:pt x="122" y="186"/>
                  </a:lnTo>
                  <a:lnTo>
                    <a:pt x="121" y="186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6"/>
                  </a:lnTo>
                  <a:lnTo>
                    <a:pt x="116" y="186"/>
                  </a:lnTo>
                  <a:lnTo>
                    <a:pt x="114" y="187"/>
                  </a:lnTo>
                  <a:lnTo>
                    <a:pt x="113" y="187"/>
                  </a:lnTo>
                  <a:lnTo>
                    <a:pt x="109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8" y="180"/>
                  </a:lnTo>
                  <a:lnTo>
                    <a:pt x="108" y="173"/>
                  </a:lnTo>
                  <a:lnTo>
                    <a:pt x="107" y="172"/>
                  </a:lnTo>
                  <a:lnTo>
                    <a:pt x="107" y="169"/>
                  </a:lnTo>
                  <a:lnTo>
                    <a:pt x="104" y="167"/>
                  </a:lnTo>
                  <a:lnTo>
                    <a:pt x="103" y="167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1" y="163"/>
                  </a:lnTo>
                  <a:lnTo>
                    <a:pt x="97" y="162"/>
                  </a:lnTo>
                  <a:lnTo>
                    <a:pt x="96" y="161"/>
                  </a:lnTo>
                  <a:lnTo>
                    <a:pt x="93" y="158"/>
                  </a:lnTo>
                  <a:lnTo>
                    <a:pt x="89" y="158"/>
                  </a:lnTo>
                  <a:lnTo>
                    <a:pt x="89" y="155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4" y="153"/>
                  </a:lnTo>
                  <a:lnTo>
                    <a:pt x="82" y="151"/>
                  </a:lnTo>
                  <a:lnTo>
                    <a:pt x="79" y="151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5" y="150"/>
                  </a:lnTo>
                  <a:lnTo>
                    <a:pt x="73" y="148"/>
                  </a:lnTo>
                  <a:lnTo>
                    <a:pt x="73" y="138"/>
                  </a:lnTo>
                  <a:lnTo>
                    <a:pt x="75" y="136"/>
                  </a:lnTo>
                  <a:lnTo>
                    <a:pt x="75" y="130"/>
                  </a:lnTo>
                  <a:lnTo>
                    <a:pt x="76" y="129"/>
                  </a:lnTo>
                  <a:lnTo>
                    <a:pt x="76" y="127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6"/>
                  </a:lnTo>
                  <a:lnTo>
                    <a:pt x="78" y="125"/>
                  </a:lnTo>
                  <a:lnTo>
                    <a:pt x="79" y="124"/>
                  </a:lnTo>
                  <a:lnTo>
                    <a:pt x="81" y="124"/>
                  </a:lnTo>
                  <a:lnTo>
                    <a:pt x="81" y="117"/>
                  </a:lnTo>
                  <a:lnTo>
                    <a:pt x="79" y="115"/>
                  </a:lnTo>
                  <a:lnTo>
                    <a:pt x="77" y="114"/>
                  </a:lnTo>
                  <a:lnTo>
                    <a:pt x="76" y="113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2" y="111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67" y="101"/>
                  </a:lnTo>
                  <a:lnTo>
                    <a:pt x="64" y="104"/>
                  </a:lnTo>
                  <a:lnTo>
                    <a:pt x="57" y="102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50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0" y="100"/>
                  </a:lnTo>
                  <a:lnTo>
                    <a:pt x="39" y="100"/>
                  </a:lnTo>
                  <a:lnTo>
                    <a:pt x="38" y="99"/>
                  </a:lnTo>
                  <a:lnTo>
                    <a:pt x="34" y="98"/>
                  </a:lnTo>
                  <a:lnTo>
                    <a:pt x="31" y="94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1" y="82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9" y="59"/>
                  </a:lnTo>
                  <a:lnTo>
                    <a:pt x="9" y="65"/>
                  </a:lnTo>
                  <a:lnTo>
                    <a:pt x="8" y="67"/>
                  </a:lnTo>
                  <a:lnTo>
                    <a:pt x="8" y="72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81"/>
                  </a:lnTo>
                  <a:lnTo>
                    <a:pt x="4" y="76"/>
                  </a:lnTo>
                  <a:lnTo>
                    <a:pt x="7" y="70"/>
                  </a:lnTo>
                  <a:lnTo>
                    <a:pt x="7" y="53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70" y="3"/>
                  </a:lnTo>
                  <a:lnTo>
                    <a:pt x="73" y="7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3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24" y="8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7" y="13"/>
                  </a:lnTo>
                  <a:lnTo>
                    <a:pt x="141" y="10"/>
                  </a:lnTo>
                  <a:lnTo>
                    <a:pt x="144" y="10"/>
                  </a:lnTo>
                  <a:lnTo>
                    <a:pt x="147" y="13"/>
                  </a:lnTo>
                  <a:lnTo>
                    <a:pt x="150" y="13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3451639" y="4567227"/>
              <a:ext cx="9525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221578" y="3365492"/>
              <a:ext cx="484188" cy="295274"/>
            </a:xfrm>
            <a:custGeom>
              <a:avLst/>
              <a:gdLst/>
              <a:ahLst/>
              <a:cxnLst>
                <a:cxn ang="0">
                  <a:pos x="182" y="5"/>
                </a:cxn>
                <a:cxn ang="0">
                  <a:pos x="186" y="3"/>
                </a:cxn>
                <a:cxn ang="0">
                  <a:pos x="199" y="12"/>
                </a:cxn>
                <a:cxn ang="0">
                  <a:pos x="212" y="18"/>
                </a:cxn>
                <a:cxn ang="0">
                  <a:pos x="218" y="27"/>
                </a:cxn>
                <a:cxn ang="0">
                  <a:pos x="234" y="44"/>
                </a:cxn>
                <a:cxn ang="0">
                  <a:pos x="238" y="42"/>
                </a:cxn>
                <a:cxn ang="0">
                  <a:pos x="247" y="38"/>
                </a:cxn>
                <a:cxn ang="0">
                  <a:pos x="251" y="37"/>
                </a:cxn>
                <a:cxn ang="0">
                  <a:pos x="269" y="43"/>
                </a:cxn>
                <a:cxn ang="0">
                  <a:pos x="281" y="54"/>
                </a:cxn>
                <a:cxn ang="0">
                  <a:pos x="284" y="75"/>
                </a:cxn>
                <a:cxn ang="0">
                  <a:pos x="285" y="88"/>
                </a:cxn>
                <a:cxn ang="0">
                  <a:pos x="290" y="95"/>
                </a:cxn>
                <a:cxn ang="0">
                  <a:pos x="291" y="105"/>
                </a:cxn>
                <a:cxn ang="0">
                  <a:pos x="300" y="118"/>
                </a:cxn>
                <a:cxn ang="0">
                  <a:pos x="303" y="128"/>
                </a:cxn>
                <a:cxn ang="0">
                  <a:pos x="305" y="142"/>
                </a:cxn>
                <a:cxn ang="0">
                  <a:pos x="297" y="152"/>
                </a:cxn>
                <a:cxn ang="0">
                  <a:pos x="287" y="160"/>
                </a:cxn>
                <a:cxn ang="0">
                  <a:pos x="279" y="177"/>
                </a:cxn>
                <a:cxn ang="0">
                  <a:pos x="265" y="177"/>
                </a:cxn>
                <a:cxn ang="0">
                  <a:pos x="248" y="181"/>
                </a:cxn>
                <a:cxn ang="0">
                  <a:pos x="237" y="186"/>
                </a:cxn>
                <a:cxn ang="0">
                  <a:pos x="219" y="172"/>
                </a:cxn>
                <a:cxn ang="0">
                  <a:pos x="203" y="156"/>
                </a:cxn>
                <a:cxn ang="0">
                  <a:pos x="185" y="149"/>
                </a:cxn>
                <a:cxn ang="0">
                  <a:pos x="167" y="132"/>
                </a:cxn>
                <a:cxn ang="0">
                  <a:pos x="157" y="131"/>
                </a:cxn>
                <a:cxn ang="0">
                  <a:pos x="142" y="138"/>
                </a:cxn>
                <a:cxn ang="0">
                  <a:pos x="116" y="136"/>
                </a:cxn>
                <a:cxn ang="0">
                  <a:pos x="99" y="132"/>
                </a:cxn>
                <a:cxn ang="0">
                  <a:pos x="88" y="137"/>
                </a:cxn>
                <a:cxn ang="0">
                  <a:pos x="77" y="131"/>
                </a:cxn>
                <a:cxn ang="0">
                  <a:pos x="43" y="131"/>
                </a:cxn>
                <a:cxn ang="0">
                  <a:pos x="17" y="143"/>
                </a:cxn>
                <a:cxn ang="0">
                  <a:pos x="4" y="155"/>
                </a:cxn>
                <a:cxn ang="0">
                  <a:pos x="1" y="122"/>
                </a:cxn>
                <a:cxn ang="0">
                  <a:pos x="4" y="129"/>
                </a:cxn>
                <a:cxn ang="0">
                  <a:pos x="4" y="109"/>
                </a:cxn>
                <a:cxn ang="0">
                  <a:pos x="13" y="88"/>
                </a:cxn>
                <a:cxn ang="0">
                  <a:pos x="18" y="79"/>
                </a:cxn>
                <a:cxn ang="0">
                  <a:pos x="19" y="63"/>
                </a:cxn>
                <a:cxn ang="0">
                  <a:pos x="33" y="38"/>
                </a:cxn>
                <a:cxn ang="0">
                  <a:pos x="67" y="25"/>
                </a:cxn>
                <a:cxn ang="0">
                  <a:pos x="70" y="38"/>
                </a:cxn>
                <a:cxn ang="0">
                  <a:pos x="91" y="57"/>
                </a:cxn>
                <a:cxn ang="0">
                  <a:pos x="94" y="68"/>
                </a:cxn>
                <a:cxn ang="0">
                  <a:pos x="107" y="82"/>
                </a:cxn>
                <a:cxn ang="0">
                  <a:pos x="125" y="83"/>
                </a:cxn>
                <a:cxn ang="0">
                  <a:pos x="132" y="77"/>
                </a:cxn>
                <a:cxn ang="0">
                  <a:pos x="141" y="70"/>
                </a:cxn>
                <a:cxn ang="0">
                  <a:pos x="143" y="45"/>
                </a:cxn>
                <a:cxn ang="0">
                  <a:pos x="141" y="17"/>
                </a:cxn>
                <a:cxn ang="0">
                  <a:pos x="151" y="9"/>
                </a:cxn>
                <a:cxn ang="0">
                  <a:pos x="162" y="8"/>
                </a:cxn>
                <a:cxn ang="0">
                  <a:pos x="172" y="1"/>
                </a:cxn>
              </a:cxnLst>
              <a:rect l="0" t="0" r="r" b="b"/>
              <a:pathLst>
                <a:path w="305" h="186">
                  <a:moveTo>
                    <a:pt x="175" y="0"/>
                  </a:moveTo>
                  <a:lnTo>
                    <a:pt x="178" y="2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7" y="13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3" y="17"/>
                  </a:lnTo>
                  <a:lnTo>
                    <a:pt x="203" y="18"/>
                  </a:lnTo>
                  <a:lnTo>
                    <a:pt x="212" y="18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23"/>
                  </a:lnTo>
                  <a:lnTo>
                    <a:pt x="213" y="24"/>
                  </a:lnTo>
                  <a:lnTo>
                    <a:pt x="218" y="27"/>
                  </a:lnTo>
                  <a:lnTo>
                    <a:pt x="219" y="30"/>
                  </a:lnTo>
                  <a:lnTo>
                    <a:pt x="223" y="36"/>
                  </a:lnTo>
                  <a:lnTo>
                    <a:pt x="224" y="38"/>
                  </a:lnTo>
                  <a:lnTo>
                    <a:pt x="226" y="39"/>
                  </a:lnTo>
                  <a:lnTo>
                    <a:pt x="230" y="40"/>
                  </a:lnTo>
                  <a:lnTo>
                    <a:pt x="234" y="44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6" y="44"/>
                  </a:lnTo>
                  <a:lnTo>
                    <a:pt x="237" y="44"/>
                  </a:lnTo>
                  <a:lnTo>
                    <a:pt x="237" y="42"/>
                  </a:lnTo>
                  <a:lnTo>
                    <a:pt x="238" y="42"/>
                  </a:lnTo>
                  <a:lnTo>
                    <a:pt x="239" y="40"/>
                  </a:lnTo>
                  <a:lnTo>
                    <a:pt x="242" y="39"/>
                  </a:lnTo>
                  <a:lnTo>
                    <a:pt x="244" y="40"/>
                  </a:lnTo>
                  <a:lnTo>
                    <a:pt x="245" y="39"/>
                  </a:lnTo>
                  <a:lnTo>
                    <a:pt x="247" y="39"/>
                  </a:lnTo>
                  <a:lnTo>
                    <a:pt x="247" y="38"/>
                  </a:lnTo>
                  <a:lnTo>
                    <a:pt x="248" y="37"/>
                  </a:lnTo>
                  <a:lnTo>
                    <a:pt x="248" y="36"/>
                  </a:lnTo>
                  <a:lnTo>
                    <a:pt x="249" y="36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1" y="37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57" y="42"/>
                  </a:lnTo>
                  <a:lnTo>
                    <a:pt x="261" y="42"/>
                  </a:lnTo>
                  <a:lnTo>
                    <a:pt x="268" y="44"/>
                  </a:lnTo>
                  <a:lnTo>
                    <a:pt x="269" y="43"/>
                  </a:lnTo>
                  <a:lnTo>
                    <a:pt x="276" y="43"/>
                  </a:lnTo>
                  <a:lnTo>
                    <a:pt x="276" y="48"/>
                  </a:lnTo>
                  <a:lnTo>
                    <a:pt x="275" y="50"/>
                  </a:lnTo>
                  <a:lnTo>
                    <a:pt x="275" y="51"/>
                  </a:lnTo>
                  <a:lnTo>
                    <a:pt x="276" y="52"/>
                  </a:lnTo>
                  <a:lnTo>
                    <a:pt x="281" y="54"/>
                  </a:lnTo>
                  <a:lnTo>
                    <a:pt x="284" y="57"/>
                  </a:lnTo>
                  <a:lnTo>
                    <a:pt x="288" y="60"/>
                  </a:lnTo>
                  <a:lnTo>
                    <a:pt x="290" y="61"/>
                  </a:lnTo>
                  <a:lnTo>
                    <a:pt x="290" y="70"/>
                  </a:lnTo>
                  <a:lnTo>
                    <a:pt x="287" y="73"/>
                  </a:lnTo>
                  <a:lnTo>
                    <a:pt x="284" y="75"/>
                  </a:lnTo>
                  <a:lnTo>
                    <a:pt x="282" y="76"/>
                  </a:lnTo>
                  <a:lnTo>
                    <a:pt x="285" y="79"/>
                  </a:lnTo>
                  <a:lnTo>
                    <a:pt x="286" y="79"/>
                  </a:lnTo>
                  <a:lnTo>
                    <a:pt x="286" y="82"/>
                  </a:lnTo>
                  <a:lnTo>
                    <a:pt x="285" y="83"/>
                  </a:lnTo>
                  <a:lnTo>
                    <a:pt x="285" y="88"/>
                  </a:lnTo>
                  <a:lnTo>
                    <a:pt x="281" y="94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86" y="95"/>
                  </a:lnTo>
                  <a:lnTo>
                    <a:pt x="287" y="94"/>
                  </a:lnTo>
                  <a:lnTo>
                    <a:pt x="290" y="95"/>
                  </a:lnTo>
                  <a:lnTo>
                    <a:pt x="292" y="98"/>
                  </a:lnTo>
                  <a:lnTo>
                    <a:pt x="293" y="98"/>
                  </a:lnTo>
                  <a:lnTo>
                    <a:pt x="293" y="99"/>
                  </a:lnTo>
                  <a:lnTo>
                    <a:pt x="292" y="101"/>
                  </a:lnTo>
                  <a:lnTo>
                    <a:pt x="291" y="103"/>
                  </a:lnTo>
                  <a:lnTo>
                    <a:pt x="291" y="105"/>
                  </a:lnTo>
                  <a:lnTo>
                    <a:pt x="296" y="109"/>
                  </a:lnTo>
                  <a:lnTo>
                    <a:pt x="296" y="113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8" y="117"/>
                  </a:lnTo>
                  <a:lnTo>
                    <a:pt x="300" y="118"/>
                  </a:lnTo>
                  <a:lnTo>
                    <a:pt x="301" y="119"/>
                  </a:lnTo>
                  <a:lnTo>
                    <a:pt x="301" y="120"/>
                  </a:lnTo>
                  <a:lnTo>
                    <a:pt x="300" y="122"/>
                  </a:lnTo>
                  <a:lnTo>
                    <a:pt x="300" y="124"/>
                  </a:lnTo>
                  <a:lnTo>
                    <a:pt x="303" y="126"/>
                  </a:lnTo>
                  <a:lnTo>
                    <a:pt x="303" y="128"/>
                  </a:lnTo>
                  <a:lnTo>
                    <a:pt x="304" y="129"/>
                  </a:lnTo>
                  <a:lnTo>
                    <a:pt x="303" y="131"/>
                  </a:lnTo>
                  <a:lnTo>
                    <a:pt x="304" y="132"/>
                  </a:lnTo>
                  <a:lnTo>
                    <a:pt x="304" y="135"/>
                  </a:lnTo>
                  <a:lnTo>
                    <a:pt x="305" y="140"/>
                  </a:lnTo>
                  <a:lnTo>
                    <a:pt x="305" y="142"/>
                  </a:lnTo>
                  <a:lnTo>
                    <a:pt x="304" y="143"/>
                  </a:lnTo>
                  <a:lnTo>
                    <a:pt x="304" y="149"/>
                  </a:lnTo>
                  <a:lnTo>
                    <a:pt x="303" y="150"/>
                  </a:lnTo>
                  <a:lnTo>
                    <a:pt x="301" y="149"/>
                  </a:lnTo>
                  <a:lnTo>
                    <a:pt x="299" y="149"/>
                  </a:lnTo>
                  <a:lnTo>
                    <a:pt x="297" y="152"/>
                  </a:lnTo>
                  <a:lnTo>
                    <a:pt x="296" y="152"/>
                  </a:lnTo>
                  <a:lnTo>
                    <a:pt x="294" y="153"/>
                  </a:lnTo>
                  <a:lnTo>
                    <a:pt x="293" y="153"/>
                  </a:lnTo>
                  <a:lnTo>
                    <a:pt x="292" y="154"/>
                  </a:lnTo>
                  <a:lnTo>
                    <a:pt x="292" y="155"/>
                  </a:lnTo>
                  <a:lnTo>
                    <a:pt x="287" y="160"/>
                  </a:lnTo>
                  <a:lnTo>
                    <a:pt x="287" y="161"/>
                  </a:lnTo>
                  <a:lnTo>
                    <a:pt x="286" y="163"/>
                  </a:lnTo>
                  <a:lnTo>
                    <a:pt x="281" y="167"/>
                  </a:lnTo>
                  <a:lnTo>
                    <a:pt x="280" y="169"/>
                  </a:lnTo>
                  <a:lnTo>
                    <a:pt x="280" y="175"/>
                  </a:lnTo>
                  <a:lnTo>
                    <a:pt x="279" y="177"/>
                  </a:lnTo>
                  <a:lnTo>
                    <a:pt x="278" y="177"/>
                  </a:lnTo>
                  <a:lnTo>
                    <a:pt x="273" y="175"/>
                  </a:lnTo>
                  <a:lnTo>
                    <a:pt x="272" y="175"/>
                  </a:lnTo>
                  <a:lnTo>
                    <a:pt x="269" y="173"/>
                  </a:lnTo>
                  <a:lnTo>
                    <a:pt x="266" y="177"/>
                  </a:lnTo>
                  <a:lnTo>
                    <a:pt x="265" y="177"/>
                  </a:lnTo>
                  <a:lnTo>
                    <a:pt x="261" y="174"/>
                  </a:lnTo>
                  <a:lnTo>
                    <a:pt x="261" y="173"/>
                  </a:lnTo>
                  <a:lnTo>
                    <a:pt x="259" y="173"/>
                  </a:lnTo>
                  <a:lnTo>
                    <a:pt x="254" y="174"/>
                  </a:lnTo>
                  <a:lnTo>
                    <a:pt x="253" y="174"/>
                  </a:lnTo>
                  <a:lnTo>
                    <a:pt x="248" y="181"/>
                  </a:lnTo>
                  <a:lnTo>
                    <a:pt x="247" y="183"/>
                  </a:lnTo>
                  <a:lnTo>
                    <a:pt x="243" y="185"/>
                  </a:lnTo>
                  <a:lnTo>
                    <a:pt x="242" y="185"/>
                  </a:lnTo>
                  <a:lnTo>
                    <a:pt x="239" y="184"/>
                  </a:lnTo>
                  <a:lnTo>
                    <a:pt x="238" y="184"/>
                  </a:lnTo>
                  <a:lnTo>
                    <a:pt x="237" y="186"/>
                  </a:lnTo>
                  <a:lnTo>
                    <a:pt x="235" y="186"/>
                  </a:lnTo>
                  <a:lnTo>
                    <a:pt x="232" y="185"/>
                  </a:lnTo>
                  <a:lnTo>
                    <a:pt x="226" y="183"/>
                  </a:lnTo>
                  <a:lnTo>
                    <a:pt x="224" y="180"/>
                  </a:lnTo>
                  <a:lnTo>
                    <a:pt x="222" y="177"/>
                  </a:lnTo>
                  <a:lnTo>
                    <a:pt x="219" y="172"/>
                  </a:lnTo>
                  <a:lnTo>
                    <a:pt x="216" y="168"/>
                  </a:lnTo>
                  <a:lnTo>
                    <a:pt x="212" y="166"/>
                  </a:lnTo>
                  <a:lnTo>
                    <a:pt x="210" y="163"/>
                  </a:lnTo>
                  <a:lnTo>
                    <a:pt x="206" y="161"/>
                  </a:lnTo>
                  <a:lnTo>
                    <a:pt x="204" y="157"/>
                  </a:lnTo>
                  <a:lnTo>
                    <a:pt x="203" y="156"/>
                  </a:lnTo>
                  <a:lnTo>
                    <a:pt x="200" y="155"/>
                  </a:lnTo>
                  <a:lnTo>
                    <a:pt x="199" y="154"/>
                  </a:lnTo>
                  <a:lnTo>
                    <a:pt x="198" y="150"/>
                  </a:lnTo>
                  <a:lnTo>
                    <a:pt x="194" y="150"/>
                  </a:lnTo>
                  <a:lnTo>
                    <a:pt x="192" y="149"/>
                  </a:lnTo>
                  <a:lnTo>
                    <a:pt x="185" y="149"/>
                  </a:lnTo>
                  <a:lnTo>
                    <a:pt x="174" y="147"/>
                  </a:lnTo>
                  <a:lnTo>
                    <a:pt x="173" y="146"/>
                  </a:lnTo>
                  <a:lnTo>
                    <a:pt x="169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7" y="132"/>
                  </a:lnTo>
                  <a:lnTo>
                    <a:pt x="166" y="129"/>
                  </a:lnTo>
                  <a:lnTo>
                    <a:pt x="166" y="128"/>
                  </a:lnTo>
                  <a:lnTo>
                    <a:pt x="163" y="128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5" y="134"/>
                  </a:lnTo>
                  <a:lnTo>
                    <a:pt x="151" y="138"/>
                  </a:lnTo>
                  <a:lnTo>
                    <a:pt x="150" y="140"/>
                  </a:lnTo>
                  <a:lnTo>
                    <a:pt x="148" y="141"/>
                  </a:lnTo>
                  <a:lnTo>
                    <a:pt x="145" y="141"/>
                  </a:lnTo>
                  <a:lnTo>
                    <a:pt x="142" y="138"/>
                  </a:lnTo>
                  <a:lnTo>
                    <a:pt x="139" y="138"/>
                  </a:lnTo>
                  <a:lnTo>
                    <a:pt x="135" y="141"/>
                  </a:lnTo>
                  <a:lnTo>
                    <a:pt x="131" y="141"/>
                  </a:lnTo>
                  <a:lnTo>
                    <a:pt x="126" y="137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99" y="132"/>
                  </a:lnTo>
                  <a:lnTo>
                    <a:pt x="98" y="132"/>
                  </a:lnTo>
                  <a:lnTo>
                    <a:pt x="93" y="134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1" y="137"/>
                  </a:lnTo>
                  <a:lnTo>
                    <a:pt x="88" y="137"/>
                  </a:lnTo>
                  <a:lnTo>
                    <a:pt x="86" y="136"/>
                  </a:lnTo>
                  <a:lnTo>
                    <a:pt x="85" y="132"/>
                  </a:lnTo>
                  <a:lnTo>
                    <a:pt x="83" y="130"/>
                  </a:lnTo>
                  <a:lnTo>
                    <a:pt x="81" y="130"/>
                  </a:lnTo>
                  <a:lnTo>
                    <a:pt x="80" y="131"/>
                  </a:lnTo>
                  <a:lnTo>
                    <a:pt x="77" y="131"/>
                  </a:lnTo>
                  <a:lnTo>
                    <a:pt x="71" y="135"/>
                  </a:lnTo>
                  <a:lnTo>
                    <a:pt x="68" y="131"/>
                  </a:lnTo>
                  <a:lnTo>
                    <a:pt x="51" y="131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3" y="131"/>
                  </a:lnTo>
                  <a:lnTo>
                    <a:pt x="42" y="131"/>
                  </a:lnTo>
                  <a:lnTo>
                    <a:pt x="30" y="137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19" y="143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8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7" y="155"/>
                  </a:lnTo>
                  <a:lnTo>
                    <a:pt x="4" y="155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2" y="122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29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1" y="120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4" y="109"/>
                  </a:lnTo>
                  <a:lnTo>
                    <a:pt x="4" y="97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5"/>
                  </a:lnTo>
                  <a:lnTo>
                    <a:pt x="18" y="75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58"/>
                  </a:lnTo>
                  <a:lnTo>
                    <a:pt x="23" y="54"/>
                  </a:lnTo>
                  <a:lnTo>
                    <a:pt x="26" y="5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51" y="33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8" y="34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80" y="46"/>
                  </a:lnTo>
                  <a:lnTo>
                    <a:pt x="83" y="51"/>
                  </a:lnTo>
                  <a:lnTo>
                    <a:pt x="87" y="54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3" y="61"/>
                  </a:lnTo>
                  <a:lnTo>
                    <a:pt x="93" y="66"/>
                  </a:lnTo>
                  <a:lnTo>
                    <a:pt x="94" y="67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100" y="80"/>
                  </a:lnTo>
                  <a:lnTo>
                    <a:pt x="107" y="82"/>
                  </a:lnTo>
                  <a:lnTo>
                    <a:pt x="110" y="86"/>
                  </a:lnTo>
                  <a:lnTo>
                    <a:pt x="112" y="87"/>
                  </a:lnTo>
                  <a:lnTo>
                    <a:pt x="114" y="87"/>
                  </a:lnTo>
                  <a:lnTo>
                    <a:pt x="122" y="85"/>
                  </a:lnTo>
                  <a:lnTo>
                    <a:pt x="124" y="83"/>
                  </a:lnTo>
                  <a:lnTo>
                    <a:pt x="125" y="83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9" y="80"/>
                  </a:lnTo>
                  <a:lnTo>
                    <a:pt x="129" y="79"/>
                  </a:lnTo>
                  <a:lnTo>
                    <a:pt x="131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37" y="73"/>
                  </a:lnTo>
                  <a:lnTo>
                    <a:pt x="138" y="73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1" y="70"/>
                  </a:lnTo>
                  <a:lnTo>
                    <a:pt x="143" y="67"/>
                  </a:lnTo>
                  <a:lnTo>
                    <a:pt x="144" y="64"/>
                  </a:lnTo>
                  <a:lnTo>
                    <a:pt x="145" y="61"/>
                  </a:lnTo>
                  <a:lnTo>
                    <a:pt x="144" y="57"/>
                  </a:lnTo>
                  <a:lnTo>
                    <a:pt x="144" y="48"/>
                  </a:lnTo>
                  <a:lnTo>
                    <a:pt x="143" y="45"/>
                  </a:lnTo>
                  <a:lnTo>
                    <a:pt x="143" y="31"/>
                  </a:lnTo>
                  <a:lnTo>
                    <a:pt x="141" y="27"/>
                  </a:lnTo>
                  <a:lnTo>
                    <a:pt x="141" y="25"/>
                  </a:lnTo>
                  <a:lnTo>
                    <a:pt x="139" y="21"/>
                  </a:lnTo>
                  <a:lnTo>
                    <a:pt x="139" y="18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8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4" y="11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2" y="2"/>
                  </a:lnTo>
                  <a:lnTo>
                    <a:pt x="172" y="1"/>
                  </a:lnTo>
                  <a:lnTo>
                    <a:pt x="174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4156489" y="4946638"/>
              <a:ext cx="117475" cy="128587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4"/>
                </a:cxn>
                <a:cxn ang="0">
                  <a:pos x="42" y="9"/>
                </a:cxn>
                <a:cxn ang="0">
                  <a:pos x="47" y="12"/>
                </a:cxn>
                <a:cxn ang="0">
                  <a:pos x="50" y="15"/>
                </a:cxn>
                <a:cxn ang="0">
                  <a:pos x="53" y="23"/>
                </a:cxn>
                <a:cxn ang="0">
                  <a:pos x="59" y="24"/>
                </a:cxn>
                <a:cxn ang="0">
                  <a:pos x="59" y="31"/>
                </a:cxn>
                <a:cxn ang="0">
                  <a:pos x="68" y="33"/>
                </a:cxn>
                <a:cxn ang="0">
                  <a:pos x="71" y="33"/>
                </a:cxn>
                <a:cxn ang="0">
                  <a:pos x="74" y="35"/>
                </a:cxn>
                <a:cxn ang="0">
                  <a:pos x="73" y="41"/>
                </a:cxn>
                <a:cxn ang="0">
                  <a:pos x="68" y="47"/>
                </a:cxn>
                <a:cxn ang="0">
                  <a:pos x="65" y="52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61" y="58"/>
                </a:cxn>
                <a:cxn ang="0">
                  <a:pos x="58" y="60"/>
                </a:cxn>
                <a:cxn ang="0">
                  <a:pos x="54" y="66"/>
                </a:cxn>
                <a:cxn ang="0">
                  <a:pos x="54" y="68"/>
                </a:cxn>
                <a:cxn ang="0">
                  <a:pos x="50" y="66"/>
                </a:cxn>
                <a:cxn ang="0">
                  <a:pos x="47" y="62"/>
                </a:cxn>
                <a:cxn ang="0">
                  <a:pos x="43" y="64"/>
                </a:cxn>
                <a:cxn ang="0">
                  <a:pos x="37" y="66"/>
                </a:cxn>
                <a:cxn ang="0">
                  <a:pos x="33" y="69"/>
                </a:cxn>
                <a:cxn ang="0">
                  <a:pos x="30" y="80"/>
                </a:cxn>
                <a:cxn ang="0">
                  <a:pos x="28" y="80"/>
                </a:cxn>
                <a:cxn ang="0">
                  <a:pos x="24" y="81"/>
                </a:cxn>
                <a:cxn ang="0">
                  <a:pos x="24" y="78"/>
                </a:cxn>
                <a:cxn ang="0">
                  <a:pos x="24" y="74"/>
                </a:cxn>
                <a:cxn ang="0">
                  <a:pos x="23" y="64"/>
                </a:cxn>
                <a:cxn ang="0">
                  <a:pos x="19" y="60"/>
                </a:cxn>
                <a:cxn ang="0">
                  <a:pos x="10" y="55"/>
                </a:cxn>
                <a:cxn ang="0">
                  <a:pos x="9" y="51"/>
                </a:cxn>
                <a:cxn ang="0">
                  <a:pos x="9" y="49"/>
                </a:cxn>
                <a:cxn ang="0">
                  <a:pos x="5" y="44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4" y="29"/>
                </a:cxn>
                <a:cxn ang="0">
                  <a:pos x="9" y="30"/>
                </a:cxn>
                <a:cxn ang="0">
                  <a:pos x="15" y="25"/>
                </a:cxn>
                <a:cxn ang="0">
                  <a:pos x="21" y="21"/>
                </a:cxn>
                <a:cxn ang="0">
                  <a:pos x="19" y="19"/>
                </a:cxn>
                <a:cxn ang="0">
                  <a:pos x="22" y="17"/>
                </a:cxn>
                <a:cxn ang="0">
                  <a:pos x="25" y="15"/>
                </a:cxn>
                <a:cxn ang="0">
                  <a:pos x="28" y="11"/>
                </a:cxn>
                <a:cxn ang="0">
                  <a:pos x="27" y="8"/>
                </a:cxn>
                <a:cxn ang="0">
                  <a:pos x="28" y="4"/>
                </a:cxn>
                <a:cxn ang="0">
                  <a:pos x="34" y="0"/>
                </a:cxn>
              </a:cxnLst>
              <a:rect l="0" t="0" r="r" b="b"/>
              <a:pathLst>
                <a:path w="74" h="81">
                  <a:moveTo>
                    <a:pt x="34" y="0"/>
                  </a:moveTo>
                  <a:lnTo>
                    <a:pt x="34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3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59" y="31"/>
                  </a:lnTo>
                  <a:lnTo>
                    <a:pt x="65" y="31"/>
                  </a:lnTo>
                  <a:lnTo>
                    <a:pt x="66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8" y="51"/>
                  </a:lnTo>
                  <a:lnTo>
                    <a:pt x="67" y="51"/>
                  </a:lnTo>
                  <a:lnTo>
                    <a:pt x="65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5" y="57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58"/>
                  </a:lnTo>
                  <a:lnTo>
                    <a:pt x="60" y="58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6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5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9" y="63"/>
                  </a:lnTo>
                  <a:lnTo>
                    <a:pt x="47" y="62"/>
                  </a:lnTo>
                  <a:lnTo>
                    <a:pt x="45" y="62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6"/>
                  </a:lnTo>
                  <a:lnTo>
                    <a:pt x="37" y="66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1" y="70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5" y="75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3" y="69"/>
                  </a:lnTo>
                  <a:lnTo>
                    <a:pt x="23" y="64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3257965" y="4584689"/>
              <a:ext cx="798513" cy="1036635"/>
            </a:xfrm>
            <a:custGeom>
              <a:avLst/>
              <a:gdLst/>
              <a:ahLst/>
              <a:cxnLst>
                <a:cxn ang="0">
                  <a:pos x="231" y="522"/>
                </a:cxn>
                <a:cxn ang="0">
                  <a:pos x="365" y="559"/>
                </a:cxn>
                <a:cxn ang="0">
                  <a:pos x="358" y="592"/>
                </a:cxn>
                <a:cxn ang="0">
                  <a:pos x="296" y="560"/>
                </a:cxn>
                <a:cxn ang="0">
                  <a:pos x="249" y="538"/>
                </a:cxn>
                <a:cxn ang="0">
                  <a:pos x="273" y="516"/>
                </a:cxn>
                <a:cxn ang="0">
                  <a:pos x="315" y="519"/>
                </a:cxn>
                <a:cxn ang="0">
                  <a:pos x="354" y="501"/>
                </a:cxn>
                <a:cxn ang="0">
                  <a:pos x="335" y="489"/>
                </a:cxn>
                <a:cxn ang="0">
                  <a:pos x="72" y="461"/>
                </a:cxn>
                <a:cxn ang="0">
                  <a:pos x="74" y="353"/>
                </a:cxn>
                <a:cxn ang="0">
                  <a:pos x="124" y="349"/>
                </a:cxn>
                <a:cxn ang="0">
                  <a:pos x="133" y="375"/>
                </a:cxn>
                <a:cxn ang="0">
                  <a:pos x="130" y="421"/>
                </a:cxn>
                <a:cxn ang="0">
                  <a:pos x="115" y="455"/>
                </a:cxn>
                <a:cxn ang="0">
                  <a:pos x="90" y="470"/>
                </a:cxn>
                <a:cxn ang="0">
                  <a:pos x="77" y="443"/>
                </a:cxn>
                <a:cxn ang="0">
                  <a:pos x="80" y="406"/>
                </a:cxn>
                <a:cxn ang="0">
                  <a:pos x="67" y="374"/>
                </a:cxn>
                <a:cxn ang="0">
                  <a:pos x="99" y="353"/>
                </a:cxn>
                <a:cxn ang="0">
                  <a:pos x="148" y="267"/>
                </a:cxn>
                <a:cxn ang="0">
                  <a:pos x="158" y="254"/>
                </a:cxn>
                <a:cxn ang="0">
                  <a:pos x="136" y="181"/>
                </a:cxn>
                <a:cxn ang="0">
                  <a:pos x="234" y="7"/>
                </a:cxn>
                <a:cxn ang="0">
                  <a:pos x="291" y="33"/>
                </a:cxn>
                <a:cxn ang="0">
                  <a:pos x="291" y="67"/>
                </a:cxn>
                <a:cxn ang="0">
                  <a:pos x="301" y="85"/>
                </a:cxn>
                <a:cxn ang="0">
                  <a:pos x="274" y="82"/>
                </a:cxn>
                <a:cxn ang="0">
                  <a:pos x="249" y="92"/>
                </a:cxn>
                <a:cxn ang="0">
                  <a:pos x="246" y="124"/>
                </a:cxn>
                <a:cxn ang="0">
                  <a:pos x="240" y="137"/>
                </a:cxn>
                <a:cxn ang="0">
                  <a:pos x="291" y="208"/>
                </a:cxn>
                <a:cxn ang="0">
                  <a:pos x="340" y="290"/>
                </a:cxn>
                <a:cxn ang="0">
                  <a:pos x="398" y="319"/>
                </a:cxn>
                <a:cxn ang="0">
                  <a:pos x="475" y="374"/>
                </a:cxn>
                <a:cxn ang="0">
                  <a:pos x="497" y="421"/>
                </a:cxn>
                <a:cxn ang="0">
                  <a:pos x="450" y="390"/>
                </a:cxn>
                <a:cxn ang="0">
                  <a:pos x="425" y="406"/>
                </a:cxn>
                <a:cxn ang="0">
                  <a:pos x="441" y="443"/>
                </a:cxn>
                <a:cxn ang="0">
                  <a:pos x="419" y="500"/>
                </a:cxn>
                <a:cxn ang="0">
                  <a:pos x="389" y="504"/>
                </a:cxn>
                <a:cxn ang="0">
                  <a:pos x="397" y="443"/>
                </a:cxn>
                <a:cxn ang="0">
                  <a:pos x="352" y="399"/>
                </a:cxn>
                <a:cxn ang="0">
                  <a:pos x="329" y="377"/>
                </a:cxn>
                <a:cxn ang="0">
                  <a:pos x="295" y="344"/>
                </a:cxn>
                <a:cxn ang="0">
                  <a:pos x="241" y="316"/>
                </a:cxn>
                <a:cxn ang="0">
                  <a:pos x="191" y="278"/>
                </a:cxn>
                <a:cxn ang="0">
                  <a:pos x="165" y="247"/>
                </a:cxn>
                <a:cxn ang="0">
                  <a:pos x="136" y="179"/>
                </a:cxn>
                <a:cxn ang="0">
                  <a:pos x="94" y="161"/>
                </a:cxn>
                <a:cxn ang="0">
                  <a:pos x="66" y="189"/>
                </a:cxn>
                <a:cxn ang="0">
                  <a:pos x="34" y="178"/>
                </a:cxn>
                <a:cxn ang="0">
                  <a:pos x="18" y="140"/>
                </a:cxn>
                <a:cxn ang="0">
                  <a:pos x="19" y="113"/>
                </a:cxn>
                <a:cxn ang="0">
                  <a:pos x="21" y="73"/>
                </a:cxn>
                <a:cxn ang="0">
                  <a:pos x="62" y="51"/>
                </a:cxn>
                <a:cxn ang="0">
                  <a:pos x="94" y="64"/>
                </a:cxn>
                <a:cxn ang="0">
                  <a:pos x="105" y="60"/>
                </a:cxn>
                <a:cxn ang="0">
                  <a:pos x="124" y="48"/>
                </a:cxn>
                <a:cxn ang="0">
                  <a:pos x="147" y="30"/>
                </a:cxn>
                <a:cxn ang="0">
                  <a:pos x="174" y="18"/>
                </a:cxn>
                <a:cxn ang="0">
                  <a:pos x="216" y="7"/>
                </a:cxn>
              </a:cxnLst>
              <a:rect l="0" t="0" r="r" b="b"/>
              <a:pathLst>
                <a:path w="503" h="653">
                  <a:moveTo>
                    <a:pt x="251" y="651"/>
                  </a:moveTo>
                  <a:lnTo>
                    <a:pt x="254" y="651"/>
                  </a:lnTo>
                  <a:lnTo>
                    <a:pt x="254" y="653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51" y="651"/>
                  </a:lnTo>
                  <a:close/>
                  <a:moveTo>
                    <a:pt x="264" y="633"/>
                  </a:moveTo>
                  <a:lnTo>
                    <a:pt x="265" y="633"/>
                  </a:lnTo>
                  <a:lnTo>
                    <a:pt x="265" y="634"/>
                  </a:lnTo>
                  <a:lnTo>
                    <a:pt x="264" y="634"/>
                  </a:lnTo>
                  <a:lnTo>
                    <a:pt x="264" y="633"/>
                  </a:lnTo>
                  <a:close/>
                  <a:moveTo>
                    <a:pt x="224" y="583"/>
                  </a:moveTo>
                  <a:lnTo>
                    <a:pt x="228" y="583"/>
                  </a:lnTo>
                  <a:lnTo>
                    <a:pt x="230" y="584"/>
                  </a:lnTo>
                  <a:lnTo>
                    <a:pt x="230" y="586"/>
                  </a:lnTo>
                  <a:lnTo>
                    <a:pt x="229" y="587"/>
                  </a:lnTo>
                  <a:lnTo>
                    <a:pt x="228" y="587"/>
                  </a:lnTo>
                  <a:lnTo>
                    <a:pt x="226" y="585"/>
                  </a:lnTo>
                  <a:lnTo>
                    <a:pt x="226" y="584"/>
                  </a:lnTo>
                  <a:lnTo>
                    <a:pt x="224" y="583"/>
                  </a:lnTo>
                  <a:close/>
                  <a:moveTo>
                    <a:pt x="240" y="524"/>
                  </a:moveTo>
                  <a:lnTo>
                    <a:pt x="243" y="524"/>
                  </a:lnTo>
                  <a:lnTo>
                    <a:pt x="243" y="525"/>
                  </a:lnTo>
                  <a:lnTo>
                    <a:pt x="240" y="525"/>
                  </a:lnTo>
                  <a:lnTo>
                    <a:pt x="240" y="524"/>
                  </a:lnTo>
                  <a:close/>
                  <a:moveTo>
                    <a:pt x="230" y="522"/>
                  </a:moveTo>
                  <a:lnTo>
                    <a:pt x="231" y="522"/>
                  </a:lnTo>
                  <a:lnTo>
                    <a:pt x="231" y="523"/>
                  </a:lnTo>
                  <a:lnTo>
                    <a:pt x="230" y="523"/>
                  </a:lnTo>
                  <a:lnTo>
                    <a:pt x="230" y="522"/>
                  </a:lnTo>
                  <a:close/>
                  <a:moveTo>
                    <a:pt x="377" y="505"/>
                  </a:moveTo>
                  <a:lnTo>
                    <a:pt x="378" y="505"/>
                  </a:lnTo>
                  <a:lnTo>
                    <a:pt x="380" y="506"/>
                  </a:lnTo>
                  <a:lnTo>
                    <a:pt x="382" y="506"/>
                  </a:lnTo>
                  <a:lnTo>
                    <a:pt x="379" y="507"/>
                  </a:lnTo>
                  <a:lnTo>
                    <a:pt x="379" y="509"/>
                  </a:lnTo>
                  <a:lnTo>
                    <a:pt x="378" y="510"/>
                  </a:lnTo>
                  <a:lnTo>
                    <a:pt x="379" y="510"/>
                  </a:lnTo>
                  <a:lnTo>
                    <a:pt x="377" y="513"/>
                  </a:lnTo>
                  <a:lnTo>
                    <a:pt x="376" y="516"/>
                  </a:lnTo>
                  <a:lnTo>
                    <a:pt x="371" y="522"/>
                  </a:lnTo>
                  <a:lnTo>
                    <a:pt x="367" y="528"/>
                  </a:lnTo>
                  <a:lnTo>
                    <a:pt x="366" y="530"/>
                  </a:lnTo>
                  <a:lnTo>
                    <a:pt x="366" y="531"/>
                  </a:lnTo>
                  <a:lnTo>
                    <a:pt x="365" y="531"/>
                  </a:lnTo>
                  <a:lnTo>
                    <a:pt x="364" y="534"/>
                  </a:lnTo>
                  <a:lnTo>
                    <a:pt x="364" y="537"/>
                  </a:lnTo>
                  <a:lnTo>
                    <a:pt x="363" y="538"/>
                  </a:lnTo>
                  <a:lnTo>
                    <a:pt x="363" y="542"/>
                  </a:lnTo>
                  <a:lnTo>
                    <a:pt x="361" y="543"/>
                  </a:lnTo>
                  <a:lnTo>
                    <a:pt x="359" y="548"/>
                  </a:lnTo>
                  <a:lnTo>
                    <a:pt x="359" y="556"/>
                  </a:lnTo>
                  <a:lnTo>
                    <a:pt x="363" y="559"/>
                  </a:lnTo>
                  <a:lnTo>
                    <a:pt x="365" y="559"/>
                  </a:lnTo>
                  <a:lnTo>
                    <a:pt x="365" y="560"/>
                  </a:lnTo>
                  <a:lnTo>
                    <a:pt x="366" y="561"/>
                  </a:lnTo>
                  <a:lnTo>
                    <a:pt x="365" y="561"/>
                  </a:lnTo>
                  <a:lnTo>
                    <a:pt x="364" y="562"/>
                  </a:lnTo>
                  <a:lnTo>
                    <a:pt x="364" y="561"/>
                  </a:lnTo>
                  <a:lnTo>
                    <a:pt x="363" y="561"/>
                  </a:lnTo>
                  <a:lnTo>
                    <a:pt x="363" y="565"/>
                  </a:lnTo>
                  <a:lnTo>
                    <a:pt x="364" y="566"/>
                  </a:lnTo>
                  <a:lnTo>
                    <a:pt x="365" y="565"/>
                  </a:lnTo>
                  <a:lnTo>
                    <a:pt x="365" y="567"/>
                  </a:lnTo>
                  <a:lnTo>
                    <a:pt x="366" y="568"/>
                  </a:lnTo>
                  <a:lnTo>
                    <a:pt x="367" y="568"/>
                  </a:lnTo>
                  <a:lnTo>
                    <a:pt x="367" y="571"/>
                  </a:lnTo>
                  <a:lnTo>
                    <a:pt x="366" y="571"/>
                  </a:lnTo>
                  <a:lnTo>
                    <a:pt x="367" y="572"/>
                  </a:lnTo>
                  <a:lnTo>
                    <a:pt x="367" y="573"/>
                  </a:lnTo>
                  <a:lnTo>
                    <a:pt x="366" y="574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4" y="577"/>
                  </a:lnTo>
                  <a:lnTo>
                    <a:pt x="363" y="577"/>
                  </a:lnTo>
                  <a:lnTo>
                    <a:pt x="361" y="578"/>
                  </a:lnTo>
                  <a:lnTo>
                    <a:pt x="359" y="584"/>
                  </a:lnTo>
                  <a:lnTo>
                    <a:pt x="359" y="585"/>
                  </a:lnTo>
                  <a:lnTo>
                    <a:pt x="360" y="587"/>
                  </a:lnTo>
                  <a:lnTo>
                    <a:pt x="360" y="592"/>
                  </a:lnTo>
                  <a:lnTo>
                    <a:pt x="358" y="592"/>
                  </a:lnTo>
                  <a:lnTo>
                    <a:pt x="357" y="591"/>
                  </a:lnTo>
                  <a:lnTo>
                    <a:pt x="357" y="590"/>
                  </a:lnTo>
                  <a:lnTo>
                    <a:pt x="353" y="590"/>
                  </a:lnTo>
                  <a:lnTo>
                    <a:pt x="352" y="589"/>
                  </a:lnTo>
                  <a:lnTo>
                    <a:pt x="349" y="587"/>
                  </a:lnTo>
                  <a:lnTo>
                    <a:pt x="348" y="589"/>
                  </a:lnTo>
                  <a:lnTo>
                    <a:pt x="346" y="590"/>
                  </a:lnTo>
                  <a:lnTo>
                    <a:pt x="346" y="589"/>
                  </a:lnTo>
                  <a:lnTo>
                    <a:pt x="345" y="589"/>
                  </a:lnTo>
                  <a:lnTo>
                    <a:pt x="345" y="590"/>
                  </a:lnTo>
                  <a:lnTo>
                    <a:pt x="344" y="589"/>
                  </a:lnTo>
                  <a:lnTo>
                    <a:pt x="341" y="589"/>
                  </a:lnTo>
                  <a:lnTo>
                    <a:pt x="341" y="587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8" y="585"/>
                  </a:lnTo>
                  <a:lnTo>
                    <a:pt x="333" y="585"/>
                  </a:lnTo>
                  <a:lnTo>
                    <a:pt x="333" y="584"/>
                  </a:lnTo>
                  <a:lnTo>
                    <a:pt x="329" y="577"/>
                  </a:lnTo>
                  <a:lnTo>
                    <a:pt x="324" y="572"/>
                  </a:lnTo>
                  <a:lnTo>
                    <a:pt x="321" y="570"/>
                  </a:lnTo>
                  <a:lnTo>
                    <a:pt x="316" y="567"/>
                  </a:lnTo>
                  <a:lnTo>
                    <a:pt x="311" y="568"/>
                  </a:lnTo>
                  <a:lnTo>
                    <a:pt x="308" y="568"/>
                  </a:lnTo>
                  <a:lnTo>
                    <a:pt x="305" y="566"/>
                  </a:lnTo>
                  <a:lnTo>
                    <a:pt x="302" y="566"/>
                  </a:lnTo>
                  <a:lnTo>
                    <a:pt x="296" y="560"/>
                  </a:lnTo>
                  <a:lnTo>
                    <a:pt x="295" y="560"/>
                  </a:lnTo>
                  <a:lnTo>
                    <a:pt x="293" y="559"/>
                  </a:lnTo>
                  <a:lnTo>
                    <a:pt x="291" y="559"/>
                  </a:lnTo>
                  <a:lnTo>
                    <a:pt x="290" y="558"/>
                  </a:lnTo>
                  <a:lnTo>
                    <a:pt x="289" y="558"/>
                  </a:lnTo>
                  <a:lnTo>
                    <a:pt x="286" y="555"/>
                  </a:lnTo>
                  <a:lnTo>
                    <a:pt x="284" y="554"/>
                  </a:lnTo>
                  <a:lnTo>
                    <a:pt x="283" y="554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0"/>
                  </a:lnTo>
                  <a:lnTo>
                    <a:pt x="280" y="550"/>
                  </a:lnTo>
                  <a:lnTo>
                    <a:pt x="279" y="549"/>
                  </a:lnTo>
                  <a:lnTo>
                    <a:pt x="278" y="549"/>
                  </a:lnTo>
                  <a:lnTo>
                    <a:pt x="278" y="548"/>
                  </a:lnTo>
                  <a:lnTo>
                    <a:pt x="272" y="547"/>
                  </a:lnTo>
                  <a:lnTo>
                    <a:pt x="272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68" y="543"/>
                  </a:lnTo>
                  <a:lnTo>
                    <a:pt x="261" y="543"/>
                  </a:lnTo>
                  <a:lnTo>
                    <a:pt x="258" y="544"/>
                  </a:lnTo>
                  <a:lnTo>
                    <a:pt x="257" y="544"/>
                  </a:lnTo>
                  <a:lnTo>
                    <a:pt x="255" y="543"/>
                  </a:lnTo>
                  <a:lnTo>
                    <a:pt x="253" y="540"/>
                  </a:lnTo>
                  <a:lnTo>
                    <a:pt x="252" y="538"/>
                  </a:lnTo>
                  <a:lnTo>
                    <a:pt x="249" y="538"/>
                  </a:lnTo>
                  <a:lnTo>
                    <a:pt x="249" y="537"/>
                  </a:lnTo>
                  <a:lnTo>
                    <a:pt x="248" y="536"/>
                  </a:lnTo>
                  <a:lnTo>
                    <a:pt x="248" y="534"/>
                  </a:lnTo>
                  <a:lnTo>
                    <a:pt x="247" y="534"/>
                  </a:lnTo>
                  <a:lnTo>
                    <a:pt x="247" y="532"/>
                  </a:lnTo>
                  <a:lnTo>
                    <a:pt x="246" y="531"/>
                  </a:lnTo>
                  <a:lnTo>
                    <a:pt x="247" y="530"/>
                  </a:lnTo>
                  <a:lnTo>
                    <a:pt x="247" y="531"/>
                  </a:lnTo>
                  <a:lnTo>
                    <a:pt x="248" y="530"/>
                  </a:lnTo>
                  <a:lnTo>
                    <a:pt x="248" y="525"/>
                  </a:lnTo>
                  <a:lnTo>
                    <a:pt x="249" y="523"/>
                  </a:lnTo>
                  <a:lnTo>
                    <a:pt x="249" y="519"/>
                  </a:lnTo>
                  <a:lnTo>
                    <a:pt x="251" y="519"/>
                  </a:lnTo>
                  <a:lnTo>
                    <a:pt x="253" y="517"/>
                  </a:lnTo>
                  <a:lnTo>
                    <a:pt x="255" y="517"/>
                  </a:lnTo>
                  <a:lnTo>
                    <a:pt x="255" y="516"/>
                  </a:lnTo>
                  <a:lnTo>
                    <a:pt x="257" y="515"/>
                  </a:lnTo>
                  <a:lnTo>
                    <a:pt x="259" y="515"/>
                  </a:lnTo>
                  <a:lnTo>
                    <a:pt x="259" y="511"/>
                  </a:lnTo>
                  <a:lnTo>
                    <a:pt x="260" y="511"/>
                  </a:lnTo>
                  <a:lnTo>
                    <a:pt x="260" y="512"/>
                  </a:lnTo>
                  <a:lnTo>
                    <a:pt x="262" y="517"/>
                  </a:lnTo>
                  <a:lnTo>
                    <a:pt x="264" y="517"/>
                  </a:lnTo>
                  <a:lnTo>
                    <a:pt x="266" y="519"/>
                  </a:lnTo>
                  <a:lnTo>
                    <a:pt x="268" y="519"/>
                  </a:lnTo>
                  <a:lnTo>
                    <a:pt x="272" y="517"/>
                  </a:lnTo>
                  <a:lnTo>
                    <a:pt x="273" y="516"/>
                  </a:lnTo>
                  <a:lnTo>
                    <a:pt x="273" y="513"/>
                  </a:lnTo>
                  <a:lnTo>
                    <a:pt x="274" y="512"/>
                  </a:lnTo>
                  <a:lnTo>
                    <a:pt x="274" y="511"/>
                  </a:lnTo>
                  <a:lnTo>
                    <a:pt x="280" y="511"/>
                  </a:lnTo>
                  <a:lnTo>
                    <a:pt x="280" y="510"/>
                  </a:lnTo>
                  <a:lnTo>
                    <a:pt x="283" y="510"/>
                  </a:lnTo>
                  <a:lnTo>
                    <a:pt x="284" y="509"/>
                  </a:lnTo>
                  <a:lnTo>
                    <a:pt x="284" y="510"/>
                  </a:lnTo>
                  <a:lnTo>
                    <a:pt x="286" y="511"/>
                  </a:lnTo>
                  <a:lnTo>
                    <a:pt x="286" y="513"/>
                  </a:lnTo>
                  <a:lnTo>
                    <a:pt x="288" y="516"/>
                  </a:lnTo>
                  <a:lnTo>
                    <a:pt x="292" y="515"/>
                  </a:lnTo>
                  <a:lnTo>
                    <a:pt x="293" y="516"/>
                  </a:lnTo>
                  <a:lnTo>
                    <a:pt x="293" y="518"/>
                  </a:lnTo>
                  <a:lnTo>
                    <a:pt x="295" y="518"/>
                  </a:lnTo>
                  <a:lnTo>
                    <a:pt x="297" y="519"/>
                  </a:lnTo>
                  <a:lnTo>
                    <a:pt x="298" y="521"/>
                  </a:lnTo>
                  <a:lnTo>
                    <a:pt x="299" y="521"/>
                  </a:lnTo>
                  <a:lnTo>
                    <a:pt x="301" y="522"/>
                  </a:lnTo>
                  <a:lnTo>
                    <a:pt x="304" y="522"/>
                  </a:lnTo>
                  <a:lnTo>
                    <a:pt x="307" y="521"/>
                  </a:lnTo>
                  <a:lnTo>
                    <a:pt x="309" y="521"/>
                  </a:lnTo>
                  <a:lnTo>
                    <a:pt x="309" y="519"/>
                  </a:lnTo>
                  <a:lnTo>
                    <a:pt x="310" y="519"/>
                  </a:lnTo>
                  <a:lnTo>
                    <a:pt x="313" y="518"/>
                  </a:lnTo>
                  <a:lnTo>
                    <a:pt x="314" y="518"/>
                  </a:lnTo>
                  <a:lnTo>
                    <a:pt x="315" y="519"/>
                  </a:lnTo>
                  <a:lnTo>
                    <a:pt x="329" y="519"/>
                  </a:lnTo>
                  <a:lnTo>
                    <a:pt x="330" y="518"/>
                  </a:lnTo>
                  <a:lnTo>
                    <a:pt x="334" y="518"/>
                  </a:lnTo>
                  <a:lnTo>
                    <a:pt x="340" y="517"/>
                  </a:lnTo>
                  <a:lnTo>
                    <a:pt x="342" y="515"/>
                  </a:lnTo>
                  <a:lnTo>
                    <a:pt x="344" y="512"/>
                  </a:lnTo>
                  <a:lnTo>
                    <a:pt x="346" y="512"/>
                  </a:lnTo>
                  <a:lnTo>
                    <a:pt x="349" y="511"/>
                  </a:lnTo>
                  <a:lnTo>
                    <a:pt x="352" y="511"/>
                  </a:lnTo>
                  <a:lnTo>
                    <a:pt x="353" y="512"/>
                  </a:lnTo>
                  <a:lnTo>
                    <a:pt x="357" y="512"/>
                  </a:lnTo>
                  <a:lnTo>
                    <a:pt x="357" y="513"/>
                  </a:lnTo>
                  <a:lnTo>
                    <a:pt x="360" y="513"/>
                  </a:lnTo>
                  <a:lnTo>
                    <a:pt x="363" y="512"/>
                  </a:lnTo>
                  <a:lnTo>
                    <a:pt x="364" y="511"/>
                  </a:lnTo>
                  <a:lnTo>
                    <a:pt x="365" y="507"/>
                  </a:lnTo>
                  <a:lnTo>
                    <a:pt x="365" y="509"/>
                  </a:lnTo>
                  <a:lnTo>
                    <a:pt x="366" y="510"/>
                  </a:lnTo>
                  <a:lnTo>
                    <a:pt x="367" y="510"/>
                  </a:lnTo>
                  <a:lnTo>
                    <a:pt x="372" y="509"/>
                  </a:lnTo>
                  <a:lnTo>
                    <a:pt x="372" y="507"/>
                  </a:lnTo>
                  <a:lnTo>
                    <a:pt x="373" y="507"/>
                  </a:lnTo>
                  <a:lnTo>
                    <a:pt x="375" y="506"/>
                  </a:lnTo>
                  <a:lnTo>
                    <a:pt x="377" y="505"/>
                  </a:lnTo>
                  <a:close/>
                  <a:moveTo>
                    <a:pt x="353" y="498"/>
                  </a:moveTo>
                  <a:lnTo>
                    <a:pt x="355" y="500"/>
                  </a:lnTo>
                  <a:lnTo>
                    <a:pt x="354" y="501"/>
                  </a:lnTo>
                  <a:lnTo>
                    <a:pt x="353" y="500"/>
                  </a:lnTo>
                  <a:lnTo>
                    <a:pt x="353" y="498"/>
                  </a:lnTo>
                  <a:close/>
                  <a:moveTo>
                    <a:pt x="351" y="493"/>
                  </a:moveTo>
                  <a:lnTo>
                    <a:pt x="353" y="493"/>
                  </a:lnTo>
                  <a:lnTo>
                    <a:pt x="353" y="494"/>
                  </a:lnTo>
                  <a:lnTo>
                    <a:pt x="354" y="494"/>
                  </a:lnTo>
                  <a:lnTo>
                    <a:pt x="354" y="495"/>
                  </a:lnTo>
                  <a:lnTo>
                    <a:pt x="353" y="495"/>
                  </a:lnTo>
                  <a:lnTo>
                    <a:pt x="353" y="497"/>
                  </a:lnTo>
                  <a:lnTo>
                    <a:pt x="352" y="497"/>
                  </a:lnTo>
                  <a:lnTo>
                    <a:pt x="352" y="495"/>
                  </a:lnTo>
                  <a:lnTo>
                    <a:pt x="351" y="495"/>
                  </a:lnTo>
                  <a:lnTo>
                    <a:pt x="351" y="493"/>
                  </a:lnTo>
                  <a:close/>
                  <a:moveTo>
                    <a:pt x="328" y="491"/>
                  </a:moveTo>
                  <a:lnTo>
                    <a:pt x="328" y="492"/>
                  </a:lnTo>
                  <a:lnTo>
                    <a:pt x="327" y="492"/>
                  </a:lnTo>
                  <a:lnTo>
                    <a:pt x="328" y="491"/>
                  </a:lnTo>
                  <a:close/>
                  <a:moveTo>
                    <a:pt x="346" y="489"/>
                  </a:moveTo>
                  <a:lnTo>
                    <a:pt x="349" y="489"/>
                  </a:lnTo>
                  <a:lnTo>
                    <a:pt x="349" y="492"/>
                  </a:lnTo>
                  <a:lnTo>
                    <a:pt x="347" y="491"/>
                  </a:lnTo>
                  <a:lnTo>
                    <a:pt x="346" y="489"/>
                  </a:lnTo>
                  <a:close/>
                  <a:moveTo>
                    <a:pt x="335" y="489"/>
                  </a:moveTo>
                  <a:lnTo>
                    <a:pt x="336" y="489"/>
                  </a:lnTo>
                  <a:lnTo>
                    <a:pt x="338" y="491"/>
                  </a:lnTo>
                  <a:lnTo>
                    <a:pt x="336" y="491"/>
                  </a:lnTo>
                  <a:lnTo>
                    <a:pt x="335" y="489"/>
                  </a:lnTo>
                  <a:close/>
                  <a:moveTo>
                    <a:pt x="277" y="482"/>
                  </a:moveTo>
                  <a:lnTo>
                    <a:pt x="279" y="482"/>
                  </a:lnTo>
                  <a:lnTo>
                    <a:pt x="278" y="484"/>
                  </a:lnTo>
                  <a:lnTo>
                    <a:pt x="277" y="484"/>
                  </a:lnTo>
                  <a:lnTo>
                    <a:pt x="277" y="482"/>
                  </a:lnTo>
                  <a:close/>
                  <a:moveTo>
                    <a:pt x="363" y="478"/>
                  </a:moveTo>
                  <a:lnTo>
                    <a:pt x="365" y="478"/>
                  </a:lnTo>
                  <a:lnTo>
                    <a:pt x="365" y="479"/>
                  </a:lnTo>
                  <a:lnTo>
                    <a:pt x="363" y="479"/>
                  </a:lnTo>
                  <a:lnTo>
                    <a:pt x="363" y="478"/>
                  </a:lnTo>
                  <a:close/>
                  <a:moveTo>
                    <a:pt x="74" y="461"/>
                  </a:moveTo>
                  <a:lnTo>
                    <a:pt x="78" y="461"/>
                  </a:lnTo>
                  <a:lnTo>
                    <a:pt x="79" y="463"/>
                  </a:lnTo>
                  <a:lnTo>
                    <a:pt x="80" y="463"/>
                  </a:lnTo>
                  <a:lnTo>
                    <a:pt x="79" y="464"/>
                  </a:lnTo>
                  <a:lnTo>
                    <a:pt x="79" y="466"/>
                  </a:lnTo>
                  <a:lnTo>
                    <a:pt x="78" y="467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8"/>
                  </a:lnTo>
                  <a:lnTo>
                    <a:pt x="74" y="463"/>
                  </a:lnTo>
                  <a:lnTo>
                    <a:pt x="74" y="461"/>
                  </a:lnTo>
                  <a:close/>
                  <a:moveTo>
                    <a:pt x="69" y="457"/>
                  </a:moveTo>
                  <a:lnTo>
                    <a:pt x="72" y="457"/>
                  </a:lnTo>
                  <a:lnTo>
                    <a:pt x="72" y="458"/>
                  </a:lnTo>
                  <a:lnTo>
                    <a:pt x="73" y="461"/>
                  </a:lnTo>
                  <a:lnTo>
                    <a:pt x="72" y="461"/>
                  </a:lnTo>
                  <a:lnTo>
                    <a:pt x="72" y="462"/>
                  </a:lnTo>
                  <a:lnTo>
                    <a:pt x="71" y="462"/>
                  </a:lnTo>
                  <a:lnTo>
                    <a:pt x="71" y="460"/>
                  </a:lnTo>
                  <a:lnTo>
                    <a:pt x="69" y="460"/>
                  </a:lnTo>
                  <a:lnTo>
                    <a:pt x="69" y="457"/>
                  </a:lnTo>
                  <a:close/>
                  <a:moveTo>
                    <a:pt x="307" y="370"/>
                  </a:moveTo>
                  <a:lnTo>
                    <a:pt x="308" y="370"/>
                  </a:lnTo>
                  <a:lnTo>
                    <a:pt x="310" y="371"/>
                  </a:lnTo>
                  <a:lnTo>
                    <a:pt x="311" y="371"/>
                  </a:lnTo>
                  <a:lnTo>
                    <a:pt x="311" y="372"/>
                  </a:lnTo>
                  <a:lnTo>
                    <a:pt x="310" y="374"/>
                  </a:lnTo>
                  <a:lnTo>
                    <a:pt x="307" y="374"/>
                  </a:lnTo>
                  <a:lnTo>
                    <a:pt x="307" y="370"/>
                  </a:lnTo>
                  <a:close/>
                  <a:moveTo>
                    <a:pt x="289" y="368"/>
                  </a:moveTo>
                  <a:lnTo>
                    <a:pt x="289" y="369"/>
                  </a:lnTo>
                  <a:lnTo>
                    <a:pt x="288" y="369"/>
                  </a:lnTo>
                  <a:lnTo>
                    <a:pt x="289" y="368"/>
                  </a:lnTo>
                  <a:close/>
                  <a:moveTo>
                    <a:pt x="71" y="353"/>
                  </a:moveTo>
                  <a:lnTo>
                    <a:pt x="71" y="356"/>
                  </a:lnTo>
                  <a:lnTo>
                    <a:pt x="69" y="357"/>
                  </a:lnTo>
                  <a:lnTo>
                    <a:pt x="68" y="357"/>
                  </a:lnTo>
                  <a:lnTo>
                    <a:pt x="69" y="356"/>
                  </a:lnTo>
                  <a:lnTo>
                    <a:pt x="69" y="355"/>
                  </a:lnTo>
                  <a:lnTo>
                    <a:pt x="71" y="353"/>
                  </a:lnTo>
                  <a:close/>
                  <a:moveTo>
                    <a:pt x="71" y="351"/>
                  </a:moveTo>
                  <a:lnTo>
                    <a:pt x="74" y="351"/>
                  </a:lnTo>
                  <a:lnTo>
                    <a:pt x="74" y="353"/>
                  </a:lnTo>
                  <a:lnTo>
                    <a:pt x="71" y="353"/>
                  </a:lnTo>
                  <a:lnTo>
                    <a:pt x="71" y="351"/>
                  </a:lnTo>
                  <a:close/>
                  <a:moveTo>
                    <a:pt x="121" y="344"/>
                  </a:moveTo>
                  <a:lnTo>
                    <a:pt x="122" y="344"/>
                  </a:lnTo>
                  <a:lnTo>
                    <a:pt x="122" y="347"/>
                  </a:lnTo>
                  <a:lnTo>
                    <a:pt x="121" y="347"/>
                  </a:lnTo>
                  <a:lnTo>
                    <a:pt x="121" y="344"/>
                  </a:lnTo>
                  <a:close/>
                  <a:moveTo>
                    <a:pt x="118" y="343"/>
                  </a:moveTo>
                  <a:lnTo>
                    <a:pt x="119" y="343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7" y="344"/>
                  </a:lnTo>
                  <a:lnTo>
                    <a:pt x="118" y="344"/>
                  </a:lnTo>
                  <a:lnTo>
                    <a:pt x="118" y="343"/>
                  </a:lnTo>
                  <a:close/>
                  <a:moveTo>
                    <a:pt x="110" y="343"/>
                  </a:moveTo>
                  <a:lnTo>
                    <a:pt x="112" y="343"/>
                  </a:lnTo>
                  <a:lnTo>
                    <a:pt x="114" y="344"/>
                  </a:lnTo>
                  <a:lnTo>
                    <a:pt x="114" y="346"/>
                  </a:lnTo>
                  <a:lnTo>
                    <a:pt x="116" y="346"/>
                  </a:lnTo>
                  <a:lnTo>
                    <a:pt x="116" y="345"/>
                  </a:lnTo>
                  <a:lnTo>
                    <a:pt x="117" y="345"/>
                  </a:lnTo>
                  <a:lnTo>
                    <a:pt x="118" y="347"/>
                  </a:lnTo>
                  <a:lnTo>
                    <a:pt x="119" y="347"/>
                  </a:lnTo>
                  <a:lnTo>
                    <a:pt x="119" y="349"/>
                  </a:lnTo>
                  <a:lnTo>
                    <a:pt x="121" y="350"/>
                  </a:lnTo>
                  <a:lnTo>
                    <a:pt x="121" y="349"/>
                  </a:lnTo>
                  <a:lnTo>
                    <a:pt x="124" y="349"/>
                  </a:lnTo>
                  <a:lnTo>
                    <a:pt x="124" y="350"/>
                  </a:lnTo>
                  <a:lnTo>
                    <a:pt x="125" y="350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5"/>
                  </a:lnTo>
                  <a:lnTo>
                    <a:pt x="125" y="355"/>
                  </a:lnTo>
                  <a:lnTo>
                    <a:pt x="125" y="357"/>
                  </a:lnTo>
                  <a:lnTo>
                    <a:pt x="127" y="356"/>
                  </a:lnTo>
                  <a:lnTo>
                    <a:pt x="128" y="356"/>
                  </a:lnTo>
                  <a:lnTo>
                    <a:pt x="129" y="357"/>
                  </a:lnTo>
                  <a:lnTo>
                    <a:pt x="127" y="357"/>
                  </a:lnTo>
                  <a:lnTo>
                    <a:pt x="127" y="359"/>
                  </a:lnTo>
                  <a:lnTo>
                    <a:pt x="125" y="359"/>
                  </a:lnTo>
                  <a:lnTo>
                    <a:pt x="125" y="361"/>
                  </a:lnTo>
                  <a:lnTo>
                    <a:pt x="123" y="361"/>
                  </a:lnTo>
                  <a:lnTo>
                    <a:pt x="123" y="362"/>
                  </a:lnTo>
                  <a:lnTo>
                    <a:pt x="128" y="362"/>
                  </a:lnTo>
                  <a:lnTo>
                    <a:pt x="128" y="363"/>
                  </a:lnTo>
                  <a:lnTo>
                    <a:pt x="130" y="365"/>
                  </a:lnTo>
                  <a:lnTo>
                    <a:pt x="133" y="365"/>
                  </a:lnTo>
                  <a:lnTo>
                    <a:pt x="131" y="366"/>
                  </a:lnTo>
                  <a:lnTo>
                    <a:pt x="130" y="366"/>
                  </a:lnTo>
                  <a:lnTo>
                    <a:pt x="130" y="368"/>
                  </a:lnTo>
                  <a:lnTo>
                    <a:pt x="129" y="368"/>
                  </a:lnTo>
                  <a:lnTo>
                    <a:pt x="131" y="370"/>
                  </a:lnTo>
                  <a:lnTo>
                    <a:pt x="131" y="372"/>
                  </a:lnTo>
                  <a:lnTo>
                    <a:pt x="133" y="375"/>
                  </a:lnTo>
                  <a:lnTo>
                    <a:pt x="134" y="376"/>
                  </a:lnTo>
                  <a:lnTo>
                    <a:pt x="134" y="380"/>
                  </a:lnTo>
                  <a:lnTo>
                    <a:pt x="135" y="381"/>
                  </a:lnTo>
                  <a:lnTo>
                    <a:pt x="135" y="382"/>
                  </a:lnTo>
                  <a:lnTo>
                    <a:pt x="136" y="383"/>
                  </a:lnTo>
                  <a:lnTo>
                    <a:pt x="136" y="387"/>
                  </a:lnTo>
                  <a:lnTo>
                    <a:pt x="135" y="387"/>
                  </a:lnTo>
                  <a:lnTo>
                    <a:pt x="135" y="389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3" y="392"/>
                  </a:lnTo>
                  <a:lnTo>
                    <a:pt x="130" y="394"/>
                  </a:lnTo>
                  <a:lnTo>
                    <a:pt x="130" y="395"/>
                  </a:lnTo>
                  <a:lnTo>
                    <a:pt x="128" y="398"/>
                  </a:lnTo>
                  <a:lnTo>
                    <a:pt x="128" y="401"/>
                  </a:lnTo>
                  <a:lnTo>
                    <a:pt x="129" y="405"/>
                  </a:lnTo>
                  <a:lnTo>
                    <a:pt x="130" y="405"/>
                  </a:lnTo>
                  <a:lnTo>
                    <a:pt x="130" y="406"/>
                  </a:lnTo>
                  <a:lnTo>
                    <a:pt x="133" y="408"/>
                  </a:lnTo>
                  <a:lnTo>
                    <a:pt x="131" y="413"/>
                  </a:lnTo>
                  <a:lnTo>
                    <a:pt x="130" y="414"/>
                  </a:lnTo>
                  <a:lnTo>
                    <a:pt x="131" y="415"/>
                  </a:lnTo>
                  <a:lnTo>
                    <a:pt x="131" y="417"/>
                  </a:lnTo>
                  <a:lnTo>
                    <a:pt x="130" y="418"/>
                  </a:lnTo>
                  <a:lnTo>
                    <a:pt x="130" y="420"/>
                  </a:lnTo>
                  <a:lnTo>
                    <a:pt x="131" y="420"/>
                  </a:lnTo>
                  <a:lnTo>
                    <a:pt x="130" y="421"/>
                  </a:lnTo>
                  <a:lnTo>
                    <a:pt x="130" y="430"/>
                  </a:lnTo>
                  <a:lnTo>
                    <a:pt x="129" y="431"/>
                  </a:lnTo>
                  <a:lnTo>
                    <a:pt x="129" y="436"/>
                  </a:lnTo>
                  <a:lnTo>
                    <a:pt x="128" y="439"/>
                  </a:lnTo>
                  <a:lnTo>
                    <a:pt x="129" y="441"/>
                  </a:lnTo>
                  <a:lnTo>
                    <a:pt x="129" y="443"/>
                  </a:lnTo>
                  <a:lnTo>
                    <a:pt x="127" y="448"/>
                  </a:lnTo>
                  <a:lnTo>
                    <a:pt x="127" y="449"/>
                  </a:lnTo>
                  <a:lnTo>
                    <a:pt x="128" y="450"/>
                  </a:lnTo>
                  <a:lnTo>
                    <a:pt x="129" y="450"/>
                  </a:lnTo>
                  <a:lnTo>
                    <a:pt x="129" y="451"/>
                  </a:lnTo>
                  <a:lnTo>
                    <a:pt x="128" y="451"/>
                  </a:lnTo>
                  <a:lnTo>
                    <a:pt x="125" y="454"/>
                  </a:lnTo>
                  <a:lnTo>
                    <a:pt x="125" y="456"/>
                  </a:lnTo>
                  <a:lnTo>
                    <a:pt x="127" y="457"/>
                  </a:lnTo>
                  <a:lnTo>
                    <a:pt x="125" y="458"/>
                  </a:lnTo>
                  <a:lnTo>
                    <a:pt x="125" y="460"/>
                  </a:lnTo>
                  <a:lnTo>
                    <a:pt x="124" y="460"/>
                  </a:lnTo>
                  <a:lnTo>
                    <a:pt x="123" y="461"/>
                  </a:lnTo>
                  <a:lnTo>
                    <a:pt x="123" y="460"/>
                  </a:lnTo>
                  <a:lnTo>
                    <a:pt x="119" y="460"/>
                  </a:lnTo>
                  <a:lnTo>
                    <a:pt x="119" y="458"/>
                  </a:lnTo>
                  <a:lnTo>
                    <a:pt x="118" y="457"/>
                  </a:lnTo>
                  <a:lnTo>
                    <a:pt x="117" y="457"/>
                  </a:lnTo>
                  <a:lnTo>
                    <a:pt x="116" y="456"/>
                  </a:lnTo>
                  <a:lnTo>
                    <a:pt x="115" y="456"/>
                  </a:lnTo>
                  <a:lnTo>
                    <a:pt x="115" y="455"/>
                  </a:lnTo>
                  <a:lnTo>
                    <a:pt x="110" y="455"/>
                  </a:lnTo>
                  <a:lnTo>
                    <a:pt x="109" y="456"/>
                  </a:lnTo>
                  <a:lnTo>
                    <a:pt x="109" y="457"/>
                  </a:lnTo>
                  <a:lnTo>
                    <a:pt x="108" y="456"/>
                  </a:lnTo>
                  <a:lnTo>
                    <a:pt x="106" y="456"/>
                  </a:lnTo>
                  <a:lnTo>
                    <a:pt x="105" y="454"/>
                  </a:lnTo>
                  <a:lnTo>
                    <a:pt x="104" y="454"/>
                  </a:lnTo>
                  <a:lnTo>
                    <a:pt x="104" y="452"/>
                  </a:lnTo>
                  <a:lnTo>
                    <a:pt x="103" y="452"/>
                  </a:lnTo>
                  <a:lnTo>
                    <a:pt x="103" y="455"/>
                  </a:lnTo>
                  <a:lnTo>
                    <a:pt x="105" y="455"/>
                  </a:lnTo>
                  <a:lnTo>
                    <a:pt x="103" y="457"/>
                  </a:lnTo>
                  <a:lnTo>
                    <a:pt x="103" y="463"/>
                  </a:lnTo>
                  <a:lnTo>
                    <a:pt x="104" y="463"/>
                  </a:lnTo>
                  <a:lnTo>
                    <a:pt x="104" y="464"/>
                  </a:lnTo>
                  <a:lnTo>
                    <a:pt x="103" y="466"/>
                  </a:lnTo>
                  <a:lnTo>
                    <a:pt x="103" y="468"/>
                  </a:lnTo>
                  <a:lnTo>
                    <a:pt x="102" y="468"/>
                  </a:lnTo>
                  <a:lnTo>
                    <a:pt x="97" y="473"/>
                  </a:lnTo>
                  <a:lnTo>
                    <a:pt x="96" y="473"/>
                  </a:lnTo>
                  <a:lnTo>
                    <a:pt x="96" y="474"/>
                  </a:lnTo>
                  <a:lnTo>
                    <a:pt x="94" y="474"/>
                  </a:lnTo>
                  <a:lnTo>
                    <a:pt x="94" y="473"/>
                  </a:lnTo>
                  <a:lnTo>
                    <a:pt x="93" y="472"/>
                  </a:lnTo>
                  <a:lnTo>
                    <a:pt x="92" y="472"/>
                  </a:lnTo>
                  <a:lnTo>
                    <a:pt x="91" y="470"/>
                  </a:lnTo>
                  <a:lnTo>
                    <a:pt x="90" y="470"/>
                  </a:lnTo>
                  <a:lnTo>
                    <a:pt x="88" y="472"/>
                  </a:lnTo>
                  <a:lnTo>
                    <a:pt x="87" y="472"/>
                  </a:lnTo>
                  <a:lnTo>
                    <a:pt x="87" y="474"/>
                  </a:lnTo>
                  <a:lnTo>
                    <a:pt x="86" y="474"/>
                  </a:lnTo>
                  <a:lnTo>
                    <a:pt x="86" y="473"/>
                  </a:lnTo>
                  <a:lnTo>
                    <a:pt x="85" y="473"/>
                  </a:lnTo>
                  <a:lnTo>
                    <a:pt x="85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3" y="464"/>
                  </a:lnTo>
                  <a:lnTo>
                    <a:pt x="81" y="463"/>
                  </a:lnTo>
                  <a:lnTo>
                    <a:pt x="81" y="462"/>
                  </a:lnTo>
                  <a:lnTo>
                    <a:pt x="80" y="462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78" y="461"/>
                  </a:lnTo>
                  <a:lnTo>
                    <a:pt x="78" y="457"/>
                  </a:lnTo>
                  <a:lnTo>
                    <a:pt x="77" y="457"/>
                  </a:lnTo>
                  <a:lnTo>
                    <a:pt x="77" y="456"/>
                  </a:lnTo>
                  <a:lnTo>
                    <a:pt x="75" y="456"/>
                  </a:lnTo>
                  <a:lnTo>
                    <a:pt x="75" y="454"/>
                  </a:lnTo>
                  <a:lnTo>
                    <a:pt x="78" y="451"/>
                  </a:lnTo>
                  <a:lnTo>
                    <a:pt x="78" y="450"/>
                  </a:lnTo>
                  <a:lnTo>
                    <a:pt x="75" y="448"/>
                  </a:lnTo>
                  <a:lnTo>
                    <a:pt x="75" y="445"/>
                  </a:lnTo>
                  <a:lnTo>
                    <a:pt x="77" y="445"/>
                  </a:lnTo>
                  <a:lnTo>
                    <a:pt x="77" y="443"/>
                  </a:lnTo>
                  <a:lnTo>
                    <a:pt x="75" y="442"/>
                  </a:lnTo>
                  <a:lnTo>
                    <a:pt x="78" y="439"/>
                  </a:lnTo>
                  <a:lnTo>
                    <a:pt x="78" y="438"/>
                  </a:lnTo>
                  <a:lnTo>
                    <a:pt x="79" y="437"/>
                  </a:lnTo>
                  <a:lnTo>
                    <a:pt x="79" y="431"/>
                  </a:lnTo>
                  <a:lnTo>
                    <a:pt x="78" y="429"/>
                  </a:lnTo>
                  <a:lnTo>
                    <a:pt x="78" y="425"/>
                  </a:lnTo>
                  <a:lnTo>
                    <a:pt x="79" y="425"/>
                  </a:lnTo>
                  <a:lnTo>
                    <a:pt x="79" y="426"/>
                  </a:lnTo>
                  <a:lnTo>
                    <a:pt x="81" y="429"/>
                  </a:lnTo>
                  <a:lnTo>
                    <a:pt x="81" y="426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3" y="424"/>
                  </a:lnTo>
                  <a:lnTo>
                    <a:pt x="83" y="419"/>
                  </a:lnTo>
                  <a:lnTo>
                    <a:pt x="80" y="417"/>
                  </a:lnTo>
                  <a:lnTo>
                    <a:pt x="79" y="417"/>
                  </a:lnTo>
                  <a:lnTo>
                    <a:pt x="78" y="418"/>
                  </a:lnTo>
                  <a:lnTo>
                    <a:pt x="79" y="418"/>
                  </a:lnTo>
                  <a:lnTo>
                    <a:pt x="78" y="419"/>
                  </a:lnTo>
                  <a:lnTo>
                    <a:pt x="77" y="418"/>
                  </a:lnTo>
                  <a:lnTo>
                    <a:pt x="77" y="411"/>
                  </a:lnTo>
                  <a:lnTo>
                    <a:pt x="75" y="411"/>
                  </a:lnTo>
                  <a:lnTo>
                    <a:pt x="75" y="409"/>
                  </a:lnTo>
                  <a:lnTo>
                    <a:pt x="79" y="409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79" y="405"/>
                  </a:lnTo>
                  <a:lnTo>
                    <a:pt x="79" y="400"/>
                  </a:lnTo>
                  <a:lnTo>
                    <a:pt x="80" y="398"/>
                  </a:lnTo>
                  <a:lnTo>
                    <a:pt x="80" y="396"/>
                  </a:lnTo>
                  <a:lnTo>
                    <a:pt x="77" y="393"/>
                  </a:lnTo>
                  <a:lnTo>
                    <a:pt x="77" y="394"/>
                  </a:lnTo>
                  <a:lnTo>
                    <a:pt x="75" y="393"/>
                  </a:lnTo>
                  <a:lnTo>
                    <a:pt x="75" y="392"/>
                  </a:lnTo>
                  <a:lnTo>
                    <a:pt x="77" y="389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4" y="384"/>
                  </a:lnTo>
                  <a:lnTo>
                    <a:pt x="73" y="384"/>
                  </a:lnTo>
                  <a:lnTo>
                    <a:pt x="73" y="381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7" y="378"/>
                  </a:lnTo>
                  <a:lnTo>
                    <a:pt x="67" y="380"/>
                  </a:lnTo>
                  <a:lnTo>
                    <a:pt x="66" y="381"/>
                  </a:lnTo>
                  <a:lnTo>
                    <a:pt x="66" y="377"/>
                  </a:lnTo>
                  <a:lnTo>
                    <a:pt x="67" y="377"/>
                  </a:lnTo>
                  <a:lnTo>
                    <a:pt x="67" y="375"/>
                  </a:lnTo>
                  <a:lnTo>
                    <a:pt x="68" y="375"/>
                  </a:lnTo>
                  <a:lnTo>
                    <a:pt x="68" y="374"/>
                  </a:lnTo>
                  <a:lnTo>
                    <a:pt x="67" y="374"/>
                  </a:lnTo>
                  <a:lnTo>
                    <a:pt x="66" y="372"/>
                  </a:lnTo>
                  <a:lnTo>
                    <a:pt x="65" y="372"/>
                  </a:lnTo>
                  <a:lnTo>
                    <a:pt x="68" y="364"/>
                  </a:lnTo>
                  <a:lnTo>
                    <a:pt x="68" y="362"/>
                  </a:lnTo>
                  <a:lnTo>
                    <a:pt x="67" y="362"/>
                  </a:lnTo>
                  <a:lnTo>
                    <a:pt x="67" y="359"/>
                  </a:lnTo>
                  <a:lnTo>
                    <a:pt x="68" y="358"/>
                  </a:lnTo>
                  <a:lnTo>
                    <a:pt x="68" y="359"/>
                  </a:lnTo>
                  <a:lnTo>
                    <a:pt x="69" y="359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3" y="365"/>
                  </a:lnTo>
                  <a:lnTo>
                    <a:pt x="78" y="366"/>
                  </a:lnTo>
                  <a:lnTo>
                    <a:pt x="81" y="366"/>
                  </a:lnTo>
                  <a:lnTo>
                    <a:pt x="85" y="365"/>
                  </a:lnTo>
                  <a:lnTo>
                    <a:pt x="86" y="364"/>
                  </a:lnTo>
                  <a:lnTo>
                    <a:pt x="86" y="363"/>
                  </a:lnTo>
                  <a:lnTo>
                    <a:pt x="90" y="362"/>
                  </a:lnTo>
                  <a:lnTo>
                    <a:pt x="92" y="362"/>
                  </a:lnTo>
                  <a:lnTo>
                    <a:pt x="94" y="361"/>
                  </a:lnTo>
                  <a:lnTo>
                    <a:pt x="94" y="359"/>
                  </a:lnTo>
                  <a:lnTo>
                    <a:pt x="97" y="357"/>
                  </a:lnTo>
                  <a:lnTo>
                    <a:pt x="97" y="356"/>
                  </a:lnTo>
                  <a:lnTo>
                    <a:pt x="98" y="356"/>
                  </a:lnTo>
                  <a:lnTo>
                    <a:pt x="98" y="355"/>
                  </a:lnTo>
                  <a:lnTo>
                    <a:pt x="99" y="355"/>
                  </a:lnTo>
                  <a:lnTo>
                    <a:pt x="99" y="353"/>
                  </a:lnTo>
                  <a:lnTo>
                    <a:pt x="100" y="353"/>
                  </a:lnTo>
                  <a:lnTo>
                    <a:pt x="100" y="352"/>
                  </a:lnTo>
                  <a:lnTo>
                    <a:pt x="102" y="351"/>
                  </a:lnTo>
                  <a:lnTo>
                    <a:pt x="102" y="350"/>
                  </a:lnTo>
                  <a:lnTo>
                    <a:pt x="106" y="350"/>
                  </a:lnTo>
                  <a:lnTo>
                    <a:pt x="109" y="347"/>
                  </a:lnTo>
                  <a:lnTo>
                    <a:pt x="109" y="344"/>
                  </a:lnTo>
                  <a:lnTo>
                    <a:pt x="110" y="343"/>
                  </a:lnTo>
                  <a:close/>
                  <a:moveTo>
                    <a:pt x="183" y="282"/>
                  </a:moveTo>
                  <a:lnTo>
                    <a:pt x="184" y="282"/>
                  </a:lnTo>
                  <a:lnTo>
                    <a:pt x="183" y="283"/>
                  </a:lnTo>
                  <a:lnTo>
                    <a:pt x="183" y="282"/>
                  </a:lnTo>
                  <a:close/>
                  <a:moveTo>
                    <a:pt x="156" y="280"/>
                  </a:moveTo>
                  <a:lnTo>
                    <a:pt x="158" y="282"/>
                  </a:lnTo>
                  <a:lnTo>
                    <a:pt x="158" y="283"/>
                  </a:lnTo>
                  <a:lnTo>
                    <a:pt x="156" y="282"/>
                  </a:lnTo>
                  <a:lnTo>
                    <a:pt x="156" y="280"/>
                  </a:lnTo>
                  <a:close/>
                  <a:moveTo>
                    <a:pt x="181" y="278"/>
                  </a:moveTo>
                  <a:lnTo>
                    <a:pt x="181" y="279"/>
                  </a:lnTo>
                  <a:lnTo>
                    <a:pt x="183" y="279"/>
                  </a:lnTo>
                  <a:lnTo>
                    <a:pt x="183" y="282"/>
                  </a:lnTo>
                  <a:lnTo>
                    <a:pt x="180" y="280"/>
                  </a:lnTo>
                  <a:lnTo>
                    <a:pt x="180" y="279"/>
                  </a:lnTo>
                  <a:lnTo>
                    <a:pt x="181" y="278"/>
                  </a:lnTo>
                  <a:close/>
                  <a:moveTo>
                    <a:pt x="147" y="266"/>
                  </a:moveTo>
                  <a:lnTo>
                    <a:pt x="148" y="266"/>
                  </a:lnTo>
                  <a:lnTo>
                    <a:pt x="148" y="267"/>
                  </a:lnTo>
                  <a:lnTo>
                    <a:pt x="147" y="269"/>
                  </a:lnTo>
                  <a:lnTo>
                    <a:pt x="147" y="266"/>
                  </a:lnTo>
                  <a:close/>
                  <a:moveTo>
                    <a:pt x="161" y="251"/>
                  </a:moveTo>
                  <a:lnTo>
                    <a:pt x="162" y="252"/>
                  </a:lnTo>
                  <a:lnTo>
                    <a:pt x="162" y="255"/>
                  </a:lnTo>
                  <a:lnTo>
                    <a:pt x="160" y="258"/>
                  </a:lnTo>
                  <a:lnTo>
                    <a:pt x="161" y="258"/>
                  </a:lnTo>
                  <a:lnTo>
                    <a:pt x="162" y="259"/>
                  </a:lnTo>
                  <a:lnTo>
                    <a:pt x="161" y="260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58" y="257"/>
                  </a:lnTo>
                  <a:lnTo>
                    <a:pt x="158" y="258"/>
                  </a:lnTo>
                  <a:lnTo>
                    <a:pt x="154" y="258"/>
                  </a:lnTo>
                  <a:lnTo>
                    <a:pt x="154" y="259"/>
                  </a:lnTo>
                  <a:lnTo>
                    <a:pt x="150" y="259"/>
                  </a:lnTo>
                  <a:lnTo>
                    <a:pt x="149" y="258"/>
                  </a:lnTo>
                  <a:lnTo>
                    <a:pt x="148" y="258"/>
                  </a:lnTo>
                  <a:lnTo>
                    <a:pt x="148" y="255"/>
                  </a:lnTo>
                  <a:lnTo>
                    <a:pt x="149" y="254"/>
                  </a:lnTo>
                  <a:lnTo>
                    <a:pt x="153" y="254"/>
                  </a:lnTo>
                  <a:lnTo>
                    <a:pt x="153" y="255"/>
                  </a:lnTo>
                  <a:lnTo>
                    <a:pt x="155" y="255"/>
                  </a:lnTo>
                  <a:lnTo>
                    <a:pt x="155" y="253"/>
                  </a:lnTo>
                  <a:lnTo>
                    <a:pt x="156" y="254"/>
                  </a:lnTo>
                  <a:lnTo>
                    <a:pt x="158" y="253"/>
                  </a:lnTo>
                  <a:lnTo>
                    <a:pt x="158" y="254"/>
                  </a:lnTo>
                  <a:lnTo>
                    <a:pt x="159" y="254"/>
                  </a:lnTo>
                  <a:lnTo>
                    <a:pt x="160" y="253"/>
                  </a:lnTo>
                  <a:lnTo>
                    <a:pt x="160" y="252"/>
                  </a:lnTo>
                  <a:lnTo>
                    <a:pt x="161" y="251"/>
                  </a:lnTo>
                  <a:close/>
                  <a:moveTo>
                    <a:pt x="136" y="240"/>
                  </a:moveTo>
                  <a:lnTo>
                    <a:pt x="137" y="240"/>
                  </a:lnTo>
                  <a:lnTo>
                    <a:pt x="137" y="242"/>
                  </a:lnTo>
                  <a:lnTo>
                    <a:pt x="136" y="243"/>
                  </a:lnTo>
                  <a:lnTo>
                    <a:pt x="135" y="243"/>
                  </a:lnTo>
                  <a:lnTo>
                    <a:pt x="135" y="242"/>
                  </a:lnTo>
                  <a:lnTo>
                    <a:pt x="136" y="240"/>
                  </a:lnTo>
                  <a:close/>
                  <a:moveTo>
                    <a:pt x="248" y="186"/>
                  </a:moveTo>
                  <a:lnTo>
                    <a:pt x="247" y="187"/>
                  </a:lnTo>
                  <a:lnTo>
                    <a:pt x="246" y="187"/>
                  </a:lnTo>
                  <a:lnTo>
                    <a:pt x="245" y="189"/>
                  </a:lnTo>
                  <a:lnTo>
                    <a:pt x="245" y="191"/>
                  </a:lnTo>
                  <a:lnTo>
                    <a:pt x="246" y="19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8" y="186"/>
                  </a:lnTo>
                  <a:close/>
                  <a:moveTo>
                    <a:pt x="136" y="181"/>
                  </a:moveTo>
                  <a:lnTo>
                    <a:pt x="137" y="181"/>
                  </a:lnTo>
                  <a:lnTo>
                    <a:pt x="137" y="183"/>
                  </a:lnTo>
                  <a:lnTo>
                    <a:pt x="136" y="183"/>
                  </a:lnTo>
                  <a:lnTo>
                    <a:pt x="136" y="181"/>
                  </a:lnTo>
                  <a:close/>
                  <a:moveTo>
                    <a:pt x="235" y="107"/>
                  </a:moveTo>
                  <a:lnTo>
                    <a:pt x="235" y="111"/>
                  </a:lnTo>
                  <a:lnTo>
                    <a:pt x="236" y="111"/>
                  </a:lnTo>
                  <a:lnTo>
                    <a:pt x="236" y="108"/>
                  </a:lnTo>
                  <a:lnTo>
                    <a:pt x="235" y="107"/>
                  </a:lnTo>
                  <a:close/>
                  <a:moveTo>
                    <a:pt x="245" y="100"/>
                  </a:moveTo>
                  <a:lnTo>
                    <a:pt x="246" y="100"/>
                  </a:lnTo>
                  <a:lnTo>
                    <a:pt x="247" y="101"/>
                  </a:lnTo>
                  <a:lnTo>
                    <a:pt x="245" y="101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3" y="103"/>
                  </a:lnTo>
                  <a:lnTo>
                    <a:pt x="243" y="101"/>
                  </a:lnTo>
                  <a:lnTo>
                    <a:pt x="245" y="100"/>
                  </a:lnTo>
                  <a:close/>
                  <a:moveTo>
                    <a:pt x="242" y="99"/>
                  </a:moveTo>
                  <a:lnTo>
                    <a:pt x="243" y="99"/>
                  </a:lnTo>
                  <a:lnTo>
                    <a:pt x="243" y="100"/>
                  </a:lnTo>
                  <a:lnTo>
                    <a:pt x="242" y="101"/>
                  </a:lnTo>
                  <a:lnTo>
                    <a:pt x="242" y="100"/>
                  </a:lnTo>
                  <a:lnTo>
                    <a:pt x="241" y="100"/>
                  </a:lnTo>
                  <a:lnTo>
                    <a:pt x="242" y="99"/>
                  </a:lnTo>
                  <a:close/>
                  <a:moveTo>
                    <a:pt x="233" y="0"/>
                  </a:moveTo>
                  <a:lnTo>
                    <a:pt x="236" y="0"/>
                  </a:lnTo>
                  <a:lnTo>
                    <a:pt x="236" y="3"/>
                  </a:lnTo>
                  <a:lnTo>
                    <a:pt x="234" y="5"/>
                  </a:lnTo>
                  <a:lnTo>
                    <a:pt x="233" y="6"/>
                  </a:lnTo>
                  <a:lnTo>
                    <a:pt x="234" y="7"/>
                  </a:lnTo>
                  <a:lnTo>
                    <a:pt x="234" y="11"/>
                  </a:lnTo>
                  <a:lnTo>
                    <a:pt x="235" y="11"/>
                  </a:lnTo>
                  <a:lnTo>
                    <a:pt x="235" y="12"/>
                  </a:lnTo>
                  <a:lnTo>
                    <a:pt x="236" y="12"/>
                  </a:lnTo>
                  <a:lnTo>
                    <a:pt x="236" y="13"/>
                  </a:lnTo>
                  <a:lnTo>
                    <a:pt x="240" y="13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2" y="20"/>
                  </a:lnTo>
                  <a:lnTo>
                    <a:pt x="243" y="21"/>
                  </a:lnTo>
                  <a:lnTo>
                    <a:pt x="243" y="22"/>
                  </a:lnTo>
                  <a:lnTo>
                    <a:pt x="246" y="24"/>
                  </a:lnTo>
                  <a:lnTo>
                    <a:pt x="247" y="25"/>
                  </a:lnTo>
                  <a:lnTo>
                    <a:pt x="249" y="25"/>
                  </a:lnTo>
                  <a:lnTo>
                    <a:pt x="251" y="26"/>
                  </a:lnTo>
                  <a:lnTo>
                    <a:pt x="257" y="26"/>
                  </a:lnTo>
                  <a:lnTo>
                    <a:pt x="258" y="27"/>
                  </a:lnTo>
                  <a:lnTo>
                    <a:pt x="261" y="27"/>
                  </a:lnTo>
                  <a:lnTo>
                    <a:pt x="264" y="30"/>
                  </a:lnTo>
                  <a:lnTo>
                    <a:pt x="273" y="30"/>
                  </a:lnTo>
                  <a:lnTo>
                    <a:pt x="277" y="31"/>
                  </a:lnTo>
                  <a:lnTo>
                    <a:pt x="279" y="32"/>
                  </a:lnTo>
                  <a:lnTo>
                    <a:pt x="280" y="32"/>
                  </a:lnTo>
                  <a:lnTo>
                    <a:pt x="282" y="33"/>
                  </a:lnTo>
                  <a:lnTo>
                    <a:pt x="286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3" y="33"/>
                  </a:lnTo>
                  <a:lnTo>
                    <a:pt x="298" y="34"/>
                  </a:lnTo>
                  <a:lnTo>
                    <a:pt x="299" y="34"/>
                  </a:lnTo>
                  <a:lnTo>
                    <a:pt x="299" y="39"/>
                  </a:lnTo>
                  <a:lnTo>
                    <a:pt x="296" y="39"/>
                  </a:lnTo>
                  <a:lnTo>
                    <a:pt x="291" y="44"/>
                  </a:lnTo>
                  <a:lnTo>
                    <a:pt x="290" y="44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6" y="49"/>
                  </a:lnTo>
                  <a:lnTo>
                    <a:pt x="286" y="51"/>
                  </a:lnTo>
                  <a:lnTo>
                    <a:pt x="288" y="52"/>
                  </a:lnTo>
                  <a:lnTo>
                    <a:pt x="288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1" y="54"/>
                  </a:lnTo>
                  <a:lnTo>
                    <a:pt x="292" y="54"/>
                  </a:lnTo>
                  <a:lnTo>
                    <a:pt x="293" y="55"/>
                  </a:lnTo>
                  <a:lnTo>
                    <a:pt x="297" y="55"/>
                  </a:lnTo>
                  <a:lnTo>
                    <a:pt x="297" y="56"/>
                  </a:lnTo>
                  <a:lnTo>
                    <a:pt x="296" y="58"/>
                  </a:lnTo>
                  <a:lnTo>
                    <a:pt x="291" y="63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7"/>
                  </a:lnTo>
                  <a:lnTo>
                    <a:pt x="291" y="67"/>
                  </a:lnTo>
                  <a:lnTo>
                    <a:pt x="292" y="68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7" y="68"/>
                  </a:lnTo>
                  <a:lnTo>
                    <a:pt x="296" y="69"/>
                  </a:lnTo>
                  <a:lnTo>
                    <a:pt x="296" y="71"/>
                  </a:lnTo>
                  <a:lnTo>
                    <a:pt x="295" y="75"/>
                  </a:lnTo>
                  <a:lnTo>
                    <a:pt x="295" y="77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1" y="81"/>
                  </a:lnTo>
                  <a:lnTo>
                    <a:pt x="303" y="82"/>
                  </a:lnTo>
                  <a:lnTo>
                    <a:pt x="307" y="87"/>
                  </a:lnTo>
                  <a:lnTo>
                    <a:pt x="307" y="88"/>
                  </a:lnTo>
                  <a:lnTo>
                    <a:pt x="308" y="88"/>
                  </a:lnTo>
                  <a:lnTo>
                    <a:pt x="308" y="89"/>
                  </a:lnTo>
                  <a:lnTo>
                    <a:pt x="307" y="91"/>
                  </a:lnTo>
                  <a:lnTo>
                    <a:pt x="307" y="92"/>
                  </a:lnTo>
                  <a:lnTo>
                    <a:pt x="304" y="92"/>
                  </a:lnTo>
                  <a:lnTo>
                    <a:pt x="303" y="91"/>
                  </a:lnTo>
                  <a:lnTo>
                    <a:pt x="301" y="91"/>
                  </a:lnTo>
                  <a:lnTo>
                    <a:pt x="301" y="89"/>
                  </a:lnTo>
                  <a:lnTo>
                    <a:pt x="303" y="89"/>
                  </a:lnTo>
                  <a:lnTo>
                    <a:pt x="303" y="88"/>
                  </a:lnTo>
                  <a:lnTo>
                    <a:pt x="302" y="87"/>
                  </a:lnTo>
                  <a:lnTo>
                    <a:pt x="302" y="85"/>
                  </a:lnTo>
                  <a:lnTo>
                    <a:pt x="301" y="85"/>
                  </a:lnTo>
                  <a:lnTo>
                    <a:pt x="298" y="81"/>
                  </a:lnTo>
                  <a:lnTo>
                    <a:pt x="297" y="80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3" y="80"/>
                  </a:lnTo>
                  <a:lnTo>
                    <a:pt x="292" y="81"/>
                  </a:lnTo>
                  <a:lnTo>
                    <a:pt x="292" y="82"/>
                  </a:lnTo>
                  <a:lnTo>
                    <a:pt x="293" y="82"/>
                  </a:lnTo>
                  <a:lnTo>
                    <a:pt x="292" y="83"/>
                  </a:lnTo>
                  <a:lnTo>
                    <a:pt x="291" y="83"/>
                  </a:lnTo>
                  <a:lnTo>
                    <a:pt x="289" y="86"/>
                  </a:lnTo>
                  <a:lnTo>
                    <a:pt x="286" y="86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3"/>
                  </a:lnTo>
                  <a:lnTo>
                    <a:pt x="286" y="82"/>
                  </a:lnTo>
                  <a:lnTo>
                    <a:pt x="285" y="82"/>
                  </a:lnTo>
                  <a:lnTo>
                    <a:pt x="282" y="81"/>
                  </a:lnTo>
                  <a:lnTo>
                    <a:pt x="280" y="81"/>
                  </a:lnTo>
                  <a:lnTo>
                    <a:pt x="280" y="80"/>
                  </a:lnTo>
                  <a:lnTo>
                    <a:pt x="278" y="80"/>
                  </a:lnTo>
                  <a:lnTo>
                    <a:pt x="277" y="81"/>
                  </a:lnTo>
                  <a:lnTo>
                    <a:pt x="276" y="80"/>
                  </a:lnTo>
                  <a:lnTo>
                    <a:pt x="274" y="81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73" y="83"/>
                  </a:lnTo>
                  <a:lnTo>
                    <a:pt x="273" y="85"/>
                  </a:lnTo>
                  <a:lnTo>
                    <a:pt x="277" y="85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68" y="88"/>
                  </a:lnTo>
                  <a:lnTo>
                    <a:pt x="261" y="93"/>
                  </a:lnTo>
                  <a:lnTo>
                    <a:pt x="254" y="97"/>
                  </a:lnTo>
                  <a:lnTo>
                    <a:pt x="249" y="98"/>
                  </a:lnTo>
                  <a:lnTo>
                    <a:pt x="249" y="99"/>
                  </a:lnTo>
                  <a:lnTo>
                    <a:pt x="247" y="99"/>
                  </a:lnTo>
                  <a:lnTo>
                    <a:pt x="246" y="100"/>
                  </a:lnTo>
                  <a:lnTo>
                    <a:pt x="246" y="99"/>
                  </a:lnTo>
                  <a:lnTo>
                    <a:pt x="247" y="98"/>
                  </a:lnTo>
                  <a:lnTo>
                    <a:pt x="247" y="97"/>
                  </a:lnTo>
                  <a:lnTo>
                    <a:pt x="251" y="97"/>
                  </a:lnTo>
                  <a:lnTo>
                    <a:pt x="251" y="95"/>
                  </a:lnTo>
                  <a:lnTo>
                    <a:pt x="252" y="95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3" y="93"/>
                  </a:lnTo>
                  <a:lnTo>
                    <a:pt x="252" y="93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3"/>
                  </a:lnTo>
                  <a:lnTo>
                    <a:pt x="249" y="93"/>
                  </a:lnTo>
                  <a:lnTo>
                    <a:pt x="249" y="92"/>
                  </a:lnTo>
                  <a:lnTo>
                    <a:pt x="247" y="94"/>
                  </a:lnTo>
                  <a:lnTo>
                    <a:pt x="247" y="95"/>
                  </a:lnTo>
                  <a:lnTo>
                    <a:pt x="246" y="95"/>
                  </a:lnTo>
                  <a:lnTo>
                    <a:pt x="245" y="94"/>
                  </a:lnTo>
                  <a:lnTo>
                    <a:pt x="245" y="95"/>
                  </a:lnTo>
                  <a:lnTo>
                    <a:pt x="246" y="97"/>
                  </a:lnTo>
                  <a:lnTo>
                    <a:pt x="243" y="97"/>
                  </a:lnTo>
                  <a:lnTo>
                    <a:pt x="241" y="98"/>
                  </a:lnTo>
                  <a:lnTo>
                    <a:pt x="239" y="100"/>
                  </a:lnTo>
                  <a:lnTo>
                    <a:pt x="239" y="105"/>
                  </a:lnTo>
                  <a:lnTo>
                    <a:pt x="237" y="105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40" y="113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2" y="116"/>
                  </a:lnTo>
                  <a:lnTo>
                    <a:pt x="242" y="120"/>
                  </a:lnTo>
                  <a:lnTo>
                    <a:pt x="241" y="120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5" y="124"/>
                  </a:lnTo>
                  <a:lnTo>
                    <a:pt x="243" y="124"/>
                  </a:lnTo>
                  <a:lnTo>
                    <a:pt x="243" y="125"/>
                  </a:lnTo>
                  <a:lnTo>
                    <a:pt x="245" y="125"/>
                  </a:lnTo>
                  <a:lnTo>
                    <a:pt x="245" y="124"/>
                  </a:lnTo>
                  <a:lnTo>
                    <a:pt x="246" y="124"/>
                  </a:lnTo>
                  <a:lnTo>
                    <a:pt x="246" y="125"/>
                  </a:lnTo>
                  <a:lnTo>
                    <a:pt x="247" y="125"/>
                  </a:lnTo>
                  <a:lnTo>
                    <a:pt x="248" y="126"/>
                  </a:lnTo>
                  <a:lnTo>
                    <a:pt x="249" y="126"/>
                  </a:lnTo>
                  <a:lnTo>
                    <a:pt x="251" y="128"/>
                  </a:lnTo>
                  <a:lnTo>
                    <a:pt x="251" y="130"/>
                  </a:lnTo>
                  <a:lnTo>
                    <a:pt x="249" y="131"/>
                  </a:lnTo>
                  <a:lnTo>
                    <a:pt x="249" y="135"/>
                  </a:lnTo>
                  <a:lnTo>
                    <a:pt x="247" y="137"/>
                  </a:lnTo>
                  <a:lnTo>
                    <a:pt x="247" y="136"/>
                  </a:lnTo>
                  <a:lnTo>
                    <a:pt x="246" y="135"/>
                  </a:lnTo>
                  <a:lnTo>
                    <a:pt x="247" y="134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5" y="135"/>
                  </a:lnTo>
                  <a:lnTo>
                    <a:pt x="246" y="135"/>
                  </a:lnTo>
                  <a:lnTo>
                    <a:pt x="246" y="136"/>
                  </a:lnTo>
                  <a:lnTo>
                    <a:pt x="245" y="136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6" y="138"/>
                  </a:lnTo>
                  <a:lnTo>
                    <a:pt x="243" y="138"/>
                  </a:lnTo>
                  <a:lnTo>
                    <a:pt x="243" y="137"/>
                  </a:lnTo>
                  <a:lnTo>
                    <a:pt x="242" y="136"/>
                  </a:lnTo>
                  <a:lnTo>
                    <a:pt x="241" y="136"/>
                  </a:lnTo>
                  <a:lnTo>
                    <a:pt x="240" y="137"/>
                  </a:lnTo>
                  <a:lnTo>
                    <a:pt x="239" y="141"/>
                  </a:lnTo>
                  <a:lnTo>
                    <a:pt x="239" y="147"/>
                  </a:lnTo>
                  <a:lnTo>
                    <a:pt x="240" y="148"/>
                  </a:lnTo>
                  <a:lnTo>
                    <a:pt x="240" y="156"/>
                  </a:lnTo>
                  <a:lnTo>
                    <a:pt x="241" y="162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43" y="168"/>
                  </a:lnTo>
                  <a:lnTo>
                    <a:pt x="243" y="171"/>
                  </a:lnTo>
                  <a:lnTo>
                    <a:pt x="245" y="173"/>
                  </a:lnTo>
                  <a:lnTo>
                    <a:pt x="247" y="175"/>
                  </a:lnTo>
                  <a:lnTo>
                    <a:pt x="248" y="178"/>
                  </a:lnTo>
                  <a:lnTo>
                    <a:pt x="249" y="179"/>
                  </a:lnTo>
                  <a:lnTo>
                    <a:pt x="252" y="180"/>
                  </a:lnTo>
                  <a:lnTo>
                    <a:pt x="253" y="180"/>
                  </a:lnTo>
                  <a:lnTo>
                    <a:pt x="255" y="184"/>
                  </a:lnTo>
                  <a:lnTo>
                    <a:pt x="258" y="186"/>
                  </a:lnTo>
                  <a:lnTo>
                    <a:pt x="260" y="187"/>
                  </a:lnTo>
                  <a:lnTo>
                    <a:pt x="262" y="187"/>
                  </a:lnTo>
                  <a:lnTo>
                    <a:pt x="262" y="189"/>
                  </a:lnTo>
                  <a:lnTo>
                    <a:pt x="267" y="191"/>
                  </a:lnTo>
                  <a:lnTo>
                    <a:pt x="268" y="192"/>
                  </a:lnTo>
                  <a:lnTo>
                    <a:pt x="282" y="203"/>
                  </a:lnTo>
                  <a:lnTo>
                    <a:pt x="286" y="206"/>
                  </a:lnTo>
                  <a:lnTo>
                    <a:pt x="288" y="206"/>
                  </a:lnTo>
                  <a:lnTo>
                    <a:pt x="289" y="208"/>
                  </a:lnTo>
                  <a:lnTo>
                    <a:pt x="291" y="208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93" y="208"/>
                  </a:lnTo>
                  <a:lnTo>
                    <a:pt x="293" y="209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303" y="228"/>
                  </a:lnTo>
                  <a:lnTo>
                    <a:pt x="303" y="232"/>
                  </a:lnTo>
                  <a:lnTo>
                    <a:pt x="304" y="233"/>
                  </a:lnTo>
                  <a:lnTo>
                    <a:pt x="304" y="234"/>
                  </a:lnTo>
                  <a:lnTo>
                    <a:pt x="307" y="239"/>
                  </a:lnTo>
                  <a:lnTo>
                    <a:pt x="307" y="243"/>
                  </a:lnTo>
                  <a:lnTo>
                    <a:pt x="309" y="249"/>
                  </a:lnTo>
                  <a:lnTo>
                    <a:pt x="310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5" y="265"/>
                  </a:lnTo>
                  <a:lnTo>
                    <a:pt x="315" y="266"/>
                  </a:lnTo>
                  <a:lnTo>
                    <a:pt x="316" y="266"/>
                  </a:lnTo>
                  <a:lnTo>
                    <a:pt x="322" y="275"/>
                  </a:lnTo>
                  <a:lnTo>
                    <a:pt x="324" y="277"/>
                  </a:lnTo>
                  <a:lnTo>
                    <a:pt x="328" y="278"/>
                  </a:lnTo>
                  <a:lnTo>
                    <a:pt x="329" y="279"/>
                  </a:lnTo>
                  <a:lnTo>
                    <a:pt x="330" y="283"/>
                  </a:lnTo>
                  <a:lnTo>
                    <a:pt x="336" y="288"/>
                  </a:lnTo>
                  <a:lnTo>
                    <a:pt x="338" y="289"/>
                  </a:lnTo>
                  <a:lnTo>
                    <a:pt x="340" y="290"/>
                  </a:lnTo>
                  <a:lnTo>
                    <a:pt x="342" y="290"/>
                  </a:lnTo>
                  <a:lnTo>
                    <a:pt x="342" y="291"/>
                  </a:lnTo>
                  <a:lnTo>
                    <a:pt x="344" y="294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6" y="297"/>
                  </a:lnTo>
                  <a:lnTo>
                    <a:pt x="348" y="298"/>
                  </a:lnTo>
                  <a:lnTo>
                    <a:pt x="349" y="298"/>
                  </a:lnTo>
                  <a:lnTo>
                    <a:pt x="353" y="300"/>
                  </a:lnTo>
                  <a:lnTo>
                    <a:pt x="354" y="300"/>
                  </a:lnTo>
                  <a:lnTo>
                    <a:pt x="359" y="304"/>
                  </a:lnTo>
                  <a:lnTo>
                    <a:pt x="366" y="304"/>
                  </a:lnTo>
                  <a:lnTo>
                    <a:pt x="372" y="306"/>
                  </a:lnTo>
                  <a:lnTo>
                    <a:pt x="373" y="306"/>
                  </a:lnTo>
                  <a:lnTo>
                    <a:pt x="380" y="304"/>
                  </a:lnTo>
                  <a:lnTo>
                    <a:pt x="388" y="306"/>
                  </a:lnTo>
                  <a:lnTo>
                    <a:pt x="398" y="304"/>
                  </a:lnTo>
                  <a:lnTo>
                    <a:pt x="402" y="304"/>
                  </a:lnTo>
                  <a:lnTo>
                    <a:pt x="404" y="307"/>
                  </a:lnTo>
                  <a:lnTo>
                    <a:pt x="404" y="309"/>
                  </a:lnTo>
                  <a:lnTo>
                    <a:pt x="406" y="310"/>
                  </a:lnTo>
                  <a:lnTo>
                    <a:pt x="406" y="313"/>
                  </a:lnTo>
                  <a:lnTo>
                    <a:pt x="404" y="313"/>
                  </a:lnTo>
                  <a:lnTo>
                    <a:pt x="404" y="314"/>
                  </a:lnTo>
                  <a:lnTo>
                    <a:pt x="403" y="315"/>
                  </a:lnTo>
                  <a:lnTo>
                    <a:pt x="402" y="315"/>
                  </a:lnTo>
                  <a:lnTo>
                    <a:pt x="398" y="319"/>
                  </a:lnTo>
                  <a:lnTo>
                    <a:pt x="394" y="321"/>
                  </a:lnTo>
                  <a:lnTo>
                    <a:pt x="392" y="322"/>
                  </a:lnTo>
                  <a:lnTo>
                    <a:pt x="392" y="327"/>
                  </a:lnTo>
                  <a:lnTo>
                    <a:pt x="394" y="328"/>
                  </a:lnTo>
                  <a:lnTo>
                    <a:pt x="395" y="331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401" y="334"/>
                  </a:lnTo>
                  <a:lnTo>
                    <a:pt x="402" y="335"/>
                  </a:lnTo>
                  <a:lnTo>
                    <a:pt x="410" y="339"/>
                  </a:lnTo>
                  <a:lnTo>
                    <a:pt x="416" y="343"/>
                  </a:lnTo>
                  <a:lnTo>
                    <a:pt x="419" y="343"/>
                  </a:lnTo>
                  <a:lnTo>
                    <a:pt x="420" y="344"/>
                  </a:lnTo>
                  <a:lnTo>
                    <a:pt x="422" y="345"/>
                  </a:lnTo>
                  <a:lnTo>
                    <a:pt x="432" y="349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4" y="350"/>
                  </a:lnTo>
                  <a:lnTo>
                    <a:pt x="441" y="352"/>
                  </a:lnTo>
                  <a:lnTo>
                    <a:pt x="447" y="356"/>
                  </a:lnTo>
                  <a:lnTo>
                    <a:pt x="451" y="358"/>
                  </a:lnTo>
                  <a:lnTo>
                    <a:pt x="459" y="366"/>
                  </a:lnTo>
                  <a:lnTo>
                    <a:pt x="460" y="366"/>
                  </a:lnTo>
                  <a:lnTo>
                    <a:pt x="463" y="368"/>
                  </a:lnTo>
                  <a:lnTo>
                    <a:pt x="466" y="369"/>
                  </a:lnTo>
                  <a:lnTo>
                    <a:pt x="471" y="371"/>
                  </a:lnTo>
                  <a:lnTo>
                    <a:pt x="475" y="374"/>
                  </a:lnTo>
                  <a:lnTo>
                    <a:pt x="478" y="375"/>
                  </a:lnTo>
                  <a:lnTo>
                    <a:pt x="479" y="375"/>
                  </a:lnTo>
                  <a:lnTo>
                    <a:pt x="479" y="377"/>
                  </a:lnTo>
                  <a:lnTo>
                    <a:pt x="481" y="376"/>
                  </a:lnTo>
                  <a:lnTo>
                    <a:pt x="482" y="376"/>
                  </a:lnTo>
                  <a:lnTo>
                    <a:pt x="482" y="378"/>
                  </a:lnTo>
                  <a:lnTo>
                    <a:pt x="483" y="378"/>
                  </a:lnTo>
                  <a:lnTo>
                    <a:pt x="483" y="382"/>
                  </a:lnTo>
                  <a:lnTo>
                    <a:pt x="490" y="387"/>
                  </a:lnTo>
                  <a:lnTo>
                    <a:pt x="491" y="387"/>
                  </a:lnTo>
                  <a:lnTo>
                    <a:pt x="493" y="389"/>
                  </a:lnTo>
                  <a:lnTo>
                    <a:pt x="494" y="390"/>
                  </a:lnTo>
                  <a:lnTo>
                    <a:pt x="495" y="393"/>
                  </a:lnTo>
                  <a:lnTo>
                    <a:pt x="496" y="393"/>
                  </a:lnTo>
                  <a:lnTo>
                    <a:pt x="497" y="394"/>
                  </a:lnTo>
                  <a:lnTo>
                    <a:pt x="500" y="398"/>
                  </a:lnTo>
                  <a:lnTo>
                    <a:pt x="502" y="404"/>
                  </a:lnTo>
                  <a:lnTo>
                    <a:pt x="502" y="405"/>
                  </a:lnTo>
                  <a:lnTo>
                    <a:pt x="503" y="405"/>
                  </a:lnTo>
                  <a:lnTo>
                    <a:pt x="503" y="407"/>
                  </a:lnTo>
                  <a:lnTo>
                    <a:pt x="502" y="408"/>
                  </a:lnTo>
                  <a:lnTo>
                    <a:pt x="502" y="409"/>
                  </a:lnTo>
                  <a:lnTo>
                    <a:pt x="501" y="409"/>
                  </a:lnTo>
                  <a:lnTo>
                    <a:pt x="500" y="411"/>
                  </a:lnTo>
                  <a:lnTo>
                    <a:pt x="498" y="413"/>
                  </a:lnTo>
                  <a:lnTo>
                    <a:pt x="498" y="419"/>
                  </a:lnTo>
                  <a:lnTo>
                    <a:pt x="497" y="421"/>
                  </a:lnTo>
                  <a:lnTo>
                    <a:pt x="497" y="424"/>
                  </a:lnTo>
                  <a:lnTo>
                    <a:pt x="496" y="424"/>
                  </a:lnTo>
                  <a:lnTo>
                    <a:pt x="494" y="421"/>
                  </a:lnTo>
                  <a:lnTo>
                    <a:pt x="490" y="421"/>
                  </a:lnTo>
                  <a:lnTo>
                    <a:pt x="489" y="420"/>
                  </a:lnTo>
                  <a:lnTo>
                    <a:pt x="488" y="420"/>
                  </a:lnTo>
                  <a:lnTo>
                    <a:pt x="484" y="417"/>
                  </a:lnTo>
                  <a:lnTo>
                    <a:pt x="482" y="413"/>
                  </a:lnTo>
                  <a:lnTo>
                    <a:pt x="481" y="413"/>
                  </a:lnTo>
                  <a:lnTo>
                    <a:pt x="481" y="412"/>
                  </a:lnTo>
                  <a:lnTo>
                    <a:pt x="482" y="412"/>
                  </a:lnTo>
                  <a:lnTo>
                    <a:pt x="482" y="409"/>
                  </a:lnTo>
                  <a:lnTo>
                    <a:pt x="479" y="409"/>
                  </a:lnTo>
                  <a:lnTo>
                    <a:pt x="482" y="408"/>
                  </a:lnTo>
                  <a:lnTo>
                    <a:pt x="482" y="406"/>
                  </a:lnTo>
                  <a:lnTo>
                    <a:pt x="479" y="405"/>
                  </a:lnTo>
                  <a:lnTo>
                    <a:pt x="479" y="404"/>
                  </a:lnTo>
                  <a:lnTo>
                    <a:pt x="478" y="402"/>
                  </a:lnTo>
                  <a:lnTo>
                    <a:pt x="478" y="399"/>
                  </a:lnTo>
                  <a:lnTo>
                    <a:pt x="476" y="396"/>
                  </a:lnTo>
                  <a:lnTo>
                    <a:pt x="475" y="396"/>
                  </a:lnTo>
                  <a:lnTo>
                    <a:pt x="460" y="395"/>
                  </a:lnTo>
                  <a:lnTo>
                    <a:pt x="458" y="394"/>
                  </a:lnTo>
                  <a:lnTo>
                    <a:pt x="456" y="394"/>
                  </a:lnTo>
                  <a:lnTo>
                    <a:pt x="456" y="393"/>
                  </a:lnTo>
                  <a:lnTo>
                    <a:pt x="454" y="393"/>
                  </a:lnTo>
                  <a:lnTo>
                    <a:pt x="450" y="390"/>
                  </a:lnTo>
                  <a:lnTo>
                    <a:pt x="448" y="390"/>
                  </a:lnTo>
                  <a:lnTo>
                    <a:pt x="447" y="389"/>
                  </a:lnTo>
                  <a:lnTo>
                    <a:pt x="448" y="389"/>
                  </a:lnTo>
                  <a:lnTo>
                    <a:pt x="450" y="388"/>
                  </a:lnTo>
                  <a:lnTo>
                    <a:pt x="450" y="387"/>
                  </a:lnTo>
                  <a:lnTo>
                    <a:pt x="448" y="387"/>
                  </a:lnTo>
                  <a:lnTo>
                    <a:pt x="450" y="386"/>
                  </a:lnTo>
                  <a:lnTo>
                    <a:pt x="452" y="387"/>
                  </a:lnTo>
                  <a:lnTo>
                    <a:pt x="452" y="386"/>
                  </a:lnTo>
                  <a:lnTo>
                    <a:pt x="453" y="384"/>
                  </a:lnTo>
                  <a:lnTo>
                    <a:pt x="452" y="384"/>
                  </a:lnTo>
                  <a:lnTo>
                    <a:pt x="451" y="386"/>
                  </a:lnTo>
                  <a:lnTo>
                    <a:pt x="451" y="384"/>
                  </a:lnTo>
                  <a:lnTo>
                    <a:pt x="448" y="384"/>
                  </a:lnTo>
                  <a:lnTo>
                    <a:pt x="448" y="386"/>
                  </a:lnTo>
                  <a:lnTo>
                    <a:pt x="446" y="386"/>
                  </a:lnTo>
                  <a:lnTo>
                    <a:pt x="446" y="384"/>
                  </a:lnTo>
                  <a:lnTo>
                    <a:pt x="445" y="384"/>
                  </a:lnTo>
                  <a:lnTo>
                    <a:pt x="441" y="383"/>
                  </a:lnTo>
                  <a:lnTo>
                    <a:pt x="438" y="386"/>
                  </a:lnTo>
                  <a:lnTo>
                    <a:pt x="433" y="390"/>
                  </a:lnTo>
                  <a:lnTo>
                    <a:pt x="431" y="396"/>
                  </a:lnTo>
                  <a:lnTo>
                    <a:pt x="429" y="398"/>
                  </a:lnTo>
                  <a:lnTo>
                    <a:pt x="428" y="401"/>
                  </a:lnTo>
                  <a:lnTo>
                    <a:pt x="427" y="402"/>
                  </a:lnTo>
                  <a:lnTo>
                    <a:pt x="426" y="405"/>
                  </a:lnTo>
                  <a:lnTo>
                    <a:pt x="425" y="406"/>
                  </a:lnTo>
                  <a:lnTo>
                    <a:pt x="423" y="406"/>
                  </a:lnTo>
                  <a:lnTo>
                    <a:pt x="422" y="408"/>
                  </a:lnTo>
                  <a:lnTo>
                    <a:pt x="422" y="411"/>
                  </a:lnTo>
                  <a:lnTo>
                    <a:pt x="423" y="413"/>
                  </a:lnTo>
                  <a:lnTo>
                    <a:pt x="423" y="415"/>
                  </a:lnTo>
                  <a:lnTo>
                    <a:pt x="422" y="415"/>
                  </a:lnTo>
                  <a:lnTo>
                    <a:pt x="422" y="417"/>
                  </a:lnTo>
                  <a:lnTo>
                    <a:pt x="420" y="419"/>
                  </a:lnTo>
                  <a:lnTo>
                    <a:pt x="419" y="421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20" y="427"/>
                  </a:lnTo>
                  <a:lnTo>
                    <a:pt x="420" y="429"/>
                  </a:lnTo>
                  <a:lnTo>
                    <a:pt x="419" y="430"/>
                  </a:lnTo>
                  <a:lnTo>
                    <a:pt x="420" y="431"/>
                  </a:lnTo>
                  <a:lnTo>
                    <a:pt x="422" y="432"/>
                  </a:lnTo>
                  <a:lnTo>
                    <a:pt x="423" y="433"/>
                  </a:lnTo>
                  <a:lnTo>
                    <a:pt x="431" y="433"/>
                  </a:lnTo>
                  <a:lnTo>
                    <a:pt x="431" y="435"/>
                  </a:lnTo>
                  <a:lnTo>
                    <a:pt x="432" y="435"/>
                  </a:lnTo>
                  <a:lnTo>
                    <a:pt x="432" y="437"/>
                  </a:lnTo>
                  <a:lnTo>
                    <a:pt x="433" y="437"/>
                  </a:lnTo>
                  <a:lnTo>
                    <a:pt x="438" y="439"/>
                  </a:lnTo>
                  <a:lnTo>
                    <a:pt x="438" y="441"/>
                  </a:lnTo>
                  <a:lnTo>
                    <a:pt x="440" y="441"/>
                  </a:lnTo>
                  <a:lnTo>
                    <a:pt x="441" y="442"/>
                  </a:lnTo>
                  <a:lnTo>
                    <a:pt x="441" y="443"/>
                  </a:lnTo>
                  <a:lnTo>
                    <a:pt x="442" y="444"/>
                  </a:lnTo>
                  <a:lnTo>
                    <a:pt x="445" y="445"/>
                  </a:lnTo>
                  <a:lnTo>
                    <a:pt x="446" y="445"/>
                  </a:lnTo>
                  <a:lnTo>
                    <a:pt x="445" y="449"/>
                  </a:lnTo>
                  <a:lnTo>
                    <a:pt x="444" y="451"/>
                  </a:lnTo>
                  <a:lnTo>
                    <a:pt x="444" y="452"/>
                  </a:lnTo>
                  <a:lnTo>
                    <a:pt x="445" y="454"/>
                  </a:lnTo>
                  <a:lnTo>
                    <a:pt x="445" y="464"/>
                  </a:lnTo>
                  <a:lnTo>
                    <a:pt x="446" y="464"/>
                  </a:lnTo>
                  <a:lnTo>
                    <a:pt x="447" y="466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4" y="472"/>
                  </a:lnTo>
                  <a:lnTo>
                    <a:pt x="440" y="472"/>
                  </a:lnTo>
                  <a:lnTo>
                    <a:pt x="439" y="470"/>
                  </a:lnTo>
                  <a:lnTo>
                    <a:pt x="436" y="470"/>
                  </a:lnTo>
                  <a:lnTo>
                    <a:pt x="433" y="472"/>
                  </a:lnTo>
                  <a:lnTo>
                    <a:pt x="426" y="475"/>
                  </a:lnTo>
                  <a:lnTo>
                    <a:pt x="422" y="476"/>
                  </a:lnTo>
                  <a:lnTo>
                    <a:pt x="422" y="478"/>
                  </a:lnTo>
                  <a:lnTo>
                    <a:pt x="421" y="479"/>
                  </a:lnTo>
                  <a:lnTo>
                    <a:pt x="421" y="480"/>
                  </a:lnTo>
                  <a:lnTo>
                    <a:pt x="420" y="481"/>
                  </a:lnTo>
                  <a:lnTo>
                    <a:pt x="420" y="485"/>
                  </a:lnTo>
                  <a:lnTo>
                    <a:pt x="421" y="488"/>
                  </a:lnTo>
                  <a:lnTo>
                    <a:pt x="421" y="498"/>
                  </a:lnTo>
                  <a:lnTo>
                    <a:pt x="419" y="500"/>
                  </a:lnTo>
                  <a:lnTo>
                    <a:pt x="419" y="501"/>
                  </a:lnTo>
                  <a:lnTo>
                    <a:pt x="417" y="501"/>
                  </a:lnTo>
                  <a:lnTo>
                    <a:pt x="416" y="503"/>
                  </a:lnTo>
                  <a:lnTo>
                    <a:pt x="415" y="503"/>
                  </a:lnTo>
                  <a:lnTo>
                    <a:pt x="411" y="505"/>
                  </a:lnTo>
                  <a:lnTo>
                    <a:pt x="410" y="506"/>
                  </a:lnTo>
                  <a:lnTo>
                    <a:pt x="404" y="513"/>
                  </a:lnTo>
                  <a:lnTo>
                    <a:pt x="403" y="515"/>
                  </a:lnTo>
                  <a:lnTo>
                    <a:pt x="402" y="521"/>
                  </a:lnTo>
                  <a:lnTo>
                    <a:pt x="402" y="522"/>
                  </a:lnTo>
                  <a:lnTo>
                    <a:pt x="401" y="523"/>
                  </a:lnTo>
                  <a:lnTo>
                    <a:pt x="401" y="524"/>
                  </a:lnTo>
                  <a:lnTo>
                    <a:pt x="400" y="524"/>
                  </a:lnTo>
                  <a:lnTo>
                    <a:pt x="397" y="525"/>
                  </a:lnTo>
                  <a:lnTo>
                    <a:pt x="395" y="524"/>
                  </a:lnTo>
                  <a:lnTo>
                    <a:pt x="386" y="525"/>
                  </a:lnTo>
                  <a:lnTo>
                    <a:pt x="384" y="523"/>
                  </a:lnTo>
                  <a:lnTo>
                    <a:pt x="383" y="523"/>
                  </a:lnTo>
                  <a:lnTo>
                    <a:pt x="382" y="522"/>
                  </a:lnTo>
                  <a:lnTo>
                    <a:pt x="382" y="519"/>
                  </a:lnTo>
                  <a:lnTo>
                    <a:pt x="383" y="518"/>
                  </a:lnTo>
                  <a:lnTo>
                    <a:pt x="382" y="517"/>
                  </a:lnTo>
                  <a:lnTo>
                    <a:pt x="382" y="507"/>
                  </a:lnTo>
                  <a:lnTo>
                    <a:pt x="384" y="507"/>
                  </a:lnTo>
                  <a:lnTo>
                    <a:pt x="388" y="506"/>
                  </a:lnTo>
                  <a:lnTo>
                    <a:pt x="389" y="505"/>
                  </a:lnTo>
                  <a:lnTo>
                    <a:pt x="389" y="504"/>
                  </a:lnTo>
                  <a:lnTo>
                    <a:pt x="390" y="501"/>
                  </a:lnTo>
                  <a:lnTo>
                    <a:pt x="392" y="495"/>
                  </a:lnTo>
                  <a:lnTo>
                    <a:pt x="394" y="493"/>
                  </a:lnTo>
                  <a:lnTo>
                    <a:pt x="394" y="491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92" y="485"/>
                  </a:lnTo>
                  <a:lnTo>
                    <a:pt x="396" y="482"/>
                  </a:lnTo>
                  <a:lnTo>
                    <a:pt x="397" y="482"/>
                  </a:lnTo>
                  <a:lnTo>
                    <a:pt x="400" y="481"/>
                  </a:lnTo>
                  <a:lnTo>
                    <a:pt x="402" y="482"/>
                  </a:lnTo>
                  <a:lnTo>
                    <a:pt x="403" y="482"/>
                  </a:lnTo>
                  <a:lnTo>
                    <a:pt x="403" y="481"/>
                  </a:lnTo>
                  <a:lnTo>
                    <a:pt x="404" y="481"/>
                  </a:lnTo>
                  <a:lnTo>
                    <a:pt x="406" y="479"/>
                  </a:lnTo>
                  <a:lnTo>
                    <a:pt x="406" y="478"/>
                  </a:lnTo>
                  <a:lnTo>
                    <a:pt x="407" y="475"/>
                  </a:lnTo>
                  <a:lnTo>
                    <a:pt x="407" y="473"/>
                  </a:lnTo>
                  <a:lnTo>
                    <a:pt x="406" y="472"/>
                  </a:lnTo>
                  <a:lnTo>
                    <a:pt x="406" y="470"/>
                  </a:lnTo>
                  <a:lnTo>
                    <a:pt x="404" y="470"/>
                  </a:lnTo>
                  <a:lnTo>
                    <a:pt x="403" y="469"/>
                  </a:lnTo>
                  <a:lnTo>
                    <a:pt x="403" y="468"/>
                  </a:lnTo>
                  <a:lnTo>
                    <a:pt x="401" y="463"/>
                  </a:lnTo>
                  <a:lnTo>
                    <a:pt x="398" y="450"/>
                  </a:lnTo>
                  <a:lnTo>
                    <a:pt x="398" y="448"/>
                  </a:lnTo>
                  <a:lnTo>
                    <a:pt x="397" y="443"/>
                  </a:lnTo>
                  <a:lnTo>
                    <a:pt x="391" y="437"/>
                  </a:lnTo>
                  <a:lnTo>
                    <a:pt x="391" y="433"/>
                  </a:lnTo>
                  <a:lnTo>
                    <a:pt x="390" y="431"/>
                  </a:lnTo>
                  <a:lnTo>
                    <a:pt x="389" y="430"/>
                  </a:lnTo>
                  <a:lnTo>
                    <a:pt x="389" y="429"/>
                  </a:lnTo>
                  <a:lnTo>
                    <a:pt x="388" y="424"/>
                  </a:lnTo>
                  <a:lnTo>
                    <a:pt x="388" y="418"/>
                  </a:lnTo>
                  <a:lnTo>
                    <a:pt x="385" y="415"/>
                  </a:lnTo>
                  <a:lnTo>
                    <a:pt x="385" y="413"/>
                  </a:lnTo>
                  <a:lnTo>
                    <a:pt x="383" y="412"/>
                  </a:lnTo>
                  <a:lnTo>
                    <a:pt x="383" y="409"/>
                  </a:lnTo>
                  <a:lnTo>
                    <a:pt x="382" y="409"/>
                  </a:lnTo>
                  <a:lnTo>
                    <a:pt x="382" y="408"/>
                  </a:lnTo>
                  <a:lnTo>
                    <a:pt x="377" y="408"/>
                  </a:lnTo>
                  <a:lnTo>
                    <a:pt x="372" y="413"/>
                  </a:lnTo>
                  <a:lnTo>
                    <a:pt x="367" y="411"/>
                  </a:lnTo>
                  <a:lnTo>
                    <a:pt x="366" y="411"/>
                  </a:lnTo>
                  <a:lnTo>
                    <a:pt x="366" y="408"/>
                  </a:lnTo>
                  <a:lnTo>
                    <a:pt x="364" y="406"/>
                  </a:lnTo>
                  <a:lnTo>
                    <a:pt x="363" y="406"/>
                  </a:lnTo>
                  <a:lnTo>
                    <a:pt x="359" y="402"/>
                  </a:lnTo>
                  <a:lnTo>
                    <a:pt x="358" y="404"/>
                  </a:lnTo>
                  <a:lnTo>
                    <a:pt x="357" y="404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352" y="400"/>
                  </a:lnTo>
                  <a:lnTo>
                    <a:pt x="352" y="399"/>
                  </a:lnTo>
                  <a:lnTo>
                    <a:pt x="351" y="399"/>
                  </a:lnTo>
                  <a:lnTo>
                    <a:pt x="351" y="398"/>
                  </a:lnTo>
                  <a:lnTo>
                    <a:pt x="352" y="396"/>
                  </a:lnTo>
                  <a:lnTo>
                    <a:pt x="352" y="394"/>
                  </a:lnTo>
                  <a:lnTo>
                    <a:pt x="353" y="394"/>
                  </a:lnTo>
                  <a:lnTo>
                    <a:pt x="353" y="393"/>
                  </a:lnTo>
                  <a:lnTo>
                    <a:pt x="354" y="393"/>
                  </a:lnTo>
                  <a:lnTo>
                    <a:pt x="354" y="388"/>
                  </a:lnTo>
                  <a:lnTo>
                    <a:pt x="349" y="378"/>
                  </a:lnTo>
                  <a:lnTo>
                    <a:pt x="346" y="375"/>
                  </a:lnTo>
                  <a:lnTo>
                    <a:pt x="345" y="375"/>
                  </a:lnTo>
                  <a:lnTo>
                    <a:pt x="344" y="376"/>
                  </a:lnTo>
                  <a:lnTo>
                    <a:pt x="341" y="376"/>
                  </a:lnTo>
                  <a:lnTo>
                    <a:pt x="341" y="377"/>
                  </a:lnTo>
                  <a:lnTo>
                    <a:pt x="339" y="376"/>
                  </a:lnTo>
                  <a:lnTo>
                    <a:pt x="339" y="377"/>
                  </a:lnTo>
                  <a:lnTo>
                    <a:pt x="336" y="378"/>
                  </a:lnTo>
                  <a:lnTo>
                    <a:pt x="334" y="378"/>
                  </a:lnTo>
                  <a:lnTo>
                    <a:pt x="333" y="377"/>
                  </a:lnTo>
                  <a:lnTo>
                    <a:pt x="333" y="378"/>
                  </a:lnTo>
                  <a:lnTo>
                    <a:pt x="330" y="378"/>
                  </a:lnTo>
                  <a:lnTo>
                    <a:pt x="329" y="380"/>
                  </a:lnTo>
                  <a:lnTo>
                    <a:pt x="328" y="380"/>
                  </a:lnTo>
                  <a:lnTo>
                    <a:pt x="327" y="381"/>
                  </a:lnTo>
                  <a:lnTo>
                    <a:pt x="327" y="378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29" y="376"/>
                  </a:lnTo>
                  <a:lnTo>
                    <a:pt x="332" y="375"/>
                  </a:lnTo>
                  <a:lnTo>
                    <a:pt x="333" y="374"/>
                  </a:lnTo>
                  <a:lnTo>
                    <a:pt x="333" y="372"/>
                  </a:lnTo>
                  <a:lnTo>
                    <a:pt x="332" y="371"/>
                  </a:lnTo>
                  <a:lnTo>
                    <a:pt x="332" y="370"/>
                  </a:lnTo>
                  <a:lnTo>
                    <a:pt x="330" y="371"/>
                  </a:lnTo>
                  <a:lnTo>
                    <a:pt x="328" y="369"/>
                  </a:lnTo>
                  <a:lnTo>
                    <a:pt x="327" y="369"/>
                  </a:lnTo>
                  <a:lnTo>
                    <a:pt x="326" y="366"/>
                  </a:lnTo>
                  <a:lnTo>
                    <a:pt x="322" y="366"/>
                  </a:lnTo>
                  <a:lnTo>
                    <a:pt x="321" y="368"/>
                  </a:lnTo>
                  <a:lnTo>
                    <a:pt x="319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9"/>
                  </a:lnTo>
                  <a:lnTo>
                    <a:pt x="315" y="369"/>
                  </a:lnTo>
                  <a:lnTo>
                    <a:pt x="315" y="364"/>
                  </a:lnTo>
                  <a:lnTo>
                    <a:pt x="311" y="357"/>
                  </a:lnTo>
                  <a:lnTo>
                    <a:pt x="310" y="356"/>
                  </a:lnTo>
                  <a:lnTo>
                    <a:pt x="309" y="356"/>
                  </a:lnTo>
                  <a:lnTo>
                    <a:pt x="309" y="353"/>
                  </a:lnTo>
                  <a:lnTo>
                    <a:pt x="307" y="349"/>
                  </a:lnTo>
                  <a:lnTo>
                    <a:pt x="304" y="345"/>
                  </a:lnTo>
                  <a:lnTo>
                    <a:pt x="301" y="343"/>
                  </a:lnTo>
                  <a:lnTo>
                    <a:pt x="296" y="343"/>
                  </a:lnTo>
                  <a:lnTo>
                    <a:pt x="295" y="344"/>
                  </a:lnTo>
                  <a:lnTo>
                    <a:pt x="295" y="345"/>
                  </a:lnTo>
                  <a:lnTo>
                    <a:pt x="291" y="345"/>
                  </a:lnTo>
                  <a:lnTo>
                    <a:pt x="291" y="344"/>
                  </a:lnTo>
                  <a:lnTo>
                    <a:pt x="284" y="340"/>
                  </a:lnTo>
                  <a:lnTo>
                    <a:pt x="283" y="340"/>
                  </a:lnTo>
                  <a:lnTo>
                    <a:pt x="279" y="341"/>
                  </a:lnTo>
                  <a:lnTo>
                    <a:pt x="278" y="341"/>
                  </a:lnTo>
                  <a:lnTo>
                    <a:pt x="277" y="343"/>
                  </a:lnTo>
                  <a:lnTo>
                    <a:pt x="276" y="343"/>
                  </a:lnTo>
                  <a:lnTo>
                    <a:pt x="273" y="345"/>
                  </a:lnTo>
                  <a:lnTo>
                    <a:pt x="272" y="344"/>
                  </a:lnTo>
                  <a:lnTo>
                    <a:pt x="272" y="343"/>
                  </a:lnTo>
                  <a:lnTo>
                    <a:pt x="271" y="341"/>
                  </a:lnTo>
                  <a:lnTo>
                    <a:pt x="270" y="339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5" y="334"/>
                  </a:lnTo>
                  <a:lnTo>
                    <a:pt x="264" y="333"/>
                  </a:lnTo>
                  <a:lnTo>
                    <a:pt x="260" y="333"/>
                  </a:lnTo>
                  <a:lnTo>
                    <a:pt x="257" y="332"/>
                  </a:lnTo>
                  <a:lnTo>
                    <a:pt x="255" y="331"/>
                  </a:lnTo>
                  <a:lnTo>
                    <a:pt x="255" y="332"/>
                  </a:lnTo>
                  <a:lnTo>
                    <a:pt x="254" y="332"/>
                  </a:lnTo>
                  <a:lnTo>
                    <a:pt x="252" y="327"/>
                  </a:lnTo>
                  <a:lnTo>
                    <a:pt x="247" y="321"/>
                  </a:lnTo>
                  <a:lnTo>
                    <a:pt x="242" y="318"/>
                  </a:lnTo>
                  <a:lnTo>
                    <a:pt x="241" y="316"/>
                  </a:lnTo>
                  <a:lnTo>
                    <a:pt x="239" y="316"/>
                  </a:lnTo>
                  <a:lnTo>
                    <a:pt x="239" y="315"/>
                  </a:lnTo>
                  <a:lnTo>
                    <a:pt x="237" y="315"/>
                  </a:lnTo>
                  <a:lnTo>
                    <a:pt x="237" y="310"/>
                  </a:lnTo>
                  <a:lnTo>
                    <a:pt x="229" y="302"/>
                  </a:lnTo>
                  <a:lnTo>
                    <a:pt x="229" y="301"/>
                  </a:lnTo>
                  <a:lnTo>
                    <a:pt x="228" y="301"/>
                  </a:lnTo>
                  <a:lnTo>
                    <a:pt x="226" y="298"/>
                  </a:lnTo>
                  <a:lnTo>
                    <a:pt x="221" y="298"/>
                  </a:lnTo>
                  <a:lnTo>
                    <a:pt x="221" y="297"/>
                  </a:lnTo>
                  <a:lnTo>
                    <a:pt x="220" y="296"/>
                  </a:lnTo>
                  <a:lnTo>
                    <a:pt x="218" y="296"/>
                  </a:lnTo>
                  <a:lnTo>
                    <a:pt x="218" y="295"/>
                  </a:lnTo>
                  <a:lnTo>
                    <a:pt x="217" y="294"/>
                  </a:lnTo>
                  <a:lnTo>
                    <a:pt x="217" y="291"/>
                  </a:lnTo>
                  <a:lnTo>
                    <a:pt x="215" y="286"/>
                  </a:lnTo>
                  <a:lnTo>
                    <a:pt x="209" y="280"/>
                  </a:lnTo>
                  <a:lnTo>
                    <a:pt x="206" y="280"/>
                  </a:lnTo>
                  <a:lnTo>
                    <a:pt x="204" y="279"/>
                  </a:lnTo>
                  <a:lnTo>
                    <a:pt x="203" y="278"/>
                  </a:lnTo>
                  <a:lnTo>
                    <a:pt x="201" y="278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8"/>
                  </a:lnTo>
                  <a:lnTo>
                    <a:pt x="193" y="279"/>
                  </a:lnTo>
                  <a:lnTo>
                    <a:pt x="192" y="279"/>
                  </a:lnTo>
                  <a:lnTo>
                    <a:pt x="191" y="278"/>
                  </a:lnTo>
                  <a:lnTo>
                    <a:pt x="190" y="278"/>
                  </a:lnTo>
                  <a:lnTo>
                    <a:pt x="190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5" y="273"/>
                  </a:lnTo>
                  <a:lnTo>
                    <a:pt x="195" y="272"/>
                  </a:lnTo>
                  <a:lnTo>
                    <a:pt x="193" y="271"/>
                  </a:lnTo>
                  <a:lnTo>
                    <a:pt x="193" y="270"/>
                  </a:lnTo>
                  <a:lnTo>
                    <a:pt x="192" y="269"/>
                  </a:lnTo>
                  <a:lnTo>
                    <a:pt x="191" y="269"/>
                  </a:lnTo>
                  <a:lnTo>
                    <a:pt x="191" y="267"/>
                  </a:lnTo>
                  <a:lnTo>
                    <a:pt x="190" y="266"/>
                  </a:lnTo>
                  <a:lnTo>
                    <a:pt x="190" y="265"/>
                  </a:lnTo>
                  <a:lnTo>
                    <a:pt x="189" y="264"/>
                  </a:lnTo>
                  <a:lnTo>
                    <a:pt x="186" y="263"/>
                  </a:lnTo>
                  <a:lnTo>
                    <a:pt x="186" y="261"/>
                  </a:lnTo>
                  <a:lnTo>
                    <a:pt x="185" y="260"/>
                  </a:lnTo>
                  <a:lnTo>
                    <a:pt x="184" y="258"/>
                  </a:lnTo>
                  <a:lnTo>
                    <a:pt x="181" y="257"/>
                  </a:lnTo>
                  <a:lnTo>
                    <a:pt x="174" y="255"/>
                  </a:lnTo>
                  <a:lnTo>
                    <a:pt x="177" y="253"/>
                  </a:lnTo>
                  <a:lnTo>
                    <a:pt x="177" y="249"/>
                  </a:lnTo>
                  <a:lnTo>
                    <a:pt x="175" y="248"/>
                  </a:lnTo>
                  <a:lnTo>
                    <a:pt x="171" y="246"/>
                  </a:lnTo>
                  <a:lnTo>
                    <a:pt x="168" y="246"/>
                  </a:lnTo>
                  <a:lnTo>
                    <a:pt x="166" y="248"/>
                  </a:lnTo>
                  <a:lnTo>
                    <a:pt x="165" y="247"/>
                  </a:lnTo>
                  <a:lnTo>
                    <a:pt x="164" y="245"/>
                  </a:lnTo>
                  <a:lnTo>
                    <a:pt x="166" y="242"/>
                  </a:lnTo>
                  <a:lnTo>
                    <a:pt x="167" y="239"/>
                  </a:lnTo>
                  <a:lnTo>
                    <a:pt x="166" y="239"/>
                  </a:lnTo>
                  <a:lnTo>
                    <a:pt x="166" y="237"/>
                  </a:lnTo>
                  <a:lnTo>
                    <a:pt x="167" y="236"/>
                  </a:lnTo>
                  <a:lnTo>
                    <a:pt x="167" y="234"/>
                  </a:lnTo>
                  <a:lnTo>
                    <a:pt x="166" y="233"/>
                  </a:lnTo>
                  <a:lnTo>
                    <a:pt x="166" y="228"/>
                  </a:lnTo>
                  <a:lnTo>
                    <a:pt x="162" y="221"/>
                  </a:lnTo>
                  <a:lnTo>
                    <a:pt x="160" y="217"/>
                  </a:lnTo>
                  <a:lnTo>
                    <a:pt x="159" y="217"/>
                  </a:lnTo>
                  <a:lnTo>
                    <a:pt x="158" y="216"/>
                  </a:lnTo>
                  <a:lnTo>
                    <a:pt x="158" y="215"/>
                  </a:lnTo>
                  <a:lnTo>
                    <a:pt x="156" y="211"/>
                  </a:lnTo>
                  <a:lnTo>
                    <a:pt x="155" y="197"/>
                  </a:lnTo>
                  <a:lnTo>
                    <a:pt x="154" y="194"/>
                  </a:lnTo>
                  <a:lnTo>
                    <a:pt x="153" y="190"/>
                  </a:lnTo>
                  <a:lnTo>
                    <a:pt x="152" y="189"/>
                  </a:lnTo>
                  <a:lnTo>
                    <a:pt x="149" y="187"/>
                  </a:lnTo>
                  <a:lnTo>
                    <a:pt x="148" y="185"/>
                  </a:lnTo>
                  <a:lnTo>
                    <a:pt x="148" y="184"/>
                  </a:lnTo>
                  <a:lnTo>
                    <a:pt x="147" y="184"/>
                  </a:lnTo>
                  <a:lnTo>
                    <a:pt x="146" y="183"/>
                  </a:lnTo>
                  <a:lnTo>
                    <a:pt x="141" y="183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5" y="174"/>
                  </a:lnTo>
                  <a:lnTo>
                    <a:pt x="123" y="173"/>
                  </a:lnTo>
                  <a:lnTo>
                    <a:pt x="122" y="172"/>
                  </a:lnTo>
                  <a:lnTo>
                    <a:pt x="121" y="172"/>
                  </a:lnTo>
                  <a:lnTo>
                    <a:pt x="119" y="171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2" y="166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0" y="167"/>
                  </a:lnTo>
                  <a:lnTo>
                    <a:pt x="109" y="167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6" y="163"/>
                  </a:lnTo>
                  <a:lnTo>
                    <a:pt x="102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4" y="161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5" y="165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79" y="168"/>
                  </a:lnTo>
                  <a:lnTo>
                    <a:pt x="78" y="169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8" y="172"/>
                  </a:lnTo>
                  <a:lnTo>
                    <a:pt x="77" y="172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9"/>
                  </a:lnTo>
                  <a:lnTo>
                    <a:pt x="69" y="183"/>
                  </a:lnTo>
                  <a:lnTo>
                    <a:pt x="68" y="183"/>
                  </a:lnTo>
                  <a:lnTo>
                    <a:pt x="67" y="185"/>
                  </a:lnTo>
                  <a:lnTo>
                    <a:pt x="66" y="186"/>
                  </a:lnTo>
                  <a:lnTo>
                    <a:pt x="67" y="187"/>
                  </a:lnTo>
                  <a:lnTo>
                    <a:pt x="67" y="189"/>
                  </a:lnTo>
                  <a:lnTo>
                    <a:pt x="66" y="189"/>
                  </a:lnTo>
                  <a:lnTo>
                    <a:pt x="65" y="190"/>
                  </a:lnTo>
                  <a:lnTo>
                    <a:pt x="63" y="190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57" y="194"/>
                  </a:lnTo>
                  <a:lnTo>
                    <a:pt x="50" y="196"/>
                  </a:lnTo>
                  <a:lnTo>
                    <a:pt x="48" y="197"/>
                  </a:lnTo>
                  <a:lnTo>
                    <a:pt x="47" y="198"/>
                  </a:lnTo>
                  <a:lnTo>
                    <a:pt x="38" y="198"/>
                  </a:lnTo>
                  <a:lnTo>
                    <a:pt x="37" y="194"/>
                  </a:lnTo>
                  <a:lnTo>
                    <a:pt x="37" y="193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41" y="189"/>
                  </a:lnTo>
                  <a:lnTo>
                    <a:pt x="43" y="187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7" y="181"/>
                  </a:lnTo>
                  <a:lnTo>
                    <a:pt x="47" y="180"/>
                  </a:lnTo>
                  <a:lnTo>
                    <a:pt x="44" y="178"/>
                  </a:lnTo>
                  <a:lnTo>
                    <a:pt x="44" y="175"/>
                  </a:lnTo>
                  <a:lnTo>
                    <a:pt x="43" y="175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30" y="177"/>
                  </a:lnTo>
                  <a:lnTo>
                    <a:pt x="28" y="177"/>
                  </a:lnTo>
                  <a:lnTo>
                    <a:pt x="23" y="173"/>
                  </a:lnTo>
                  <a:lnTo>
                    <a:pt x="22" y="173"/>
                  </a:lnTo>
                  <a:lnTo>
                    <a:pt x="19" y="172"/>
                  </a:lnTo>
                  <a:lnTo>
                    <a:pt x="17" y="172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5" y="168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1"/>
                  </a:lnTo>
                  <a:lnTo>
                    <a:pt x="13" y="160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15" y="149"/>
                  </a:lnTo>
                  <a:lnTo>
                    <a:pt x="15" y="147"/>
                  </a:lnTo>
                  <a:lnTo>
                    <a:pt x="17" y="144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5" y="135"/>
                  </a:lnTo>
                  <a:lnTo>
                    <a:pt x="11" y="135"/>
                  </a:lnTo>
                  <a:lnTo>
                    <a:pt x="7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5" y="125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9" y="113"/>
                  </a:lnTo>
                  <a:lnTo>
                    <a:pt x="22" y="111"/>
                  </a:lnTo>
                  <a:lnTo>
                    <a:pt x="22" y="107"/>
                  </a:lnTo>
                  <a:lnTo>
                    <a:pt x="23" y="105"/>
                  </a:lnTo>
                  <a:lnTo>
                    <a:pt x="24" y="104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18" y="97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6" y="88"/>
                  </a:lnTo>
                  <a:lnTo>
                    <a:pt x="13" y="87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9" y="76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4" y="68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1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9" y="67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5" y="58"/>
                  </a:lnTo>
                  <a:lnTo>
                    <a:pt x="65" y="55"/>
                  </a:lnTo>
                  <a:lnTo>
                    <a:pt x="63" y="52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5" y="49"/>
                  </a:lnTo>
                  <a:lnTo>
                    <a:pt x="67" y="48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73" y="40"/>
                  </a:lnTo>
                  <a:lnTo>
                    <a:pt x="74" y="39"/>
                  </a:lnTo>
                  <a:lnTo>
                    <a:pt x="78" y="39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3" y="55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67"/>
                  </a:lnTo>
                  <a:lnTo>
                    <a:pt x="92" y="68"/>
                  </a:lnTo>
                  <a:lnTo>
                    <a:pt x="93" y="68"/>
                  </a:lnTo>
                  <a:lnTo>
                    <a:pt x="96" y="69"/>
                  </a:lnTo>
                  <a:lnTo>
                    <a:pt x="97" y="70"/>
                  </a:lnTo>
                  <a:lnTo>
                    <a:pt x="97" y="71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100" y="77"/>
                  </a:lnTo>
                  <a:lnTo>
                    <a:pt x="102" y="77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3" y="71"/>
                  </a:lnTo>
                  <a:lnTo>
                    <a:pt x="102" y="70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3" y="67"/>
                  </a:lnTo>
                  <a:lnTo>
                    <a:pt x="102" y="64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4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1" y="52"/>
                  </a:lnTo>
                  <a:lnTo>
                    <a:pt x="114" y="48"/>
                  </a:lnTo>
                  <a:lnTo>
                    <a:pt x="114" y="45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2" y="38"/>
                  </a:lnTo>
                  <a:lnTo>
                    <a:pt x="112" y="37"/>
                  </a:lnTo>
                  <a:lnTo>
                    <a:pt x="114" y="36"/>
                  </a:lnTo>
                  <a:lnTo>
                    <a:pt x="116" y="36"/>
                  </a:lnTo>
                  <a:lnTo>
                    <a:pt x="116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9" y="37"/>
                  </a:lnTo>
                  <a:lnTo>
                    <a:pt x="119" y="36"/>
                  </a:lnTo>
                  <a:lnTo>
                    <a:pt x="121" y="37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2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4" y="48"/>
                  </a:lnTo>
                  <a:lnTo>
                    <a:pt x="125" y="49"/>
                  </a:lnTo>
                  <a:lnTo>
                    <a:pt x="131" y="49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7" y="44"/>
                  </a:lnTo>
                  <a:lnTo>
                    <a:pt x="141" y="44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3" y="49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9" y="52"/>
                  </a:lnTo>
                  <a:lnTo>
                    <a:pt x="150" y="51"/>
                  </a:lnTo>
                  <a:lnTo>
                    <a:pt x="150" y="49"/>
                  </a:lnTo>
                  <a:lnTo>
                    <a:pt x="148" y="48"/>
                  </a:lnTo>
                  <a:lnTo>
                    <a:pt x="148" y="44"/>
                  </a:lnTo>
                  <a:lnTo>
                    <a:pt x="149" y="44"/>
                  </a:lnTo>
                  <a:lnTo>
                    <a:pt x="149" y="40"/>
                  </a:lnTo>
                  <a:lnTo>
                    <a:pt x="146" y="40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6"/>
                  </a:lnTo>
                  <a:lnTo>
                    <a:pt x="146" y="33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8" y="30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4" y="31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62" y="33"/>
                  </a:lnTo>
                  <a:lnTo>
                    <a:pt x="164" y="32"/>
                  </a:lnTo>
                  <a:lnTo>
                    <a:pt x="164" y="28"/>
                  </a:lnTo>
                  <a:lnTo>
                    <a:pt x="162" y="27"/>
                  </a:lnTo>
                  <a:lnTo>
                    <a:pt x="160" y="27"/>
                  </a:lnTo>
                  <a:lnTo>
                    <a:pt x="160" y="22"/>
                  </a:lnTo>
                  <a:lnTo>
                    <a:pt x="162" y="20"/>
                  </a:lnTo>
                  <a:lnTo>
                    <a:pt x="162" y="19"/>
                  </a:lnTo>
                  <a:lnTo>
                    <a:pt x="161" y="19"/>
                  </a:lnTo>
                  <a:lnTo>
                    <a:pt x="161" y="18"/>
                  </a:lnTo>
                  <a:lnTo>
                    <a:pt x="162" y="17"/>
                  </a:lnTo>
                  <a:lnTo>
                    <a:pt x="162" y="15"/>
                  </a:lnTo>
                  <a:lnTo>
                    <a:pt x="164" y="13"/>
                  </a:lnTo>
                  <a:lnTo>
                    <a:pt x="166" y="15"/>
                  </a:lnTo>
                  <a:lnTo>
                    <a:pt x="171" y="14"/>
                  </a:lnTo>
                  <a:lnTo>
                    <a:pt x="171" y="13"/>
                  </a:lnTo>
                  <a:lnTo>
                    <a:pt x="172" y="14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4" y="18"/>
                  </a:lnTo>
                  <a:lnTo>
                    <a:pt x="177" y="1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0" y="20"/>
                  </a:lnTo>
                  <a:lnTo>
                    <a:pt x="181" y="20"/>
                  </a:lnTo>
                  <a:lnTo>
                    <a:pt x="183" y="19"/>
                  </a:lnTo>
                  <a:lnTo>
                    <a:pt x="186" y="19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89" y="13"/>
                  </a:lnTo>
                  <a:lnTo>
                    <a:pt x="190" y="12"/>
                  </a:lnTo>
                  <a:lnTo>
                    <a:pt x="190" y="11"/>
                  </a:lnTo>
                  <a:lnTo>
                    <a:pt x="193" y="7"/>
                  </a:lnTo>
                  <a:lnTo>
                    <a:pt x="196" y="6"/>
                  </a:lnTo>
                  <a:lnTo>
                    <a:pt x="201" y="6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8" y="6"/>
                  </a:lnTo>
                  <a:lnTo>
                    <a:pt x="209" y="6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4" y="6"/>
                  </a:lnTo>
                  <a:lnTo>
                    <a:pt x="215" y="6"/>
                  </a:lnTo>
                  <a:lnTo>
                    <a:pt x="216" y="7"/>
                  </a:lnTo>
                  <a:lnTo>
                    <a:pt x="217" y="7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2" y="5"/>
                  </a:lnTo>
                  <a:lnTo>
                    <a:pt x="224" y="3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2114965" y="3692516"/>
              <a:ext cx="300038" cy="444499"/>
            </a:xfrm>
            <a:custGeom>
              <a:avLst/>
              <a:gdLst/>
              <a:ahLst/>
              <a:cxnLst>
                <a:cxn ang="0">
                  <a:pos x="34" y="165"/>
                </a:cxn>
                <a:cxn ang="0">
                  <a:pos x="33" y="155"/>
                </a:cxn>
                <a:cxn ang="0">
                  <a:pos x="29" y="108"/>
                </a:cxn>
                <a:cxn ang="0">
                  <a:pos x="22" y="83"/>
                </a:cxn>
                <a:cxn ang="0">
                  <a:pos x="87" y="60"/>
                </a:cxn>
                <a:cxn ang="0">
                  <a:pos x="136" y="3"/>
                </a:cxn>
                <a:cxn ang="0">
                  <a:pos x="131" y="27"/>
                </a:cxn>
                <a:cxn ang="0">
                  <a:pos x="112" y="55"/>
                </a:cxn>
                <a:cxn ang="0">
                  <a:pos x="101" y="75"/>
                </a:cxn>
                <a:cxn ang="0">
                  <a:pos x="134" y="94"/>
                </a:cxn>
                <a:cxn ang="0">
                  <a:pos x="146" y="72"/>
                </a:cxn>
                <a:cxn ang="0">
                  <a:pos x="160" y="94"/>
                </a:cxn>
                <a:cxn ang="0">
                  <a:pos x="182" y="100"/>
                </a:cxn>
                <a:cxn ang="0">
                  <a:pos x="180" y="128"/>
                </a:cxn>
                <a:cxn ang="0">
                  <a:pos x="180" y="150"/>
                </a:cxn>
                <a:cxn ang="0">
                  <a:pos x="183" y="186"/>
                </a:cxn>
                <a:cxn ang="0">
                  <a:pos x="174" y="229"/>
                </a:cxn>
                <a:cxn ang="0">
                  <a:pos x="157" y="225"/>
                </a:cxn>
                <a:cxn ang="0">
                  <a:pos x="148" y="227"/>
                </a:cxn>
                <a:cxn ang="0">
                  <a:pos x="124" y="236"/>
                </a:cxn>
                <a:cxn ang="0">
                  <a:pos x="111" y="244"/>
                </a:cxn>
                <a:cxn ang="0">
                  <a:pos x="97" y="252"/>
                </a:cxn>
                <a:cxn ang="0">
                  <a:pos x="91" y="256"/>
                </a:cxn>
                <a:cxn ang="0">
                  <a:pos x="75" y="268"/>
                </a:cxn>
                <a:cxn ang="0">
                  <a:pos x="58" y="274"/>
                </a:cxn>
                <a:cxn ang="0">
                  <a:pos x="44" y="274"/>
                </a:cxn>
                <a:cxn ang="0">
                  <a:pos x="27" y="278"/>
                </a:cxn>
                <a:cxn ang="0">
                  <a:pos x="40" y="264"/>
                </a:cxn>
                <a:cxn ang="0">
                  <a:pos x="15" y="269"/>
                </a:cxn>
                <a:cxn ang="0">
                  <a:pos x="28" y="256"/>
                </a:cxn>
                <a:cxn ang="0">
                  <a:pos x="18" y="257"/>
                </a:cxn>
                <a:cxn ang="0">
                  <a:pos x="5" y="248"/>
                </a:cxn>
                <a:cxn ang="0">
                  <a:pos x="21" y="236"/>
                </a:cxn>
                <a:cxn ang="0">
                  <a:pos x="9" y="235"/>
                </a:cxn>
                <a:cxn ang="0">
                  <a:pos x="6" y="226"/>
                </a:cxn>
                <a:cxn ang="0">
                  <a:pos x="30" y="224"/>
                </a:cxn>
                <a:cxn ang="0">
                  <a:pos x="34" y="208"/>
                </a:cxn>
                <a:cxn ang="0">
                  <a:pos x="65" y="192"/>
                </a:cxn>
                <a:cxn ang="0">
                  <a:pos x="40" y="199"/>
                </a:cxn>
                <a:cxn ang="0">
                  <a:pos x="43" y="183"/>
                </a:cxn>
                <a:cxn ang="0">
                  <a:pos x="59" y="163"/>
                </a:cxn>
                <a:cxn ang="0">
                  <a:pos x="62" y="156"/>
                </a:cxn>
                <a:cxn ang="0">
                  <a:pos x="37" y="146"/>
                </a:cxn>
                <a:cxn ang="0">
                  <a:pos x="27" y="144"/>
                </a:cxn>
                <a:cxn ang="0">
                  <a:pos x="15" y="137"/>
                </a:cxn>
                <a:cxn ang="0">
                  <a:pos x="23" y="123"/>
                </a:cxn>
                <a:cxn ang="0">
                  <a:pos x="22" y="110"/>
                </a:cxn>
                <a:cxn ang="0">
                  <a:pos x="22" y="101"/>
                </a:cxn>
                <a:cxn ang="0">
                  <a:pos x="27" y="94"/>
                </a:cxn>
                <a:cxn ang="0">
                  <a:pos x="27" y="82"/>
                </a:cxn>
                <a:cxn ang="0">
                  <a:pos x="52" y="80"/>
                </a:cxn>
                <a:cxn ang="0">
                  <a:pos x="71" y="83"/>
                </a:cxn>
                <a:cxn ang="0">
                  <a:pos x="81" y="79"/>
                </a:cxn>
                <a:cxn ang="0">
                  <a:pos x="96" y="60"/>
                </a:cxn>
                <a:cxn ang="0">
                  <a:pos x="84" y="58"/>
                </a:cxn>
                <a:cxn ang="0">
                  <a:pos x="81" y="45"/>
                </a:cxn>
                <a:cxn ang="0">
                  <a:pos x="85" y="33"/>
                </a:cxn>
                <a:cxn ang="0">
                  <a:pos x="98" y="20"/>
                </a:cxn>
                <a:cxn ang="0">
                  <a:pos x="112" y="15"/>
                </a:cxn>
                <a:cxn ang="0">
                  <a:pos x="116" y="11"/>
                </a:cxn>
                <a:cxn ang="0">
                  <a:pos x="124" y="27"/>
                </a:cxn>
                <a:cxn ang="0">
                  <a:pos x="133" y="8"/>
                </a:cxn>
              </a:cxnLst>
              <a:rect l="0" t="0" r="r" b="b"/>
              <a:pathLst>
                <a:path w="189" h="280">
                  <a:moveTo>
                    <a:pt x="24" y="267"/>
                  </a:moveTo>
                  <a:lnTo>
                    <a:pt x="28" y="267"/>
                  </a:lnTo>
                  <a:lnTo>
                    <a:pt x="28" y="268"/>
                  </a:lnTo>
                  <a:lnTo>
                    <a:pt x="24" y="269"/>
                  </a:lnTo>
                  <a:lnTo>
                    <a:pt x="24" y="268"/>
                  </a:lnTo>
                  <a:lnTo>
                    <a:pt x="23" y="268"/>
                  </a:lnTo>
                  <a:lnTo>
                    <a:pt x="24" y="267"/>
                  </a:lnTo>
                  <a:close/>
                  <a:moveTo>
                    <a:pt x="141" y="231"/>
                  </a:moveTo>
                  <a:lnTo>
                    <a:pt x="142" y="231"/>
                  </a:lnTo>
                  <a:lnTo>
                    <a:pt x="142" y="232"/>
                  </a:lnTo>
                  <a:lnTo>
                    <a:pt x="141" y="231"/>
                  </a:lnTo>
                  <a:close/>
                  <a:moveTo>
                    <a:pt x="167" y="217"/>
                  </a:moveTo>
                  <a:lnTo>
                    <a:pt x="167" y="218"/>
                  </a:lnTo>
                  <a:lnTo>
                    <a:pt x="168" y="218"/>
                  </a:lnTo>
                  <a:lnTo>
                    <a:pt x="170" y="217"/>
                  </a:lnTo>
                  <a:lnTo>
                    <a:pt x="167" y="217"/>
                  </a:lnTo>
                  <a:close/>
                  <a:moveTo>
                    <a:pt x="28" y="163"/>
                  </a:moveTo>
                  <a:lnTo>
                    <a:pt x="33" y="163"/>
                  </a:lnTo>
                  <a:lnTo>
                    <a:pt x="34" y="164"/>
                  </a:lnTo>
                  <a:lnTo>
                    <a:pt x="34" y="165"/>
                  </a:lnTo>
                  <a:lnTo>
                    <a:pt x="35" y="165"/>
                  </a:lnTo>
                  <a:lnTo>
                    <a:pt x="35" y="166"/>
                  </a:lnTo>
                  <a:lnTo>
                    <a:pt x="34" y="166"/>
                  </a:lnTo>
                  <a:lnTo>
                    <a:pt x="29" y="164"/>
                  </a:lnTo>
                  <a:lnTo>
                    <a:pt x="28" y="163"/>
                  </a:lnTo>
                  <a:close/>
                  <a:moveTo>
                    <a:pt x="62" y="160"/>
                  </a:moveTo>
                  <a:lnTo>
                    <a:pt x="64" y="160"/>
                  </a:lnTo>
                  <a:lnTo>
                    <a:pt x="62" y="162"/>
                  </a:lnTo>
                  <a:lnTo>
                    <a:pt x="62" y="160"/>
                  </a:lnTo>
                  <a:close/>
                  <a:moveTo>
                    <a:pt x="60" y="160"/>
                  </a:moveTo>
                  <a:lnTo>
                    <a:pt x="61" y="160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60" y="160"/>
                  </a:lnTo>
                  <a:close/>
                  <a:moveTo>
                    <a:pt x="33" y="153"/>
                  </a:moveTo>
                  <a:lnTo>
                    <a:pt x="34" y="153"/>
                  </a:lnTo>
                  <a:lnTo>
                    <a:pt x="35" y="156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5"/>
                  </a:lnTo>
                  <a:lnTo>
                    <a:pt x="31" y="155"/>
                  </a:lnTo>
                  <a:lnTo>
                    <a:pt x="33" y="153"/>
                  </a:lnTo>
                  <a:close/>
                  <a:moveTo>
                    <a:pt x="184" y="145"/>
                  </a:moveTo>
                  <a:lnTo>
                    <a:pt x="186" y="145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4" y="145"/>
                  </a:lnTo>
                  <a:close/>
                  <a:moveTo>
                    <a:pt x="18" y="139"/>
                  </a:moveTo>
                  <a:lnTo>
                    <a:pt x="19" y="140"/>
                  </a:lnTo>
                  <a:lnTo>
                    <a:pt x="19" y="139"/>
                  </a:lnTo>
                  <a:lnTo>
                    <a:pt x="18" y="139"/>
                  </a:lnTo>
                  <a:close/>
                  <a:moveTo>
                    <a:pt x="11" y="134"/>
                  </a:moveTo>
                  <a:lnTo>
                    <a:pt x="14" y="134"/>
                  </a:lnTo>
                  <a:lnTo>
                    <a:pt x="12" y="135"/>
                  </a:lnTo>
                  <a:lnTo>
                    <a:pt x="11" y="134"/>
                  </a:lnTo>
                  <a:close/>
                  <a:moveTo>
                    <a:pt x="28" y="104"/>
                  </a:moveTo>
                  <a:lnTo>
                    <a:pt x="28" y="108"/>
                  </a:lnTo>
                  <a:lnTo>
                    <a:pt x="29" y="108"/>
                  </a:lnTo>
                  <a:lnTo>
                    <a:pt x="29" y="106"/>
                  </a:lnTo>
                  <a:lnTo>
                    <a:pt x="28" y="104"/>
                  </a:lnTo>
                  <a:close/>
                  <a:moveTo>
                    <a:pt x="134" y="90"/>
                  </a:moveTo>
                  <a:lnTo>
                    <a:pt x="134" y="94"/>
                  </a:lnTo>
                  <a:lnTo>
                    <a:pt x="133" y="91"/>
                  </a:lnTo>
                  <a:lnTo>
                    <a:pt x="134" y="90"/>
                  </a:lnTo>
                  <a:close/>
                  <a:moveTo>
                    <a:pt x="16" y="90"/>
                  </a:moveTo>
                  <a:lnTo>
                    <a:pt x="16" y="91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6" y="90"/>
                  </a:lnTo>
                  <a:close/>
                  <a:moveTo>
                    <a:pt x="19" y="80"/>
                  </a:moveTo>
                  <a:lnTo>
                    <a:pt x="21" y="80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9"/>
                  </a:lnTo>
                  <a:lnTo>
                    <a:pt x="18" y="89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9" y="80"/>
                  </a:lnTo>
                  <a:close/>
                  <a:moveTo>
                    <a:pt x="89" y="58"/>
                  </a:moveTo>
                  <a:lnTo>
                    <a:pt x="87" y="60"/>
                  </a:lnTo>
                  <a:lnTo>
                    <a:pt x="86" y="60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9" y="58"/>
                  </a:lnTo>
                  <a:close/>
                  <a:moveTo>
                    <a:pt x="81" y="28"/>
                  </a:moveTo>
                  <a:lnTo>
                    <a:pt x="83" y="29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29"/>
                  </a:lnTo>
                  <a:lnTo>
                    <a:pt x="81" y="29"/>
                  </a:lnTo>
                  <a:lnTo>
                    <a:pt x="81" y="28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3" y="2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41" y="8"/>
                  </a:lnTo>
                  <a:lnTo>
                    <a:pt x="143" y="9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8" y="11"/>
                  </a:lnTo>
                  <a:lnTo>
                    <a:pt x="148" y="10"/>
                  </a:lnTo>
                  <a:lnTo>
                    <a:pt x="149" y="11"/>
                  </a:lnTo>
                  <a:lnTo>
                    <a:pt x="149" y="14"/>
                  </a:lnTo>
                  <a:lnTo>
                    <a:pt x="147" y="14"/>
                  </a:lnTo>
                  <a:lnTo>
                    <a:pt x="145" y="15"/>
                  </a:lnTo>
                  <a:lnTo>
                    <a:pt x="141" y="18"/>
                  </a:lnTo>
                  <a:lnTo>
                    <a:pt x="140" y="1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30" y="27"/>
                  </a:lnTo>
                  <a:lnTo>
                    <a:pt x="129" y="29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8" y="40"/>
                  </a:lnTo>
                  <a:lnTo>
                    <a:pt x="123" y="45"/>
                  </a:lnTo>
                  <a:lnTo>
                    <a:pt x="123" y="48"/>
                  </a:lnTo>
                  <a:lnTo>
                    <a:pt x="118" y="48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51"/>
                  </a:lnTo>
                  <a:lnTo>
                    <a:pt x="108" y="52"/>
                  </a:lnTo>
                  <a:lnTo>
                    <a:pt x="109" y="52"/>
                  </a:lnTo>
                  <a:lnTo>
                    <a:pt x="108" y="53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11" y="57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4" y="58"/>
                  </a:lnTo>
                  <a:lnTo>
                    <a:pt x="115" y="58"/>
                  </a:lnTo>
                  <a:lnTo>
                    <a:pt x="116" y="57"/>
                  </a:lnTo>
                  <a:lnTo>
                    <a:pt x="117" y="57"/>
                  </a:lnTo>
                  <a:lnTo>
                    <a:pt x="117" y="58"/>
                  </a:lnTo>
                  <a:lnTo>
                    <a:pt x="115" y="59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08" y="64"/>
                  </a:lnTo>
                  <a:lnTo>
                    <a:pt x="104" y="63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102" y="66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8" y="69"/>
                  </a:lnTo>
                  <a:lnTo>
                    <a:pt x="98" y="71"/>
                  </a:lnTo>
                  <a:lnTo>
                    <a:pt x="99" y="72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4" y="76"/>
                  </a:lnTo>
                  <a:lnTo>
                    <a:pt x="105" y="78"/>
                  </a:lnTo>
                  <a:lnTo>
                    <a:pt x="105" y="79"/>
                  </a:lnTo>
                  <a:lnTo>
                    <a:pt x="106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1" y="88"/>
                  </a:lnTo>
                  <a:lnTo>
                    <a:pt x="117" y="88"/>
                  </a:lnTo>
                  <a:lnTo>
                    <a:pt x="120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7" y="92"/>
                  </a:lnTo>
                  <a:lnTo>
                    <a:pt x="128" y="91"/>
                  </a:lnTo>
                  <a:lnTo>
                    <a:pt x="129" y="91"/>
                  </a:lnTo>
                  <a:lnTo>
                    <a:pt x="129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4" y="94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6" y="90"/>
                  </a:lnTo>
                  <a:lnTo>
                    <a:pt x="136" y="89"/>
                  </a:lnTo>
                  <a:lnTo>
                    <a:pt x="135" y="89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41" y="84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40" y="78"/>
                  </a:lnTo>
                  <a:lnTo>
                    <a:pt x="141" y="77"/>
                  </a:lnTo>
                  <a:lnTo>
                    <a:pt x="143" y="73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5"/>
                  </a:lnTo>
                  <a:lnTo>
                    <a:pt x="151" y="76"/>
                  </a:lnTo>
                  <a:lnTo>
                    <a:pt x="151" y="77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3" y="79"/>
                  </a:lnTo>
                  <a:lnTo>
                    <a:pt x="153" y="80"/>
                  </a:lnTo>
                  <a:lnTo>
                    <a:pt x="152" y="82"/>
                  </a:lnTo>
                  <a:lnTo>
                    <a:pt x="154" y="84"/>
                  </a:lnTo>
                  <a:lnTo>
                    <a:pt x="154" y="86"/>
                  </a:lnTo>
                  <a:lnTo>
                    <a:pt x="155" y="88"/>
                  </a:lnTo>
                  <a:lnTo>
                    <a:pt x="157" y="88"/>
                  </a:lnTo>
                  <a:lnTo>
                    <a:pt x="158" y="89"/>
                  </a:lnTo>
                  <a:lnTo>
                    <a:pt x="159" y="88"/>
                  </a:lnTo>
                  <a:lnTo>
                    <a:pt x="160" y="88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2" y="91"/>
                  </a:lnTo>
                  <a:lnTo>
                    <a:pt x="160" y="94"/>
                  </a:lnTo>
                  <a:lnTo>
                    <a:pt x="161" y="95"/>
                  </a:lnTo>
                  <a:lnTo>
                    <a:pt x="160" y="97"/>
                  </a:lnTo>
                  <a:lnTo>
                    <a:pt x="161" y="97"/>
                  </a:lnTo>
                  <a:lnTo>
                    <a:pt x="162" y="98"/>
                  </a:lnTo>
                  <a:lnTo>
                    <a:pt x="162" y="100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8" y="97"/>
                  </a:lnTo>
                  <a:lnTo>
                    <a:pt x="170" y="97"/>
                  </a:lnTo>
                  <a:lnTo>
                    <a:pt x="171" y="98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173" y="95"/>
                  </a:lnTo>
                  <a:lnTo>
                    <a:pt x="174" y="94"/>
                  </a:lnTo>
                  <a:lnTo>
                    <a:pt x="174" y="95"/>
                  </a:lnTo>
                  <a:lnTo>
                    <a:pt x="178" y="95"/>
                  </a:lnTo>
                  <a:lnTo>
                    <a:pt x="180" y="97"/>
                  </a:lnTo>
                  <a:lnTo>
                    <a:pt x="180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4" y="100"/>
                  </a:lnTo>
                  <a:lnTo>
                    <a:pt x="184" y="102"/>
                  </a:lnTo>
                  <a:lnTo>
                    <a:pt x="183" y="103"/>
                  </a:lnTo>
                  <a:lnTo>
                    <a:pt x="180" y="103"/>
                  </a:lnTo>
                  <a:lnTo>
                    <a:pt x="179" y="102"/>
                  </a:lnTo>
                  <a:lnTo>
                    <a:pt x="176" y="101"/>
                  </a:lnTo>
                  <a:lnTo>
                    <a:pt x="173" y="101"/>
                  </a:lnTo>
                  <a:lnTo>
                    <a:pt x="174" y="102"/>
                  </a:lnTo>
                  <a:lnTo>
                    <a:pt x="173" y="103"/>
                  </a:lnTo>
                  <a:lnTo>
                    <a:pt x="173" y="109"/>
                  </a:lnTo>
                  <a:lnTo>
                    <a:pt x="176" y="112"/>
                  </a:lnTo>
                  <a:lnTo>
                    <a:pt x="178" y="112"/>
                  </a:lnTo>
                  <a:lnTo>
                    <a:pt x="178" y="116"/>
                  </a:lnTo>
                  <a:lnTo>
                    <a:pt x="179" y="116"/>
                  </a:lnTo>
                  <a:lnTo>
                    <a:pt x="178" y="117"/>
                  </a:lnTo>
                  <a:lnTo>
                    <a:pt x="178" y="121"/>
                  </a:lnTo>
                  <a:lnTo>
                    <a:pt x="179" y="125"/>
                  </a:lnTo>
                  <a:lnTo>
                    <a:pt x="179" y="127"/>
                  </a:lnTo>
                  <a:lnTo>
                    <a:pt x="180" y="127"/>
                  </a:lnTo>
                  <a:lnTo>
                    <a:pt x="180" y="128"/>
                  </a:lnTo>
                  <a:lnTo>
                    <a:pt x="182" y="131"/>
                  </a:lnTo>
                  <a:lnTo>
                    <a:pt x="183" y="131"/>
                  </a:lnTo>
                  <a:lnTo>
                    <a:pt x="184" y="132"/>
                  </a:lnTo>
                  <a:lnTo>
                    <a:pt x="185" y="132"/>
                  </a:lnTo>
                  <a:lnTo>
                    <a:pt x="185" y="137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2" y="139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3" y="141"/>
                  </a:lnTo>
                  <a:lnTo>
                    <a:pt x="184" y="143"/>
                  </a:lnTo>
                  <a:lnTo>
                    <a:pt x="184" y="145"/>
                  </a:lnTo>
                  <a:lnTo>
                    <a:pt x="183" y="145"/>
                  </a:lnTo>
                  <a:lnTo>
                    <a:pt x="183" y="146"/>
                  </a:lnTo>
                  <a:lnTo>
                    <a:pt x="179" y="147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50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5" y="153"/>
                  </a:lnTo>
                  <a:lnTo>
                    <a:pt x="184" y="153"/>
                  </a:lnTo>
                  <a:lnTo>
                    <a:pt x="184" y="157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6" y="159"/>
                  </a:lnTo>
                  <a:lnTo>
                    <a:pt x="185" y="162"/>
                  </a:lnTo>
                  <a:lnTo>
                    <a:pt x="186" y="162"/>
                  </a:lnTo>
                  <a:lnTo>
                    <a:pt x="188" y="165"/>
                  </a:lnTo>
                  <a:lnTo>
                    <a:pt x="188" y="170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89" y="176"/>
                  </a:lnTo>
                  <a:lnTo>
                    <a:pt x="188" y="177"/>
                  </a:lnTo>
                  <a:lnTo>
                    <a:pt x="188" y="178"/>
                  </a:lnTo>
                  <a:lnTo>
                    <a:pt x="186" y="182"/>
                  </a:lnTo>
                  <a:lnTo>
                    <a:pt x="183" y="186"/>
                  </a:lnTo>
                  <a:lnTo>
                    <a:pt x="183" y="190"/>
                  </a:lnTo>
                  <a:lnTo>
                    <a:pt x="182" y="193"/>
                  </a:lnTo>
                  <a:lnTo>
                    <a:pt x="179" y="196"/>
                  </a:lnTo>
                  <a:lnTo>
                    <a:pt x="179" y="199"/>
                  </a:lnTo>
                  <a:lnTo>
                    <a:pt x="180" y="200"/>
                  </a:lnTo>
                  <a:lnTo>
                    <a:pt x="180" y="205"/>
                  </a:lnTo>
                  <a:lnTo>
                    <a:pt x="179" y="206"/>
                  </a:lnTo>
                  <a:lnTo>
                    <a:pt x="177" y="209"/>
                  </a:lnTo>
                  <a:lnTo>
                    <a:pt x="176" y="211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3" y="214"/>
                  </a:lnTo>
                  <a:lnTo>
                    <a:pt x="173" y="218"/>
                  </a:lnTo>
                  <a:lnTo>
                    <a:pt x="170" y="218"/>
                  </a:lnTo>
                  <a:lnTo>
                    <a:pt x="170" y="220"/>
                  </a:lnTo>
                  <a:lnTo>
                    <a:pt x="172" y="223"/>
                  </a:lnTo>
                  <a:lnTo>
                    <a:pt x="172" y="221"/>
                  </a:lnTo>
                  <a:lnTo>
                    <a:pt x="173" y="224"/>
                  </a:lnTo>
                  <a:lnTo>
                    <a:pt x="176" y="225"/>
                  </a:lnTo>
                  <a:lnTo>
                    <a:pt x="174" y="229"/>
                  </a:lnTo>
                  <a:lnTo>
                    <a:pt x="173" y="230"/>
                  </a:lnTo>
                  <a:lnTo>
                    <a:pt x="172" y="230"/>
                  </a:lnTo>
                  <a:lnTo>
                    <a:pt x="172" y="229"/>
                  </a:lnTo>
                  <a:lnTo>
                    <a:pt x="173" y="227"/>
                  </a:lnTo>
                  <a:lnTo>
                    <a:pt x="172" y="227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68" y="227"/>
                  </a:lnTo>
                  <a:lnTo>
                    <a:pt x="168" y="229"/>
                  </a:lnTo>
                  <a:lnTo>
                    <a:pt x="166" y="229"/>
                  </a:lnTo>
                  <a:lnTo>
                    <a:pt x="165" y="230"/>
                  </a:lnTo>
                  <a:lnTo>
                    <a:pt x="164" y="230"/>
                  </a:lnTo>
                  <a:lnTo>
                    <a:pt x="162" y="229"/>
                  </a:lnTo>
                  <a:lnTo>
                    <a:pt x="161" y="229"/>
                  </a:lnTo>
                  <a:lnTo>
                    <a:pt x="159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7" y="226"/>
                  </a:lnTo>
                  <a:lnTo>
                    <a:pt x="157" y="225"/>
                  </a:lnTo>
                  <a:lnTo>
                    <a:pt x="155" y="226"/>
                  </a:lnTo>
                  <a:lnTo>
                    <a:pt x="154" y="226"/>
                  </a:lnTo>
                  <a:lnTo>
                    <a:pt x="154" y="225"/>
                  </a:lnTo>
                  <a:lnTo>
                    <a:pt x="153" y="226"/>
                  </a:lnTo>
                  <a:lnTo>
                    <a:pt x="153" y="227"/>
                  </a:lnTo>
                  <a:lnTo>
                    <a:pt x="154" y="227"/>
                  </a:lnTo>
                  <a:lnTo>
                    <a:pt x="154" y="230"/>
                  </a:lnTo>
                  <a:lnTo>
                    <a:pt x="151" y="232"/>
                  </a:lnTo>
                  <a:lnTo>
                    <a:pt x="151" y="233"/>
                  </a:lnTo>
                  <a:lnTo>
                    <a:pt x="148" y="233"/>
                  </a:lnTo>
                  <a:lnTo>
                    <a:pt x="151" y="231"/>
                  </a:lnTo>
                  <a:lnTo>
                    <a:pt x="151" y="230"/>
                  </a:lnTo>
                  <a:lnTo>
                    <a:pt x="149" y="227"/>
                  </a:lnTo>
                  <a:lnTo>
                    <a:pt x="149" y="226"/>
                  </a:lnTo>
                  <a:lnTo>
                    <a:pt x="148" y="226"/>
                  </a:lnTo>
                  <a:lnTo>
                    <a:pt x="148" y="225"/>
                  </a:lnTo>
                  <a:lnTo>
                    <a:pt x="147" y="223"/>
                  </a:lnTo>
                  <a:lnTo>
                    <a:pt x="147" y="225"/>
                  </a:lnTo>
                  <a:lnTo>
                    <a:pt x="148" y="226"/>
                  </a:lnTo>
                  <a:lnTo>
                    <a:pt x="148" y="227"/>
                  </a:lnTo>
                  <a:lnTo>
                    <a:pt x="147" y="229"/>
                  </a:lnTo>
                  <a:lnTo>
                    <a:pt x="147" y="230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46" y="232"/>
                  </a:lnTo>
                  <a:lnTo>
                    <a:pt x="145" y="233"/>
                  </a:lnTo>
                  <a:lnTo>
                    <a:pt x="142" y="233"/>
                  </a:lnTo>
                  <a:lnTo>
                    <a:pt x="142" y="232"/>
                  </a:lnTo>
                  <a:lnTo>
                    <a:pt x="143" y="231"/>
                  </a:lnTo>
                  <a:lnTo>
                    <a:pt x="142" y="230"/>
                  </a:lnTo>
                  <a:lnTo>
                    <a:pt x="141" y="230"/>
                  </a:lnTo>
                  <a:lnTo>
                    <a:pt x="141" y="231"/>
                  </a:lnTo>
                  <a:lnTo>
                    <a:pt x="140" y="231"/>
                  </a:lnTo>
                  <a:lnTo>
                    <a:pt x="140" y="232"/>
                  </a:lnTo>
                  <a:lnTo>
                    <a:pt x="139" y="233"/>
                  </a:lnTo>
                  <a:lnTo>
                    <a:pt x="137" y="233"/>
                  </a:lnTo>
                  <a:lnTo>
                    <a:pt x="136" y="232"/>
                  </a:lnTo>
                  <a:lnTo>
                    <a:pt x="128" y="233"/>
                  </a:lnTo>
                  <a:lnTo>
                    <a:pt x="126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2" y="236"/>
                  </a:lnTo>
                  <a:lnTo>
                    <a:pt x="122" y="235"/>
                  </a:lnTo>
                  <a:lnTo>
                    <a:pt x="120" y="237"/>
                  </a:lnTo>
                  <a:lnTo>
                    <a:pt x="120" y="238"/>
                  </a:lnTo>
                  <a:lnTo>
                    <a:pt x="121" y="237"/>
                  </a:lnTo>
                  <a:lnTo>
                    <a:pt x="122" y="237"/>
                  </a:lnTo>
                  <a:lnTo>
                    <a:pt x="123" y="238"/>
                  </a:lnTo>
                  <a:lnTo>
                    <a:pt x="123" y="239"/>
                  </a:lnTo>
                  <a:lnTo>
                    <a:pt x="122" y="241"/>
                  </a:lnTo>
                  <a:lnTo>
                    <a:pt x="122" y="243"/>
                  </a:lnTo>
                  <a:lnTo>
                    <a:pt x="121" y="243"/>
                  </a:lnTo>
                  <a:lnTo>
                    <a:pt x="120" y="244"/>
                  </a:lnTo>
                  <a:lnTo>
                    <a:pt x="117" y="243"/>
                  </a:lnTo>
                  <a:lnTo>
                    <a:pt x="117" y="244"/>
                  </a:lnTo>
                  <a:lnTo>
                    <a:pt x="116" y="245"/>
                  </a:lnTo>
                  <a:lnTo>
                    <a:pt x="116" y="246"/>
                  </a:lnTo>
                  <a:lnTo>
                    <a:pt x="111" y="245"/>
                  </a:lnTo>
                  <a:lnTo>
                    <a:pt x="111" y="244"/>
                  </a:lnTo>
                  <a:lnTo>
                    <a:pt x="110" y="244"/>
                  </a:lnTo>
                  <a:lnTo>
                    <a:pt x="110" y="246"/>
                  </a:lnTo>
                  <a:lnTo>
                    <a:pt x="109" y="248"/>
                  </a:lnTo>
                  <a:lnTo>
                    <a:pt x="108" y="248"/>
                  </a:lnTo>
                  <a:lnTo>
                    <a:pt x="109" y="249"/>
                  </a:lnTo>
                  <a:lnTo>
                    <a:pt x="109" y="250"/>
                  </a:lnTo>
                  <a:lnTo>
                    <a:pt x="108" y="250"/>
                  </a:lnTo>
                  <a:lnTo>
                    <a:pt x="106" y="251"/>
                  </a:lnTo>
                  <a:lnTo>
                    <a:pt x="104" y="252"/>
                  </a:lnTo>
                  <a:lnTo>
                    <a:pt x="103" y="252"/>
                  </a:lnTo>
                  <a:lnTo>
                    <a:pt x="104" y="254"/>
                  </a:lnTo>
                  <a:lnTo>
                    <a:pt x="101" y="255"/>
                  </a:lnTo>
                  <a:lnTo>
                    <a:pt x="99" y="256"/>
                  </a:lnTo>
                  <a:lnTo>
                    <a:pt x="95" y="256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5" y="254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7" y="252"/>
                  </a:lnTo>
                  <a:lnTo>
                    <a:pt x="97" y="251"/>
                  </a:lnTo>
                  <a:lnTo>
                    <a:pt x="96" y="251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9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5" y="250"/>
                  </a:lnTo>
                  <a:lnTo>
                    <a:pt x="95" y="249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1" y="249"/>
                  </a:lnTo>
                  <a:lnTo>
                    <a:pt x="90" y="250"/>
                  </a:lnTo>
                  <a:lnTo>
                    <a:pt x="89" y="249"/>
                  </a:lnTo>
                  <a:lnTo>
                    <a:pt x="87" y="250"/>
                  </a:lnTo>
                  <a:lnTo>
                    <a:pt x="90" y="251"/>
                  </a:lnTo>
                  <a:lnTo>
                    <a:pt x="91" y="251"/>
                  </a:lnTo>
                  <a:lnTo>
                    <a:pt x="90" y="254"/>
                  </a:lnTo>
                  <a:lnTo>
                    <a:pt x="91" y="254"/>
                  </a:lnTo>
                  <a:lnTo>
                    <a:pt x="91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89" y="262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4" y="264"/>
                  </a:lnTo>
                  <a:lnTo>
                    <a:pt x="84" y="263"/>
                  </a:lnTo>
                  <a:lnTo>
                    <a:pt x="83" y="263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3" y="263"/>
                  </a:lnTo>
                  <a:lnTo>
                    <a:pt x="83" y="264"/>
                  </a:lnTo>
                  <a:lnTo>
                    <a:pt x="81" y="266"/>
                  </a:lnTo>
                  <a:lnTo>
                    <a:pt x="81" y="268"/>
                  </a:lnTo>
                  <a:lnTo>
                    <a:pt x="80" y="267"/>
                  </a:lnTo>
                  <a:lnTo>
                    <a:pt x="75" y="267"/>
                  </a:lnTo>
                  <a:lnTo>
                    <a:pt x="75" y="268"/>
                  </a:lnTo>
                  <a:lnTo>
                    <a:pt x="74" y="268"/>
                  </a:lnTo>
                  <a:lnTo>
                    <a:pt x="75" y="269"/>
                  </a:lnTo>
                  <a:lnTo>
                    <a:pt x="74" y="269"/>
                  </a:lnTo>
                  <a:lnTo>
                    <a:pt x="74" y="270"/>
                  </a:lnTo>
                  <a:lnTo>
                    <a:pt x="75" y="272"/>
                  </a:lnTo>
                  <a:lnTo>
                    <a:pt x="73" y="270"/>
                  </a:lnTo>
                  <a:lnTo>
                    <a:pt x="71" y="270"/>
                  </a:lnTo>
                  <a:lnTo>
                    <a:pt x="70" y="269"/>
                  </a:lnTo>
                  <a:lnTo>
                    <a:pt x="70" y="270"/>
                  </a:lnTo>
                  <a:lnTo>
                    <a:pt x="68" y="269"/>
                  </a:lnTo>
                  <a:lnTo>
                    <a:pt x="68" y="270"/>
                  </a:lnTo>
                  <a:lnTo>
                    <a:pt x="67" y="272"/>
                  </a:lnTo>
                  <a:lnTo>
                    <a:pt x="67" y="273"/>
                  </a:lnTo>
                  <a:lnTo>
                    <a:pt x="64" y="273"/>
                  </a:lnTo>
                  <a:lnTo>
                    <a:pt x="64" y="272"/>
                  </a:lnTo>
                  <a:lnTo>
                    <a:pt x="62" y="272"/>
                  </a:lnTo>
                  <a:lnTo>
                    <a:pt x="61" y="273"/>
                  </a:lnTo>
                  <a:lnTo>
                    <a:pt x="59" y="273"/>
                  </a:lnTo>
                  <a:lnTo>
                    <a:pt x="58" y="272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5" y="275"/>
                  </a:lnTo>
                  <a:lnTo>
                    <a:pt x="54" y="274"/>
                  </a:lnTo>
                  <a:lnTo>
                    <a:pt x="54" y="275"/>
                  </a:lnTo>
                  <a:lnTo>
                    <a:pt x="53" y="276"/>
                  </a:lnTo>
                  <a:lnTo>
                    <a:pt x="53" y="278"/>
                  </a:lnTo>
                  <a:lnTo>
                    <a:pt x="52" y="276"/>
                  </a:lnTo>
                  <a:lnTo>
                    <a:pt x="50" y="278"/>
                  </a:lnTo>
                  <a:lnTo>
                    <a:pt x="50" y="275"/>
                  </a:lnTo>
                  <a:lnTo>
                    <a:pt x="49" y="276"/>
                  </a:lnTo>
                  <a:lnTo>
                    <a:pt x="49" y="278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8" y="274"/>
                  </a:lnTo>
                  <a:lnTo>
                    <a:pt x="47" y="274"/>
                  </a:lnTo>
                  <a:lnTo>
                    <a:pt x="47" y="275"/>
                  </a:lnTo>
                  <a:lnTo>
                    <a:pt x="46" y="275"/>
                  </a:lnTo>
                  <a:lnTo>
                    <a:pt x="46" y="276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6" y="273"/>
                  </a:lnTo>
                  <a:lnTo>
                    <a:pt x="44" y="273"/>
                  </a:lnTo>
                  <a:lnTo>
                    <a:pt x="43" y="272"/>
                  </a:lnTo>
                  <a:lnTo>
                    <a:pt x="43" y="273"/>
                  </a:lnTo>
                  <a:lnTo>
                    <a:pt x="42" y="274"/>
                  </a:lnTo>
                  <a:lnTo>
                    <a:pt x="39" y="274"/>
                  </a:lnTo>
                  <a:lnTo>
                    <a:pt x="39" y="275"/>
                  </a:lnTo>
                  <a:lnTo>
                    <a:pt x="37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5" y="275"/>
                  </a:lnTo>
                  <a:lnTo>
                    <a:pt x="34" y="275"/>
                  </a:lnTo>
                  <a:lnTo>
                    <a:pt x="31" y="278"/>
                  </a:lnTo>
                  <a:lnTo>
                    <a:pt x="33" y="278"/>
                  </a:lnTo>
                  <a:lnTo>
                    <a:pt x="30" y="280"/>
                  </a:lnTo>
                  <a:lnTo>
                    <a:pt x="30" y="279"/>
                  </a:lnTo>
                  <a:lnTo>
                    <a:pt x="29" y="279"/>
                  </a:lnTo>
                  <a:lnTo>
                    <a:pt x="28" y="280"/>
                  </a:lnTo>
                  <a:lnTo>
                    <a:pt x="28" y="278"/>
                  </a:lnTo>
                  <a:lnTo>
                    <a:pt x="27" y="278"/>
                  </a:lnTo>
                  <a:lnTo>
                    <a:pt x="28" y="276"/>
                  </a:lnTo>
                  <a:lnTo>
                    <a:pt x="29" y="276"/>
                  </a:lnTo>
                  <a:lnTo>
                    <a:pt x="31" y="274"/>
                  </a:lnTo>
                  <a:lnTo>
                    <a:pt x="33" y="274"/>
                  </a:lnTo>
                  <a:lnTo>
                    <a:pt x="36" y="270"/>
                  </a:lnTo>
                  <a:lnTo>
                    <a:pt x="37" y="270"/>
                  </a:lnTo>
                  <a:lnTo>
                    <a:pt x="39" y="269"/>
                  </a:lnTo>
                  <a:lnTo>
                    <a:pt x="40" y="269"/>
                  </a:lnTo>
                  <a:lnTo>
                    <a:pt x="37" y="268"/>
                  </a:lnTo>
                  <a:lnTo>
                    <a:pt x="29" y="273"/>
                  </a:lnTo>
                  <a:lnTo>
                    <a:pt x="27" y="273"/>
                  </a:lnTo>
                  <a:lnTo>
                    <a:pt x="28" y="272"/>
                  </a:lnTo>
                  <a:lnTo>
                    <a:pt x="29" y="272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1" y="269"/>
                  </a:lnTo>
                  <a:lnTo>
                    <a:pt x="36" y="267"/>
                  </a:lnTo>
                  <a:lnTo>
                    <a:pt x="37" y="266"/>
                  </a:lnTo>
                  <a:lnTo>
                    <a:pt x="39" y="266"/>
                  </a:lnTo>
                  <a:lnTo>
                    <a:pt x="40" y="264"/>
                  </a:lnTo>
                  <a:lnTo>
                    <a:pt x="42" y="264"/>
                  </a:lnTo>
                  <a:lnTo>
                    <a:pt x="43" y="263"/>
                  </a:lnTo>
                  <a:lnTo>
                    <a:pt x="43" y="261"/>
                  </a:lnTo>
                  <a:lnTo>
                    <a:pt x="42" y="261"/>
                  </a:lnTo>
                  <a:lnTo>
                    <a:pt x="42" y="262"/>
                  </a:lnTo>
                  <a:lnTo>
                    <a:pt x="41" y="261"/>
                  </a:lnTo>
                  <a:lnTo>
                    <a:pt x="40" y="261"/>
                  </a:lnTo>
                  <a:lnTo>
                    <a:pt x="40" y="258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0" y="261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5" y="264"/>
                  </a:lnTo>
                  <a:lnTo>
                    <a:pt x="30" y="264"/>
                  </a:lnTo>
                  <a:lnTo>
                    <a:pt x="25" y="266"/>
                  </a:lnTo>
                  <a:lnTo>
                    <a:pt x="23" y="267"/>
                  </a:lnTo>
                  <a:lnTo>
                    <a:pt x="23" y="268"/>
                  </a:lnTo>
                  <a:lnTo>
                    <a:pt x="19" y="269"/>
                  </a:lnTo>
                  <a:lnTo>
                    <a:pt x="15" y="269"/>
                  </a:lnTo>
                  <a:lnTo>
                    <a:pt x="15" y="270"/>
                  </a:lnTo>
                  <a:lnTo>
                    <a:pt x="14" y="270"/>
                  </a:lnTo>
                  <a:lnTo>
                    <a:pt x="14" y="268"/>
                  </a:lnTo>
                  <a:lnTo>
                    <a:pt x="17" y="268"/>
                  </a:lnTo>
                  <a:lnTo>
                    <a:pt x="17" y="266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9" y="264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1" y="261"/>
                  </a:lnTo>
                  <a:lnTo>
                    <a:pt x="23" y="258"/>
                  </a:lnTo>
                  <a:lnTo>
                    <a:pt x="24" y="258"/>
                  </a:lnTo>
                  <a:lnTo>
                    <a:pt x="24" y="260"/>
                  </a:lnTo>
                  <a:lnTo>
                    <a:pt x="25" y="260"/>
                  </a:lnTo>
                  <a:lnTo>
                    <a:pt x="27" y="258"/>
                  </a:lnTo>
                  <a:lnTo>
                    <a:pt x="29" y="258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6"/>
                  </a:lnTo>
                  <a:lnTo>
                    <a:pt x="29" y="256"/>
                  </a:lnTo>
                  <a:lnTo>
                    <a:pt x="29" y="255"/>
                  </a:lnTo>
                  <a:lnTo>
                    <a:pt x="30" y="255"/>
                  </a:lnTo>
                  <a:lnTo>
                    <a:pt x="31" y="254"/>
                  </a:lnTo>
                  <a:lnTo>
                    <a:pt x="33" y="254"/>
                  </a:lnTo>
                  <a:lnTo>
                    <a:pt x="34" y="252"/>
                  </a:lnTo>
                  <a:lnTo>
                    <a:pt x="36" y="251"/>
                  </a:lnTo>
                  <a:lnTo>
                    <a:pt x="37" y="251"/>
                  </a:lnTo>
                  <a:lnTo>
                    <a:pt x="37" y="250"/>
                  </a:lnTo>
                  <a:lnTo>
                    <a:pt x="35" y="251"/>
                  </a:lnTo>
                  <a:lnTo>
                    <a:pt x="30" y="252"/>
                  </a:lnTo>
                  <a:lnTo>
                    <a:pt x="29" y="254"/>
                  </a:lnTo>
                  <a:lnTo>
                    <a:pt x="27" y="254"/>
                  </a:lnTo>
                  <a:lnTo>
                    <a:pt x="27" y="255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4" y="255"/>
                  </a:lnTo>
                  <a:lnTo>
                    <a:pt x="23" y="255"/>
                  </a:lnTo>
                  <a:lnTo>
                    <a:pt x="21" y="257"/>
                  </a:lnTo>
                  <a:lnTo>
                    <a:pt x="18" y="257"/>
                  </a:lnTo>
                  <a:lnTo>
                    <a:pt x="17" y="258"/>
                  </a:lnTo>
                  <a:lnTo>
                    <a:pt x="16" y="258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58"/>
                  </a:lnTo>
                  <a:lnTo>
                    <a:pt x="11" y="257"/>
                  </a:lnTo>
                  <a:lnTo>
                    <a:pt x="12" y="256"/>
                  </a:lnTo>
                  <a:lnTo>
                    <a:pt x="12" y="254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5"/>
                  </a:lnTo>
                  <a:lnTo>
                    <a:pt x="6" y="256"/>
                  </a:lnTo>
                  <a:lnTo>
                    <a:pt x="5" y="256"/>
                  </a:lnTo>
                  <a:lnTo>
                    <a:pt x="6" y="254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3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6" y="246"/>
                  </a:lnTo>
                  <a:lnTo>
                    <a:pt x="6" y="248"/>
                  </a:lnTo>
                  <a:lnTo>
                    <a:pt x="8" y="248"/>
                  </a:lnTo>
                  <a:lnTo>
                    <a:pt x="5" y="250"/>
                  </a:lnTo>
                  <a:lnTo>
                    <a:pt x="9" y="249"/>
                  </a:lnTo>
                  <a:lnTo>
                    <a:pt x="10" y="248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8" y="245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9" y="243"/>
                  </a:lnTo>
                  <a:lnTo>
                    <a:pt x="10" y="243"/>
                  </a:lnTo>
                  <a:lnTo>
                    <a:pt x="11" y="242"/>
                  </a:lnTo>
                  <a:lnTo>
                    <a:pt x="12" y="242"/>
                  </a:lnTo>
                  <a:lnTo>
                    <a:pt x="15" y="241"/>
                  </a:lnTo>
                  <a:lnTo>
                    <a:pt x="18" y="239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23" y="237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7" y="235"/>
                  </a:lnTo>
                  <a:lnTo>
                    <a:pt x="30" y="233"/>
                  </a:lnTo>
                  <a:lnTo>
                    <a:pt x="29" y="233"/>
                  </a:lnTo>
                  <a:lnTo>
                    <a:pt x="29" y="232"/>
                  </a:lnTo>
                  <a:lnTo>
                    <a:pt x="22" y="232"/>
                  </a:lnTo>
                  <a:lnTo>
                    <a:pt x="22" y="233"/>
                  </a:lnTo>
                  <a:lnTo>
                    <a:pt x="21" y="233"/>
                  </a:lnTo>
                  <a:lnTo>
                    <a:pt x="21" y="232"/>
                  </a:lnTo>
                  <a:lnTo>
                    <a:pt x="18" y="232"/>
                  </a:lnTo>
                  <a:lnTo>
                    <a:pt x="14" y="235"/>
                  </a:lnTo>
                  <a:lnTo>
                    <a:pt x="11" y="235"/>
                  </a:lnTo>
                  <a:lnTo>
                    <a:pt x="11" y="233"/>
                  </a:lnTo>
                  <a:lnTo>
                    <a:pt x="8" y="233"/>
                  </a:lnTo>
                  <a:lnTo>
                    <a:pt x="9" y="235"/>
                  </a:lnTo>
                  <a:lnTo>
                    <a:pt x="8" y="235"/>
                  </a:lnTo>
                  <a:lnTo>
                    <a:pt x="5" y="233"/>
                  </a:lnTo>
                  <a:lnTo>
                    <a:pt x="4" y="233"/>
                  </a:lnTo>
                  <a:lnTo>
                    <a:pt x="4" y="235"/>
                  </a:lnTo>
                  <a:lnTo>
                    <a:pt x="3" y="236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2" y="229"/>
                  </a:lnTo>
                  <a:lnTo>
                    <a:pt x="3" y="229"/>
                  </a:lnTo>
                  <a:lnTo>
                    <a:pt x="3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5" y="227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2" y="223"/>
                  </a:lnTo>
                  <a:lnTo>
                    <a:pt x="14" y="223"/>
                  </a:lnTo>
                  <a:lnTo>
                    <a:pt x="14" y="226"/>
                  </a:lnTo>
                  <a:lnTo>
                    <a:pt x="16" y="225"/>
                  </a:lnTo>
                  <a:lnTo>
                    <a:pt x="17" y="225"/>
                  </a:lnTo>
                  <a:lnTo>
                    <a:pt x="18" y="224"/>
                  </a:lnTo>
                  <a:lnTo>
                    <a:pt x="18" y="223"/>
                  </a:lnTo>
                  <a:lnTo>
                    <a:pt x="17" y="221"/>
                  </a:lnTo>
                  <a:lnTo>
                    <a:pt x="19" y="220"/>
                  </a:lnTo>
                  <a:lnTo>
                    <a:pt x="19" y="225"/>
                  </a:lnTo>
                  <a:lnTo>
                    <a:pt x="21" y="225"/>
                  </a:lnTo>
                  <a:lnTo>
                    <a:pt x="22" y="226"/>
                  </a:lnTo>
                  <a:lnTo>
                    <a:pt x="25" y="226"/>
                  </a:lnTo>
                  <a:lnTo>
                    <a:pt x="28" y="224"/>
                  </a:lnTo>
                  <a:lnTo>
                    <a:pt x="28" y="225"/>
                  </a:lnTo>
                  <a:lnTo>
                    <a:pt x="31" y="225"/>
                  </a:lnTo>
                  <a:lnTo>
                    <a:pt x="30" y="224"/>
                  </a:lnTo>
                  <a:lnTo>
                    <a:pt x="25" y="224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8" y="221"/>
                  </a:lnTo>
                  <a:lnTo>
                    <a:pt x="27" y="220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3" y="214"/>
                  </a:lnTo>
                  <a:lnTo>
                    <a:pt x="22" y="214"/>
                  </a:lnTo>
                  <a:lnTo>
                    <a:pt x="23" y="213"/>
                  </a:lnTo>
                  <a:lnTo>
                    <a:pt x="27" y="213"/>
                  </a:lnTo>
                  <a:lnTo>
                    <a:pt x="30" y="211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5" y="209"/>
                  </a:lnTo>
                  <a:lnTo>
                    <a:pt x="35" y="208"/>
                  </a:lnTo>
                  <a:lnTo>
                    <a:pt x="34" y="208"/>
                  </a:lnTo>
                  <a:lnTo>
                    <a:pt x="34" y="203"/>
                  </a:lnTo>
                  <a:lnTo>
                    <a:pt x="35" y="202"/>
                  </a:lnTo>
                  <a:lnTo>
                    <a:pt x="41" y="202"/>
                  </a:lnTo>
                  <a:lnTo>
                    <a:pt x="42" y="203"/>
                  </a:lnTo>
                  <a:lnTo>
                    <a:pt x="43" y="203"/>
                  </a:lnTo>
                  <a:lnTo>
                    <a:pt x="43" y="202"/>
                  </a:lnTo>
                  <a:lnTo>
                    <a:pt x="53" y="202"/>
                  </a:lnTo>
                  <a:lnTo>
                    <a:pt x="54" y="201"/>
                  </a:lnTo>
                  <a:lnTo>
                    <a:pt x="59" y="199"/>
                  </a:lnTo>
                  <a:lnTo>
                    <a:pt x="60" y="199"/>
                  </a:lnTo>
                  <a:lnTo>
                    <a:pt x="61" y="200"/>
                  </a:lnTo>
                  <a:lnTo>
                    <a:pt x="64" y="198"/>
                  </a:lnTo>
                  <a:lnTo>
                    <a:pt x="71" y="196"/>
                  </a:lnTo>
                  <a:lnTo>
                    <a:pt x="73" y="195"/>
                  </a:lnTo>
                  <a:lnTo>
                    <a:pt x="70" y="195"/>
                  </a:lnTo>
                  <a:lnTo>
                    <a:pt x="68" y="194"/>
                  </a:lnTo>
                  <a:lnTo>
                    <a:pt x="65" y="195"/>
                  </a:lnTo>
                  <a:lnTo>
                    <a:pt x="64" y="194"/>
                  </a:lnTo>
                  <a:lnTo>
                    <a:pt x="65" y="193"/>
                  </a:lnTo>
                  <a:lnTo>
                    <a:pt x="65" y="192"/>
                  </a:lnTo>
                  <a:lnTo>
                    <a:pt x="64" y="190"/>
                  </a:lnTo>
                  <a:lnTo>
                    <a:pt x="65" y="189"/>
                  </a:lnTo>
                  <a:lnTo>
                    <a:pt x="65" y="188"/>
                  </a:lnTo>
                  <a:lnTo>
                    <a:pt x="64" y="189"/>
                  </a:lnTo>
                  <a:lnTo>
                    <a:pt x="62" y="189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0" y="194"/>
                  </a:lnTo>
                  <a:lnTo>
                    <a:pt x="56" y="199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0" y="201"/>
                  </a:lnTo>
                  <a:lnTo>
                    <a:pt x="48" y="201"/>
                  </a:lnTo>
                  <a:lnTo>
                    <a:pt x="50" y="199"/>
                  </a:lnTo>
                  <a:lnTo>
                    <a:pt x="50" y="198"/>
                  </a:lnTo>
                  <a:lnTo>
                    <a:pt x="49" y="199"/>
                  </a:lnTo>
                  <a:lnTo>
                    <a:pt x="46" y="200"/>
                  </a:lnTo>
                  <a:lnTo>
                    <a:pt x="42" y="200"/>
                  </a:lnTo>
                  <a:lnTo>
                    <a:pt x="42" y="199"/>
                  </a:lnTo>
                  <a:lnTo>
                    <a:pt x="40" y="199"/>
                  </a:lnTo>
                  <a:lnTo>
                    <a:pt x="40" y="196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202"/>
                  </a:lnTo>
                  <a:lnTo>
                    <a:pt x="30" y="202"/>
                  </a:lnTo>
                  <a:lnTo>
                    <a:pt x="23" y="203"/>
                  </a:lnTo>
                  <a:lnTo>
                    <a:pt x="25" y="201"/>
                  </a:lnTo>
                  <a:lnTo>
                    <a:pt x="28" y="201"/>
                  </a:lnTo>
                  <a:lnTo>
                    <a:pt x="36" y="193"/>
                  </a:lnTo>
                  <a:lnTo>
                    <a:pt x="36" y="192"/>
                  </a:lnTo>
                  <a:lnTo>
                    <a:pt x="37" y="192"/>
                  </a:lnTo>
                  <a:lnTo>
                    <a:pt x="37" y="190"/>
                  </a:lnTo>
                  <a:lnTo>
                    <a:pt x="41" y="190"/>
                  </a:lnTo>
                  <a:lnTo>
                    <a:pt x="41" y="189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3" y="186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7" y="178"/>
                  </a:lnTo>
                  <a:lnTo>
                    <a:pt x="47" y="177"/>
                  </a:lnTo>
                  <a:lnTo>
                    <a:pt x="42" y="177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6" y="172"/>
                  </a:lnTo>
                  <a:lnTo>
                    <a:pt x="46" y="171"/>
                  </a:lnTo>
                  <a:lnTo>
                    <a:pt x="48" y="168"/>
                  </a:lnTo>
                  <a:lnTo>
                    <a:pt x="49" y="166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2" y="162"/>
                  </a:lnTo>
                  <a:lnTo>
                    <a:pt x="55" y="165"/>
                  </a:lnTo>
                  <a:lnTo>
                    <a:pt x="56" y="165"/>
                  </a:lnTo>
                  <a:lnTo>
                    <a:pt x="58" y="164"/>
                  </a:lnTo>
                  <a:lnTo>
                    <a:pt x="59" y="164"/>
                  </a:lnTo>
                  <a:lnTo>
                    <a:pt x="59" y="163"/>
                  </a:lnTo>
                  <a:lnTo>
                    <a:pt x="56" y="162"/>
                  </a:lnTo>
                  <a:lnTo>
                    <a:pt x="60" y="162"/>
                  </a:lnTo>
                  <a:lnTo>
                    <a:pt x="61" y="163"/>
                  </a:lnTo>
                  <a:lnTo>
                    <a:pt x="62" y="163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5" y="163"/>
                  </a:lnTo>
                  <a:lnTo>
                    <a:pt x="65" y="160"/>
                  </a:lnTo>
                  <a:lnTo>
                    <a:pt x="64" y="160"/>
                  </a:lnTo>
                  <a:lnTo>
                    <a:pt x="65" y="159"/>
                  </a:lnTo>
                  <a:lnTo>
                    <a:pt x="65" y="158"/>
                  </a:lnTo>
                  <a:lnTo>
                    <a:pt x="66" y="158"/>
                  </a:lnTo>
                  <a:lnTo>
                    <a:pt x="67" y="157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1" y="158"/>
                  </a:lnTo>
                  <a:lnTo>
                    <a:pt x="60" y="157"/>
                  </a:lnTo>
                  <a:lnTo>
                    <a:pt x="62" y="157"/>
                  </a:lnTo>
                  <a:lnTo>
                    <a:pt x="64" y="156"/>
                  </a:lnTo>
                  <a:lnTo>
                    <a:pt x="62" y="156"/>
                  </a:lnTo>
                  <a:lnTo>
                    <a:pt x="64" y="155"/>
                  </a:lnTo>
                  <a:lnTo>
                    <a:pt x="65" y="155"/>
                  </a:lnTo>
                  <a:lnTo>
                    <a:pt x="61" y="153"/>
                  </a:lnTo>
                  <a:lnTo>
                    <a:pt x="60" y="153"/>
                  </a:lnTo>
                  <a:lnTo>
                    <a:pt x="59" y="155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43" y="157"/>
                  </a:lnTo>
                  <a:lnTo>
                    <a:pt x="40" y="157"/>
                  </a:lnTo>
                  <a:lnTo>
                    <a:pt x="40" y="156"/>
                  </a:lnTo>
                  <a:lnTo>
                    <a:pt x="39" y="155"/>
                  </a:lnTo>
                  <a:lnTo>
                    <a:pt x="39" y="152"/>
                  </a:lnTo>
                  <a:lnTo>
                    <a:pt x="37" y="153"/>
                  </a:lnTo>
                  <a:lnTo>
                    <a:pt x="37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9" y="150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7" y="146"/>
                  </a:lnTo>
                  <a:lnTo>
                    <a:pt x="36" y="146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3" y="149"/>
                  </a:lnTo>
                  <a:lnTo>
                    <a:pt x="31" y="150"/>
                  </a:lnTo>
                  <a:lnTo>
                    <a:pt x="31" y="151"/>
                  </a:lnTo>
                  <a:lnTo>
                    <a:pt x="29" y="152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7" y="147"/>
                  </a:lnTo>
                  <a:lnTo>
                    <a:pt x="29" y="146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7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4" y="143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19" y="146"/>
                  </a:lnTo>
                  <a:lnTo>
                    <a:pt x="18" y="145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8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7" y="139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5" y="133"/>
                  </a:lnTo>
                  <a:lnTo>
                    <a:pt x="19" y="133"/>
                  </a:lnTo>
                  <a:lnTo>
                    <a:pt x="19" y="134"/>
                  </a:lnTo>
                  <a:lnTo>
                    <a:pt x="21" y="134"/>
                  </a:lnTo>
                  <a:lnTo>
                    <a:pt x="21" y="133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24" y="131"/>
                  </a:lnTo>
                  <a:lnTo>
                    <a:pt x="25" y="129"/>
                  </a:lnTo>
                  <a:lnTo>
                    <a:pt x="28" y="129"/>
                  </a:lnTo>
                  <a:lnTo>
                    <a:pt x="29" y="131"/>
                  </a:lnTo>
                  <a:lnTo>
                    <a:pt x="33" y="131"/>
                  </a:lnTo>
                  <a:lnTo>
                    <a:pt x="33" y="129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3" y="122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7" y="117"/>
                  </a:lnTo>
                  <a:lnTo>
                    <a:pt x="30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6" y="115"/>
                  </a:lnTo>
                  <a:lnTo>
                    <a:pt x="37" y="114"/>
                  </a:lnTo>
                  <a:lnTo>
                    <a:pt x="36" y="114"/>
                  </a:lnTo>
                  <a:lnTo>
                    <a:pt x="39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0" y="109"/>
                  </a:lnTo>
                  <a:lnTo>
                    <a:pt x="27" y="112"/>
                  </a:lnTo>
                  <a:lnTo>
                    <a:pt x="24" y="112"/>
                  </a:lnTo>
                  <a:lnTo>
                    <a:pt x="22" y="110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8" y="106"/>
                  </a:lnTo>
                  <a:lnTo>
                    <a:pt x="17" y="104"/>
                  </a:lnTo>
                  <a:lnTo>
                    <a:pt x="12" y="104"/>
                  </a:lnTo>
                  <a:lnTo>
                    <a:pt x="10" y="103"/>
                  </a:lnTo>
                  <a:lnTo>
                    <a:pt x="11" y="103"/>
                  </a:lnTo>
                  <a:lnTo>
                    <a:pt x="11" y="102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2" y="101"/>
                  </a:lnTo>
                  <a:lnTo>
                    <a:pt x="23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3" y="104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3" y="106"/>
                  </a:lnTo>
                  <a:lnTo>
                    <a:pt x="25" y="10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3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1" y="95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7" y="82"/>
                  </a:lnTo>
                  <a:lnTo>
                    <a:pt x="28" y="83"/>
                  </a:lnTo>
                  <a:lnTo>
                    <a:pt x="29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30" y="78"/>
                  </a:lnTo>
                  <a:lnTo>
                    <a:pt x="31" y="79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5"/>
                  </a:lnTo>
                  <a:lnTo>
                    <a:pt x="53" y="85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89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3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86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84" y="82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1" y="79"/>
                  </a:lnTo>
                  <a:lnTo>
                    <a:pt x="83" y="79"/>
                  </a:lnTo>
                  <a:lnTo>
                    <a:pt x="83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79" y="75"/>
                  </a:lnTo>
                  <a:lnTo>
                    <a:pt x="84" y="71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6" y="70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92" y="67"/>
                  </a:lnTo>
                  <a:lnTo>
                    <a:pt x="95" y="66"/>
                  </a:lnTo>
                  <a:lnTo>
                    <a:pt x="96" y="66"/>
                  </a:lnTo>
                  <a:lnTo>
                    <a:pt x="96" y="65"/>
                  </a:lnTo>
                  <a:lnTo>
                    <a:pt x="93" y="65"/>
                  </a:lnTo>
                  <a:lnTo>
                    <a:pt x="93" y="64"/>
                  </a:lnTo>
                  <a:lnTo>
                    <a:pt x="96" y="63"/>
                  </a:lnTo>
                  <a:lnTo>
                    <a:pt x="96" y="60"/>
                  </a:lnTo>
                  <a:lnTo>
                    <a:pt x="97" y="59"/>
                  </a:lnTo>
                  <a:lnTo>
                    <a:pt x="97" y="58"/>
                  </a:lnTo>
                  <a:lnTo>
                    <a:pt x="98" y="58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8" y="55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58"/>
                  </a:lnTo>
                  <a:lnTo>
                    <a:pt x="92" y="58"/>
                  </a:lnTo>
                  <a:lnTo>
                    <a:pt x="92" y="55"/>
                  </a:lnTo>
                  <a:lnTo>
                    <a:pt x="91" y="55"/>
                  </a:lnTo>
                  <a:lnTo>
                    <a:pt x="90" y="58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6" y="57"/>
                  </a:lnTo>
                  <a:lnTo>
                    <a:pt x="86" y="55"/>
                  </a:lnTo>
                  <a:lnTo>
                    <a:pt x="85" y="57"/>
                  </a:lnTo>
                  <a:lnTo>
                    <a:pt x="85" y="58"/>
                  </a:lnTo>
                  <a:lnTo>
                    <a:pt x="84" y="58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80" y="58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72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3" y="51"/>
                  </a:lnTo>
                  <a:lnTo>
                    <a:pt x="73" y="49"/>
                  </a:lnTo>
                  <a:lnTo>
                    <a:pt x="77" y="47"/>
                  </a:lnTo>
                  <a:lnTo>
                    <a:pt x="78" y="46"/>
                  </a:lnTo>
                  <a:lnTo>
                    <a:pt x="81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84" y="43"/>
                  </a:lnTo>
                  <a:lnTo>
                    <a:pt x="81" y="42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4" y="40"/>
                  </a:lnTo>
                  <a:lnTo>
                    <a:pt x="85" y="41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91" y="39"/>
                  </a:lnTo>
                  <a:lnTo>
                    <a:pt x="91" y="37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7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9" y="27"/>
                  </a:lnTo>
                  <a:lnTo>
                    <a:pt x="90" y="24"/>
                  </a:lnTo>
                  <a:lnTo>
                    <a:pt x="90" y="27"/>
                  </a:lnTo>
                  <a:lnTo>
                    <a:pt x="91" y="27"/>
                  </a:lnTo>
                  <a:lnTo>
                    <a:pt x="91" y="21"/>
                  </a:lnTo>
                  <a:lnTo>
                    <a:pt x="92" y="18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8" y="17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0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2" y="11"/>
                  </a:lnTo>
                  <a:lnTo>
                    <a:pt x="114" y="11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7" y="21"/>
                  </a:lnTo>
                  <a:lnTo>
                    <a:pt x="118" y="20"/>
                  </a:lnTo>
                  <a:lnTo>
                    <a:pt x="118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5" y="15"/>
                  </a:lnTo>
                  <a:lnTo>
                    <a:pt x="114" y="15"/>
                  </a:lnTo>
                  <a:lnTo>
                    <a:pt x="114" y="14"/>
                  </a:lnTo>
                  <a:lnTo>
                    <a:pt x="115" y="11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20" y="10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2" y="24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2" y="28"/>
                  </a:lnTo>
                  <a:lnTo>
                    <a:pt x="120" y="29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8" y="23"/>
                  </a:lnTo>
                  <a:lnTo>
                    <a:pt x="127" y="22"/>
                  </a:lnTo>
                  <a:lnTo>
                    <a:pt x="127" y="18"/>
                  </a:lnTo>
                  <a:lnTo>
                    <a:pt x="126" y="16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4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6" y="9"/>
                  </a:lnTo>
                  <a:lnTo>
                    <a:pt x="133" y="6"/>
                  </a:lnTo>
                  <a:lnTo>
                    <a:pt x="131" y="4"/>
                  </a:lnTo>
                  <a:lnTo>
                    <a:pt x="131" y="3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3894553" y="4437052"/>
              <a:ext cx="454025" cy="2778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14" y="3"/>
                </a:cxn>
                <a:cxn ang="0">
                  <a:pos x="223" y="1"/>
                </a:cxn>
                <a:cxn ang="0">
                  <a:pos x="232" y="4"/>
                </a:cxn>
                <a:cxn ang="0">
                  <a:pos x="245" y="13"/>
                </a:cxn>
                <a:cxn ang="0">
                  <a:pos x="261" y="10"/>
                </a:cxn>
                <a:cxn ang="0">
                  <a:pos x="266" y="21"/>
                </a:cxn>
                <a:cxn ang="0">
                  <a:pos x="274" y="28"/>
                </a:cxn>
                <a:cxn ang="0">
                  <a:pos x="285" y="31"/>
                </a:cxn>
                <a:cxn ang="0">
                  <a:pos x="286" y="40"/>
                </a:cxn>
                <a:cxn ang="0">
                  <a:pos x="271" y="51"/>
                </a:cxn>
                <a:cxn ang="0">
                  <a:pos x="256" y="59"/>
                </a:cxn>
                <a:cxn ang="0">
                  <a:pos x="245" y="76"/>
                </a:cxn>
                <a:cxn ang="0">
                  <a:pos x="239" y="89"/>
                </a:cxn>
                <a:cxn ang="0">
                  <a:pos x="235" y="98"/>
                </a:cxn>
                <a:cxn ang="0">
                  <a:pos x="231" y="108"/>
                </a:cxn>
                <a:cxn ang="0">
                  <a:pos x="229" y="117"/>
                </a:cxn>
                <a:cxn ang="0">
                  <a:pos x="219" y="127"/>
                </a:cxn>
                <a:cxn ang="0">
                  <a:pos x="214" y="136"/>
                </a:cxn>
                <a:cxn ang="0">
                  <a:pos x="208" y="145"/>
                </a:cxn>
                <a:cxn ang="0">
                  <a:pos x="201" y="143"/>
                </a:cxn>
                <a:cxn ang="0">
                  <a:pos x="194" y="150"/>
                </a:cxn>
                <a:cxn ang="0">
                  <a:pos x="176" y="150"/>
                </a:cxn>
                <a:cxn ang="0">
                  <a:pos x="164" y="150"/>
                </a:cxn>
                <a:cxn ang="0">
                  <a:pos x="151" y="149"/>
                </a:cxn>
                <a:cxn ang="0">
                  <a:pos x="142" y="154"/>
                </a:cxn>
                <a:cxn ang="0">
                  <a:pos x="134" y="158"/>
                </a:cxn>
                <a:cxn ang="0">
                  <a:pos x="125" y="158"/>
                </a:cxn>
                <a:cxn ang="0">
                  <a:pos x="114" y="166"/>
                </a:cxn>
                <a:cxn ang="0">
                  <a:pos x="107" y="167"/>
                </a:cxn>
                <a:cxn ang="0">
                  <a:pos x="96" y="175"/>
                </a:cxn>
                <a:cxn ang="0">
                  <a:pos x="75" y="173"/>
                </a:cxn>
                <a:cxn ang="0">
                  <a:pos x="56" y="163"/>
                </a:cxn>
                <a:cxn ang="0">
                  <a:pos x="50" y="157"/>
                </a:cxn>
                <a:cxn ang="0">
                  <a:pos x="37" y="147"/>
                </a:cxn>
                <a:cxn ang="0">
                  <a:pos x="27" y="135"/>
                </a:cxn>
                <a:cxn ang="0">
                  <a:pos x="20" y="131"/>
                </a:cxn>
                <a:cxn ang="0">
                  <a:pos x="12" y="121"/>
                </a:cxn>
                <a:cxn ang="0">
                  <a:pos x="9" y="111"/>
                </a:cxn>
                <a:cxn ang="0">
                  <a:pos x="3" y="104"/>
                </a:cxn>
                <a:cxn ang="0">
                  <a:pos x="13" y="98"/>
                </a:cxn>
                <a:cxn ang="0">
                  <a:pos x="16" y="94"/>
                </a:cxn>
                <a:cxn ang="0">
                  <a:pos x="14" y="87"/>
                </a:cxn>
                <a:cxn ang="0">
                  <a:pos x="14" y="77"/>
                </a:cxn>
                <a:cxn ang="0">
                  <a:pos x="22" y="68"/>
                </a:cxn>
                <a:cxn ang="0">
                  <a:pos x="20" y="59"/>
                </a:cxn>
                <a:cxn ang="0">
                  <a:pos x="18" y="55"/>
                </a:cxn>
                <a:cxn ang="0">
                  <a:pos x="25" y="52"/>
                </a:cxn>
                <a:cxn ang="0">
                  <a:pos x="32" y="56"/>
                </a:cxn>
                <a:cxn ang="0">
                  <a:pos x="39" y="46"/>
                </a:cxn>
                <a:cxn ang="0">
                  <a:pos x="43" y="39"/>
                </a:cxn>
                <a:cxn ang="0">
                  <a:pos x="52" y="35"/>
                </a:cxn>
                <a:cxn ang="0">
                  <a:pos x="65" y="47"/>
                </a:cxn>
                <a:cxn ang="0">
                  <a:pos x="103" y="49"/>
                </a:cxn>
                <a:cxn ang="0">
                  <a:pos x="115" y="46"/>
                </a:cxn>
                <a:cxn ang="0">
                  <a:pos x="120" y="32"/>
                </a:cxn>
                <a:cxn ang="0">
                  <a:pos x="143" y="27"/>
                </a:cxn>
                <a:cxn ang="0">
                  <a:pos x="151" y="24"/>
                </a:cxn>
                <a:cxn ang="0">
                  <a:pos x="164" y="26"/>
                </a:cxn>
                <a:cxn ang="0">
                  <a:pos x="170" y="20"/>
                </a:cxn>
                <a:cxn ang="0">
                  <a:pos x="182" y="9"/>
                </a:cxn>
                <a:cxn ang="0">
                  <a:pos x="189" y="2"/>
                </a:cxn>
              </a:cxnLst>
              <a:rect l="0" t="0" r="r" b="b"/>
              <a:pathLst>
                <a:path w="286" h="175">
                  <a:moveTo>
                    <a:pt x="121" y="163"/>
                  </a:moveTo>
                  <a:lnTo>
                    <a:pt x="123" y="163"/>
                  </a:lnTo>
                  <a:lnTo>
                    <a:pt x="123" y="164"/>
                  </a:lnTo>
                  <a:lnTo>
                    <a:pt x="121" y="164"/>
                  </a:lnTo>
                  <a:lnTo>
                    <a:pt x="121" y="163"/>
                  </a:lnTo>
                  <a:close/>
                  <a:moveTo>
                    <a:pt x="198" y="0"/>
                  </a:moveTo>
                  <a:lnTo>
                    <a:pt x="199" y="0"/>
                  </a:lnTo>
                  <a:lnTo>
                    <a:pt x="200" y="1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1" y="4"/>
                  </a:lnTo>
                  <a:lnTo>
                    <a:pt x="212" y="4"/>
                  </a:lnTo>
                  <a:lnTo>
                    <a:pt x="214" y="3"/>
                  </a:lnTo>
                  <a:lnTo>
                    <a:pt x="218" y="3"/>
                  </a:lnTo>
                  <a:lnTo>
                    <a:pt x="218" y="4"/>
                  </a:lnTo>
                  <a:lnTo>
                    <a:pt x="219" y="3"/>
                  </a:lnTo>
                  <a:lnTo>
                    <a:pt x="219" y="2"/>
                  </a:lnTo>
                  <a:lnTo>
                    <a:pt x="220" y="2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7" y="1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29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3" y="8"/>
                  </a:lnTo>
                  <a:lnTo>
                    <a:pt x="236" y="12"/>
                  </a:lnTo>
                  <a:lnTo>
                    <a:pt x="239" y="15"/>
                  </a:lnTo>
                  <a:lnTo>
                    <a:pt x="240" y="14"/>
                  </a:lnTo>
                  <a:lnTo>
                    <a:pt x="243" y="13"/>
                  </a:lnTo>
                  <a:lnTo>
                    <a:pt x="245" y="13"/>
                  </a:lnTo>
                  <a:lnTo>
                    <a:pt x="246" y="12"/>
                  </a:lnTo>
                  <a:lnTo>
                    <a:pt x="254" y="12"/>
                  </a:lnTo>
                  <a:lnTo>
                    <a:pt x="255" y="10"/>
                  </a:lnTo>
                  <a:lnTo>
                    <a:pt x="256" y="10"/>
                  </a:lnTo>
                  <a:lnTo>
                    <a:pt x="256" y="9"/>
                  </a:lnTo>
                  <a:lnTo>
                    <a:pt x="260" y="9"/>
                  </a:lnTo>
                  <a:lnTo>
                    <a:pt x="261" y="10"/>
                  </a:lnTo>
                  <a:lnTo>
                    <a:pt x="260" y="12"/>
                  </a:lnTo>
                  <a:lnTo>
                    <a:pt x="260" y="13"/>
                  </a:lnTo>
                  <a:lnTo>
                    <a:pt x="262" y="13"/>
                  </a:lnTo>
                  <a:lnTo>
                    <a:pt x="262" y="18"/>
                  </a:lnTo>
                  <a:lnTo>
                    <a:pt x="264" y="20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20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9" y="20"/>
                  </a:lnTo>
                  <a:lnTo>
                    <a:pt x="273" y="25"/>
                  </a:lnTo>
                  <a:lnTo>
                    <a:pt x="273" y="26"/>
                  </a:lnTo>
                  <a:lnTo>
                    <a:pt x="274" y="28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0" y="28"/>
                  </a:lnTo>
                  <a:lnTo>
                    <a:pt x="281" y="28"/>
                  </a:lnTo>
                  <a:lnTo>
                    <a:pt x="281" y="30"/>
                  </a:lnTo>
                  <a:lnTo>
                    <a:pt x="283" y="30"/>
                  </a:lnTo>
                  <a:lnTo>
                    <a:pt x="285" y="31"/>
                  </a:lnTo>
                  <a:lnTo>
                    <a:pt x="285" y="32"/>
                  </a:lnTo>
                  <a:lnTo>
                    <a:pt x="286" y="33"/>
                  </a:lnTo>
                  <a:lnTo>
                    <a:pt x="286" y="34"/>
                  </a:lnTo>
                  <a:lnTo>
                    <a:pt x="285" y="35"/>
                  </a:lnTo>
                  <a:lnTo>
                    <a:pt x="285" y="38"/>
                  </a:lnTo>
                  <a:lnTo>
                    <a:pt x="286" y="39"/>
                  </a:lnTo>
                  <a:lnTo>
                    <a:pt x="286" y="40"/>
                  </a:lnTo>
                  <a:lnTo>
                    <a:pt x="283" y="43"/>
                  </a:lnTo>
                  <a:lnTo>
                    <a:pt x="282" y="43"/>
                  </a:lnTo>
                  <a:lnTo>
                    <a:pt x="281" y="44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5" y="51"/>
                  </a:lnTo>
                  <a:lnTo>
                    <a:pt x="271" y="51"/>
                  </a:lnTo>
                  <a:lnTo>
                    <a:pt x="268" y="49"/>
                  </a:lnTo>
                  <a:lnTo>
                    <a:pt x="267" y="50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7" y="57"/>
                  </a:lnTo>
                  <a:lnTo>
                    <a:pt x="257" y="58"/>
                  </a:lnTo>
                  <a:lnTo>
                    <a:pt x="256" y="59"/>
                  </a:lnTo>
                  <a:lnTo>
                    <a:pt x="256" y="62"/>
                  </a:lnTo>
                  <a:lnTo>
                    <a:pt x="251" y="64"/>
                  </a:lnTo>
                  <a:lnTo>
                    <a:pt x="250" y="67"/>
                  </a:lnTo>
                  <a:lnTo>
                    <a:pt x="249" y="68"/>
                  </a:lnTo>
                  <a:lnTo>
                    <a:pt x="249" y="75"/>
                  </a:lnTo>
                  <a:lnTo>
                    <a:pt x="246" y="76"/>
                  </a:lnTo>
                  <a:lnTo>
                    <a:pt x="245" y="76"/>
                  </a:lnTo>
                  <a:lnTo>
                    <a:pt x="245" y="77"/>
                  </a:lnTo>
                  <a:lnTo>
                    <a:pt x="243" y="80"/>
                  </a:lnTo>
                  <a:lnTo>
                    <a:pt x="243" y="83"/>
                  </a:lnTo>
                  <a:lnTo>
                    <a:pt x="242" y="84"/>
                  </a:lnTo>
                  <a:lnTo>
                    <a:pt x="242" y="88"/>
                  </a:lnTo>
                  <a:lnTo>
                    <a:pt x="240" y="89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38" y="93"/>
                  </a:lnTo>
                  <a:lnTo>
                    <a:pt x="236" y="94"/>
                  </a:lnTo>
                  <a:lnTo>
                    <a:pt x="236" y="95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6" y="99"/>
                  </a:lnTo>
                  <a:lnTo>
                    <a:pt x="235" y="99"/>
                  </a:lnTo>
                  <a:lnTo>
                    <a:pt x="235" y="102"/>
                  </a:lnTo>
                  <a:lnTo>
                    <a:pt x="232" y="104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1" y="108"/>
                  </a:lnTo>
                  <a:lnTo>
                    <a:pt x="230" y="108"/>
                  </a:lnTo>
                  <a:lnTo>
                    <a:pt x="229" y="110"/>
                  </a:lnTo>
                  <a:lnTo>
                    <a:pt x="227" y="113"/>
                  </a:lnTo>
                  <a:lnTo>
                    <a:pt x="226" y="114"/>
                  </a:lnTo>
                  <a:lnTo>
                    <a:pt x="227" y="114"/>
                  </a:lnTo>
                  <a:lnTo>
                    <a:pt x="229" y="115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4" y="121"/>
                  </a:lnTo>
                  <a:lnTo>
                    <a:pt x="220" y="121"/>
                  </a:lnTo>
                  <a:lnTo>
                    <a:pt x="219" y="123"/>
                  </a:lnTo>
                  <a:lnTo>
                    <a:pt x="219" y="127"/>
                  </a:lnTo>
                  <a:lnTo>
                    <a:pt x="218" y="127"/>
                  </a:lnTo>
                  <a:lnTo>
                    <a:pt x="218" y="130"/>
                  </a:lnTo>
                  <a:lnTo>
                    <a:pt x="219" y="132"/>
                  </a:lnTo>
                  <a:lnTo>
                    <a:pt x="219" y="133"/>
                  </a:lnTo>
                  <a:lnTo>
                    <a:pt x="218" y="135"/>
                  </a:lnTo>
                  <a:lnTo>
                    <a:pt x="215" y="135"/>
                  </a:lnTo>
                  <a:lnTo>
                    <a:pt x="214" y="136"/>
                  </a:lnTo>
                  <a:lnTo>
                    <a:pt x="214" y="139"/>
                  </a:lnTo>
                  <a:lnTo>
                    <a:pt x="213" y="141"/>
                  </a:lnTo>
                  <a:lnTo>
                    <a:pt x="213" y="143"/>
                  </a:lnTo>
                  <a:lnTo>
                    <a:pt x="212" y="142"/>
                  </a:lnTo>
                  <a:lnTo>
                    <a:pt x="211" y="143"/>
                  </a:lnTo>
                  <a:lnTo>
                    <a:pt x="210" y="145"/>
                  </a:lnTo>
                  <a:lnTo>
                    <a:pt x="208" y="145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4" y="143"/>
                  </a:lnTo>
                  <a:lnTo>
                    <a:pt x="202" y="143"/>
                  </a:lnTo>
                  <a:lnTo>
                    <a:pt x="202" y="144"/>
                  </a:lnTo>
                  <a:lnTo>
                    <a:pt x="201" y="144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6" y="145"/>
                  </a:lnTo>
                  <a:lnTo>
                    <a:pt x="195" y="145"/>
                  </a:lnTo>
                  <a:lnTo>
                    <a:pt x="196" y="147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3" y="151"/>
                  </a:lnTo>
                  <a:lnTo>
                    <a:pt x="189" y="151"/>
                  </a:lnTo>
                  <a:lnTo>
                    <a:pt x="188" y="150"/>
                  </a:lnTo>
                  <a:lnTo>
                    <a:pt x="186" y="149"/>
                  </a:lnTo>
                  <a:lnTo>
                    <a:pt x="184" y="149"/>
                  </a:lnTo>
                  <a:lnTo>
                    <a:pt x="183" y="150"/>
                  </a:lnTo>
                  <a:lnTo>
                    <a:pt x="176" y="150"/>
                  </a:lnTo>
                  <a:lnTo>
                    <a:pt x="175" y="153"/>
                  </a:lnTo>
                  <a:lnTo>
                    <a:pt x="173" y="151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70" y="151"/>
                  </a:lnTo>
                  <a:lnTo>
                    <a:pt x="170" y="150"/>
                  </a:lnTo>
                  <a:lnTo>
                    <a:pt x="164" y="150"/>
                  </a:lnTo>
                  <a:lnTo>
                    <a:pt x="162" y="149"/>
                  </a:lnTo>
                  <a:lnTo>
                    <a:pt x="161" y="150"/>
                  </a:lnTo>
                  <a:lnTo>
                    <a:pt x="159" y="150"/>
                  </a:lnTo>
                  <a:lnTo>
                    <a:pt x="156" y="151"/>
                  </a:lnTo>
                  <a:lnTo>
                    <a:pt x="155" y="151"/>
                  </a:lnTo>
                  <a:lnTo>
                    <a:pt x="152" y="150"/>
                  </a:lnTo>
                  <a:lnTo>
                    <a:pt x="151" y="149"/>
                  </a:lnTo>
                  <a:lnTo>
                    <a:pt x="146" y="149"/>
                  </a:lnTo>
                  <a:lnTo>
                    <a:pt x="145" y="150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4" y="153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5"/>
                  </a:lnTo>
                  <a:lnTo>
                    <a:pt x="140" y="155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36" y="157"/>
                  </a:lnTo>
                  <a:lnTo>
                    <a:pt x="136" y="158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3" y="161"/>
                  </a:lnTo>
                  <a:lnTo>
                    <a:pt x="132" y="161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58"/>
                  </a:lnTo>
                  <a:lnTo>
                    <a:pt x="125" y="158"/>
                  </a:lnTo>
                  <a:lnTo>
                    <a:pt x="125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18" y="163"/>
                  </a:lnTo>
                  <a:lnTo>
                    <a:pt x="118" y="164"/>
                  </a:lnTo>
                  <a:lnTo>
                    <a:pt x="114" y="164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1" y="166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5" y="169"/>
                  </a:lnTo>
                  <a:lnTo>
                    <a:pt x="105" y="170"/>
                  </a:lnTo>
                  <a:lnTo>
                    <a:pt x="102" y="172"/>
                  </a:lnTo>
                  <a:lnTo>
                    <a:pt x="101" y="173"/>
                  </a:lnTo>
                  <a:lnTo>
                    <a:pt x="101" y="172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2" y="174"/>
                  </a:lnTo>
                  <a:lnTo>
                    <a:pt x="90" y="173"/>
                  </a:lnTo>
                  <a:lnTo>
                    <a:pt x="83" y="173"/>
                  </a:lnTo>
                  <a:lnTo>
                    <a:pt x="80" y="172"/>
                  </a:lnTo>
                  <a:lnTo>
                    <a:pt x="75" y="172"/>
                  </a:lnTo>
                  <a:lnTo>
                    <a:pt x="75" y="173"/>
                  </a:lnTo>
                  <a:lnTo>
                    <a:pt x="72" y="170"/>
                  </a:lnTo>
                  <a:lnTo>
                    <a:pt x="68" y="169"/>
                  </a:lnTo>
                  <a:lnTo>
                    <a:pt x="65" y="169"/>
                  </a:lnTo>
                  <a:lnTo>
                    <a:pt x="65" y="166"/>
                  </a:lnTo>
                  <a:lnTo>
                    <a:pt x="62" y="162"/>
                  </a:lnTo>
                  <a:lnTo>
                    <a:pt x="56" y="162"/>
                  </a:lnTo>
                  <a:lnTo>
                    <a:pt x="56" y="163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52" y="161"/>
                  </a:lnTo>
                  <a:lnTo>
                    <a:pt x="51" y="161"/>
                  </a:lnTo>
                  <a:lnTo>
                    <a:pt x="51" y="158"/>
                  </a:lnTo>
                  <a:lnTo>
                    <a:pt x="50" y="158"/>
                  </a:lnTo>
                  <a:lnTo>
                    <a:pt x="50" y="157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40" y="149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3" y="138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28" y="136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2" y="130"/>
                  </a:lnTo>
                  <a:lnTo>
                    <a:pt x="21" y="130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20" y="130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5"/>
                  </a:lnTo>
                  <a:lnTo>
                    <a:pt x="14" y="123"/>
                  </a:lnTo>
                  <a:lnTo>
                    <a:pt x="13" y="121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7"/>
                  </a:lnTo>
                  <a:lnTo>
                    <a:pt x="12" y="117"/>
                  </a:lnTo>
                  <a:lnTo>
                    <a:pt x="9" y="114"/>
                  </a:lnTo>
                  <a:lnTo>
                    <a:pt x="8" y="112"/>
                  </a:lnTo>
                  <a:lnTo>
                    <a:pt x="9" y="111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1" y="106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59"/>
                  </a:lnTo>
                  <a:lnTo>
                    <a:pt x="20" y="59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5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58" y="43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0" y="51"/>
                  </a:lnTo>
                  <a:lnTo>
                    <a:pt x="92" y="51"/>
                  </a:lnTo>
                  <a:lnTo>
                    <a:pt x="95" y="50"/>
                  </a:lnTo>
                  <a:lnTo>
                    <a:pt x="103" y="49"/>
                  </a:lnTo>
                  <a:lnTo>
                    <a:pt x="106" y="49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12" y="47"/>
                  </a:lnTo>
                  <a:lnTo>
                    <a:pt x="113" y="47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12" y="37"/>
                  </a:lnTo>
                  <a:lnTo>
                    <a:pt x="114" y="37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7" y="31"/>
                  </a:lnTo>
                  <a:lnTo>
                    <a:pt x="132" y="32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4" y="22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4"/>
                  </a:lnTo>
                  <a:lnTo>
                    <a:pt x="153" y="22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61" y="28"/>
                  </a:lnTo>
                  <a:lnTo>
                    <a:pt x="162" y="27"/>
                  </a:lnTo>
                  <a:lnTo>
                    <a:pt x="164" y="26"/>
                  </a:lnTo>
                  <a:lnTo>
                    <a:pt x="164" y="25"/>
                  </a:lnTo>
                  <a:lnTo>
                    <a:pt x="167" y="25"/>
                  </a:lnTo>
                  <a:lnTo>
                    <a:pt x="168" y="24"/>
                  </a:lnTo>
                  <a:lnTo>
                    <a:pt x="169" y="24"/>
                  </a:lnTo>
                  <a:lnTo>
                    <a:pt x="169" y="22"/>
                  </a:lnTo>
                  <a:lnTo>
                    <a:pt x="170" y="21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19"/>
                  </a:lnTo>
                  <a:lnTo>
                    <a:pt x="176" y="20"/>
                  </a:lnTo>
                  <a:lnTo>
                    <a:pt x="180" y="16"/>
                  </a:lnTo>
                  <a:lnTo>
                    <a:pt x="181" y="14"/>
                  </a:lnTo>
                  <a:lnTo>
                    <a:pt x="182" y="9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4132677" y="5084751"/>
              <a:ext cx="574675" cy="592136"/>
            </a:xfrm>
            <a:custGeom>
              <a:avLst/>
              <a:gdLst/>
              <a:ahLst/>
              <a:cxnLst>
                <a:cxn ang="0">
                  <a:pos x="191" y="339"/>
                </a:cxn>
                <a:cxn ang="0">
                  <a:pos x="268" y="351"/>
                </a:cxn>
                <a:cxn ang="0">
                  <a:pos x="208" y="357"/>
                </a:cxn>
                <a:cxn ang="0">
                  <a:pos x="318" y="326"/>
                </a:cxn>
                <a:cxn ang="0">
                  <a:pos x="139" y="292"/>
                </a:cxn>
                <a:cxn ang="0">
                  <a:pos x="348" y="313"/>
                </a:cxn>
                <a:cxn ang="0">
                  <a:pos x="329" y="289"/>
                </a:cxn>
                <a:cxn ang="0">
                  <a:pos x="346" y="282"/>
                </a:cxn>
                <a:cxn ang="0">
                  <a:pos x="200" y="274"/>
                </a:cxn>
                <a:cxn ang="0">
                  <a:pos x="211" y="270"/>
                </a:cxn>
                <a:cxn ang="0">
                  <a:pos x="270" y="264"/>
                </a:cxn>
                <a:cxn ang="0">
                  <a:pos x="306" y="255"/>
                </a:cxn>
                <a:cxn ang="0">
                  <a:pos x="232" y="255"/>
                </a:cxn>
                <a:cxn ang="0">
                  <a:pos x="204" y="252"/>
                </a:cxn>
                <a:cxn ang="0">
                  <a:pos x="203" y="238"/>
                </a:cxn>
                <a:cxn ang="0">
                  <a:pos x="162" y="231"/>
                </a:cxn>
                <a:cxn ang="0">
                  <a:pos x="232" y="226"/>
                </a:cxn>
                <a:cxn ang="0">
                  <a:pos x="309" y="219"/>
                </a:cxn>
                <a:cxn ang="0">
                  <a:pos x="50" y="222"/>
                </a:cxn>
                <a:cxn ang="0">
                  <a:pos x="216" y="213"/>
                </a:cxn>
                <a:cxn ang="0">
                  <a:pos x="45" y="185"/>
                </a:cxn>
                <a:cxn ang="0">
                  <a:pos x="38" y="186"/>
                </a:cxn>
                <a:cxn ang="0">
                  <a:pos x="266" y="195"/>
                </a:cxn>
                <a:cxn ang="0">
                  <a:pos x="54" y="172"/>
                </a:cxn>
                <a:cxn ang="0">
                  <a:pos x="141" y="159"/>
                </a:cxn>
                <a:cxn ang="0">
                  <a:pos x="160" y="154"/>
                </a:cxn>
                <a:cxn ang="0">
                  <a:pos x="206" y="208"/>
                </a:cxn>
                <a:cxn ang="0">
                  <a:pos x="161" y="171"/>
                </a:cxn>
                <a:cxn ang="0">
                  <a:pos x="161" y="140"/>
                </a:cxn>
                <a:cxn ang="0">
                  <a:pos x="282" y="133"/>
                </a:cxn>
                <a:cxn ang="0">
                  <a:pos x="280" y="141"/>
                </a:cxn>
                <a:cxn ang="0">
                  <a:pos x="12" y="109"/>
                </a:cxn>
                <a:cxn ang="0">
                  <a:pos x="6" y="108"/>
                </a:cxn>
                <a:cxn ang="0">
                  <a:pos x="229" y="98"/>
                </a:cxn>
                <a:cxn ang="0">
                  <a:pos x="208" y="63"/>
                </a:cxn>
                <a:cxn ang="0">
                  <a:pos x="284" y="41"/>
                </a:cxn>
                <a:cxn ang="0">
                  <a:pos x="225" y="44"/>
                </a:cxn>
                <a:cxn ang="0">
                  <a:pos x="173" y="62"/>
                </a:cxn>
                <a:cxn ang="0">
                  <a:pos x="170" y="79"/>
                </a:cxn>
                <a:cxn ang="0">
                  <a:pos x="156" y="85"/>
                </a:cxn>
                <a:cxn ang="0">
                  <a:pos x="137" y="62"/>
                </a:cxn>
                <a:cxn ang="0">
                  <a:pos x="138" y="120"/>
                </a:cxn>
                <a:cxn ang="0">
                  <a:pos x="136" y="143"/>
                </a:cxn>
                <a:cxn ang="0">
                  <a:pos x="124" y="160"/>
                </a:cxn>
                <a:cxn ang="0">
                  <a:pos x="167" y="182"/>
                </a:cxn>
                <a:cxn ang="0">
                  <a:pos x="180" y="217"/>
                </a:cxn>
                <a:cxn ang="0">
                  <a:pos x="149" y="222"/>
                </a:cxn>
                <a:cxn ang="0">
                  <a:pos x="147" y="240"/>
                </a:cxn>
                <a:cxn ang="0">
                  <a:pos x="143" y="265"/>
                </a:cxn>
                <a:cxn ang="0">
                  <a:pos x="124" y="272"/>
                </a:cxn>
                <a:cxn ang="0">
                  <a:pos x="99" y="258"/>
                </a:cxn>
                <a:cxn ang="0">
                  <a:pos x="67" y="216"/>
                </a:cxn>
                <a:cxn ang="0">
                  <a:pos x="139" y="209"/>
                </a:cxn>
                <a:cxn ang="0">
                  <a:pos x="129" y="189"/>
                </a:cxn>
                <a:cxn ang="0">
                  <a:pos x="89" y="186"/>
                </a:cxn>
                <a:cxn ang="0">
                  <a:pos x="58" y="174"/>
                </a:cxn>
                <a:cxn ang="0">
                  <a:pos x="61" y="149"/>
                </a:cxn>
                <a:cxn ang="0">
                  <a:pos x="25" y="129"/>
                </a:cxn>
                <a:cxn ang="0">
                  <a:pos x="43" y="92"/>
                </a:cxn>
                <a:cxn ang="0">
                  <a:pos x="94" y="40"/>
                </a:cxn>
                <a:cxn ang="0">
                  <a:pos x="155" y="20"/>
                </a:cxn>
                <a:cxn ang="0">
                  <a:pos x="213" y="19"/>
                </a:cxn>
                <a:cxn ang="0">
                  <a:pos x="275" y="12"/>
                </a:cxn>
              </a:cxnLst>
              <a:rect l="0" t="0" r="r" b="b"/>
              <a:pathLst>
                <a:path w="362" h="373">
                  <a:moveTo>
                    <a:pt x="187" y="369"/>
                  </a:moveTo>
                  <a:lnTo>
                    <a:pt x="188" y="369"/>
                  </a:lnTo>
                  <a:lnTo>
                    <a:pt x="189" y="370"/>
                  </a:lnTo>
                  <a:lnTo>
                    <a:pt x="188" y="370"/>
                  </a:lnTo>
                  <a:lnTo>
                    <a:pt x="188" y="372"/>
                  </a:lnTo>
                  <a:lnTo>
                    <a:pt x="189" y="372"/>
                  </a:lnTo>
                  <a:lnTo>
                    <a:pt x="189" y="373"/>
                  </a:lnTo>
                  <a:lnTo>
                    <a:pt x="188" y="373"/>
                  </a:lnTo>
                  <a:lnTo>
                    <a:pt x="186" y="370"/>
                  </a:lnTo>
                  <a:lnTo>
                    <a:pt x="187" y="370"/>
                  </a:lnTo>
                  <a:lnTo>
                    <a:pt x="187" y="369"/>
                  </a:lnTo>
                  <a:close/>
                  <a:moveTo>
                    <a:pt x="280" y="346"/>
                  </a:moveTo>
                  <a:lnTo>
                    <a:pt x="281" y="346"/>
                  </a:lnTo>
                  <a:lnTo>
                    <a:pt x="281" y="348"/>
                  </a:lnTo>
                  <a:lnTo>
                    <a:pt x="280" y="348"/>
                  </a:lnTo>
                  <a:lnTo>
                    <a:pt x="280" y="346"/>
                  </a:lnTo>
                  <a:close/>
                  <a:moveTo>
                    <a:pt x="309" y="341"/>
                  </a:moveTo>
                  <a:lnTo>
                    <a:pt x="310" y="341"/>
                  </a:lnTo>
                  <a:lnTo>
                    <a:pt x="310" y="343"/>
                  </a:lnTo>
                  <a:lnTo>
                    <a:pt x="307" y="343"/>
                  </a:lnTo>
                  <a:lnTo>
                    <a:pt x="307" y="344"/>
                  </a:lnTo>
                  <a:lnTo>
                    <a:pt x="306" y="344"/>
                  </a:lnTo>
                  <a:lnTo>
                    <a:pt x="305" y="345"/>
                  </a:lnTo>
                  <a:lnTo>
                    <a:pt x="304" y="344"/>
                  </a:lnTo>
                  <a:lnTo>
                    <a:pt x="304" y="343"/>
                  </a:lnTo>
                  <a:lnTo>
                    <a:pt x="305" y="342"/>
                  </a:lnTo>
                  <a:lnTo>
                    <a:pt x="307" y="342"/>
                  </a:lnTo>
                  <a:lnTo>
                    <a:pt x="309" y="341"/>
                  </a:lnTo>
                  <a:close/>
                  <a:moveTo>
                    <a:pt x="173" y="327"/>
                  </a:moveTo>
                  <a:lnTo>
                    <a:pt x="174" y="327"/>
                  </a:lnTo>
                  <a:lnTo>
                    <a:pt x="174" y="333"/>
                  </a:lnTo>
                  <a:lnTo>
                    <a:pt x="176" y="336"/>
                  </a:lnTo>
                  <a:lnTo>
                    <a:pt x="186" y="336"/>
                  </a:lnTo>
                  <a:lnTo>
                    <a:pt x="186" y="335"/>
                  </a:lnTo>
                  <a:lnTo>
                    <a:pt x="187" y="335"/>
                  </a:lnTo>
                  <a:lnTo>
                    <a:pt x="187" y="332"/>
                  </a:lnTo>
                  <a:lnTo>
                    <a:pt x="192" y="332"/>
                  </a:lnTo>
                  <a:lnTo>
                    <a:pt x="192" y="337"/>
                  </a:lnTo>
                  <a:lnTo>
                    <a:pt x="187" y="337"/>
                  </a:lnTo>
                  <a:lnTo>
                    <a:pt x="187" y="338"/>
                  </a:lnTo>
                  <a:lnTo>
                    <a:pt x="189" y="338"/>
                  </a:lnTo>
                  <a:lnTo>
                    <a:pt x="191" y="339"/>
                  </a:lnTo>
                  <a:lnTo>
                    <a:pt x="193" y="339"/>
                  </a:lnTo>
                  <a:lnTo>
                    <a:pt x="194" y="338"/>
                  </a:lnTo>
                  <a:lnTo>
                    <a:pt x="194" y="344"/>
                  </a:lnTo>
                  <a:lnTo>
                    <a:pt x="197" y="344"/>
                  </a:lnTo>
                  <a:lnTo>
                    <a:pt x="198" y="345"/>
                  </a:lnTo>
                  <a:lnTo>
                    <a:pt x="201" y="344"/>
                  </a:lnTo>
                  <a:lnTo>
                    <a:pt x="204" y="344"/>
                  </a:lnTo>
                  <a:lnTo>
                    <a:pt x="207" y="343"/>
                  </a:lnTo>
                  <a:lnTo>
                    <a:pt x="208" y="343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4" y="341"/>
                  </a:lnTo>
                  <a:lnTo>
                    <a:pt x="218" y="342"/>
                  </a:lnTo>
                  <a:lnTo>
                    <a:pt x="220" y="342"/>
                  </a:lnTo>
                  <a:lnTo>
                    <a:pt x="222" y="341"/>
                  </a:lnTo>
                  <a:lnTo>
                    <a:pt x="224" y="342"/>
                  </a:lnTo>
                  <a:lnTo>
                    <a:pt x="224" y="341"/>
                  </a:lnTo>
                  <a:lnTo>
                    <a:pt x="226" y="342"/>
                  </a:lnTo>
                  <a:lnTo>
                    <a:pt x="228" y="342"/>
                  </a:lnTo>
                  <a:lnTo>
                    <a:pt x="228" y="344"/>
                  </a:lnTo>
                  <a:lnTo>
                    <a:pt x="229" y="345"/>
                  </a:lnTo>
                  <a:lnTo>
                    <a:pt x="242" y="345"/>
                  </a:lnTo>
                  <a:lnTo>
                    <a:pt x="242" y="346"/>
                  </a:lnTo>
                  <a:lnTo>
                    <a:pt x="243" y="346"/>
                  </a:lnTo>
                  <a:lnTo>
                    <a:pt x="243" y="348"/>
                  </a:lnTo>
                  <a:lnTo>
                    <a:pt x="247" y="348"/>
                  </a:lnTo>
                  <a:lnTo>
                    <a:pt x="253" y="345"/>
                  </a:lnTo>
                  <a:lnTo>
                    <a:pt x="259" y="345"/>
                  </a:lnTo>
                  <a:lnTo>
                    <a:pt x="256" y="348"/>
                  </a:lnTo>
                  <a:lnTo>
                    <a:pt x="256" y="349"/>
                  </a:lnTo>
                  <a:lnTo>
                    <a:pt x="257" y="350"/>
                  </a:lnTo>
                  <a:lnTo>
                    <a:pt x="256" y="350"/>
                  </a:lnTo>
                  <a:lnTo>
                    <a:pt x="256" y="356"/>
                  </a:lnTo>
                  <a:lnTo>
                    <a:pt x="259" y="356"/>
                  </a:lnTo>
                  <a:lnTo>
                    <a:pt x="259" y="357"/>
                  </a:lnTo>
                  <a:lnTo>
                    <a:pt x="260" y="357"/>
                  </a:lnTo>
                  <a:lnTo>
                    <a:pt x="261" y="356"/>
                  </a:lnTo>
                  <a:lnTo>
                    <a:pt x="261" y="355"/>
                  </a:lnTo>
                  <a:lnTo>
                    <a:pt x="263" y="355"/>
                  </a:lnTo>
                  <a:lnTo>
                    <a:pt x="263" y="354"/>
                  </a:lnTo>
                  <a:lnTo>
                    <a:pt x="266" y="354"/>
                  </a:lnTo>
                  <a:lnTo>
                    <a:pt x="268" y="351"/>
                  </a:lnTo>
                  <a:lnTo>
                    <a:pt x="273" y="351"/>
                  </a:lnTo>
                  <a:lnTo>
                    <a:pt x="273" y="352"/>
                  </a:lnTo>
                  <a:lnTo>
                    <a:pt x="275" y="352"/>
                  </a:lnTo>
                  <a:lnTo>
                    <a:pt x="278" y="350"/>
                  </a:lnTo>
                  <a:lnTo>
                    <a:pt x="278" y="349"/>
                  </a:lnTo>
                  <a:lnTo>
                    <a:pt x="279" y="348"/>
                  </a:lnTo>
                  <a:lnTo>
                    <a:pt x="280" y="348"/>
                  </a:lnTo>
                  <a:lnTo>
                    <a:pt x="280" y="349"/>
                  </a:lnTo>
                  <a:lnTo>
                    <a:pt x="279" y="350"/>
                  </a:lnTo>
                  <a:lnTo>
                    <a:pt x="280" y="352"/>
                  </a:lnTo>
                  <a:lnTo>
                    <a:pt x="280" y="354"/>
                  </a:lnTo>
                  <a:lnTo>
                    <a:pt x="281" y="352"/>
                  </a:lnTo>
                  <a:lnTo>
                    <a:pt x="281" y="354"/>
                  </a:lnTo>
                  <a:lnTo>
                    <a:pt x="280" y="355"/>
                  </a:lnTo>
                  <a:lnTo>
                    <a:pt x="280" y="357"/>
                  </a:lnTo>
                  <a:lnTo>
                    <a:pt x="279" y="358"/>
                  </a:lnTo>
                  <a:lnTo>
                    <a:pt x="279" y="360"/>
                  </a:lnTo>
                  <a:lnTo>
                    <a:pt x="276" y="362"/>
                  </a:lnTo>
                  <a:lnTo>
                    <a:pt x="274" y="363"/>
                  </a:lnTo>
                  <a:lnTo>
                    <a:pt x="273" y="363"/>
                  </a:lnTo>
                  <a:lnTo>
                    <a:pt x="272" y="362"/>
                  </a:lnTo>
                  <a:lnTo>
                    <a:pt x="269" y="362"/>
                  </a:lnTo>
                  <a:lnTo>
                    <a:pt x="268" y="361"/>
                  </a:lnTo>
                  <a:lnTo>
                    <a:pt x="265" y="361"/>
                  </a:lnTo>
                  <a:lnTo>
                    <a:pt x="263" y="362"/>
                  </a:lnTo>
                  <a:lnTo>
                    <a:pt x="251" y="362"/>
                  </a:lnTo>
                  <a:lnTo>
                    <a:pt x="248" y="363"/>
                  </a:lnTo>
                  <a:lnTo>
                    <a:pt x="238" y="363"/>
                  </a:lnTo>
                  <a:lnTo>
                    <a:pt x="238" y="364"/>
                  </a:lnTo>
                  <a:lnTo>
                    <a:pt x="237" y="364"/>
                  </a:lnTo>
                  <a:lnTo>
                    <a:pt x="235" y="366"/>
                  </a:lnTo>
                  <a:lnTo>
                    <a:pt x="228" y="366"/>
                  </a:lnTo>
                  <a:lnTo>
                    <a:pt x="226" y="367"/>
                  </a:lnTo>
                  <a:lnTo>
                    <a:pt x="226" y="366"/>
                  </a:lnTo>
                  <a:lnTo>
                    <a:pt x="225" y="366"/>
                  </a:lnTo>
                  <a:lnTo>
                    <a:pt x="214" y="367"/>
                  </a:lnTo>
                  <a:lnTo>
                    <a:pt x="214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4" y="358"/>
                  </a:lnTo>
                  <a:lnTo>
                    <a:pt x="210" y="358"/>
                  </a:lnTo>
                  <a:lnTo>
                    <a:pt x="208" y="357"/>
                  </a:lnTo>
                  <a:lnTo>
                    <a:pt x="207" y="357"/>
                  </a:lnTo>
                  <a:lnTo>
                    <a:pt x="206" y="356"/>
                  </a:lnTo>
                  <a:lnTo>
                    <a:pt x="205" y="356"/>
                  </a:lnTo>
                  <a:lnTo>
                    <a:pt x="205" y="355"/>
                  </a:lnTo>
                  <a:lnTo>
                    <a:pt x="203" y="355"/>
                  </a:lnTo>
                  <a:lnTo>
                    <a:pt x="200" y="354"/>
                  </a:lnTo>
                  <a:lnTo>
                    <a:pt x="193" y="354"/>
                  </a:lnTo>
                  <a:lnTo>
                    <a:pt x="193" y="352"/>
                  </a:lnTo>
                  <a:lnTo>
                    <a:pt x="187" y="352"/>
                  </a:lnTo>
                  <a:lnTo>
                    <a:pt x="186" y="354"/>
                  </a:lnTo>
                  <a:lnTo>
                    <a:pt x="183" y="351"/>
                  </a:lnTo>
                  <a:lnTo>
                    <a:pt x="178" y="351"/>
                  </a:lnTo>
                  <a:lnTo>
                    <a:pt x="176" y="350"/>
                  </a:lnTo>
                  <a:lnTo>
                    <a:pt x="175" y="350"/>
                  </a:lnTo>
                  <a:lnTo>
                    <a:pt x="174" y="351"/>
                  </a:lnTo>
                  <a:lnTo>
                    <a:pt x="167" y="351"/>
                  </a:lnTo>
                  <a:lnTo>
                    <a:pt x="166" y="350"/>
                  </a:lnTo>
                  <a:lnTo>
                    <a:pt x="166" y="349"/>
                  </a:lnTo>
                  <a:lnTo>
                    <a:pt x="164" y="349"/>
                  </a:lnTo>
                  <a:lnTo>
                    <a:pt x="163" y="348"/>
                  </a:lnTo>
                  <a:lnTo>
                    <a:pt x="163" y="346"/>
                  </a:lnTo>
                  <a:lnTo>
                    <a:pt x="164" y="346"/>
                  </a:lnTo>
                  <a:lnTo>
                    <a:pt x="164" y="343"/>
                  </a:lnTo>
                  <a:lnTo>
                    <a:pt x="166" y="342"/>
                  </a:lnTo>
                  <a:lnTo>
                    <a:pt x="166" y="339"/>
                  </a:lnTo>
                  <a:lnTo>
                    <a:pt x="164" y="339"/>
                  </a:lnTo>
                  <a:lnTo>
                    <a:pt x="166" y="338"/>
                  </a:lnTo>
                  <a:lnTo>
                    <a:pt x="166" y="333"/>
                  </a:lnTo>
                  <a:lnTo>
                    <a:pt x="167" y="332"/>
                  </a:lnTo>
                  <a:lnTo>
                    <a:pt x="167" y="336"/>
                  </a:lnTo>
                  <a:lnTo>
                    <a:pt x="168" y="336"/>
                  </a:lnTo>
                  <a:lnTo>
                    <a:pt x="168" y="337"/>
                  </a:lnTo>
                  <a:lnTo>
                    <a:pt x="172" y="337"/>
                  </a:lnTo>
                  <a:lnTo>
                    <a:pt x="172" y="336"/>
                  </a:lnTo>
                  <a:lnTo>
                    <a:pt x="173" y="335"/>
                  </a:lnTo>
                  <a:lnTo>
                    <a:pt x="172" y="333"/>
                  </a:lnTo>
                  <a:lnTo>
                    <a:pt x="172" y="329"/>
                  </a:lnTo>
                  <a:lnTo>
                    <a:pt x="173" y="327"/>
                  </a:lnTo>
                  <a:close/>
                  <a:moveTo>
                    <a:pt x="318" y="320"/>
                  </a:moveTo>
                  <a:lnTo>
                    <a:pt x="319" y="320"/>
                  </a:lnTo>
                  <a:lnTo>
                    <a:pt x="319" y="326"/>
                  </a:lnTo>
                  <a:lnTo>
                    <a:pt x="318" y="326"/>
                  </a:lnTo>
                  <a:lnTo>
                    <a:pt x="318" y="329"/>
                  </a:lnTo>
                  <a:lnTo>
                    <a:pt x="317" y="329"/>
                  </a:lnTo>
                  <a:lnTo>
                    <a:pt x="317" y="331"/>
                  </a:lnTo>
                  <a:lnTo>
                    <a:pt x="318" y="332"/>
                  </a:lnTo>
                  <a:lnTo>
                    <a:pt x="319" y="335"/>
                  </a:lnTo>
                  <a:lnTo>
                    <a:pt x="319" y="337"/>
                  </a:lnTo>
                  <a:lnTo>
                    <a:pt x="321" y="337"/>
                  </a:lnTo>
                  <a:lnTo>
                    <a:pt x="318" y="339"/>
                  </a:lnTo>
                  <a:lnTo>
                    <a:pt x="317" y="339"/>
                  </a:lnTo>
                  <a:lnTo>
                    <a:pt x="317" y="342"/>
                  </a:lnTo>
                  <a:lnTo>
                    <a:pt x="316" y="342"/>
                  </a:lnTo>
                  <a:lnTo>
                    <a:pt x="316" y="341"/>
                  </a:lnTo>
                  <a:lnTo>
                    <a:pt x="315" y="341"/>
                  </a:lnTo>
                  <a:lnTo>
                    <a:pt x="315" y="333"/>
                  </a:lnTo>
                  <a:lnTo>
                    <a:pt x="313" y="333"/>
                  </a:lnTo>
                  <a:lnTo>
                    <a:pt x="313" y="330"/>
                  </a:lnTo>
                  <a:lnTo>
                    <a:pt x="315" y="330"/>
                  </a:lnTo>
                  <a:lnTo>
                    <a:pt x="316" y="329"/>
                  </a:lnTo>
                  <a:lnTo>
                    <a:pt x="316" y="327"/>
                  </a:lnTo>
                  <a:lnTo>
                    <a:pt x="317" y="326"/>
                  </a:lnTo>
                  <a:lnTo>
                    <a:pt x="317" y="321"/>
                  </a:lnTo>
                  <a:lnTo>
                    <a:pt x="318" y="321"/>
                  </a:lnTo>
                  <a:lnTo>
                    <a:pt x="318" y="320"/>
                  </a:lnTo>
                  <a:close/>
                  <a:moveTo>
                    <a:pt x="152" y="317"/>
                  </a:moveTo>
                  <a:lnTo>
                    <a:pt x="154" y="317"/>
                  </a:lnTo>
                  <a:lnTo>
                    <a:pt x="155" y="318"/>
                  </a:lnTo>
                  <a:lnTo>
                    <a:pt x="155" y="319"/>
                  </a:lnTo>
                  <a:lnTo>
                    <a:pt x="154" y="319"/>
                  </a:lnTo>
                  <a:lnTo>
                    <a:pt x="154" y="318"/>
                  </a:lnTo>
                  <a:lnTo>
                    <a:pt x="152" y="317"/>
                  </a:lnTo>
                  <a:close/>
                  <a:moveTo>
                    <a:pt x="332" y="299"/>
                  </a:moveTo>
                  <a:lnTo>
                    <a:pt x="336" y="299"/>
                  </a:lnTo>
                  <a:lnTo>
                    <a:pt x="336" y="300"/>
                  </a:lnTo>
                  <a:lnTo>
                    <a:pt x="332" y="300"/>
                  </a:lnTo>
                  <a:lnTo>
                    <a:pt x="332" y="299"/>
                  </a:lnTo>
                  <a:close/>
                  <a:moveTo>
                    <a:pt x="257" y="290"/>
                  </a:moveTo>
                  <a:lnTo>
                    <a:pt x="260" y="290"/>
                  </a:lnTo>
                  <a:lnTo>
                    <a:pt x="262" y="293"/>
                  </a:lnTo>
                  <a:lnTo>
                    <a:pt x="257" y="293"/>
                  </a:lnTo>
                  <a:lnTo>
                    <a:pt x="257" y="290"/>
                  </a:lnTo>
                  <a:close/>
                  <a:moveTo>
                    <a:pt x="139" y="290"/>
                  </a:moveTo>
                  <a:lnTo>
                    <a:pt x="139" y="292"/>
                  </a:lnTo>
                  <a:lnTo>
                    <a:pt x="142" y="294"/>
                  </a:lnTo>
                  <a:lnTo>
                    <a:pt x="142" y="295"/>
                  </a:lnTo>
                  <a:lnTo>
                    <a:pt x="144" y="298"/>
                  </a:lnTo>
                  <a:lnTo>
                    <a:pt x="145" y="298"/>
                  </a:lnTo>
                  <a:lnTo>
                    <a:pt x="145" y="299"/>
                  </a:lnTo>
                  <a:lnTo>
                    <a:pt x="144" y="300"/>
                  </a:lnTo>
                  <a:lnTo>
                    <a:pt x="144" y="301"/>
                  </a:lnTo>
                  <a:lnTo>
                    <a:pt x="143" y="303"/>
                  </a:lnTo>
                  <a:lnTo>
                    <a:pt x="141" y="303"/>
                  </a:lnTo>
                  <a:lnTo>
                    <a:pt x="139" y="302"/>
                  </a:lnTo>
                  <a:lnTo>
                    <a:pt x="138" y="302"/>
                  </a:lnTo>
                  <a:lnTo>
                    <a:pt x="138" y="301"/>
                  </a:lnTo>
                  <a:lnTo>
                    <a:pt x="137" y="300"/>
                  </a:lnTo>
                  <a:lnTo>
                    <a:pt x="138" y="298"/>
                  </a:lnTo>
                  <a:lnTo>
                    <a:pt x="138" y="296"/>
                  </a:lnTo>
                  <a:lnTo>
                    <a:pt x="137" y="295"/>
                  </a:lnTo>
                  <a:lnTo>
                    <a:pt x="137" y="294"/>
                  </a:lnTo>
                  <a:lnTo>
                    <a:pt x="138" y="292"/>
                  </a:lnTo>
                  <a:lnTo>
                    <a:pt x="139" y="290"/>
                  </a:lnTo>
                  <a:close/>
                  <a:moveTo>
                    <a:pt x="361" y="288"/>
                  </a:moveTo>
                  <a:lnTo>
                    <a:pt x="362" y="288"/>
                  </a:lnTo>
                  <a:lnTo>
                    <a:pt x="362" y="292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0" y="296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9" y="300"/>
                  </a:lnTo>
                  <a:lnTo>
                    <a:pt x="357" y="301"/>
                  </a:lnTo>
                  <a:lnTo>
                    <a:pt x="356" y="301"/>
                  </a:lnTo>
                  <a:lnTo>
                    <a:pt x="356" y="302"/>
                  </a:lnTo>
                  <a:lnTo>
                    <a:pt x="355" y="305"/>
                  </a:lnTo>
                  <a:lnTo>
                    <a:pt x="355" y="306"/>
                  </a:lnTo>
                  <a:lnTo>
                    <a:pt x="356" y="306"/>
                  </a:lnTo>
                  <a:lnTo>
                    <a:pt x="356" y="307"/>
                  </a:lnTo>
                  <a:lnTo>
                    <a:pt x="355" y="307"/>
                  </a:lnTo>
                  <a:lnTo>
                    <a:pt x="356" y="308"/>
                  </a:lnTo>
                  <a:lnTo>
                    <a:pt x="354" y="307"/>
                  </a:lnTo>
                  <a:lnTo>
                    <a:pt x="353" y="307"/>
                  </a:lnTo>
                  <a:lnTo>
                    <a:pt x="350" y="309"/>
                  </a:lnTo>
                  <a:lnTo>
                    <a:pt x="349" y="309"/>
                  </a:lnTo>
                  <a:lnTo>
                    <a:pt x="348" y="313"/>
                  </a:lnTo>
                  <a:lnTo>
                    <a:pt x="346" y="315"/>
                  </a:lnTo>
                  <a:lnTo>
                    <a:pt x="343" y="317"/>
                  </a:lnTo>
                  <a:lnTo>
                    <a:pt x="341" y="315"/>
                  </a:lnTo>
                  <a:lnTo>
                    <a:pt x="340" y="314"/>
                  </a:lnTo>
                  <a:lnTo>
                    <a:pt x="341" y="313"/>
                  </a:lnTo>
                  <a:lnTo>
                    <a:pt x="342" y="309"/>
                  </a:lnTo>
                  <a:lnTo>
                    <a:pt x="342" y="306"/>
                  </a:lnTo>
                  <a:lnTo>
                    <a:pt x="341" y="306"/>
                  </a:lnTo>
                  <a:lnTo>
                    <a:pt x="340" y="305"/>
                  </a:lnTo>
                  <a:lnTo>
                    <a:pt x="341" y="303"/>
                  </a:lnTo>
                  <a:lnTo>
                    <a:pt x="338" y="303"/>
                  </a:lnTo>
                  <a:lnTo>
                    <a:pt x="341" y="301"/>
                  </a:lnTo>
                  <a:lnTo>
                    <a:pt x="343" y="301"/>
                  </a:lnTo>
                  <a:lnTo>
                    <a:pt x="342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4" y="298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7" y="294"/>
                  </a:lnTo>
                  <a:lnTo>
                    <a:pt x="348" y="294"/>
                  </a:lnTo>
                  <a:lnTo>
                    <a:pt x="355" y="290"/>
                  </a:lnTo>
                  <a:lnTo>
                    <a:pt x="356" y="289"/>
                  </a:lnTo>
                  <a:lnTo>
                    <a:pt x="360" y="289"/>
                  </a:lnTo>
                  <a:lnTo>
                    <a:pt x="361" y="288"/>
                  </a:lnTo>
                  <a:close/>
                  <a:moveTo>
                    <a:pt x="243" y="287"/>
                  </a:moveTo>
                  <a:lnTo>
                    <a:pt x="247" y="290"/>
                  </a:lnTo>
                  <a:lnTo>
                    <a:pt x="247" y="292"/>
                  </a:lnTo>
                  <a:lnTo>
                    <a:pt x="244" y="294"/>
                  </a:lnTo>
                  <a:lnTo>
                    <a:pt x="242" y="293"/>
                  </a:lnTo>
                  <a:lnTo>
                    <a:pt x="243" y="293"/>
                  </a:lnTo>
                  <a:lnTo>
                    <a:pt x="243" y="292"/>
                  </a:lnTo>
                  <a:lnTo>
                    <a:pt x="244" y="292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3" y="287"/>
                  </a:lnTo>
                  <a:close/>
                  <a:moveTo>
                    <a:pt x="325" y="286"/>
                  </a:moveTo>
                  <a:lnTo>
                    <a:pt x="325" y="287"/>
                  </a:lnTo>
                  <a:lnTo>
                    <a:pt x="326" y="288"/>
                  </a:lnTo>
                  <a:lnTo>
                    <a:pt x="326" y="290"/>
                  </a:lnTo>
                  <a:lnTo>
                    <a:pt x="328" y="290"/>
                  </a:lnTo>
                  <a:lnTo>
                    <a:pt x="329" y="289"/>
                  </a:lnTo>
                  <a:lnTo>
                    <a:pt x="329" y="290"/>
                  </a:lnTo>
                  <a:lnTo>
                    <a:pt x="328" y="292"/>
                  </a:lnTo>
                  <a:lnTo>
                    <a:pt x="326" y="292"/>
                  </a:lnTo>
                  <a:lnTo>
                    <a:pt x="325" y="290"/>
                  </a:lnTo>
                  <a:lnTo>
                    <a:pt x="325" y="289"/>
                  </a:lnTo>
                  <a:lnTo>
                    <a:pt x="323" y="289"/>
                  </a:lnTo>
                  <a:lnTo>
                    <a:pt x="323" y="287"/>
                  </a:lnTo>
                  <a:lnTo>
                    <a:pt x="324" y="287"/>
                  </a:lnTo>
                  <a:lnTo>
                    <a:pt x="325" y="286"/>
                  </a:lnTo>
                  <a:close/>
                  <a:moveTo>
                    <a:pt x="242" y="286"/>
                  </a:moveTo>
                  <a:lnTo>
                    <a:pt x="243" y="287"/>
                  </a:lnTo>
                  <a:lnTo>
                    <a:pt x="242" y="287"/>
                  </a:lnTo>
                  <a:lnTo>
                    <a:pt x="242" y="286"/>
                  </a:lnTo>
                  <a:close/>
                  <a:moveTo>
                    <a:pt x="316" y="280"/>
                  </a:moveTo>
                  <a:lnTo>
                    <a:pt x="318" y="280"/>
                  </a:lnTo>
                  <a:lnTo>
                    <a:pt x="319" y="281"/>
                  </a:lnTo>
                  <a:lnTo>
                    <a:pt x="318" y="282"/>
                  </a:lnTo>
                  <a:lnTo>
                    <a:pt x="316" y="282"/>
                  </a:lnTo>
                  <a:lnTo>
                    <a:pt x="316" y="280"/>
                  </a:lnTo>
                  <a:close/>
                  <a:moveTo>
                    <a:pt x="279" y="280"/>
                  </a:moveTo>
                  <a:lnTo>
                    <a:pt x="280" y="281"/>
                  </a:lnTo>
                  <a:lnTo>
                    <a:pt x="280" y="280"/>
                  </a:lnTo>
                  <a:lnTo>
                    <a:pt x="282" y="282"/>
                  </a:lnTo>
                  <a:lnTo>
                    <a:pt x="282" y="281"/>
                  </a:lnTo>
                  <a:lnTo>
                    <a:pt x="284" y="281"/>
                  </a:lnTo>
                  <a:lnTo>
                    <a:pt x="284" y="282"/>
                  </a:lnTo>
                  <a:lnTo>
                    <a:pt x="282" y="283"/>
                  </a:lnTo>
                  <a:lnTo>
                    <a:pt x="282" y="284"/>
                  </a:lnTo>
                  <a:lnTo>
                    <a:pt x="280" y="284"/>
                  </a:lnTo>
                  <a:lnTo>
                    <a:pt x="280" y="283"/>
                  </a:lnTo>
                  <a:lnTo>
                    <a:pt x="279" y="282"/>
                  </a:lnTo>
                  <a:lnTo>
                    <a:pt x="280" y="282"/>
                  </a:lnTo>
                  <a:lnTo>
                    <a:pt x="279" y="281"/>
                  </a:lnTo>
                  <a:lnTo>
                    <a:pt x="279" y="280"/>
                  </a:lnTo>
                  <a:close/>
                  <a:moveTo>
                    <a:pt x="343" y="278"/>
                  </a:moveTo>
                  <a:lnTo>
                    <a:pt x="344" y="278"/>
                  </a:lnTo>
                  <a:lnTo>
                    <a:pt x="344" y="280"/>
                  </a:lnTo>
                  <a:lnTo>
                    <a:pt x="346" y="280"/>
                  </a:lnTo>
                  <a:lnTo>
                    <a:pt x="347" y="278"/>
                  </a:lnTo>
                  <a:lnTo>
                    <a:pt x="347" y="283"/>
                  </a:lnTo>
                  <a:lnTo>
                    <a:pt x="346" y="283"/>
                  </a:lnTo>
                  <a:lnTo>
                    <a:pt x="346" y="282"/>
                  </a:lnTo>
                  <a:lnTo>
                    <a:pt x="343" y="282"/>
                  </a:lnTo>
                  <a:lnTo>
                    <a:pt x="344" y="281"/>
                  </a:lnTo>
                  <a:lnTo>
                    <a:pt x="342" y="281"/>
                  </a:lnTo>
                  <a:lnTo>
                    <a:pt x="343" y="280"/>
                  </a:lnTo>
                  <a:lnTo>
                    <a:pt x="343" y="278"/>
                  </a:lnTo>
                  <a:close/>
                  <a:moveTo>
                    <a:pt x="285" y="278"/>
                  </a:moveTo>
                  <a:lnTo>
                    <a:pt x="286" y="278"/>
                  </a:lnTo>
                  <a:lnTo>
                    <a:pt x="287" y="280"/>
                  </a:lnTo>
                  <a:lnTo>
                    <a:pt x="287" y="281"/>
                  </a:lnTo>
                  <a:lnTo>
                    <a:pt x="285" y="281"/>
                  </a:lnTo>
                  <a:lnTo>
                    <a:pt x="285" y="278"/>
                  </a:lnTo>
                  <a:close/>
                  <a:moveTo>
                    <a:pt x="346" y="277"/>
                  </a:moveTo>
                  <a:lnTo>
                    <a:pt x="347" y="277"/>
                  </a:lnTo>
                  <a:lnTo>
                    <a:pt x="347" y="278"/>
                  </a:lnTo>
                  <a:lnTo>
                    <a:pt x="344" y="278"/>
                  </a:lnTo>
                  <a:lnTo>
                    <a:pt x="346" y="277"/>
                  </a:lnTo>
                  <a:close/>
                  <a:moveTo>
                    <a:pt x="219" y="276"/>
                  </a:moveTo>
                  <a:lnTo>
                    <a:pt x="220" y="276"/>
                  </a:lnTo>
                  <a:lnTo>
                    <a:pt x="224" y="278"/>
                  </a:lnTo>
                  <a:lnTo>
                    <a:pt x="224" y="280"/>
                  </a:lnTo>
                  <a:lnTo>
                    <a:pt x="223" y="280"/>
                  </a:lnTo>
                  <a:lnTo>
                    <a:pt x="222" y="278"/>
                  </a:lnTo>
                  <a:lnTo>
                    <a:pt x="220" y="278"/>
                  </a:lnTo>
                  <a:lnTo>
                    <a:pt x="219" y="277"/>
                  </a:lnTo>
                  <a:lnTo>
                    <a:pt x="219" y="276"/>
                  </a:lnTo>
                  <a:close/>
                  <a:moveTo>
                    <a:pt x="231" y="274"/>
                  </a:moveTo>
                  <a:lnTo>
                    <a:pt x="234" y="274"/>
                  </a:lnTo>
                  <a:lnTo>
                    <a:pt x="234" y="275"/>
                  </a:lnTo>
                  <a:lnTo>
                    <a:pt x="230" y="278"/>
                  </a:lnTo>
                  <a:lnTo>
                    <a:pt x="229" y="278"/>
                  </a:lnTo>
                  <a:lnTo>
                    <a:pt x="230" y="275"/>
                  </a:lnTo>
                  <a:lnTo>
                    <a:pt x="231" y="275"/>
                  </a:lnTo>
                  <a:lnTo>
                    <a:pt x="231" y="274"/>
                  </a:lnTo>
                  <a:close/>
                  <a:moveTo>
                    <a:pt x="89" y="272"/>
                  </a:moveTo>
                  <a:lnTo>
                    <a:pt x="90" y="272"/>
                  </a:lnTo>
                  <a:lnTo>
                    <a:pt x="89" y="274"/>
                  </a:lnTo>
                  <a:lnTo>
                    <a:pt x="88" y="274"/>
                  </a:lnTo>
                  <a:lnTo>
                    <a:pt x="89" y="272"/>
                  </a:lnTo>
                  <a:close/>
                  <a:moveTo>
                    <a:pt x="199" y="271"/>
                  </a:moveTo>
                  <a:lnTo>
                    <a:pt x="199" y="272"/>
                  </a:lnTo>
                  <a:lnTo>
                    <a:pt x="200" y="272"/>
                  </a:lnTo>
                  <a:lnTo>
                    <a:pt x="200" y="274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4" y="274"/>
                  </a:lnTo>
                  <a:lnTo>
                    <a:pt x="203" y="274"/>
                  </a:lnTo>
                  <a:lnTo>
                    <a:pt x="201" y="272"/>
                  </a:lnTo>
                  <a:lnTo>
                    <a:pt x="201" y="271"/>
                  </a:lnTo>
                  <a:lnTo>
                    <a:pt x="203" y="271"/>
                  </a:lnTo>
                  <a:lnTo>
                    <a:pt x="204" y="272"/>
                  </a:lnTo>
                  <a:lnTo>
                    <a:pt x="205" y="271"/>
                  </a:lnTo>
                  <a:lnTo>
                    <a:pt x="206" y="271"/>
                  </a:lnTo>
                  <a:lnTo>
                    <a:pt x="206" y="276"/>
                  </a:lnTo>
                  <a:lnTo>
                    <a:pt x="199" y="276"/>
                  </a:lnTo>
                  <a:lnTo>
                    <a:pt x="198" y="277"/>
                  </a:lnTo>
                  <a:lnTo>
                    <a:pt x="197" y="276"/>
                  </a:lnTo>
                  <a:lnTo>
                    <a:pt x="198" y="275"/>
                  </a:lnTo>
                  <a:lnTo>
                    <a:pt x="198" y="272"/>
                  </a:lnTo>
                  <a:lnTo>
                    <a:pt x="199" y="271"/>
                  </a:lnTo>
                  <a:close/>
                  <a:moveTo>
                    <a:pt x="309" y="270"/>
                  </a:moveTo>
                  <a:lnTo>
                    <a:pt x="310" y="271"/>
                  </a:lnTo>
                  <a:lnTo>
                    <a:pt x="309" y="272"/>
                  </a:lnTo>
                  <a:lnTo>
                    <a:pt x="310" y="274"/>
                  </a:lnTo>
                  <a:lnTo>
                    <a:pt x="309" y="274"/>
                  </a:lnTo>
                  <a:lnTo>
                    <a:pt x="309" y="276"/>
                  </a:lnTo>
                  <a:lnTo>
                    <a:pt x="306" y="274"/>
                  </a:lnTo>
                  <a:lnTo>
                    <a:pt x="306" y="272"/>
                  </a:lnTo>
                  <a:lnTo>
                    <a:pt x="309" y="270"/>
                  </a:lnTo>
                  <a:close/>
                  <a:moveTo>
                    <a:pt x="238" y="270"/>
                  </a:moveTo>
                  <a:lnTo>
                    <a:pt x="239" y="270"/>
                  </a:lnTo>
                  <a:lnTo>
                    <a:pt x="239" y="271"/>
                  </a:lnTo>
                  <a:lnTo>
                    <a:pt x="241" y="272"/>
                  </a:lnTo>
                  <a:lnTo>
                    <a:pt x="242" y="272"/>
                  </a:lnTo>
                  <a:lnTo>
                    <a:pt x="243" y="274"/>
                  </a:lnTo>
                  <a:lnTo>
                    <a:pt x="242" y="274"/>
                  </a:lnTo>
                  <a:lnTo>
                    <a:pt x="242" y="277"/>
                  </a:lnTo>
                  <a:lnTo>
                    <a:pt x="239" y="276"/>
                  </a:lnTo>
                  <a:lnTo>
                    <a:pt x="237" y="274"/>
                  </a:lnTo>
                  <a:lnTo>
                    <a:pt x="236" y="274"/>
                  </a:lnTo>
                  <a:lnTo>
                    <a:pt x="237" y="272"/>
                  </a:lnTo>
                  <a:lnTo>
                    <a:pt x="237" y="271"/>
                  </a:lnTo>
                  <a:lnTo>
                    <a:pt x="238" y="270"/>
                  </a:lnTo>
                  <a:close/>
                  <a:moveTo>
                    <a:pt x="210" y="270"/>
                  </a:moveTo>
                  <a:lnTo>
                    <a:pt x="211" y="270"/>
                  </a:lnTo>
                  <a:lnTo>
                    <a:pt x="212" y="271"/>
                  </a:lnTo>
                  <a:lnTo>
                    <a:pt x="211" y="272"/>
                  </a:lnTo>
                  <a:lnTo>
                    <a:pt x="210" y="271"/>
                  </a:lnTo>
                  <a:lnTo>
                    <a:pt x="210" y="270"/>
                  </a:lnTo>
                  <a:close/>
                  <a:moveTo>
                    <a:pt x="87" y="270"/>
                  </a:moveTo>
                  <a:lnTo>
                    <a:pt x="87" y="272"/>
                  </a:lnTo>
                  <a:lnTo>
                    <a:pt x="86" y="272"/>
                  </a:lnTo>
                  <a:lnTo>
                    <a:pt x="87" y="270"/>
                  </a:lnTo>
                  <a:close/>
                  <a:moveTo>
                    <a:pt x="207" y="266"/>
                  </a:moveTo>
                  <a:lnTo>
                    <a:pt x="207" y="268"/>
                  </a:lnTo>
                  <a:lnTo>
                    <a:pt x="208" y="268"/>
                  </a:lnTo>
                  <a:lnTo>
                    <a:pt x="207" y="270"/>
                  </a:lnTo>
                  <a:lnTo>
                    <a:pt x="206" y="270"/>
                  </a:lnTo>
                  <a:lnTo>
                    <a:pt x="206" y="269"/>
                  </a:lnTo>
                  <a:lnTo>
                    <a:pt x="205" y="269"/>
                  </a:lnTo>
                  <a:lnTo>
                    <a:pt x="207" y="266"/>
                  </a:lnTo>
                  <a:close/>
                  <a:moveTo>
                    <a:pt x="245" y="265"/>
                  </a:moveTo>
                  <a:lnTo>
                    <a:pt x="245" y="268"/>
                  </a:lnTo>
                  <a:lnTo>
                    <a:pt x="243" y="268"/>
                  </a:lnTo>
                  <a:lnTo>
                    <a:pt x="245" y="265"/>
                  </a:lnTo>
                  <a:close/>
                  <a:moveTo>
                    <a:pt x="317" y="264"/>
                  </a:moveTo>
                  <a:lnTo>
                    <a:pt x="323" y="264"/>
                  </a:lnTo>
                  <a:lnTo>
                    <a:pt x="325" y="266"/>
                  </a:lnTo>
                  <a:lnTo>
                    <a:pt x="324" y="266"/>
                  </a:lnTo>
                  <a:lnTo>
                    <a:pt x="319" y="268"/>
                  </a:lnTo>
                  <a:lnTo>
                    <a:pt x="316" y="271"/>
                  </a:lnTo>
                  <a:lnTo>
                    <a:pt x="310" y="271"/>
                  </a:lnTo>
                  <a:lnTo>
                    <a:pt x="310" y="270"/>
                  </a:lnTo>
                  <a:lnTo>
                    <a:pt x="311" y="270"/>
                  </a:lnTo>
                  <a:lnTo>
                    <a:pt x="311" y="269"/>
                  </a:lnTo>
                  <a:lnTo>
                    <a:pt x="312" y="268"/>
                  </a:lnTo>
                  <a:lnTo>
                    <a:pt x="317" y="264"/>
                  </a:lnTo>
                  <a:close/>
                  <a:moveTo>
                    <a:pt x="253" y="263"/>
                  </a:moveTo>
                  <a:lnTo>
                    <a:pt x="254" y="264"/>
                  </a:lnTo>
                  <a:lnTo>
                    <a:pt x="255" y="264"/>
                  </a:lnTo>
                  <a:lnTo>
                    <a:pt x="254" y="265"/>
                  </a:lnTo>
                  <a:lnTo>
                    <a:pt x="251" y="265"/>
                  </a:lnTo>
                  <a:lnTo>
                    <a:pt x="251" y="264"/>
                  </a:lnTo>
                  <a:lnTo>
                    <a:pt x="253" y="264"/>
                  </a:lnTo>
                  <a:lnTo>
                    <a:pt x="253" y="263"/>
                  </a:lnTo>
                  <a:close/>
                  <a:moveTo>
                    <a:pt x="268" y="262"/>
                  </a:moveTo>
                  <a:lnTo>
                    <a:pt x="270" y="264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66" y="266"/>
                  </a:lnTo>
                  <a:lnTo>
                    <a:pt x="263" y="269"/>
                  </a:lnTo>
                  <a:lnTo>
                    <a:pt x="263" y="270"/>
                  </a:lnTo>
                  <a:lnTo>
                    <a:pt x="260" y="271"/>
                  </a:lnTo>
                  <a:lnTo>
                    <a:pt x="257" y="271"/>
                  </a:lnTo>
                  <a:lnTo>
                    <a:pt x="257" y="269"/>
                  </a:lnTo>
                  <a:lnTo>
                    <a:pt x="262" y="269"/>
                  </a:lnTo>
                  <a:lnTo>
                    <a:pt x="262" y="268"/>
                  </a:lnTo>
                  <a:lnTo>
                    <a:pt x="261" y="268"/>
                  </a:lnTo>
                  <a:lnTo>
                    <a:pt x="261" y="266"/>
                  </a:lnTo>
                  <a:lnTo>
                    <a:pt x="262" y="266"/>
                  </a:lnTo>
                  <a:lnTo>
                    <a:pt x="267" y="264"/>
                  </a:lnTo>
                  <a:lnTo>
                    <a:pt x="266" y="264"/>
                  </a:lnTo>
                  <a:lnTo>
                    <a:pt x="266" y="263"/>
                  </a:lnTo>
                  <a:lnTo>
                    <a:pt x="267" y="263"/>
                  </a:lnTo>
                  <a:lnTo>
                    <a:pt x="268" y="262"/>
                  </a:lnTo>
                  <a:close/>
                  <a:moveTo>
                    <a:pt x="228" y="257"/>
                  </a:moveTo>
                  <a:lnTo>
                    <a:pt x="230" y="257"/>
                  </a:lnTo>
                  <a:lnTo>
                    <a:pt x="229" y="259"/>
                  </a:lnTo>
                  <a:lnTo>
                    <a:pt x="229" y="262"/>
                  </a:lnTo>
                  <a:lnTo>
                    <a:pt x="228" y="260"/>
                  </a:lnTo>
                  <a:lnTo>
                    <a:pt x="228" y="259"/>
                  </a:lnTo>
                  <a:lnTo>
                    <a:pt x="226" y="258"/>
                  </a:lnTo>
                  <a:lnTo>
                    <a:pt x="228" y="258"/>
                  </a:lnTo>
                  <a:lnTo>
                    <a:pt x="228" y="257"/>
                  </a:lnTo>
                  <a:close/>
                  <a:moveTo>
                    <a:pt x="211" y="256"/>
                  </a:moveTo>
                  <a:lnTo>
                    <a:pt x="212" y="257"/>
                  </a:lnTo>
                  <a:lnTo>
                    <a:pt x="213" y="257"/>
                  </a:lnTo>
                  <a:lnTo>
                    <a:pt x="213" y="258"/>
                  </a:lnTo>
                  <a:lnTo>
                    <a:pt x="216" y="259"/>
                  </a:lnTo>
                  <a:lnTo>
                    <a:pt x="216" y="262"/>
                  </a:lnTo>
                  <a:lnTo>
                    <a:pt x="214" y="262"/>
                  </a:lnTo>
                  <a:lnTo>
                    <a:pt x="213" y="264"/>
                  </a:lnTo>
                  <a:lnTo>
                    <a:pt x="213" y="263"/>
                  </a:lnTo>
                  <a:lnTo>
                    <a:pt x="212" y="262"/>
                  </a:lnTo>
                  <a:lnTo>
                    <a:pt x="212" y="258"/>
                  </a:lnTo>
                  <a:lnTo>
                    <a:pt x="211" y="258"/>
                  </a:lnTo>
                  <a:lnTo>
                    <a:pt x="211" y="256"/>
                  </a:lnTo>
                  <a:close/>
                  <a:moveTo>
                    <a:pt x="305" y="255"/>
                  </a:moveTo>
                  <a:lnTo>
                    <a:pt x="306" y="255"/>
                  </a:lnTo>
                  <a:lnTo>
                    <a:pt x="310" y="256"/>
                  </a:lnTo>
                  <a:lnTo>
                    <a:pt x="310" y="259"/>
                  </a:lnTo>
                  <a:lnTo>
                    <a:pt x="311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1" y="260"/>
                  </a:lnTo>
                  <a:lnTo>
                    <a:pt x="311" y="262"/>
                  </a:lnTo>
                  <a:lnTo>
                    <a:pt x="310" y="262"/>
                  </a:lnTo>
                  <a:lnTo>
                    <a:pt x="310" y="263"/>
                  </a:lnTo>
                  <a:lnTo>
                    <a:pt x="307" y="263"/>
                  </a:lnTo>
                  <a:lnTo>
                    <a:pt x="307" y="262"/>
                  </a:lnTo>
                  <a:lnTo>
                    <a:pt x="306" y="262"/>
                  </a:lnTo>
                  <a:lnTo>
                    <a:pt x="306" y="260"/>
                  </a:lnTo>
                  <a:lnTo>
                    <a:pt x="307" y="260"/>
                  </a:lnTo>
                  <a:lnTo>
                    <a:pt x="307" y="258"/>
                  </a:lnTo>
                  <a:lnTo>
                    <a:pt x="309" y="258"/>
                  </a:lnTo>
                  <a:lnTo>
                    <a:pt x="309" y="257"/>
                  </a:lnTo>
                  <a:lnTo>
                    <a:pt x="306" y="257"/>
                  </a:lnTo>
                  <a:lnTo>
                    <a:pt x="306" y="256"/>
                  </a:lnTo>
                  <a:lnTo>
                    <a:pt x="305" y="255"/>
                  </a:lnTo>
                  <a:close/>
                  <a:moveTo>
                    <a:pt x="259" y="252"/>
                  </a:moveTo>
                  <a:lnTo>
                    <a:pt x="261" y="252"/>
                  </a:lnTo>
                  <a:lnTo>
                    <a:pt x="261" y="253"/>
                  </a:lnTo>
                  <a:lnTo>
                    <a:pt x="260" y="253"/>
                  </a:lnTo>
                  <a:lnTo>
                    <a:pt x="259" y="252"/>
                  </a:lnTo>
                  <a:close/>
                  <a:moveTo>
                    <a:pt x="237" y="251"/>
                  </a:moveTo>
                  <a:lnTo>
                    <a:pt x="238" y="251"/>
                  </a:lnTo>
                  <a:lnTo>
                    <a:pt x="238" y="252"/>
                  </a:lnTo>
                  <a:lnTo>
                    <a:pt x="237" y="252"/>
                  </a:lnTo>
                  <a:lnTo>
                    <a:pt x="237" y="251"/>
                  </a:lnTo>
                  <a:close/>
                  <a:moveTo>
                    <a:pt x="235" y="251"/>
                  </a:moveTo>
                  <a:lnTo>
                    <a:pt x="236" y="251"/>
                  </a:lnTo>
                  <a:lnTo>
                    <a:pt x="235" y="252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5" y="259"/>
                  </a:lnTo>
                  <a:lnTo>
                    <a:pt x="232" y="259"/>
                  </a:lnTo>
                  <a:lnTo>
                    <a:pt x="231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1" y="255"/>
                  </a:lnTo>
                  <a:lnTo>
                    <a:pt x="232" y="255"/>
                  </a:lnTo>
                  <a:lnTo>
                    <a:pt x="232" y="253"/>
                  </a:lnTo>
                  <a:lnTo>
                    <a:pt x="235" y="251"/>
                  </a:lnTo>
                  <a:close/>
                  <a:moveTo>
                    <a:pt x="301" y="249"/>
                  </a:moveTo>
                  <a:lnTo>
                    <a:pt x="304" y="249"/>
                  </a:lnTo>
                  <a:lnTo>
                    <a:pt x="304" y="251"/>
                  </a:lnTo>
                  <a:lnTo>
                    <a:pt x="305" y="251"/>
                  </a:lnTo>
                  <a:lnTo>
                    <a:pt x="305" y="253"/>
                  </a:lnTo>
                  <a:lnTo>
                    <a:pt x="303" y="253"/>
                  </a:lnTo>
                  <a:lnTo>
                    <a:pt x="304" y="252"/>
                  </a:lnTo>
                  <a:lnTo>
                    <a:pt x="303" y="252"/>
                  </a:lnTo>
                  <a:lnTo>
                    <a:pt x="303" y="251"/>
                  </a:lnTo>
                  <a:lnTo>
                    <a:pt x="301" y="251"/>
                  </a:lnTo>
                  <a:lnTo>
                    <a:pt x="301" y="250"/>
                  </a:lnTo>
                  <a:lnTo>
                    <a:pt x="300" y="250"/>
                  </a:lnTo>
                  <a:lnTo>
                    <a:pt x="301" y="249"/>
                  </a:lnTo>
                  <a:close/>
                  <a:moveTo>
                    <a:pt x="247" y="249"/>
                  </a:moveTo>
                  <a:lnTo>
                    <a:pt x="249" y="249"/>
                  </a:lnTo>
                  <a:lnTo>
                    <a:pt x="250" y="250"/>
                  </a:lnTo>
                  <a:lnTo>
                    <a:pt x="250" y="251"/>
                  </a:lnTo>
                  <a:lnTo>
                    <a:pt x="251" y="253"/>
                  </a:lnTo>
                  <a:lnTo>
                    <a:pt x="250" y="255"/>
                  </a:lnTo>
                  <a:lnTo>
                    <a:pt x="250" y="258"/>
                  </a:lnTo>
                  <a:lnTo>
                    <a:pt x="249" y="260"/>
                  </a:lnTo>
                  <a:lnTo>
                    <a:pt x="248" y="260"/>
                  </a:lnTo>
                  <a:lnTo>
                    <a:pt x="247" y="263"/>
                  </a:lnTo>
                  <a:lnTo>
                    <a:pt x="244" y="263"/>
                  </a:lnTo>
                  <a:lnTo>
                    <a:pt x="244" y="260"/>
                  </a:lnTo>
                  <a:lnTo>
                    <a:pt x="243" y="260"/>
                  </a:lnTo>
                  <a:lnTo>
                    <a:pt x="242" y="259"/>
                  </a:lnTo>
                  <a:lnTo>
                    <a:pt x="242" y="257"/>
                  </a:lnTo>
                  <a:lnTo>
                    <a:pt x="241" y="256"/>
                  </a:lnTo>
                  <a:lnTo>
                    <a:pt x="241" y="255"/>
                  </a:lnTo>
                  <a:lnTo>
                    <a:pt x="242" y="255"/>
                  </a:lnTo>
                  <a:lnTo>
                    <a:pt x="243" y="252"/>
                  </a:lnTo>
                  <a:lnTo>
                    <a:pt x="247" y="249"/>
                  </a:lnTo>
                  <a:close/>
                  <a:moveTo>
                    <a:pt x="204" y="247"/>
                  </a:moveTo>
                  <a:lnTo>
                    <a:pt x="205" y="249"/>
                  </a:lnTo>
                  <a:lnTo>
                    <a:pt x="206" y="249"/>
                  </a:lnTo>
                  <a:lnTo>
                    <a:pt x="206" y="251"/>
                  </a:lnTo>
                  <a:lnTo>
                    <a:pt x="205" y="251"/>
                  </a:lnTo>
                  <a:lnTo>
                    <a:pt x="205" y="253"/>
                  </a:lnTo>
                  <a:lnTo>
                    <a:pt x="204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1" y="249"/>
                  </a:lnTo>
                  <a:lnTo>
                    <a:pt x="204" y="249"/>
                  </a:lnTo>
                  <a:lnTo>
                    <a:pt x="204" y="247"/>
                  </a:lnTo>
                  <a:close/>
                  <a:moveTo>
                    <a:pt x="145" y="244"/>
                  </a:moveTo>
                  <a:lnTo>
                    <a:pt x="148" y="244"/>
                  </a:lnTo>
                  <a:lnTo>
                    <a:pt x="148" y="246"/>
                  </a:lnTo>
                  <a:lnTo>
                    <a:pt x="147" y="246"/>
                  </a:lnTo>
                  <a:lnTo>
                    <a:pt x="147" y="245"/>
                  </a:lnTo>
                  <a:lnTo>
                    <a:pt x="145" y="244"/>
                  </a:lnTo>
                  <a:close/>
                  <a:moveTo>
                    <a:pt x="291" y="241"/>
                  </a:moveTo>
                  <a:lnTo>
                    <a:pt x="292" y="243"/>
                  </a:lnTo>
                  <a:lnTo>
                    <a:pt x="292" y="245"/>
                  </a:lnTo>
                  <a:lnTo>
                    <a:pt x="291" y="244"/>
                  </a:lnTo>
                  <a:lnTo>
                    <a:pt x="291" y="241"/>
                  </a:lnTo>
                  <a:close/>
                  <a:moveTo>
                    <a:pt x="291" y="239"/>
                  </a:moveTo>
                  <a:lnTo>
                    <a:pt x="293" y="239"/>
                  </a:lnTo>
                  <a:lnTo>
                    <a:pt x="293" y="240"/>
                  </a:lnTo>
                  <a:lnTo>
                    <a:pt x="292" y="240"/>
                  </a:lnTo>
                  <a:lnTo>
                    <a:pt x="292" y="241"/>
                  </a:lnTo>
                  <a:lnTo>
                    <a:pt x="291" y="241"/>
                  </a:lnTo>
                  <a:lnTo>
                    <a:pt x="291" y="239"/>
                  </a:lnTo>
                  <a:close/>
                  <a:moveTo>
                    <a:pt x="163" y="239"/>
                  </a:moveTo>
                  <a:lnTo>
                    <a:pt x="166" y="239"/>
                  </a:lnTo>
                  <a:lnTo>
                    <a:pt x="166" y="240"/>
                  </a:lnTo>
                  <a:lnTo>
                    <a:pt x="163" y="240"/>
                  </a:lnTo>
                  <a:lnTo>
                    <a:pt x="163" y="241"/>
                  </a:lnTo>
                  <a:lnTo>
                    <a:pt x="162" y="241"/>
                  </a:lnTo>
                  <a:lnTo>
                    <a:pt x="161" y="243"/>
                  </a:lnTo>
                  <a:lnTo>
                    <a:pt x="157" y="243"/>
                  </a:lnTo>
                  <a:lnTo>
                    <a:pt x="161" y="240"/>
                  </a:lnTo>
                  <a:lnTo>
                    <a:pt x="162" y="240"/>
                  </a:lnTo>
                  <a:lnTo>
                    <a:pt x="163" y="239"/>
                  </a:lnTo>
                  <a:close/>
                  <a:moveTo>
                    <a:pt x="201" y="233"/>
                  </a:moveTo>
                  <a:lnTo>
                    <a:pt x="203" y="233"/>
                  </a:lnTo>
                  <a:lnTo>
                    <a:pt x="203" y="234"/>
                  </a:lnTo>
                  <a:lnTo>
                    <a:pt x="201" y="235"/>
                  </a:lnTo>
                  <a:lnTo>
                    <a:pt x="204" y="237"/>
                  </a:lnTo>
                  <a:lnTo>
                    <a:pt x="204" y="238"/>
                  </a:lnTo>
                  <a:lnTo>
                    <a:pt x="203" y="238"/>
                  </a:lnTo>
                  <a:lnTo>
                    <a:pt x="203" y="240"/>
                  </a:lnTo>
                  <a:lnTo>
                    <a:pt x="200" y="243"/>
                  </a:lnTo>
                  <a:lnTo>
                    <a:pt x="199" y="243"/>
                  </a:lnTo>
                  <a:lnTo>
                    <a:pt x="199" y="240"/>
                  </a:lnTo>
                  <a:lnTo>
                    <a:pt x="200" y="240"/>
                  </a:lnTo>
                  <a:lnTo>
                    <a:pt x="200" y="237"/>
                  </a:lnTo>
                  <a:lnTo>
                    <a:pt x="199" y="237"/>
                  </a:lnTo>
                  <a:lnTo>
                    <a:pt x="199" y="235"/>
                  </a:lnTo>
                  <a:lnTo>
                    <a:pt x="200" y="234"/>
                  </a:lnTo>
                  <a:lnTo>
                    <a:pt x="201" y="234"/>
                  </a:lnTo>
                  <a:lnTo>
                    <a:pt x="201" y="233"/>
                  </a:lnTo>
                  <a:close/>
                  <a:moveTo>
                    <a:pt x="239" y="232"/>
                  </a:moveTo>
                  <a:lnTo>
                    <a:pt x="241" y="232"/>
                  </a:lnTo>
                  <a:lnTo>
                    <a:pt x="242" y="234"/>
                  </a:lnTo>
                  <a:lnTo>
                    <a:pt x="242" y="233"/>
                  </a:lnTo>
                  <a:lnTo>
                    <a:pt x="244" y="233"/>
                  </a:lnTo>
                  <a:lnTo>
                    <a:pt x="244" y="234"/>
                  </a:lnTo>
                  <a:lnTo>
                    <a:pt x="245" y="234"/>
                  </a:lnTo>
                  <a:lnTo>
                    <a:pt x="245" y="235"/>
                  </a:lnTo>
                  <a:lnTo>
                    <a:pt x="243" y="235"/>
                  </a:lnTo>
                  <a:lnTo>
                    <a:pt x="243" y="237"/>
                  </a:lnTo>
                  <a:lnTo>
                    <a:pt x="238" y="237"/>
                  </a:lnTo>
                  <a:lnTo>
                    <a:pt x="238" y="235"/>
                  </a:lnTo>
                  <a:lnTo>
                    <a:pt x="239" y="235"/>
                  </a:lnTo>
                  <a:lnTo>
                    <a:pt x="239" y="234"/>
                  </a:lnTo>
                  <a:lnTo>
                    <a:pt x="238" y="234"/>
                  </a:lnTo>
                  <a:lnTo>
                    <a:pt x="239" y="233"/>
                  </a:lnTo>
                  <a:lnTo>
                    <a:pt x="239" y="232"/>
                  </a:lnTo>
                  <a:close/>
                  <a:moveTo>
                    <a:pt x="222" y="232"/>
                  </a:moveTo>
                  <a:lnTo>
                    <a:pt x="223" y="232"/>
                  </a:lnTo>
                  <a:lnTo>
                    <a:pt x="224" y="233"/>
                  </a:lnTo>
                  <a:lnTo>
                    <a:pt x="224" y="238"/>
                  </a:lnTo>
                  <a:lnTo>
                    <a:pt x="222" y="239"/>
                  </a:lnTo>
                  <a:lnTo>
                    <a:pt x="220" y="240"/>
                  </a:lnTo>
                  <a:lnTo>
                    <a:pt x="220" y="239"/>
                  </a:lnTo>
                  <a:lnTo>
                    <a:pt x="222" y="238"/>
                  </a:lnTo>
                  <a:lnTo>
                    <a:pt x="220" y="238"/>
                  </a:lnTo>
                  <a:lnTo>
                    <a:pt x="220" y="235"/>
                  </a:lnTo>
                  <a:lnTo>
                    <a:pt x="222" y="235"/>
                  </a:lnTo>
                  <a:lnTo>
                    <a:pt x="222" y="232"/>
                  </a:lnTo>
                  <a:close/>
                  <a:moveTo>
                    <a:pt x="162" y="229"/>
                  </a:moveTo>
                  <a:lnTo>
                    <a:pt x="162" y="231"/>
                  </a:lnTo>
                  <a:lnTo>
                    <a:pt x="163" y="231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0" y="231"/>
                  </a:lnTo>
                  <a:lnTo>
                    <a:pt x="161" y="231"/>
                  </a:lnTo>
                  <a:lnTo>
                    <a:pt x="162" y="229"/>
                  </a:lnTo>
                  <a:close/>
                  <a:moveTo>
                    <a:pt x="213" y="226"/>
                  </a:moveTo>
                  <a:lnTo>
                    <a:pt x="214" y="226"/>
                  </a:lnTo>
                  <a:lnTo>
                    <a:pt x="214" y="227"/>
                  </a:lnTo>
                  <a:lnTo>
                    <a:pt x="212" y="227"/>
                  </a:lnTo>
                  <a:lnTo>
                    <a:pt x="213" y="226"/>
                  </a:lnTo>
                  <a:close/>
                  <a:moveTo>
                    <a:pt x="281" y="222"/>
                  </a:moveTo>
                  <a:lnTo>
                    <a:pt x="284" y="222"/>
                  </a:lnTo>
                  <a:lnTo>
                    <a:pt x="276" y="229"/>
                  </a:lnTo>
                  <a:lnTo>
                    <a:pt x="273" y="229"/>
                  </a:lnTo>
                  <a:lnTo>
                    <a:pt x="272" y="231"/>
                  </a:lnTo>
                  <a:lnTo>
                    <a:pt x="270" y="231"/>
                  </a:lnTo>
                  <a:lnTo>
                    <a:pt x="270" y="232"/>
                  </a:lnTo>
                  <a:lnTo>
                    <a:pt x="269" y="232"/>
                  </a:lnTo>
                  <a:lnTo>
                    <a:pt x="269" y="231"/>
                  </a:lnTo>
                  <a:lnTo>
                    <a:pt x="268" y="232"/>
                  </a:lnTo>
                  <a:lnTo>
                    <a:pt x="267" y="232"/>
                  </a:lnTo>
                  <a:lnTo>
                    <a:pt x="267" y="229"/>
                  </a:lnTo>
                  <a:lnTo>
                    <a:pt x="268" y="228"/>
                  </a:lnTo>
                  <a:lnTo>
                    <a:pt x="269" y="228"/>
                  </a:lnTo>
                  <a:lnTo>
                    <a:pt x="269" y="226"/>
                  </a:lnTo>
                  <a:lnTo>
                    <a:pt x="270" y="226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74" y="226"/>
                  </a:lnTo>
                  <a:lnTo>
                    <a:pt x="275" y="225"/>
                  </a:lnTo>
                  <a:lnTo>
                    <a:pt x="276" y="226"/>
                  </a:lnTo>
                  <a:lnTo>
                    <a:pt x="278" y="225"/>
                  </a:lnTo>
                  <a:lnTo>
                    <a:pt x="279" y="225"/>
                  </a:lnTo>
                  <a:lnTo>
                    <a:pt x="281" y="222"/>
                  </a:lnTo>
                  <a:close/>
                  <a:moveTo>
                    <a:pt x="225" y="222"/>
                  </a:moveTo>
                  <a:lnTo>
                    <a:pt x="228" y="222"/>
                  </a:lnTo>
                  <a:lnTo>
                    <a:pt x="228" y="223"/>
                  </a:lnTo>
                  <a:lnTo>
                    <a:pt x="229" y="223"/>
                  </a:lnTo>
                  <a:lnTo>
                    <a:pt x="229" y="225"/>
                  </a:lnTo>
                  <a:lnTo>
                    <a:pt x="231" y="225"/>
                  </a:lnTo>
                  <a:lnTo>
                    <a:pt x="232" y="226"/>
                  </a:lnTo>
                  <a:lnTo>
                    <a:pt x="232" y="225"/>
                  </a:lnTo>
                  <a:lnTo>
                    <a:pt x="234" y="225"/>
                  </a:lnTo>
                  <a:lnTo>
                    <a:pt x="235" y="226"/>
                  </a:lnTo>
                  <a:lnTo>
                    <a:pt x="236" y="226"/>
                  </a:lnTo>
                  <a:lnTo>
                    <a:pt x="236" y="227"/>
                  </a:lnTo>
                  <a:lnTo>
                    <a:pt x="237" y="227"/>
                  </a:lnTo>
                  <a:lnTo>
                    <a:pt x="236" y="229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0" y="228"/>
                  </a:lnTo>
                  <a:lnTo>
                    <a:pt x="229" y="228"/>
                  </a:lnTo>
                  <a:lnTo>
                    <a:pt x="228" y="226"/>
                  </a:lnTo>
                  <a:lnTo>
                    <a:pt x="226" y="226"/>
                  </a:lnTo>
                  <a:lnTo>
                    <a:pt x="225" y="225"/>
                  </a:lnTo>
                  <a:lnTo>
                    <a:pt x="225" y="222"/>
                  </a:lnTo>
                  <a:close/>
                  <a:moveTo>
                    <a:pt x="197" y="222"/>
                  </a:moveTo>
                  <a:lnTo>
                    <a:pt x="199" y="222"/>
                  </a:lnTo>
                  <a:lnTo>
                    <a:pt x="200" y="225"/>
                  </a:lnTo>
                  <a:lnTo>
                    <a:pt x="200" y="226"/>
                  </a:lnTo>
                  <a:lnTo>
                    <a:pt x="198" y="228"/>
                  </a:lnTo>
                  <a:lnTo>
                    <a:pt x="197" y="231"/>
                  </a:lnTo>
                  <a:lnTo>
                    <a:pt x="195" y="231"/>
                  </a:lnTo>
                  <a:lnTo>
                    <a:pt x="195" y="225"/>
                  </a:lnTo>
                  <a:lnTo>
                    <a:pt x="197" y="223"/>
                  </a:lnTo>
                  <a:lnTo>
                    <a:pt x="197" y="222"/>
                  </a:lnTo>
                  <a:close/>
                  <a:moveTo>
                    <a:pt x="164" y="217"/>
                  </a:moveTo>
                  <a:lnTo>
                    <a:pt x="166" y="219"/>
                  </a:lnTo>
                  <a:lnTo>
                    <a:pt x="164" y="219"/>
                  </a:lnTo>
                  <a:lnTo>
                    <a:pt x="164" y="220"/>
                  </a:lnTo>
                  <a:lnTo>
                    <a:pt x="163" y="220"/>
                  </a:lnTo>
                  <a:lnTo>
                    <a:pt x="163" y="222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60" y="220"/>
                  </a:lnTo>
                  <a:lnTo>
                    <a:pt x="160" y="219"/>
                  </a:lnTo>
                  <a:lnTo>
                    <a:pt x="164" y="217"/>
                  </a:lnTo>
                  <a:close/>
                  <a:moveTo>
                    <a:pt x="300" y="215"/>
                  </a:moveTo>
                  <a:lnTo>
                    <a:pt x="301" y="215"/>
                  </a:lnTo>
                  <a:lnTo>
                    <a:pt x="304" y="216"/>
                  </a:lnTo>
                  <a:lnTo>
                    <a:pt x="305" y="217"/>
                  </a:lnTo>
                  <a:lnTo>
                    <a:pt x="306" y="217"/>
                  </a:lnTo>
                  <a:lnTo>
                    <a:pt x="309" y="219"/>
                  </a:lnTo>
                  <a:lnTo>
                    <a:pt x="309" y="217"/>
                  </a:lnTo>
                  <a:lnTo>
                    <a:pt x="313" y="217"/>
                  </a:lnTo>
                  <a:lnTo>
                    <a:pt x="312" y="219"/>
                  </a:lnTo>
                  <a:lnTo>
                    <a:pt x="311" y="219"/>
                  </a:lnTo>
                  <a:lnTo>
                    <a:pt x="312" y="220"/>
                  </a:lnTo>
                  <a:lnTo>
                    <a:pt x="313" y="220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06" y="223"/>
                  </a:lnTo>
                  <a:lnTo>
                    <a:pt x="305" y="223"/>
                  </a:lnTo>
                  <a:lnTo>
                    <a:pt x="305" y="225"/>
                  </a:lnTo>
                  <a:lnTo>
                    <a:pt x="301" y="225"/>
                  </a:lnTo>
                  <a:lnTo>
                    <a:pt x="300" y="223"/>
                  </a:lnTo>
                  <a:lnTo>
                    <a:pt x="300" y="222"/>
                  </a:lnTo>
                  <a:lnTo>
                    <a:pt x="299" y="222"/>
                  </a:lnTo>
                  <a:lnTo>
                    <a:pt x="299" y="221"/>
                  </a:lnTo>
                  <a:lnTo>
                    <a:pt x="295" y="221"/>
                  </a:lnTo>
                  <a:lnTo>
                    <a:pt x="295" y="222"/>
                  </a:lnTo>
                  <a:lnTo>
                    <a:pt x="293" y="222"/>
                  </a:lnTo>
                  <a:lnTo>
                    <a:pt x="292" y="221"/>
                  </a:lnTo>
                  <a:lnTo>
                    <a:pt x="292" y="220"/>
                  </a:lnTo>
                  <a:lnTo>
                    <a:pt x="293" y="219"/>
                  </a:lnTo>
                  <a:lnTo>
                    <a:pt x="294" y="219"/>
                  </a:lnTo>
                  <a:lnTo>
                    <a:pt x="295" y="217"/>
                  </a:lnTo>
                  <a:lnTo>
                    <a:pt x="295" y="216"/>
                  </a:lnTo>
                  <a:lnTo>
                    <a:pt x="300" y="215"/>
                  </a:lnTo>
                  <a:close/>
                  <a:moveTo>
                    <a:pt x="44" y="209"/>
                  </a:moveTo>
                  <a:lnTo>
                    <a:pt x="45" y="210"/>
                  </a:lnTo>
                  <a:lnTo>
                    <a:pt x="45" y="212"/>
                  </a:lnTo>
                  <a:lnTo>
                    <a:pt x="46" y="213"/>
                  </a:lnTo>
                  <a:lnTo>
                    <a:pt x="46" y="214"/>
                  </a:lnTo>
                  <a:lnTo>
                    <a:pt x="51" y="214"/>
                  </a:lnTo>
                  <a:lnTo>
                    <a:pt x="52" y="215"/>
                  </a:lnTo>
                  <a:lnTo>
                    <a:pt x="52" y="216"/>
                  </a:lnTo>
                  <a:lnTo>
                    <a:pt x="54" y="219"/>
                  </a:lnTo>
                  <a:lnTo>
                    <a:pt x="56" y="220"/>
                  </a:lnTo>
                  <a:lnTo>
                    <a:pt x="57" y="222"/>
                  </a:lnTo>
                  <a:lnTo>
                    <a:pt x="55" y="220"/>
                  </a:lnTo>
                  <a:lnTo>
                    <a:pt x="52" y="220"/>
                  </a:lnTo>
                  <a:lnTo>
                    <a:pt x="51" y="221"/>
                  </a:lnTo>
                  <a:lnTo>
                    <a:pt x="50" y="221"/>
                  </a:lnTo>
                  <a:lnTo>
                    <a:pt x="50" y="222"/>
                  </a:lnTo>
                  <a:lnTo>
                    <a:pt x="51" y="223"/>
                  </a:lnTo>
                  <a:lnTo>
                    <a:pt x="50" y="225"/>
                  </a:lnTo>
                  <a:lnTo>
                    <a:pt x="49" y="22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2" y="216"/>
                  </a:lnTo>
                  <a:lnTo>
                    <a:pt x="40" y="215"/>
                  </a:lnTo>
                  <a:lnTo>
                    <a:pt x="42" y="215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0" y="213"/>
                  </a:lnTo>
                  <a:lnTo>
                    <a:pt x="44" y="209"/>
                  </a:lnTo>
                  <a:close/>
                  <a:moveTo>
                    <a:pt x="216" y="206"/>
                  </a:moveTo>
                  <a:lnTo>
                    <a:pt x="217" y="206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8" y="208"/>
                  </a:lnTo>
                  <a:lnTo>
                    <a:pt x="219" y="209"/>
                  </a:lnTo>
                  <a:lnTo>
                    <a:pt x="219" y="210"/>
                  </a:lnTo>
                  <a:lnTo>
                    <a:pt x="224" y="210"/>
                  </a:lnTo>
                  <a:lnTo>
                    <a:pt x="224" y="213"/>
                  </a:lnTo>
                  <a:lnTo>
                    <a:pt x="223" y="214"/>
                  </a:lnTo>
                  <a:lnTo>
                    <a:pt x="225" y="215"/>
                  </a:lnTo>
                  <a:lnTo>
                    <a:pt x="225" y="216"/>
                  </a:lnTo>
                  <a:lnTo>
                    <a:pt x="224" y="216"/>
                  </a:lnTo>
                  <a:lnTo>
                    <a:pt x="224" y="217"/>
                  </a:lnTo>
                  <a:lnTo>
                    <a:pt x="225" y="217"/>
                  </a:lnTo>
                  <a:lnTo>
                    <a:pt x="225" y="220"/>
                  </a:lnTo>
                  <a:lnTo>
                    <a:pt x="224" y="221"/>
                  </a:lnTo>
                  <a:lnTo>
                    <a:pt x="224" y="222"/>
                  </a:lnTo>
                  <a:lnTo>
                    <a:pt x="223" y="221"/>
                  </a:lnTo>
                  <a:lnTo>
                    <a:pt x="222" y="221"/>
                  </a:lnTo>
                  <a:lnTo>
                    <a:pt x="222" y="219"/>
                  </a:lnTo>
                  <a:lnTo>
                    <a:pt x="220" y="217"/>
                  </a:lnTo>
                  <a:lnTo>
                    <a:pt x="219" y="217"/>
                  </a:lnTo>
                  <a:lnTo>
                    <a:pt x="219" y="216"/>
                  </a:lnTo>
                  <a:lnTo>
                    <a:pt x="218" y="215"/>
                  </a:lnTo>
                  <a:lnTo>
                    <a:pt x="217" y="215"/>
                  </a:lnTo>
                  <a:lnTo>
                    <a:pt x="217" y="213"/>
                  </a:lnTo>
                  <a:lnTo>
                    <a:pt x="216" y="213"/>
                  </a:lnTo>
                  <a:lnTo>
                    <a:pt x="214" y="212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2" y="209"/>
                  </a:lnTo>
                  <a:lnTo>
                    <a:pt x="213" y="209"/>
                  </a:lnTo>
                  <a:lnTo>
                    <a:pt x="212" y="208"/>
                  </a:lnTo>
                  <a:lnTo>
                    <a:pt x="213" y="208"/>
                  </a:lnTo>
                  <a:lnTo>
                    <a:pt x="213" y="207"/>
                  </a:lnTo>
                  <a:lnTo>
                    <a:pt x="216" y="206"/>
                  </a:lnTo>
                  <a:close/>
                  <a:moveTo>
                    <a:pt x="161" y="206"/>
                  </a:moveTo>
                  <a:lnTo>
                    <a:pt x="163" y="206"/>
                  </a:lnTo>
                  <a:lnTo>
                    <a:pt x="164" y="207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3" y="210"/>
                  </a:lnTo>
                  <a:lnTo>
                    <a:pt x="163" y="212"/>
                  </a:lnTo>
                  <a:lnTo>
                    <a:pt x="162" y="210"/>
                  </a:lnTo>
                  <a:lnTo>
                    <a:pt x="162" y="212"/>
                  </a:lnTo>
                  <a:lnTo>
                    <a:pt x="158" y="212"/>
                  </a:lnTo>
                  <a:lnTo>
                    <a:pt x="158" y="210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2" y="208"/>
                  </a:lnTo>
                  <a:lnTo>
                    <a:pt x="160" y="208"/>
                  </a:lnTo>
                  <a:lnTo>
                    <a:pt x="161" y="207"/>
                  </a:lnTo>
                  <a:lnTo>
                    <a:pt x="161" y="206"/>
                  </a:lnTo>
                  <a:close/>
                  <a:moveTo>
                    <a:pt x="138" y="195"/>
                  </a:moveTo>
                  <a:lnTo>
                    <a:pt x="139" y="195"/>
                  </a:lnTo>
                  <a:lnTo>
                    <a:pt x="141" y="196"/>
                  </a:lnTo>
                  <a:lnTo>
                    <a:pt x="139" y="196"/>
                  </a:lnTo>
                  <a:lnTo>
                    <a:pt x="138" y="195"/>
                  </a:lnTo>
                  <a:close/>
                  <a:moveTo>
                    <a:pt x="75" y="188"/>
                  </a:moveTo>
                  <a:lnTo>
                    <a:pt x="76" y="188"/>
                  </a:lnTo>
                  <a:lnTo>
                    <a:pt x="76" y="189"/>
                  </a:lnTo>
                  <a:lnTo>
                    <a:pt x="75" y="188"/>
                  </a:lnTo>
                  <a:close/>
                  <a:moveTo>
                    <a:pt x="45" y="185"/>
                  </a:moveTo>
                  <a:lnTo>
                    <a:pt x="46" y="185"/>
                  </a:lnTo>
                  <a:lnTo>
                    <a:pt x="46" y="189"/>
                  </a:lnTo>
                  <a:lnTo>
                    <a:pt x="44" y="189"/>
                  </a:lnTo>
                  <a:lnTo>
                    <a:pt x="44" y="186"/>
                  </a:lnTo>
                  <a:lnTo>
                    <a:pt x="45" y="186"/>
                  </a:lnTo>
                  <a:lnTo>
                    <a:pt x="45" y="185"/>
                  </a:lnTo>
                  <a:close/>
                  <a:moveTo>
                    <a:pt x="37" y="180"/>
                  </a:moveTo>
                  <a:lnTo>
                    <a:pt x="39" y="180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0" y="189"/>
                  </a:lnTo>
                  <a:lnTo>
                    <a:pt x="40" y="190"/>
                  </a:lnTo>
                  <a:lnTo>
                    <a:pt x="42" y="192"/>
                  </a:lnTo>
                  <a:lnTo>
                    <a:pt x="43" y="191"/>
                  </a:lnTo>
                  <a:lnTo>
                    <a:pt x="44" y="191"/>
                  </a:lnTo>
                  <a:lnTo>
                    <a:pt x="44" y="192"/>
                  </a:lnTo>
                  <a:lnTo>
                    <a:pt x="46" y="195"/>
                  </a:lnTo>
                  <a:lnTo>
                    <a:pt x="46" y="197"/>
                  </a:lnTo>
                  <a:lnTo>
                    <a:pt x="49" y="198"/>
                  </a:lnTo>
                  <a:lnTo>
                    <a:pt x="49" y="202"/>
                  </a:lnTo>
                  <a:lnTo>
                    <a:pt x="44" y="202"/>
                  </a:lnTo>
                  <a:lnTo>
                    <a:pt x="44" y="201"/>
                  </a:lnTo>
                  <a:lnTo>
                    <a:pt x="43" y="200"/>
                  </a:lnTo>
                  <a:lnTo>
                    <a:pt x="39" y="200"/>
                  </a:lnTo>
                  <a:lnTo>
                    <a:pt x="38" y="201"/>
                  </a:lnTo>
                  <a:lnTo>
                    <a:pt x="36" y="200"/>
                  </a:lnTo>
                  <a:lnTo>
                    <a:pt x="36" y="197"/>
                  </a:lnTo>
                  <a:lnTo>
                    <a:pt x="34" y="196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4" y="191"/>
                  </a:lnTo>
                  <a:lnTo>
                    <a:pt x="33" y="191"/>
                  </a:lnTo>
                  <a:lnTo>
                    <a:pt x="33" y="196"/>
                  </a:lnTo>
                  <a:lnTo>
                    <a:pt x="32" y="197"/>
                  </a:lnTo>
                  <a:lnTo>
                    <a:pt x="31" y="197"/>
                  </a:lnTo>
                  <a:lnTo>
                    <a:pt x="29" y="195"/>
                  </a:lnTo>
                  <a:lnTo>
                    <a:pt x="30" y="195"/>
                  </a:lnTo>
                  <a:lnTo>
                    <a:pt x="30" y="191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32" y="188"/>
                  </a:lnTo>
                  <a:lnTo>
                    <a:pt x="33" y="186"/>
                  </a:lnTo>
                  <a:lnTo>
                    <a:pt x="33" y="188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6" y="188"/>
                  </a:lnTo>
                  <a:lnTo>
                    <a:pt x="37" y="188"/>
                  </a:lnTo>
                  <a:lnTo>
                    <a:pt x="38" y="186"/>
                  </a:lnTo>
                  <a:lnTo>
                    <a:pt x="38" y="183"/>
                  </a:lnTo>
                  <a:lnTo>
                    <a:pt x="37" y="183"/>
                  </a:lnTo>
                  <a:lnTo>
                    <a:pt x="38" y="182"/>
                  </a:lnTo>
                  <a:lnTo>
                    <a:pt x="37" y="180"/>
                  </a:lnTo>
                  <a:close/>
                  <a:moveTo>
                    <a:pt x="43" y="179"/>
                  </a:moveTo>
                  <a:lnTo>
                    <a:pt x="43" y="180"/>
                  </a:lnTo>
                  <a:lnTo>
                    <a:pt x="44" y="182"/>
                  </a:lnTo>
                  <a:lnTo>
                    <a:pt x="45" y="182"/>
                  </a:lnTo>
                  <a:lnTo>
                    <a:pt x="44" y="183"/>
                  </a:lnTo>
                  <a:lnTo>
                    <a:pt x="44" y="184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4" y="186"/>
                  </a:lnTo>
                  <a:lnTo>
                    <a:pt x="43" y="186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3" y="179"/>
                  </a:lnTo>
                  <a:close/>
                  <a:moveTo>
                    <a:pt x="268" y="173"/>
                  </a:moveTo>
                  <a:lnTo>
                    <a:pt x="270" y="174"/>
                  </a:lnTo>
                  <a:lnTo>
                    <a:pt x="273" y="177"/>
                  </a:lnTo>
                  <a:lnTo>
                    <a:pt x="273" y="176"/>
                  </a:lnTo>
                  <a:lnTo>
                    <a:pt x="274" y="176"/>
                  </a:lnTo>
                  <a:lnTo>
                    <a:pt x="275" y="177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80"/>
                  </a:lnTo>
                  <a:lnTo>
                    <a:pt x="274" y="180"/>
                  </a:lnTo>
                  <a:lnTo>
                    <a:pt x="274" y="188"/>
                  </a:lnTo>
                  <a:lnTo>
                    <a:pt x="275" y="190"/>
                  </a:lnTo>
                  <a:lnTo>
                    <a:pt x="273" y="190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2" y="195"/>
                  </a:lnTo>
                  <a:lnTo>
                    <a:pt x="269" y="195"/>
                  </a:lnTo>
                  <a:lnTo>
                    <a:pt x="269" y="197"/>
                  </a:lnTo>
                  <a:lnTo>
                    <a:pt x="267" y="197"/>
                  </a:lnTo>
                  <a:lnTo>
                    <a:pt x="267" y="196"/>
                  </a:lnTo>
                  <a:lnTo>
                    <a:pt x="266" y="195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3" y="194"/>
                  </a:lnTo>
                  <a:lnTo>
                    <a:pt x="263" y="192"/>
                  </a:lnTo>
                  <a:lnTo>
                    <a:pt x="262" y="192"/>
                  </a:lnTo>
                  <a:lnTo>
                    <a:pt x="262" y="191"/>
                  </a:lnTo>
                  <a:lnTo>
                    <a:pt x="263" y="191"/>
                  </a:lnTo>
                  <a:lnTo>
                    <a:pt x="263" y="190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68" y="188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5" y="180"/>
                  </a:lnTo>
                  <a:lnTo>
                    <a:pt x="263" y="180"/>
                  </a:lnTo>
                  <a:lnTo>
                    <a:pt x="261" y="178"/>
                  </a:lnTo>
                  <a:lnTo>
                    <a:pt x="261" y="174"/>
                  </a:lnTo>
                  <a:lnTo>
                    <a:pt x="268" y="173"/>
                  </a:lnTo>
                  <a:close/>
                  <a:moveTo>
                    <a:pt x="248" y="173"/>
                  </a:moveTo>
                  <a:lnTo>
                    <a:pt x="251" y="173"/>
                  </a:lnTo>
                  <a:lnTo>
                    <a:pt x="251" y="177"/>
                  </a:lnTo>
                  <a:lnTo>
                    <a:pt x="249" y="177"/>
                  </a:lnTo>
                  <a:lnTo>
                    <a:pt x="249" y="174"/>
                  </a:lnTo>
                  <a:lnTo>
                    <a:pt x="248" y="174"/>
                  </a:lnTo>
                  <a:lnTo>
                    <a:pt x="248" y="173"/>
                  </a:lnTo>
                  <a:close/>
                  <a:moveTo>
                    <a:pt x="54" y="173"/>
                  </a:moveTo>
                  <a:lnTo>
                    <a:pt x="55" y="173"/>
                  </a:lnTo>
                  <a:lnTo>
                    <a:pt x="54" y="174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2" y="176"/>
                  </a:lnTo>
                  <a:lnTo>
                    <a:pt x="54" y="173"/>
                  </a:lnTo>
                  <a:close/>
                  <a:moveTo>
                    <a:pt x="46" y="172"/>
                  </a:moveTo>
                  <a:lnTo>
                    <a:pt x="48" y="172"/>
                  </a:lnTo>
                  <a:lnTo>
                    <a:pt x="48" y="173"/>
                  </a:lnTo>
                  <a:lnTo>
                    <a:pt x="46" y="172"/>
                  </a:lnTo>
                  <a:close/>
                  <a:moveTo>
                    <a:pt x="52" y="171"/>
                  </a:moveTo>
                  <a:lnTo>
                    <a:pt x="55" y="171"/>
                  </a:lnTo>
                  <a:lnTo>
                    <a:pt x="55" y="172"/>
                  </a:lnTo>
                  <a:lnTo>
                    <a:pt x="54" y="172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2" y="174"/>
                  </a:lnTo>
                  <a:lnTo>
                    <a:pt x="51" y="174"/>
                  </a:lnTo>
                  <a:lnTo>
                    <a:pt x="51" y="173"/>
                  </a:lnTo>
                  <a:lnTo>
                    <a:pt x="52" y="172"/>
                  </a:lnTo>
                  <a:lnTo>
                    <a:pt x="52" y="171"/>
                  </a:lnTo>
                  <a:close/>
                  <a:moveTo>
                    <a:pt x="46" y="170"/>
                  </a:moveTo>
                  <a:lnTo>
                    <a:pt x="49" y="170"/>
                  </a:lnTo>
                  <a:lnTo>
                    <a:pt x="49" y="171"/>
                  </a:lnTo>
                  <a:lnTo>
                    <a:pt x="46" y="171"/>
                  </a:lnTo>
                  <a:lnTo>
                    <a:pt x="46" y="170"/>
                  </a:lnTo>
                  <a:close/>
                  <a:moveTo>
                    <a:pt x="43" y="160"/>
                  </a:moveTo>
                  <a:lnTo>
                    <a:pt x="44" y="160"/>
                  </a:lnTo>
                  <a:lnTo>
                    <a:pt x="44" y="161"/>
                  </a:lnTo>
                  <a:lnTo>
                    <a:pt x="45" y="161"/>
                  </a:lnTo>
                  <a:lnTo>
                    <a:pt x="45" y="167"/>
                  </a:lnTo>
                  <a:lnTo>
                    <a:pt x="44" y="169"/>
                  </a:lnTo>
                  <a:lnTo>
                    <a:pt x="44" y="170"/>
                  </a:lnTo>
                  <a:lnTo>
                    <a:pt x="45" y="169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3"/>
                  </a:lnTo>
                  <a:lnTo>
                    <a:pt x="40" y="173"/>
                  </a:lnTo>
                  <a:lnTo>
                    <a:pt x="40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69"/>
                  </a:lnTo>
                  <a:lnTo>
                    <a:pt x="39" y="167"/>
                  </a:lnTo>
                  <a:lnTo>
                    <a:pt x="39" y="166"/>
                  </a:lnTo>
                  <a:lnTo>
                    <a:pt x="40" y="164"/>
                  </a:lnTo>
                  <a:lnTo>
                    <a:pt x="40" y="163"/>
                  </a:lnTo>
                  <a:lnTo>
                    <a:pt x="43" y="160"/>
                  </a:lnTo>
                  <a:close/>
                  <a:moveTo>
                    <a:pt x="201" y="158"/>
                  </a:moveTo>
                  <a:lnTo>
                    <a:pt x="203" y="158"/>
                  </a:lnTo>
                  <a:lnTo>
                    <a:pt x="201" y="159"/>
                  </a:lnTo>
                  <a:lnTo>
                    <a:pt x="201" y="158"/>
                  </a:lnTo>
                  <a:close/>
                  <a:moveTo>
                    <a:pt x="137" y="158"/>
                  </a:moveTo>
                  <a:lnTo>
                    <a:pt x="139" y="158"/>
                  </a:lnTo>
                  <a:lnTo>
                    <a:pt x="139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39" y="160"/>
                  </a:lnTo>
                  <a:lnTo>
                    <a:pt x="136" y="161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8"/>
                  </a:lnTo>
                  <a:close/>
                  <a:moveTo>
                    <a:pt x="204" y="153"/>
                  </a:moveTo>
                  <a:lnTo>
                    <a:pt x="207" y="155"/>
                  </a:lnTo>
                  <a:lnTo>
                    <a:pt x="207" y="158"/>
                  </a:lnTo>
                  <a:lnTo>
                    <a:pt x="208" y="159"/>
                  </a:lnTo>
                  <a:lnTo>
                    <a:pt x="211" y="160"/>
                  </a:lnTo>
                  <a:lnTo>
                    <a:pt x="212" y="161"/>
                  </a:lnTo>
                  <a:lnTo>
                    <a:pt x="212" y="164"/>
                  </a:lnTo>
                  <a:lnTo>
                    <a:pt x="211" y="165"/>
                  </a:lnTo>
                  <a:lnTo>
                    <a:pt x="211" y="164"/>
                  </a:lnTo>
                  <a:lnTo>
                    <a:pt x="210" y="165"/>
                  </a:lnTo>
                  <a:lnTo>
                    <a:pt x="210" y="164"/>
                  </a:lnTo>
                  <a:lnTo>
                    <a:pt x="207" y="164"/>
                  </a:lnTo>
                  <a:lnTo>
                    <a:pt x="207" y="165"/>
                  </a:lnTo>
                  <a:lnTo>
                    <a:pt x="206" y="163"/>
                  </a:lnTo>
                  <a:lnTo>
                    <a:pt x="207" y="163"/>
                  </a:lnTo>
                  <a:lnTo>
                    <a:pt x="207" y="160"/>
                  </a:lnTo>
                  <a:lnTo>
                    <a:pt x="206" y="161"/>
                  </a:lnTo>
                  <a:lnTo>
                    <a:pt x="206" y="160"/>
                  </a:lnTo>
                  <a:lnTo>
                    <a:pt x="205" y="160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3" y="154"/>
                  </a:lnTo>
                  <a:lnTo>
                    <a:pt x="204" y="153"/>
                  </a:lnTo>
                  <a:close/>
                  <a:moveTo>
                    <a:pt x="49" y="153"/>
                  </a:moveTo>
                  <a:lnTo>
                    <a:pt x="50" y="153"/>
                  </a:lnTo>
                  <a:lnTo>
                    <a:pt x="50" y="154"/>
                  </a:lnTo>
                  <a:lnTo>
                    <a:pt x="49" y="154"/>
                  </a:lnTo>
                  <a:lnTo>
                    <a:pt x="49" y="153"/>
                  </a:lnTo>
                  <a:close/>
                  <a:moveTo>
                    <a:pt x="152" y="149"/>
                  </a:moveTo>
                  <a:lnTo>
                    <a:pt x="155" y="149"/>
                  </a:lnTo>
                  <a:lnTo>
                    <a:pt x="155" y="151"/>
                  </a:lnTo>
                  <a:lnTo>
                    <a:pt x="156" y="151"/>
                  </a:lnTo>
                  <a:lnTo>
                    <a:pt x="157" y="152"/>
                  </a:lnTo>
                  <a:lnTo>
                    <a:pt x="157" y="154"/>
                  </a:lnTo>
                  <a:lnTo>
                    <a:pt x="160" y="154"/>
                  </a:lnTo>
                  <a:lnTo>
                    <a:pt x="160" y="158"/>
                  </a:lnTo>
                  <a:lnTo>
                    <a:pt x="161" y="158"/>
                  </a:lnTo>
                  <a:lnTo>
                    <a:pt x="161" y="160"/>
                  </a:lnTo>
                  <a:lnTo>
                    <a:pt x="162" y="160"/>
                  </a:lnTo>
                  <a:lnTo>
                    <a:pt x="163" y="161"/>
                  </a:lnTo>
                  <a:lnTo>
                    <a:pt x="166" y="163"/>
                  </a:lnTo>
                  <a:lnTo>
                    <a:pt x="168" y="165"/>
                  </a:lnTo>
                  <a:lnTo>
                    <a:pt x="173" y="165"/>
                  </a:lnTo>
                  <a:lnTo>
                    <a:pt x="173" y="167"/>
                  </a:lnTo>
                  <a:lnTo>
                    <a:pt x="174" y="167"/>
                  </a:lnTo>
                  <a:lnTo>
                    <a:pt x="175" y="169"/>
                  </a:lnTo>
                  <a:lnTo>
                    <a:pt x="178" y="169"/>
                  </a:lnTo>
                  <a:lnTo>
                    <a:pt x="180" y="170"/>
                  </a:lnTo>
                  <a:lnTo>
                    <a:pt x="182" y="170"/>
                  </a:lnTo>
                  <a:lnTo>
                    <a:pt x="182" y="169"/>
                  </a:lnTo>
                  <a:lnTo>
                    <a:pt x="183" y="170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8" y="172"/>
                  </a:lnTo>
                  <a:lnTo>
                    <a:pt x="188" y="173"/>
                  </a:lnTo>
                  <a:lnTo>
                    <a:pt x="189" y="173"/>
                  </a:lnTo>
                  <a:lnTo>
                    <a:pt x="193" y="177"/>
                  </a:lnTo>
                  <a:lnTo>
                    <a:pt x="193" y="178"/>
                  </a:lnTo>
                  <a:lnTo>
                    <a:pt x="192" y="178"/>
                  </a:lnTo>
                  <a:lnTo>
                    <a:pt x="192" y="184"/>
                  </a:lnTo>
                  <a:lnTo>
                    <a:pt x="193" y="185"/>
                  </a:lnTo>
                  <a:lnTo>
                    <a:pt x="193" y="189"/>
                  </a:lnTo>
                  <a:lnTo>
                    <a:pt x="194" y="190"/>
                  </a:lnTo>
                  <a:lnTo>
                    <a:pt x="194" y="194"/>
                  </a:lnTo>
                  <a:lnTo>
                    <a:pt x="195" y="195"/>
                  </a:lnTo>
                  <a:lnTo>
                    <a:pt x="198" y="196"/>
                  </a:lnTo>
                  <a:lnTo>
                    <a:pt x="198" y="197"/>
                  </a:lnTo>
                  <a:lnTo>
                    <a:pt x="200" y="197"/>
                  </a:lnTo>
                  <a:lnTo>
                    <a:pt x="201" y="198"/>
                  </a:lnTo>
                  <a:lnTo>
                    <a:pt x="205" y="198"/>
                  </a:lnTo>
                  <a:lnTo>
                    <a:pt x="208" y="197"/>
                  </a:lnTo>
                  <a:lnTo>
                    <a:pt x="208" y="203"/>
                  </a:lnTo>
                  <a:lnTo>
                    <a:pt x="207" y="206"/>
                  </a:lnTo>
                  <a:lnTo>
                    <a:pt x="207" y="207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7"/>
                  </a:lnTo>
                  <a:lnTo>
                    <a:pt x="201" y="204"/>
                  </a:lnTo>
                  <a:lnTo>
                    <a:pt x="200" y="206"/>
                  </a:lnTo>
                  <a:lnTo>
                    <a:pt x="200" y="207"/>
                  </a:lnTo>
                  <a:lnTo>
                    <a:pt x="199" y="207"/>
                  </a:lnTo>
                  <a:lnTo>
                    <a:pt x="198" y="206"/>
                  </a:lnTo>
                  <a:lnTo>
                    <a:pt x="198" y="204"/>
                  </a:lnTo>
                  <a:lnTo>
                    <a:pt x="197" y="204"/>
                  </a:lnTo>
                  <a:lnTo>
                    <a:pt x="198" y="203"/>
                  </a:lnTo>
                  <a:lnTo>
                    <a:pt x="197" y="202"/>
                  </a:lnTo>
                  <a:lnTo>
                    <a:pt x="195" y="202"/>
                  </a:lnTo>
                  <a:lnTo>
                    <a:pt x="195" y="201"/>
                  </a:lnTo>
                  <a:lnTo>
                    <a:pt x="193" y="201"/>
                  </a:lnTo>
                  <a:lnTo>
                    <a:pt x="193" y="200"/>
                  </a:lnTo>
                  <a:lnTo>
                    <a:pt x="192" y="198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89" y="194"/>
                  </a:lnTo>
                  <a:lnTo>
                    <a:pt x="189" y="192"/>
                  </a:lnTo>
                  <a:lnTo>
                    <a:pt x="191" y="191"/>
                  </a:lnTo>
                  <a:lnTo>
                    <a:pt x="189" y="191"/>
                  </a:lnTo>
                  <a:lnTo>
                    <a:pt x="188" y="192"/>
                  </a:lnTo>
                  <a:lnTo>
                    <a:pt x="188" y="189"/>
                  </a:lnTo>
                  <a:lnTo>
                    <a:pt x="187" y="189"/>
                  </a:lnTo>
                  <a:lnTo>
                    <a:pt x="186" y="188"/>
                  </a:lnTo>
                  <a:lnTo>
                    <a:pt x="186" y="184"/>
                  </a:lnTo>
                  <a:lnTo>
                    <a:pt x="182" y="184"/>
                  </a:lnTo>
                  <a:lnTo>
                    <a:pt x="180" y="185"/>
                  </a:lnTo>
                  <a:lnTo>
                    <a:pt x="179" y="18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68" y="177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63" y="173"/>
                  </a:lnTo>
                  <a:lnTo>
                    <a:pt x="162" y="173"/>
                  </a:lnTo>
                  <a:lnTo>
                    <a:pt x="162" y="172"/>
                  </a:lnTo>
                  <a:lnTo>
                    <a:pt x="161" y="171"/>
                  </a:lnTo>
                  <a:lnTo>
                    <a:pt x="161" y="170"/>
                  </a:lnTo>
                  <a:lnTo>
                    <a:pt x="160" y="170"/>
                  </a:lnTo>
                  <a:lnTo>
                    <a:pt x="160" y="169"/>
                  </a:lnTo>
                  <a:lnTo>
                    <a:pt x="158" y="169"/>
                  </a:lnTo>
                  <a:lnTo>
                    <a:pt x="154" y="164"/>
                  </a:lnTo>
                  <a:lnTo>
                    <a:pt x="150" y="161"/>
                  </a:lnTo>
                  <a:lnTo>
                    <a:pt x="149" y="160"/>
                  </a:lnTo>
                  <a:lnTo>
                    <a:pt x="144" y="160"/>
                  </a:lnTo>
                  <a:lnTo>
                    <a:pt x="143" y="159"/>
                  </a:lnTo>
                  <a:lnTo>
                    <a:pt x="142" y="159"/>
                  </a:lnTo>
                  <a:lnTo>
                    <a:pt x="141" y="158"/>
                  </a:lnTo>
                  <a:lnTo>
                    <a:pt x="139" y="158"/>
                  </a:lnTo>
                  <a:lnTo>
                    <a:pt x="141" y="157"/>
                  </a:lnTo>
                  <a:lnTo>
                    <a:pt x="142" y="157"/>
                  </a:lnTo>
                  <a:lnTo>
                    <a:pt x="144" y="154"/>
                  </a:lnTo>
                  <a:lnTo>
                    <a:pt x="145" y="154"/>
                  </a:lnTo>
                  <a:lnTo>
                    <a:pt x="145" y="153"/>
                  </a:lnTo>
                  <a:lnTo>
                    <a:pt x="147" y="152"/>
                  </a:lnTo>
                  <a:lnTo>
                    <a:pt x="150" y="152"/>
                  </a:lnTo>
                  <a:lnTo>
                    <a:pt x="150" y="151"/>
                  </a:lnTo>
                  <a:lnTo>
                    <a:pt x="152" y="149"/>
                  </a:lnTo>
                  <a:close/>
                  <a:moveTo>
                    <a:pt x="168" y="142"/>
                  </a:moveTo>
                  <a:lnTo>
                    <a:pt x="169" y="142"/>
                  </a:lnTo>
                  <a:lnTo>
                    <a:pt x="170" y="143"/>
                  </a:lnTo>
                  <a:lnTo>
                    <a:pt x="173" y="143"/>
                  </a:lnTo>
                  <a:lnTo>
                    <a:pt x="172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72" y="147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8" y="143"/>
                  </a:lnTo>
                  <a:lnTo>
                    <a:pt x="168" y="142"/>
                  </a:lnTo>
                  <a:close/>
                  <a:moveTo>
                    <a:pt x="167" y="140"/>
                  </a:moveTo>
                  <a:lnTo>
                    <a:pt x="167" y="141"/>
                  </a:lnTo>
                  <a:lnTo>
                    <a:pt x="168" y="142"/>
                  </a:lnTo>
                  <a:lnTo>
                    <a:pt x="166" y="141"/>
                  </a:lnTo>
                  <a:lnTo>
                    <a:pt x="167" y="140"/>
                  </a:lnTo>
                  <a:close/>
                  <a:moveTo>
                    <a:pt x="161" y="140"/>
                  </a:moveTo>
                  <a:lnTo>
                    <a:pt x="163" y="142"/>
                  </a:lnTo>
                  <a:lnTo>
                    <a:pt x="163" y="143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0"/>
                  </a:lnTo>
                  <a:close/>
                  <a:moveTo>
                    <a:pt x="20" y="139"/>
                  </a:moveTo>
                  <a:lnTo>
                    <a:pt x="21" y="140"/>
                  </a:lnTo>
                  <a:lnTo>
                    <a:pt x="23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0" y="141"/>
                  </a:lnTo>
                  <a:lnTo>
                    <a:pt x="20" y="139"/>
                  </a:lnTo>
                  <a:close/>
                  <a:moveTo>
                    <a:pt x="181" y="136"/>
                  </a:moveTo>
                  <a:lnTo>
                    <a:pt x="181" y="137"/>
                  </a:lnTo>
                  <a:lnTo>
                    <a:pt x="182" y="137"/>
                  </a:lnTo>
                  <a:lnTo>
                    <a:pt x="182" y="139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79" y="142"/>
                  </a:lnTo>
                  <a:lnTo>
                    <a:pt x="179" y="140"/>
                  </a:lnTo>
                  <a:lnTo>
                    <a:pt x="181" y="136"/>
                  </a:lnTo>
                  <a:close/>
                  <a:moveTo>
                    <a:pt x="186" y="133"/>
                  </a:moveTo>
                  <a:lnTo>
                    <a:pt x="187" y="133"/>
                  </a:lnTo>
                  <a:lnTo>
                    <a:pt x="187" y="135"/>
                  </a:lnTo>
                  <a:lnTo>
                    <a:pt x="186" y="136"/>
                  </a:lnTo>
                  <a:lnTo>
                    <a:pt x="186" y="133"/>
                  </a:lnTo>
                  <a:close/>
                  <a:moveTo>
                    <a:pt x="275" y="132"/>
                  </a:moveTo>
                  <a:lnTo>
                    <a:pt x="284" y="132"/>
                  </a:lnTo>
                  <a:lnTo>
                    <a:pt x="282" y="133"/>
                  </a:lnTo>
                  <a:lnTo>
                    <a:pt x="284" y="133"/>
                  </a:lnTo>
                  <a:lnTo>
                    <a:pt x="285" y="134"/>
                  </a:lnTo>
                  <a:lnTo>
                    <a:pt x="286" y="134"/>
                  </a:lnTo>
                  <a:lnTo>
                    <a:pt x="284" y="136"/>
                  </a:lnTo>
                  <a:lnTo>
                    <a:pt x="284" y="137"/>
                  </a:lnTo>
                  <a:lnTo>
                    <a:pt x="286" y="139"/>
                  </a:lnTo>
                  <a:lnTo>
                    <a:pt x="287" y="139"/>
                  </a:lnTo>
                  <a:lnTo>
                    <a:pt x="287" y="140"/>
                  </a:lnTo>
                  <a:lnTo>
                    <a:pt x="288" y="140"/>
                  </a:lnTo>
                  <a:lnTo>
                    <a:pt x="290" y="142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2" y="146"/>
                  </a:lnTo>
                  <a:lnTo>
                    <a:pt x="292" y="148"/>
                  </a:lnTo>
                  <a:lnTo>
                    <a:pt x="293" y="149"/>
                  </a:lnTo>
                  <a:lnTo>
                    <a:pt x="294" y="149"/>
                  </a:lnTo>
                  <a:lnTo>
                    <a:pt x="293" y="151"/>
                  </a:lnTo>
                  <a:lnTo>
                    <a:pt x="293" y="152"/>
                  </a:lnTo>
                  <a:lnTo>
                    <a:pt x="292" y="151"/>
                  </a:lnTo>
                  <a:lnTo>
                    <a:pt x="291" y="151"/>
                  </a:lnTo>
                  <a:lnTo>
                    <a:pt x="290" y="149"/>
                  </a:lnTo>
                  <a:lnTo>
                    <a:pt x="290" y="146"/>
                  </a:lnTo>
                  <a:lnTo>
                    <a:pt x="286" y="146"/>
                  </a:lnTo>
                  <a:lnTo>
                    <a:pt x="291" y="151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286" y="154"/>
                  </a:lnTo>
                  <a:lnTo>
                    <a:pt x="285" y="154"/>
                  </a:lnTo>
                  <a:lnTo>
                    <a:pt x="284" y="153"/>
                  </a:lnTo>
                  <a:lnTo>
                    <a:pt x="281" y="153"/>
                  </a:lnTo>
                  <a:lnTo>
                    <a:pt x="280" y="152"/>
                  </a:lnTo>
                  <a:lnTo>
                    <a:pt x="278" y="151"/>
                  </a:lnTo>
                  <a:lnTo>
                    <a:pt x="274" y="151"/>
                  </a:lnTo>
                  <a:lnTo>
                    <a:pt x="273" y="148"/>
                  </a:lnTo>
                  <a:lnTo>
                    <a:pt x="272" y="148"/>
                  </a:lnTo>
                  <a:lnTo>
                    <a:pt x="272" y="147"/>
                  </a:lnTo>
                  <a:lnTo>
                    <a:pt x="275" y="147"/>
                  </a:lnTo>
                  <a:lnTo>
                    <a:pt x="275" y="146"/>
                  </a:lnTo>
                  <a:lnTo>
                    <a:pt x="276" y="145"/>
                  </a:lnTo>
                  <a:lnTo>
                    <a:pt x="278" y="145"/>
                  </a:lnTo>
                  <a:lnTo>
                    <a:pt x="280" y="142"/>
                  </a:lnTo>
                  <a:lnTo>
                    <a:pt x="280" y="141"/>
                  </a:lnTo>
                  <a:lnTo>
                    <a:pt x="275" y="141"/>
                  </a:lnTo>
                  <a:lnTo>
                    <a:pt x="275" y="142"/>
                  </a:lnTo>
                  <a:lnTo>
                    <a:pt x="272" y="146"/>
                  </a:lnTo>
                  <a:lnTo>
                    <a:pt x="272" y="147"/>
                  </a:lnTo>
                  <a:lnTo>
                    <a:pt x="269" y="147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3" y="145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37"/>
                  </a:lnTo>
                  <a:lnTo>
                    <a:pt x="263" y="137"/>
                  </a:lnTo>
                  <a:lnTo>
                    <a:pt x="265" y="136"/>
                  </a:lnTo>
                  <a:lnTo>
                    <a:pt x="266" y="137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70" y="135"/>
                  </a:lnTo>
                  <a:lnTo>
                    <a:pt x="274" y="135"/>
                  </a:lnTo>
                  <a:lnTo>
                    <a:pt x="275" y="134"/>
                  </a:lnTo>
                  <a:lnTo>
                    <a:pt x="275" y="132"/>
                  </a:lnTo>
                  <a:close/>
                  <a:moveTo>
                    <a:pt x="226" y="121"/>
                  </a:moveTo>
                  <a:lnTo>
                    <a:pt x="228" y="122"/>
                  </a:lnTo>
                  <a:lnTo>
                    <a:pt x="228" y="123"/>
                  </a:lnTo>
                  <a:lnTo>
                    <a:pt x="225" y="127"/>
                  </a:lnTo>
                  <a:lnTo>
                    <a:pt x="225" y="122"/>
                  </a:lnTo>
                  <a:lnTo>
                    <a:pt x="226" y="121"/>
                  </a:lnTo>
                  <a:close/>
                  <a:moveTo>
                    <a:pt x="19" y="115"/>
                  </a:moveTo>
                  <a:lnTo>
                    <a:pt x="21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9" y="116"/>
                  </a:lnTo>
                  <a:lnTo>
                    <a:pt x="19" y="115"/>
                  </a:lnTo>
                  <a:close/>
                  <a:moveTo>
                    <a:pt x="15" y="114"/>
                  </a:moveTo>
                  <a:lnTo>
                    <a:pt x="17" y="115"/>
                  </a:lnTo>
                  <a:lnTo>
                    <a:pt x="14" y="115"/>
                  </a:lnTo>
                  <a:lnTo>
                    <a:pt x="15" y="114"/>
                  </a:lnTo>
                  <a:close/>
                  <a:moveTo>
                    <a:pt x="8" y="106"/>
                  </a:moveTo>
                  <a:lnTo>
                    <a:pt x="9" y="108"/>
                  </a:lnTo>
                  <a:lnTo>
                    <a:pt x="11" y="108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3" y="110"/>
                  </a:lnTo>
                  <a:lnTo>
                    <a:pt x="11" y="112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5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20" y="132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8" y="132"/>
                  </a:lnTo>
                  <a:lnTo>
                    <a:pt x="17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8" y="126"/>
                  </a:lnTo>
                  <a:lnTo>
                    <a:pt x="8" y="122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1" y="115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close/>
                  <a:moveTo>
                    <a:pt x="242" y="96"/>
                  </a:moveTo>
                  <a:lnTo>
                    <a:pt x="244" y="96"/>
                  </a:lnTo>
                  <a:lnTo>
                    <a:pt x="244" y="98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39" y="104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2" y="108"/>
                  </a:lnTo>
                  <a:lnTo>
                    <a:pt x="241" y="108"/>
                  </a:lnTo>
                  <a:lnTo>
                    <a:pt x="241" y="109"/>
                  </a:lnTo>
                  <a:lnTo>
                    <a:pt x="239" y="109"/>
                  </a:lnTo>
                  <a:lnTo>
                    <a:pt x="238" y="108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6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6" y="102"/>
                  </a:lnTo>
                  <a:lnTo>
                    <a:pt x="234" y="103"/>
                  </a:lnTo>
                  <a:lnTo>
                    <a:pt x="235" y="103"/>
                  </a:lnTo>
                  <a:lnTo>
                    <a:pt x="235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2" y="108"/>
                  </a:lnTo>
                  <a:lnTo>
                    <a:pt x="232" y="105"/>
                  </a:lnTo>
                  <a:lnTo>
                    <a:pt x="231" y="105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8" y="100"/>
                  </a:lnTo>
                  <a:lnTo>
                    <a:pt x="228" y="98"/>
                  </a:lnTo>
                  <a:lnTo>
                    <a:pt x="229" y="98"/>
                  </a:lnTo>
                  <a:lnTo>
                    <a:pt x="231" y="97"/>
                  </a:lnTo>
                  <a:lnTo>
                    <a:pt x="232" y="97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5" y="97"/>
                  </a:lnTo>
                  <a:lnTo>
                    <a:pt x="236" y="97"/>
                  </a:lnTo>
                  <a:lnTo>
                    <a:pt x="237" y="98"/>
                  </a:lnTo>
                  <a:lnTo>
                    <a:pt x="237" y="99"/>
                  </a:lnTo>
                  <a:lnTo>
                    <a:pt x="239" y="99"/>
                  </a:lnTo>
                  <a:lnTo>
                    <a:pt x="242" y="97"/>
                  </a:lnTo>
                  <a:lnTo>
                    <a:pt x="242" y="96"/>
                  </a:lnTo>
                  <a:close/>
                  <a:moveTo>
                    <a:pt x="248" y="69"/>
                  </a:moveTo>
                  <a:lnTo>
                    <a:pt x="254" y="69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4"/>
                  </a:lnTo>
                  <a:lnTo>
                    <a:pt x="250" y="75"/>
                  </a:lnTo>
                  <a:lnTo>
                    <a:pt x="248" y="74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4" y="71"/>
                  </a:lnTo>
                  <a:lnTo>
                    <a:pt x="245" y="71"/>
                  </a:lnTo>
                  <a:lnTo>
                    <a:pt x="248" y="69"/>
                  </a:lnTo>
                  <a:close/>
                  <a:moveTo>
                    <a:pt x="211" y="53"/>
                  </a:moveTo>
                  <a:lnTo>
                    <a:pt x="212" y="54"/>
                  </a:lnTo>
                  <a:lnTo>
                    <a:pt x="214" y="54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6" y="57"/>
                  </a:lnTo>
                  <a:lnTo>
                    <a:pt x="217" y="59"/>
                  </a:lnTo>
                  <a:lnTo>
                    <a:pt x="217" y="60"/>
                  </a:lnTo>
                  <a:lnTo>
                    <a:pt x="216" y="60"/>
                  </a:lnTo>
                  <a:lnTo>
                    <a:pt x="216" y="62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2" y="65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8" y="65"/>
                  </a:lnTo>
                  <a:lnTo>
                    <a:pt x="208" y="63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5" y="59"/>
                  </a:lnTo>
                  <a:lnTo>
                    <a:pt x="206" y="57"/>
                  </a:lnTo>
                  <a:lnTo>
                    <a:pt x="207" y="55"/>
                  </a:lnTo>
                  <a:lnTo>
                    <a:pt x="211" y="53"/>
                  </a:lnTo>
                  <a:close/>
                  <a:moveTo>
                    <a:pt x="276" y="0"/>
                  </a:moveTo>
                  <a:lnTo>
                    <a:pt x="278" y="0"/>
                  </a:lnTo>
                  <a:lnTo>
                    <a:pt x="279" y="1"/>
                  </a:lnTo>
                  <a:lnTo>
                    <a:pt x="280" y="1"/>
                  </a:lnTo>
                  <a:lnTo>
                    <a:pt x="280" y="3"/>
                  </a:lnTo>
                  <a:lnTo>
                    <a:pt x="282" y="3"/>
                  </a:lnTo>
                  <a:lnTo>
                    <a:pt x="284" y="1"/>
                  </a:lnTo>
                  <a:lnTo>
                    <a:pt x="284" y="3"/>
                  </a:lnTo>
                  <a:lnTo>
                    <a:pt x="285" y="4"/>
                  </a:lnTo>
                  <a:lnTo>
                    <a:pt x="288" y="4"/>
                  </a:lnTo>
                  <a:lnTo>
                    <a:pt x="288" y="5"/>
                  </a:lnTo>
                  <a:lnTo>
                    <a:pt x="287" y="6"/>
                  </a:lnTo>
                  <a:lnTo>
                    <a:pt x="292" y="8"/>
                  </a:lnTo>
                  <a:lnTo>
                    <a:pt x="293" y="7"/>
                  </a:lnTo>
                  <a:lnTo>
                    <a:pt x="293" y="13"/>
                  </a:lnTo>
                  <a:lnTo>
                    <a:pt x="294" y="16"/>
                  </a:lnTo>
                  <a:lnTo>
                    <a:pt x="294" y="23"/>
                  </a:lnTo>
                  <a:lnTo>
                    <a:pt x="293" y="24"/>
                  </a:lnTo>
                  <a:lnTo>
                    <a:pt x="292" y="23"/>
                  </a:lnTo>
                  <a:lnTo>
                    <a:pt x="291" y="23"/>
                  </a:lnTo>
                  <a:lnTo>
                    <a:pt x="288" y="24"/>
                  </a:lnTo>
                  <a:lnTo>
                    <a:pt x="288" y="25"/>
                  </a:lnTo>
                  <a:lnTo>
                    <a:pt x="287" y="25"/>
                  </a:lnTo>
                  <a:lnTo>
                    <a:pt x="285" y="28"/>
                  </a:lnTo>
                  <a:lnTo>
                    <a:pt x="282" y="28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2" y="34"/>
                  </a:lnTo>
                  <a:lnTo>
                    <a:pt x="281" y="35"/>
                  </a:lnTo>
                  <a:lnTo>
                    <a:pt x="282" y="35"/>
                  </a:lnTo>
                  <a:lnTo>
                    <a:pt x="282" y="36"/>
                  </a:lnTo>
                  <a:lnTo>
                    <a:pt x="281" y="37"/>
                  </a:lnTo>
                  <a:lnTo>
                    <a:pt x="281" y="38"/>
                  </a:lnTo>
                  <a:lnTo>
                    <a:pt x="284" y="41"/>
                  </a:lnTo>
                  <a:lnTo>
                    <a:pt x="284" y="42"/>
                  </a:lnTo>
                  <a:lnTo>
                    <a:pt x="282" y="42"/>
                  </a:lnTo>
                  <a:lnTo>
                    <a:pt x="282" y="46"/>
                  </a:lnTo>
                  <a:lnTo>
                    <a:pt x="280" y="46"/>
                  </a:lnTo>
                  <a:lnTo>
                    <a:pt x="280" y="47"/>
                  </a:lnTo>
                  <a:lnTo>
                    <a:pt x="279" y="47"/>
                  </a:lnTo>
                  <a:lnTo>
                    <a:pt x="279" y="48"/>
                  </a:lnTo>
                  <a:lnTo>
                    <a:pt x="278" y="48"/>
                  </a:lnTo>
                  <a:lnTo>
                    <a:pt x="278" y="49"/>
                  </a:lnTo>
                  <a:lnTo>
                    <a:pt x="276" y="49"/>
                  </a:lnTo>
                  <a:lnTo>
                    <a:pt x="276" y="50"/>
                  </a:lnTo>
                  <a:lnTo>
                    <a:pt x="274" y="53"/>
                  </a:lnTo>
                  <a:lnTo>
                    <a:pt x="274" y="55"/>
                  </a:lnTo>
                  <a:lnTo>
                    <a:pt x="273" y="56"/>
                  </a:lnTo>
                  <a:lnTo>
                    <a:pt x="270" y="56"/>
                  </a:lnTo>
                  <a:lnTo>
                    <a:pt x="269" y="55"/>
                  </a:lnTo>
                  <a:lnTo>
                    <a:pt x="269" y="54"/>
                  </a:lnTo>
                  <a:lnTo>
                    <a:pt x="268" y="53"/>
                  </a:lnTo>
                  <a:lnTo>
                    <a:pt x="270" y="53"/>
                  </a:lnTo>
                  <a:lnTo>
                    <a:pt x="270" y="51"/>
                  </a:lnTo>
                  <a:lnTo>
                    <a:pt x="268" y="51"/>
                  </a:lnTo>
                  <a:lnTo>
                    <a:pt x="268" y="53"/>
                  </a:lnTo>
                  <a:lnTo>
                    <a:pt x="266" y="50"/>
                  </a:lnTo>
                  <a:lnTo>
                    <a:pt x="255" y="50"/>
                  </a:lnTo>
                  <a:lnTo>
                    <a:pt x="253" y="49"/>
                  </a:lnTo>
                  <a:lnTo>
                    <a:pt x="248" y="49"/>
                  </a:lnTo>
                  <a:lnTo>
                    <a:pt x="247" y="48"/>
                  </a:lnTo>
                  <a:lnTo>
                    <a:pt x="244" y="47"/>
                  </a:lnTo>
                  <a:lnTo>
                    <a:pt x="242" y="47"/>
                  </a:lnTo>
                  <a:lnTo>
                    <a:pt x="241" y="46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4" y="46"/>
                  </a:lnTo>
                  <a:lnTo>
                    <a:pt x="232" y="44"/>
                  </a:lnTo>
                  <a:lnTo>
                    <a:pt x="231" y="44"/>
                  </a:lnTo>
                  <a:lnTo>
                    <a:pt x="231" y="43"/>
                  </a:lnTo>
                  <a:lnTo>
                    <a:pt x="232" y="43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8" y="43"/>
                  </a:lnTo>
                  <a:lnTo>
                    <a:pt x="226" y="43"/>
                  </a:lnTo>
                  <a:lnTo>
                    <a:pt x="225" y="44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2" y="47"/>
                  </a:lnTo>
                  <a:lnTo>
                    <a:pt x="220" y="47"/>
                  </a:lnTo>
                  <a:lnTo>
                    <a:pt x="219" y="49"/>
                  </a:lnTo>
                  <a:lnTo>
                    <a:pt x="217" y="50"/>
                  </a:lnTo>
                  <a:lnTo>
                    <a:pt x="216" y="49"/>
                  </a:lnTo>
                  <a:lnTo>
                    <a:pt x="214" y="50"/>
                  </a:lnTo>
                  <a:lnTo>
                    <a:pt x="213" y="50"/>
                  </a:lnTo>
                  <a:lnTo>
                    <a:pt x="213" y="49"/>
                  </a:lnTo>
                  <a:lnTo>
                    <a:pt x="211" y="49"/>
                  </a:lnTo>
                  <a:lnTo>
                    <a:pt x="211" y="50"/>
                  </a:lnTo>
                  <a:lnTo>
                    <a:pt x="210" y="50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3" y="46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198" y="50"/>
                  </a:lnTo>
                  <a:lnTo>
                    <a:pt x="197" y="50"/>
                  </a:lnTo>
                  <a:lnTo>
                    <a:pt x="197" y="51"/>
                  </a:lnTo>
                  <a:lnTo>
                    <a:pt x="198" y="51"/>
                  </a:lnTo>
                  <a:lnTo>
                    <a:pt x="193" y="55"/>
                  </a:lnTo>
                  <a:lnTo>
                    <a:pt x="188" y="57"/>
                  </a:lnTo>
                  <a:lnTo>
                    <a:pt x="183" y="57"/>
                  </a:lnTo>
                  <a:lnTo>
                    <a:pt x="179" y="54"/>
                  </a:lnTo>
                  <a:lnTo>
                    <a:pt x="175" y="54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2" y="56"/>
                  </a:lnTo>
                  <a:lnTo>
                    <a:pt x="170" y="57"/>
                  </a:lnTo>
                  <a:lnTo>
                    <a:pt x="170" y="60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3" y="62"/>
                  </a:lnTo>
                  <a:lnTo>
                    <a:pt x="174" y="62"/>
                  </a:lnTo>
                  <a:lnTo>
                    <a:pt x="174" y="63"/>
                  </a:lnTo>
                  <a:lnTo>
                    <a:pt x="178" y="67"/>
                  </a:lnTo>
                  <a:lnTo>
                    <a:pt x="179" y="67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8" y="74"/>
                  </a:lnTo>
                  <a:lnTo>
                    <a:pt x="179" y="75"/>
                  </a:lnTo>
                  <a:lnTo>
                    <a:pt x="180" y="75"/>
                  </a:lnTo>
                  <a:lnTo>
                    <a:pt x="181" y="77"/>
                  </a:lnTo>
                  <a:lnTo>
                    <a:pt x="183" y="77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6" y="75"/>
                  </a:lnTo>
                  <a:lnTo>
                    <a:pt x="186" y="77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3" y="80"/>
                  </a:lnTo>
                  <a:lnTo>
                    <a:pt x="194" y="81"/>
                  </a:lnTo>
                  <a:lnTo>
                    <a:pt x="197" y="85"/>
                  </a:lnTo>
                  <a:lnTo>
                    <a:pt x="200" y="87"/>
                  </a:lnTo>
                  <a:lnTo>
                    <a:pt x="200" y="89"/>
                  </a:lnTo>
                  <a:lnTo>
                    <a:pt x="199" y="90"/>
                  </a:lnTo>
                  <a:lnTo>
                    <a:pt x="197" y="91"/>
                  </a:lnTo>
                  <a:lnTo>
                    <a:pt x="195" y="90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7"/>
                  </a:lnTo>
                  <a:lnTo>
                    <a:pt x="193" y="85"/>
                  </a:lnTo>
                  <a:lnTo>
                    <a:pt x="189" y="81"/>
                  </a:lnTo>
                  <a:lnTo>
                    <a:pt x="186" y="81"/>
                  </a:lnTo>
                  <a:lnTo>
                    <a:pt x="182" y="78"/>
                  </a:lnTo>
                  <a:lnTo>
                    <a:pt x="181" y="78"/>
                  </a:lnTo>
                  <a:lnTo>
                    <a:pt x="180" y="77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6" y="77"/>
                  </a:lnTo>
                  <a:lnTo>
                    <a:pt x="174" y="78"/>
                  </a:lnTo>
                  <a:lnTo>
                    <a:pt x="172" y="78"/>
                  </a:lnTo>
                  <a:lnTo>
                    <a:pt x="170" y="79"/>
                  </a:lnTo>
                  <a:lnTo>
                    <a:pt x="170" y="81"/>
                  </a:lnTo>
                  <a:lnTo>
                    <a:pt x="172" y="83"/>
                  </a:lnTo>
                  <a:lnTo>
                    <a:pt x="172" y="84"/>
                  </a:lnTo>
                  <a:lnTo>
                    <a:pt x="173" y="85"/>
                  </a:lnTo>
                  <a:lnTo>
                    <a:pt x="174" y="85"/>
                  </a:lnTo>
                  <a:lnTo>
                    <a:pt x="174" y="86"/>
                  </a:lnTo>
                  <a:lnTo>
                    <a:pt x="175" y="86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9"/>
                  </a:lnTo>
                  <a:lnTo>
                    <a:pt x="180" y="89"/>
                  </a:lnTo>
                  <a:lnTo>
                    <a:pt x="180" y="90"/>
                  </a:lnTo>
                  <a:lnTo>
                    <a:pt x="182" y="90"/>
                  </a:lnTo>
                  <a:lnTo>
                    <a:pt x="183" y="91"/>
                  </a:lnTo>
                  <a:lnTo>
                    <a:pt x="182" y="92"/>
                  </a:lnTo>
                  <a:lnTo>
                    <a:pt x="182" y="93"/>
                  </a:lnTo>
                  <a:lnTo>
                    <a:pt x="183" y="93"/>
                  </a:lnTo>
                  <a:lnTo>
                    <a:pt x="183" y="96"/>
                  </a:lnTo>
                  <a:lnTo>
                    <a:pt x="185" y="96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5" y="94"/>
                  </a:lnTo>
                  <a:lnTo>
                    <a:pt x="174" y="93"/>
                  </a:lnTo>
                  <a:lnTo>
                    <a:pt x="175" y="93"/>
                  </a:lnTo>
                  <a:lnTo>
                    <a:pt x="175" y="92"/>
                  </a:lnTo>
                  <a:lnTo>
                    <a:pt x="174" y="92"/>
                  </a:lnTo>
                  <a:lnTo>
                    <a:pt x="174" y="91"/>
                  </a:lnTo>
                  <a:lnTo>
                    <a:pt x="170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4" y="84"/>
                  </a:lnTo>
                  <a:lnTo>
                    <a:pt x="162" y="83"/>
                  </a:lnTo>
                  <a:lnTo>
                    <a:pt x="157" y="83"/>
                  </a:lnTo>
                  <a:lnTo>
                    <a:pt x="156" y="85"/>
                  </a:lnTo>
                  <a:lnTo>
                    <a:pt x="156" y="89"/>
                  </a:lnTo>
                  <a:lnTo>
                    <a:pt x="157" y="89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8" y="91"/>
                  </a:lnTo>
                  <a:lnTo>
                    <a:pt x="162" y="94"/>
                  </a:lnTo>
                  <a:lnTo>
                    <a:pt x="169" y="98"/>
                  </a:lnTo>
                  <a:lnTo>
                    <a:pt x="169" y="99"/>
                  </a:lnTo>
                  <a:lnTo>
                    <a:pt x="170" y="99"/>
                  </a:lnTo>
                  <a:lnTo>
                    <a:pt x="170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67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6"/>
                  </a:lnTo>
                  <a:lnTo>
                    <a:pt x="156" y="96"/>
                  </a:lnTo>
                  <a:lnTo>
                    <a:pt x="156" y="93"/>
                  </a:lnTo>
                  <a:lnTo>
                    <a:pt x="155" y="92"/>
                  </a:lnTo>
                  <a:lnTo>
                    <a:pt x="154" y="92"/>
                  </a:lnTo>
                  <a:lnTo>
                    <a:pt x="155" y="90"/>
                  </a:lnTo>
                  <a:lnTo>
                    <a:pt x="155" y="86"/>
                  </a:lnTo>
                  <a:lnTo>
                    <a:pt x="151" y="83"/>
                  </a:lnTo>
                  <a:lnTo>
                    <a:pt x="148" y="83"/>
                  </a:lnTo>
                  <a:lnTo>
                    <a:pt x="145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39" y="77"/>
                  </a:lnTo>
                  <a:lnTo>
                    <a:pt x="138" y="75"/>
                  </a:lnTo>
                  <a:lnTo>
                    <a:pt x="137" y="77"/>
                  </a:lnTo>
                  <a:lnTo>
                    <a:pt x="137" y="74"/>
                  </a:lnTo>
                  <a:lnTo>
                    <a:pt x="136" y="73"/>
                  </a:lnTo>
                  <a:lnTo>
                    <a:pt x="136" y="72"/>
                  </a:lnTo>
                  <a:lnTo>
                    <a:pt x="133" y="69"/>
                  </a:lnTo>
                  <a:lnTo>
                    <a:pt x="139" y="69"/>
                  </a:lnTo>
                  <a:lnTo>
                    <a:pt x="139" y="68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39" y="65"/>
                  </a:lnTo>
                  <a:lnTo>
                    <a:pt x="139" y="63"/>
                  </a:lnTo>
                  <a:lnTo>
                    <a:pt x="138" y="62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3" y="66"/>
                  </a:lnTo>
                  <a:lnTo>
                    <a:pt x="131" y="66"/>
                  </a:lnTo>
                  <a:lnTo>
                    <a:pt x="131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29" y="69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7" y="71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5" y="75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26" y="78"/>
                  </a:lnTo>
                  <a:lnTo>
                    <a:pt x="125" y="80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3" y="89"/>
                  </a:lnTo>
                  <a:lnTo>
                    <a:pt x="123" y="91"/>
                  </a:lnTo>
                  <a:lnTo>
                    <a:pt x="124" y="92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4" y="94"/>
                  </a:lnTo>
                  <a:lnTo>
                    <a:pt x="124" y="97"/>
                  </a:lnTo>
                  <a:lnTo>
                    <a:pt x="126" y="98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9" y="99"/>
                  </a:lnTo>
                  <a:lnTo>
                    <a:pt x="129" y="100"/>
                  </a:lnTo>
                  <a:lnTo>
                    <a:pt x="130" y="103"/>
                  </a:lnTo>
                  <a:lnTo>
                    <a:pt x="130" y="104"/>
                  </a:lnTo>
                  <a:lnTo>
                    <a:pt x="132" y="105"/>
                  </a:lnTo>
                  <a:lnTo>
                    <a:pt x="135" y="108"/>
                  </a:lnTo>
                  <a:lnTo>
                    <a:pt x="135" y="109"/>
                  </a:lnTo>
                  <a:lnTo>
                    <a:pt x="136" y="110"/>
                  </a:lnTo>
                  <a:lnTo>
                    <a:pt x="136" y="112"/>
                  </a:lnTo>
                  <a:lnTo>
                    <a:pt x="138" y="120"/>
                  </a:lnTo>
                  <a:lnTo>
                    <a:pt x="139" y="121"/>
                  </a:lnTo>
                  <a:lnTo>
                    <a:pt x="144" y="123"/>
                  </a:lnTo>
                  <a:lnTo>
                    <a:pt x="145" y="124"/>
                  </a:lnTo>
                  <a:lnTo>
                    <a:pt x="147" y="127"/>
                  </a:lnTo>
                  <a:lnTo>
                    <a:pt x="150" y="132"/>
                  </a:lnTo>
                  <a:lnTo>
                    <a:pt x="152" y="134"/>
                  </a:lnTo>
                  <a:lnTo>
                    <a:pt x="154" y="137"/>
                  </a:lnTo>
                  <a:lnTo>
                    <a:pt x="156" y="141"/>
                  </a:lnTo>
                  <a:lnTo>
                    <a:pt x="156" y="142"/>
                  </a:lnTo>
                  <a:lnTo>
                    <a:pt x="155" y="142"/>
                  </a:lnTo>
                  <a:lnTo>
                    <a:pt x="154" y="143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49" y="146"/>
                  </a:lnTo>
                  <a:lnTo>
                    <a:pt x="148" y="147"/>
                  </a:lnTo>
                  <a:lnTo>
                    <a:pt x="143" y="147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5" y="143"/>
                  </a:lnTo>
                  <a:lnTo>
                    <a:pt x="147" y="143"/>
                  </a:lnTo>
                  <a:lnTo>
                    <a:pt x="145" y="146"/>
                  </a:lnTo>
                  <a:lnTo>
                    <a:pt x="149" y="145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49" y="140"/>
                  </a:lnTo>
                  <a:lnTo>
                    <a:pt x="149" y="137"/>
                  </a:lnTo>
                  <a:lnTo>
                    <a:pt x="148" y="136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39" y="133"/>
                  </a:lnTo>
                  <a:lnTo>
                    <a:pt x="138" y="134"/>
                  </a:lnTo>
                  <a:lnTo>
                    <a:pt x="138" y="135"/>
                  </a:lnTo>
                  <a:lnTo>
                    <a:pt x="139" y="135"/>
                  </a:lnTo>
                  <a:lnTo>
                    <a:pt x="138" y="136"/>
                  </a:lnTo>
                  <a:lnTo>
                    <a:pt x="135" y="136"/>
                  </a:lnTo>
                  <a:lnTo>
                    <a:pt x="133" y="137"/>
                  </a:lnTo>
                  <a:lnTo>
                    <a:pt x="133" y="140"/>
                  </a:lnTo>
                  <a:lnTo>
                    <a:pt x="135" y="143"/>
                  </a:lnTo>
                  <a:lnTo>
                    <a:pt x="136" y="143"/>
                  </a:lnTo>
                  <a:lnTo>
                    <a:pt x="136" y="141"/>
                  </a:lnTo>
                  <a:lnTo>
                    <a:pt x="137" y="142"/>
                  </a:lnTo>
                  <a:lnTo>
                    <a:pt x="137" y="143"/>
                  </a:lnTo>
                  <a:lnTo>
                    <a:pt x="138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1" y="147"/>
                  </a:lnTo>
                  <a:lnTo>
                    <a:pt x="142" y="148"/>
                  </a:lnTo>
                  <a:lnTo>
                    <a:pt x="141" y="149"/>
                  </a:lnTo>
                  <a:lnTo>
                    <a:pt x="142" y="149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2" y="151"/>
                  </a:lnTo>
                  <a:lnTo>
                    <a:pt x="143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3" y="151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8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7" y="159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6" y="161"/>
                  </a:lnTo>
                  <a:lnTo>
                    <a:pt x="129" y="160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7" y="164"/>
                  </a:lnTo>
                  <a:lnTo>
                    <a:pt x="138" y="164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3" y="166"/>
                  </a:lnTo>
                  <a:lnTo>
                    <a:pt x="144" y="166"/>
                  </a:lnTo>
                  <a:lnTo>
                    <a:pt x="145" y="171"/>
                  </a:lnTo>
                  <a:lnTo>
                    <a:pt x="147" y="172"/>
                  </a:lnTo>
                  <a:lnTo>
                    <a:pt x="147" y="171"/>
                  </a:lnTo>
                  <a:lnTo>
                    <a:pt x="149" y="171"/>
                  </a:lnTo>
                  <a:lnTo>
                    <a:pt x="150" y="170"/>
                  </a:lnTo>
                  <a:lnTo>
                    <a:pt x="149" y="170"/>
                  </a:lnTo>
                  <a:lnTo>
                    <a:pt x="149" y="169"/>
                  </a:lnTo>
                  <a:lnTo>
                    <a:pt x="150" y="169"/>
                  </a:lnTo>
                  <a:lnTo>
                    <a:pt x="151" y="170"/>
                  </a:lnTo>
                  <a:lnTo>
                    <a:pt x="152" y="170"/>
                  </a:lnTo>
                  <a:lnTo>
                    <a:pt x="154" y="171"/>
                  </a:lnTo>
                  <a:lnTo>
                    <a:pt x="155" y="171"/>
                  </a:lnTo>
                  <a:lnTo>
                    <a:pt x="155" y="172"/>
                  </a:lnTo>
                  <a:lnTo>
                    <a:pt x="156" y="172"/>
                  </a:lnTo>
                  <a:lnTo>
                    <a:pt x="154" y="174"/>
                  </a:lnTo>
                  <a:lnTo>
                    <a:pt x="154" y="176"/>
                  </a:lnTo>
                  <a:lnTo>
                    <a:pt x="155" y="176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7" y="178"/>
                  </a:lnTo>
                  <a:lnTo>
                    <a:pt x="155" y="178"/>
                  </a:lnTo>
                  <a:lnTo>
                    <a:pt x="156" y="179"/>
                  </a:lnTo>
                  <a:lnTo>
                    <a:pt x="163" y="179"/>
                  </a:lnTo>
                  <a:lnTo>
                    <a:pt x="164" y="178"/>
                  </a:lnTo>
                  <a:lnTo>
                    <a:pt x="167" y="18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4"/>
                  </a:lnTo>
                  <a:lnTo>
                    <a:pt x="169" y="186"/>
                  </a:lnTo>
                  <a:lnTo>
                    <a:pt x="172" y="188"/>
                  </a:lnTo>
                  <a:lnTo>
                    <a:pt x="176" y="188"/>
                  </a:lnTo>
                  <a:lnTo>
                    <a:pt x="180" y="190"/>
                  </a:lnTo>
                  <a:lnTo>
                    <a:pt x="181" y="190"/>
                  </a:lnTo>
                  <a:lnTo>
                    <a:pt x="185" y="194"/>
                  </a:lnTo>
                  <a:lnTo>
                    <a:pt x="186" y="194"/>
                  </a:lnTo>
                  <a:lnTo>
                    <a:pt x="186" y="195"/>
                  </a:lnTo>
                  <a:lnTo>
                    <a:pt x="187" y="195"/>
                  </a:lnTo>
                  <a:lnTo>
                    <a:pt x="187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5" y="198"/>
                  </a:lnTo>
                  <a:lnTo>
                    <a:pt x="183" y="200"/>
                  </a:lnTo>
                  <a:lnTo>
                    <a:pt x="183" y="203"/>
                  </a:lnTo>
                  <a:lnTo>
                    <a:pt x="185" y="204"/>
                  </a:lnTo>
                  <a:lnTo>
                    <a:pt x="185" y="207"/>
                  </a:lnTo>
                  <a:lnTo>
                    <a:pt x="183" y="208"/>
                  </a:lnTo>
                  <a:lnTo>
                    <a:pt x="185" y="208"/>
                  </a:lnTo>
                  <a:lnTo>
                    <a:pt x="185" y="210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5" y="212"/>
                  </a:lnTo>
                  <a:lnTo>
                    <a:pt x="185" y="213"/>
                  </a:lnTo>
                  <a:lnTo>
                    <a:pt x="186" y="213"/>
                  </a:lnTo>
                  <a:lnTo>
                    <a:pt x="186" y="215"/>
                  </a:lnTo>
                  <a:lnTo>
                    <a:pt x="187" y="216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7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5" y="225"/>
                  </a:lnTo>
                  <a:lnTo>
                    <a:pt x="185" y="223"/>
                  </a:lnTo>
                  <a:lnTo>
                    <a:pt x="181" y="223"/>
                  </a:lnTo>
                  <a:lnTo>
                    <a:pt x="181" y="220"/>
                  </a:lnTo>
                  <a:lnTo>
                    <a:pt x="180" y="221"/>
                  </a:lnTo>
                  <a:lnTo>
                    <a:pt x="180" y="217"/>
                  </a:lnTo>
                  <a:lnTo>
                    <a:pt x="179" y="217"/>
                  </a:lnTo>
                  <a:lnTo>
                    <a:pt x="179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5" y="215"/>
                  </a:lnTo>
                  <a:lnTo>
                    <a:pt x="175" y="216"/>
                  </a:lnTo>
                  <a:lnTo>
                    <a:pt x="174" y="216"/>
                  </a:lnTo>
                  <a:lnTo>
                    <a:pt x="174" y="214"/>
                  </a:lnTo>
                  <a:lnTo>
                    <a:pt x="173" y="214"/>
                  </a:lnTo>
                  <a:lnTo>
                    <a:pt x="173" y="213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8" y="209"/>
                  </a:lnTo>
                  <a:lnTo>
                    <a:pt x="168" y="208"/>
                  </a:lnTo>
                  <a:lnTo>
                    <a:pt x="166" y="208"/>
                  </a:lnTo>
                  <a:lnTo>
                    <a:pt x="164" y="207"/>
                  </a:lnTo>
                  <a:lnTo>
                    <a:pt x="167" y="204"/>
                  </a:lnTo>
                  <a:lnTo>
                    <a:pt x="167" y="203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1" y="204"/>
                  </a:lnTo>
                  <a:lnTo>
                    <a:pt x="158" y="206"/>
                  </a:lnTo>
                  <a:lnTo>
                    <a:pt x="158" y="207"/>
                  </a:lnTo>
                  <a:lnTo>
                    <a:pt x="151" y="207"/>
                  </a:lnTo>
                  <a:lnTo>
                    <a:pt x="149" y="208"/>
                  </a:lnTo>
                  <a:lnTo>
                    <a:pt x="148" y="209"/>
                  </a:lnTo>
                  <a:lnTo>
                    <a:pt x="145" y="210"/>
                  </a:lnTo>
                  <a:lnTo>
                    <a:pt x="142" y="210"/>
                  </a:lnTo>
                  <a:lnTo>
                    <a:pt x="142" y="212"/>
                  </a:lnTo>
                  <a:lnTo>
                    <a:pt x="141" y="212"/>
                  </a:lnTo>
                  <a:lnTo>
                    <a:pt x="142" y="213"/>
                  </a:lnTo>
                  <a:lnTo>
                    <a:pt x="142" y="214"/>
                  </a:lnTo>
                  <a:lnTo>
                    <a:pt x="147" y="214"/>
                  </a:lnTo>
                  <a:lnTo>
                    <a:pt x="149" y="216"/>
                  </a:lnTo>
                  <a:lnTo>
                    <a:pt x="149" y="217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7" y="220"/>
                  </a:lnTo>
                  <a:lnTo>
                    <a:pt x="148" y="220"/>
                  </a:lnTo>
                  <a:lnTo>
                    <a:pt x="148" y="221"/>
                  </a:lnTo>
                  <a:lnTo>
                    <a:pt x="149" y="221"/>
                  </a:lnTo>
                  <a:lnTo>
                    <a:pt x="149" y="222"/>
                  </a:lnTo>
                  <a:lnTo>
                    <a:pt x="148" y="222"/>
                  </a:lnTo>
                  <a:lnTo>
                    <a:pt x="149" y="223"/>
                  </a:lnTo>
                  <a:lnTo>
                    <a:pt x="149" y="225"/>
                  </a:lnTo>
                  <a:lnTo>
                    <a:pt x="148" y="225"/>
                  </a:lnTo>
                  <a:lnTo>
                    <a:pt x="148" y="226"/>
                  </a:lnTo>
                  <a:lnTo>
                    <a:pt x="149" y="226"/>
                  </a:lnTo>
                  <a:lnTo>
                    <a:pt x="149" y="227"/>
                  </a:lnTo>
                  <a:lnTo>
                    <a:pt x="151" y="228"/>
                  </a:lnTo>
                  <a:lnTo>
                    <a:pt x="151" y="227"/>
                  </a:lnTo>
                  <a:lnTo>
                    <a:pt x="152" y="229"/>
                  </a:lnTo>
                  <a:lnTo>
                    <a:pt x="154" y="229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6" y="225"/>
                  </a:lnTo>
                  <a:lnTo>
                    <a:pt x="158" y="225"/>
                  </a:lnTo>
                  <a:lnTo>
                    <a:pt x="158" y="227"/>
                  </a:lnTo>
                  <a:lnTo>
                    <a:pt x="157" y="228"/>
                  </a:lnTo>
                  <a:lnTo>
                    <a:pt x="157" y="229"/>
                  </a:lnTo>
                  <a:lnTo>
                    <a:pt x="158" y="231"/>
                  </a:lnTo>
                  <a:lnTo>
                    <a:pt x="158" y="232"/>
                  </a:lnTo>
                  <a:lnTo>
                    <a:pt x="160" y="232"/>
                  </a:lnTo>
                  <a:lnTo>
                    <a:pt x="161" y="233"/>
                  </a:lnTo>
                  <a:lnTo>
                    <a:pt x="162" y="233"/>
                  </a:lnTo>
                  <a:lnTo>
                    <a:pt x="163" y="234"/>
                  </a:lnTo>
                  <a:lnTo>
                    <a:pt x="163" y="237"/>
                  </a:lnTo>
                  <a:lnTo>
                    <a:pt x="154" y="237"/>
                  </a:lnTo>
                  <a:lnTo>
                    <a:pt x="155" y="238"/>
                  </a:lnTo>
                  <a:lnTo>
                    <a:pt x="152" y="238"/>
                  </a:lnTo>
                  <a:lnTo>
                    <a:pt x="151" y="239"/>
                  </a:lnTo>
                  <a:lnTo>
                    <a:pt x="152" y="239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9" y="241"/>
                  </a:lnTo>
                  <a:lnTo>
                    <a:pt x="150" y="241"/>
                  </a:lnTo>
                  <a:lnTo>
                    <a:pt x="150" y="243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7" y="241"/>
                  </a:lnTo>
                  <a:lnTo>
                    <a:pt x="147" y="240"/>
                  </a:lnTo>
                  <a:lnTo>
                    <a:pt x="144" y="240"/>
                  </a:lnTo>
                  <a:lnTo>
                    <a:pt x="144" y="238"/>
                  </a:lnTo>
                  <a:lnTo>
                    <a:pt x="145" y="238"/>
                  </a:lnTo>
                  <a:lnTo>
                    <a:pt x="147" y="237"/>
                  </a:lnTo>
                  <a:lnTo>
                    <a:pt x="147" y="234"/>
                  </a:lnTo>
                  <a:lnTo>
                    <a:pt x="144" y="234"/>
                  </a:lnTo>
                  <a:lnTo>
                    <a:pt x="143" y="233"/>
                  </a:lnTo>
                  <a:lnTo>
                    <a:pt x="142" y="234"/>
                  </a:lnTo>
                  <a:lnTo>
                    <a:pt x="141" y="233"/>
                  </a:lnTo>
                  <a:lnTo>
                    <a:pt x="141" y="232"/>
                  </a:lnTo>
                  <a:lnTo>
                    <a:pt x="139" y="231"/>
                  </a:lnTo>
                  <a:lnTo>
                    <a:pt x="136" y="231"/>
                  </a:lnTo>
                  <a:lnTo>
                    <a:pt x="135" y="232"/>
                  </a:lnTo>
                  <a:lnTo>
                    <a:pt x="133" y="231"/>
                  </a:lnTo>
                  <a:lnTo>
                    <a:pt x="133" y="229"/>
                  </a:lnTo>
                  <a:lnTo>
                    <a:pt x="132" y="228"/>
                  </a:lnTo>
                  <a:lnTo>
                    <a:pt x="132" y="227"/>
                  </a:lnTo>
                  <a:lnTo>
                    <a:pt x="131" y="227"/>
                  </a:lnTo>
                  <a:lnTo>
                    <a:pt x="130" y="228"/>
                  </a:lnTo>
                  <a:lnTo>
                    <a:pt x="130" y="233"/>
                  </a:lnTo>
                  <a:lnTo>
                    <a:pt x="131" y="234"/>
                  </a:lnTo>
                  <a:lnTo>
                    <a:pt x="131" y="238"/>
                  </a:lnTo>
                  <a:lnTo>
                    <a:pt x="133" y="240"/>
                  </a:lnTo>
                  <a:lnTo>
                    <a:pt x="133" y="243"/>
                  </a:lnTo>
                  <a:lnTo>
                    <a:pt x="135" y="243"/>
                  </a:lnTo>
                  <a:lnTo>
                    <a:pt x="135" y="244"/>
                  </a:lnTo>
                  <a:lnTo>
                    <a:pt x="136" y="245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8" y="249"/>
                  </a:lnTo>
                  <a:lnTo>
                    <a:pt x="137" y="250"/>
                  </a:lnTo>
                  <a:lnTo>
                    <a:pt x="137" y="252"/>
                  </a:lnTo>
                  <a:lnTo>
                    <a:pt x="139" y="252"/>
                  </a:lnTo>
                  <a:lnTo>
                    <a:pt x="139" y="253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1" y="259"/>
                  </a:lnTo>
                  <a:lnTo>
                    <a:pt x="142" y="260"/>
                  </a:lnTo>
                  <a:lnTo>
                    <a:pt x="142" y="263"/>
                  </a:lnTo>
                  <a:lnTo>
                    <a:pt x="143" y="265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4" y="270"/>
                  </a:lnTo>
                  <a:lnTo>
                    <a:pt x="147" y="270"/>
                  </a:lnTo>
                  <a:lnTo>
                    <a:pt x="147" y="271"/>
                  </a:lnTo>
                  <a:lnTo>
                    <a:pt x="145" y="271"/>
                  </a:lnTo>
                  <a:lnTo>
                    <a:pt x="145" y="272"/>
                  </a:lnTo>
                  <a:lnTo>
                    <a:pt x="143" y="272"/>
                  </a:lnTo>
                  <a:lnTo>
                    <a:pt x="143" y="275"/>
                  </a:lnTo>
                  <a:lnTo>
                    <a:pt x="144" y="275"/>
                  </a:lnTo>
                  <a:lnTo>
                    <a:pt x="143" y="276"/>
                  </a:lnTo>
                  <a:lnTo>
                    <a:pt x="143" y="278"/>
                  </a:lnTo>
                  <a:lnTo>
                    <a:pt x="144" y="280"/>
                  </a:lnTo>
                  <a:lnTo>
                    <a:pt x="144" y="281"/>
                  </a:lnTo>
                  <a:lnTo>
                    <a:pt x="145" y="281"/>
                  </a:lnTo>
                  <a:lnTo>
                    <a:pt x="145" y="282"/>
                  </a:lnTo>
                  <a:lnTo>
                    <a:pt x="148" y="282"/>
                  </a:lnTo>
                  <a:lnTo>
                    <a:pt x="148" y="284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89"/>
                  </a:lnTo>
                  <a:lnTo>
                    <a:pt x="148" y="288"/>
                  </a:lnTo>
                  <a:lnTo>
                    <a:pt x="145" y="288"/>
                  </a:lnTo>
                  <a:lnTo>
                    <a:pt x="144" y="287"/>
                  </a:lnTo>
                  <a:lnTo>
                    <a:pt x="144" y="284"/>
                  </a:lnTo>
                  <a:lnTo>
                    <a:pt x="143" y="284"/>
                  </a:lnTo>
                  <a:lnTo>
                    <a:pt x="143" y="283"/>
                  </a:lnTo>
                  <a:lnTo>
                    <a:pt x="141" y="284"/>
                  </a:lnTo>
                  <a:lnTo>
                    <a:pt x="139" y="283"/>
                  </a:lnTo>
                  <a:lnTo>
                    <a:pt x="138" y="281"/>
                  </a:lnTo>
                  <a:lnTo>
                    <a:pt x="138" y="280"/>
                  </a:lnTo>
                  <a:lnTo>
                    <a:pt x="136" y="278"/>
                  </a:lnTo>
                  <a:lnTo>
                    <a:pt x="137" y="277"/>
                  </a:lnTo>
                  <a:lnTo>
                    <a:pt x="135" y="275"/>
                  </a:lnTo>
                  <a:lnTo>
                    <a:pt x="135" y="276"/>
                  </a:lnTo>
                  <a:lnTo>
                    <a:pt x="133" y="276"/>
                  </a:lnTo>
                  <a:lnTo>
                    <a:pt x="133" y="270"/>
                  </a:lnTo>
                  <a:lnTo>
                    <a:pt x="132" y="270"/>
                  </a:lnTo>
                  <a:lnTo>
                    <a:pt x="131" y="269"/>
                  </a:lnTo>
                  <a:lnTo>
                    <a:pt x="125" y="269"/>
                  </a:lnTo>
                  <a:lnTo>
                    <a:pt x="124" y="270"/>
                  </a:lnTo>
                  <a:lnTo>
                    <a:pt x="124" y="272"/>
                  </a:lnTo>
                  <a:lnTo>
                    <a:pt x="123" y="274"/>
                  </a:lnTo>
                  <a:lnTo>
                    <a:pt x="121" y="274"/>
                  </a:lnTo>
                  <a:lnTo>
                    <a:pt x="121" y="275"/>
                  </a:lnTo>
                  <a:lnTo>
                    <a:pt x="123" y="276"/>
                  </a:lnTo>
                  <a:lnTo>
                    <a:pt x="123" y="277"/>
                  </a:lnTo>
                  <a:lnTo>
                    <a:pt x="121" y="277"/>
                  </a:lnTo>
                  <a:lnTo>
                    <a:pt x="121" y="276"/>
                  </a:lnTo>
                  <a:lnTo>
                    <a:pt x="120" y="277"/>
                  </a:lnTo>
                  <a:lnTo>
                    <a:pt x="121" y="278"/>
                  </a:lnTo>
                  <a:lnTo>
                    <a:pt x="121" y="280"/>
                  </a:lnTo>
                  <a:lnTo>
                    <a:pt x="120" y="280"/>
                  </a:lnTo>
                  <a:lnTo>
                    <a:pt x="120" y="278"/>
                  </a:lnTo>
                  <a:lnTo>
                    <a:pt x="119" y="280"/>
                  </a:lnTo>
                  <a:lnTo>
                    <a:pt x="119" y="283"/>
                  </a:lnTo>
                  <a:lnTo>
                    <a:pt x="120" y="284"/>
                  </a:lnTo>
                  <a:lnTo>
                    <a:pt x="120" y="290"/>
                  </a:lnTo>
                  <a:lnTo>
                    <a:pt x="119" y="290"/>
                  </a:lnTo>
                  <a:lnTo>
                    <a:pt x="119" y="288"/>
                  </a:lnTo>
                  <a:lnTo>
                    <a:pt x="118" y="287"/>
                  </a:lnTo>
                  <a:lnTo>
                    <a:pt x="117" y="287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2"/>
                  </a:lnTo>
                  <a:lnTo>
                    <a:pt x="116" y="283"/>
                  </a:lnTo>
                  <a:lnTo>
                    <a:pt x="116" y="280"/>
                  </a:lnTo>
                  <a:lnTo>
                    <a:pt x="114" y="280"/>
                  </a:lnTo>
                  <a:lnTo>
                    <a:pt x="114" y="276"/>
                  </a:lnTo>
                  <a:lnTo>
                    <a:pt x="116" y="275"/>
                  </a:lnTo>
                  <a:lnTo>
                    <a:pt x="114" y="275"/>
                  </a:lnTo>
                  <a:lnTo>
                    <a:pt x="113" y="274"/>
                  </a:lnTo>
                  <a:lnTo>
                    <a:pt x="113" y="271"/>
                  </a:lnTo>
                  <a:lnTo>
                    <a:pt x="112" y="271"/>
                  </a:lnTo>
                  <a:lnTo>
                    <a:pt x="112" y="269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5" y="263"/>
                  </a:lnTo>
                  <a:lnTo>
                    <a:pt x="105" y="262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2" y="257"/>
                  </a:lnTo>
                  <a:lnTo>
                    <a:pt x="100" y="257"/>
                  </a:lnTo>
                  <a:lnTo>
                    <a:pt x="99" y="258"/>
                  </a:lnTo>
                  <a:lnTo>
                    <a:pt x="98" y="258"/>
                  </a:lnTo>
                  <a:lnTo>
                    <a:pt x="96" y="259"/>
                  </a:lnTo>
                  <a:lnTo>
                    <a:pt x="96" y="265"/>
                  </a:lnTo>
                  <a:lnTo>
                    <a:pt x="95" y="265"/>
                  </a:lnTo>
                  <a:lnTo>
                    <a:pt x="95" y="266"/>
                  </a:lnTo>
                  <a:lnTo>
                    <a:pt x="96" y="266"/>
                  </a:lnTo>
                  <a:lnTo>
                    <a:pt x="96" y="269"/>
                  </a:lnTo>
                  <a:lnTo>
                    <a:pt x="98" y="269"/>
                  </a:lnTo>
                  <a:lnTo>
                    <a:pt x="98" y="270"/>
                  </a:lnTo>
                  <a:lnTo>
                    <a:pt x="96" y="270"/>
                  </a:lnTo>
                  <a:lnTo>
                    <a:pt x="96" y="271"/>
                  </a:lnTo>
                  <a:lnTo>
                    <a:pt x="95" y="272"/>
                  </a:lnTo>
                  <a:lnTo>
                    <a:pt x="94" y="272"/>
                  </a:lnTo>
                  <a:lnTo>
                    <a:pt x="94" y="274"/>
                  </a:lnTo>
                  <a:lnTo>
                    <a:pt x="92" y="269"/>
                  </a:lnTo>
                  <a:lnTo>
                    <a:pt x="90" y="269"/>
                  </a:lnTo>
                  <a:lnTo>
                    <a:pt x="89" y="270"/>
                  </a:lnTo>
                  <a:lnTo>
                    <a:pt x="86" y="266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5" y="259"/>
                  </a:lnTo>
                  <a:lnTo>
                    <a:pt x="82" y="257"/>
                  </a:lnTo>
                  <a:lnTo>
                    <a:pt x="81" y="255"/>
                  </a:lnTo>
                  <a:lnTo>
                    <a:pt x="81" y="249"/>
                  </a:lnTo>
                  <a:lnTo>
                    <a:pt x="86" y="244"/>
                  </a:lnTo>
                  <a:lnTo>
                    <a:pt x="86" y="238"/>
                  </a:lnTo>
                  <a:lnTo>
                    <a:pt x="82" y="232"/>
                  </a:lnTo>
                  <a:lnTo>
                    <a:pt x="81" y="229"/>
                  </a:lnTo>
                  <a:lnTo>
                    <a:pt x="80" y="229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4" y="225"/>
                  </a:lnTo>
                  <a:lnTo>
                    <a:pt x="71" y="223"/>
                  </a:lnTo>
                  <a:lnTo>
                    <a:pt x="69" y="223"/>
                  </a:lnTo>
                  <a:lnTo>
                    <a:pt x="70" y="222"/>
                  </a:lnTo>
                  <a:lnTo>
                    <a:pt x="70" y="220"/>
                  </a:lnTo>
                  <a:lnTo>
                    <a:pt x="69" y="217"/>
                  </a:lnTo>
                  <a:lnTo>
                    <a:pt x="68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62" y="213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1" y="202"/>
                  </a:lnTo>
                  <a:lnTo>
                    <a:pt x="73" y="200"/>
                  </a:lnTo>
                  <a:lnTo>
                    <a:pt x="73" y="195"/>
                  </a:lnTo>
                  <a:lnTo>
                    <a:pt x="74" y="196"/>
                  </a:lnTo>
                  <a:lnTo>
                    <a:pt x="74" y="195"/>
                  </a:lnTo>
                  <a:lnTo>
                    <a:pt x="77" y="195"/>
                  </a:lnTo>
                  <a:lnTo>
                    <a:pt x="79" y="197"/>
                  </a:lnTo>
                  <a:lnTo>
                    <a:pt x="85" y="197"/>
                  </a:lnTo>
                  <a:lnTo>
                    <a:pt x="87" y="195"/>
                  </a:lnTo>
                  <a:lnTo>
                    <a:pt x="88" y="191"/>
                  </a:lnTo>
                  <a:lnTo>
                    <a:pt x="89" y="190"/>
                  </a:lnTo>
                  <a:lnTo>
                    <a:pt x="93" y="188"/>
                  </a:lnTo>
                  <a:lnTo>
                    <a:pt x="98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0" y="190"/>
                  </a:lnTo>
                  <a:lnTo>
                    <a:pt x="101" y="191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4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08" y="196"/>
                  </a:lnTo>
                  <a:lnTo>
                    <a:pt x="113" y="196"/>
                  </a:lnTo>
                  <a:lnTo>
                    <a:pt x="116" y="198"/>
                  </a:lnTo>
                  <a:lnTo>
                    <a:pt x="120" y="198"/>
                  </a:lnTo>
                  <a:lnTo>
                    <a:pt x="127" y="202"/>
                  </a:lnTo>
                  <a:lnTo>
                    <a:pt x="129" y="203"/>
                  </a:lnTo>
                  <a:lnTo>
                    <a:pt x="132" y="206"/>
                  </a:lnTo>
                  <a:lnTo>
                    <a:pt x="132" y="207"/>
                  </a:lnTo>
                  <a:lnTo>
                    <a:pt x="133" y="207"/>
                  </a:lnTo>
                  <a:lnTo>
                    <a:pt x="133" y="208"/>
                  </a:lnTo>
                  <a:lnTo>
                    <a:pt x="135" y="209"/>
                  </a:lnTo>
                  <a:lnTo>
                    <a:pt x="139" y="209"/>
                  </a:lnTo>
                  <a:lnTo>
                    <a:pt x="139" y="208"/>
                  </a:lnTo>
                  <a:lnTo>
                    <a:pt x="141" y="207"/>
                  </a:lnTo>
                  <a:lnTo>
                    <a:pt x="139" y="207"/>
                  </a:lnTo>
                  <a:lnTo>
                    <a:pt x="139" y="206"/>
                  </a:lnTo>
                  <a:lnTo>
                    <a:pt x="138" y="206"/>
                  </a:lnTo>
                  <a:lnTo>
                    <a:pt x="137" y="204"/>
                  </a:lnTo>
                  <a:lnTo>
                    <a:pt x="135" y="204"/>
                  </a:lnTo>
                  <a:lnTo>
                    <a:pt x="136" y="203"/>
                  </a:lnTo>
                  <a:lnTo>
                    <a:pt x="137" y="203"/>
                  </a:lnTo>
                  <a:lnTo>
                    <a:pt x="139" y="201"/>
                  </a:lnTo>
                  <a:lnTo>
                    <a:pt x="141" y="201"/>
                  </a:lnTo>
                  <a:lnTo>
                    <a:pt x="142" y="202"/>
                  </a:lnTo>
                  <a:lnTo>
                    <a:pt x="143" y="202"/>
                  </a:lnTo>
                  <a:lnTo>
                    <a:pt x="144" y="203"/>
                  </a:lnTo>
                  <a:lnTo>
                    <a:pt x="145" y="202"/>
                  </a:lnTo>
                  <a:lnTo>
                    <a:pt x="149" y="202"/>
                  </a:lnTo>
                  <a:lnTo>
                    <a:pt x="149" y="201"/>
                  </a:lnTo>
                  <a:lnTo>
                    <a:pt x="150" y="201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50" y="197"/>
                  </a:lnTo>
                  <a:lnTo>
                    <a:pt x="148" y="197"/>
                  </a:lnTo>
                  <a:lnTo>
                    <a:pt x="147" y="196"/>
                  </a:lnTo>
                  <a:lnTo>
                    <a:pt x="148" y="196"/>
                  </a:lnTo>
                  <a:lnTo>
                    <a:pt x="147" y="195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3" y="194"/>
                  </a:lnTo>
                  <a:lnTo>
                    <a:pt x="138" y="194"/>
                  </a:lnTo>
                  <a:lnTo>
                    <a:pt x="138" y="195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36" y="194"/>
                  </a:lnTo>
                  <a:lnTo>
                    <a:pt x="133" y="194"/>
                  </a:lnTo>
                  <a:lnTo>
                    <a:pt x="131" y="192"/>
                  </a:lnTo>
                  <a:lnTo>
                    <a:pt x="132" y="192"/>
                  </a:lnTo>
                  <a:lnTo>
                    <a:pt x="132" y="191"/>
                  </a:lnTo>
                  <a:lnTo>
                    <a:pt x="133" y="191"/>
                  </a:lnTo>
                  <a:lnTo>
                    <a:pt x="132" y="190"/>
                  </a:lnTo>
                  <a:lnTo>
                    <a:pt x="131" y="190"/>
                  </a:lnTo>
                  <a:lnTo>
                    <a:pt x="130" y="189"/>
                  </a:lnTo>
                  <a:lnTo>
                    <a:pt x="129" y="189"/>
                  </a:lnTo>
                  <a:lnTo>
                    <a:pt x="127" y="188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4" y="188"/>
                  </a:lnTo>
                  <a:lnTo>
                    <a:pt x="124" y="190"/>
                  </a:lnTo>
                  <a:lnTo>
                    <a:pt x="123" y="190"/>
                  </a:lnTo>
                  <a:lnTo>
                    <a:pt x="123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19" y="184"/>
                  </a:lnTo>
                  <a:lnTo>
                    <a:pt x="119" y="183"/>
                  </a:lnTo>
                  <a:lnTo>
                    <a:pt x="117" y="183"/>
                  </a:lnTo>
                  <a:lnTo>
                    <a:pt x="117" y="182"/>
                  </a:lnTo>
                  <a:lnTo>
                    <a:pt x="116" y="182"/>
                  </a:lnTo>
                  <a:lnTo>
                    <a:pt x="117" y="183"/>
                  </a:lnTo>
                  <a:lnTo>
                    <a:pt x="117" y="184"/>
                  </a:lnTo>
                  <a:lnTo>
                    <a:pt x="116" y="184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3" y="186"/>
                  </a:lnTo>
                  <a:lnTo>
                    <a:pt x="111" y="188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7" y="188"/>
                  </a:lnTo>
                  <a:lnTo>
                    <a:pt x="106" y="188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5" y="185"/>
                  </a:lnTo>
                  <a:lnTo>
                    <a:pt x="104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5"/>
                  </a:lnTo>
                  <a:lnTo>
                    <a:pt x="99" y="184"/>
                  </a:lnTo>
                  <a:lnTo>
                    <a:pt x="96" y="184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3" y="184"/>
                  </a:lnTo>
                  <a:lnTo>
                    <a:pt x="92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3" y="188"/>
                  </a:lnTo>
                  <a:lnTo>
                    <a:pt x="82" y="186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3" y="180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71" y="183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9" y="186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3" y="190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62" y="186"/>
                  </a:lnTo>
                  <a:lnTo>
                    <a:pt x="61" y="186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3"/>
                  </a:lnTo>
                  <a:lnTo>
                    <a:pt x="62" y="183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8" y="174"/>
                  </a:lnTo>
                  <a:lnTo>
                    <a:pt x="58" y="173"/>
                  </a:lnTo>
                  <a:lnTo>
                    <a:pt x="57" y="172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4" y="169"/>
                  </a:lnTo>
                  <a:lnTo>
                    <a:pt x="52" y="164"/>
                  </a:lnTo>
                  <a:lnTo>
                    <a:pt x="51" y="163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6" y="164"/>
                  </a:lnTo>
                  <a:lnTo>
                    <a:pt x="45" y="163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8" y="159"/>
                  </a:lnTo>
                  <a:lnTo>
                    <a:pt x="49" y="159"/>
                  </a:lnTo>
                  <a:lnTo>
                    <a:pt x="46" y="157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48" y="155"/>
                  </a:lnTo>
                  <a:lnTo>
                    <a:pt x="49" y="155"/>
                  </a:lnTo>
                  <a:lnTo>
                    <a:pt x="49" y="157"/>
                  </a:lnTo>
                  <a:lnTo>
                    <a:pt x="50" y="155"/>
                  </a:lnTo>
                  <a:lnTo>
                    <a:pt x="54" y="155"/>
                  </a:lnTo>
                  <a:lnTo>
                    <a:pt x="54" y="154"/>
                  </a:lnTo>
                  <a:lnTo>
                    <a:pt x="55" y="155"/>
                  </a:lnTo>
                  <a:lnTo>
                    <a:pt x="58" y="155"/>
                  </a:lnTo>
                  <a:lnTo>
                    <a:pt x="58" y="158"/>
                  </a:lnTo>
                  <a:lnTo>
                    <a:pt x="60" y="158"/>
                  </a:lnTo>
                  <a:lnTo>
                    <a:pt x="61" y="159"/>
                  </a:lnTo>
                  <a:lnTo>
                    <a:pt x="61" y="157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3" y="157"/>
                  </a:lnTo>
                  <a:lnTo>
                    <a:pt x="63" y="153"/>
                  </a:lnTo>
                  <a:lnTo>
                    <a:pt x="64" y="153"/>
                  </a:lnTo>
                  <a:lnTo>
                    <a:pt x="64" y="152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8" y="151"/>
                  </a:lnTo>
                  <a:lnTo>
                    <a:pt x="60" y="152"/>
                  </a:lnTo>
                  <a:lnTo>
                    <a:pt x="57" y="151"/>
                  </a:lnTo>
                  <a:lnTo>
                    <a:pt x="56" y="151"/>
                  </a:lnTo>
                  <a:lnTo>
                    <a:pt x="56" y="149"/>
                  </a:lnTo>
                  <a:lnTo>
                    <a:pt x="55" y="151"/>
                  </a:lnTo>
                  <a:lnTo>
                    <a:pt x="55" y="148"/>
                  </a:lnTo>
                  <a:lnTo>
                    <a:pt x="50" y="148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6" y="151"/>
                  </a:lnTo>
                  <a:lnTo>
                    <a:pt x="49" y="153"/>
                  </a:lnTo>
                  <a:lnTo>
                    <a:pt x="46" y="153"/>
                  </a:lnTo>
                  <a:lnTo>
                    <a:pt x="46" y="154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34" y="140"/>
                  </a:lnTo>
                  <a:lnTo>
                    <a:pt x="36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7" y="133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5" y="130"/>
                  </a:lnTo>
                  <a:lnTo>
                    <a:pt x="25" y="129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5" y="126"/>
                  </a:lnTo>
                  <a:lnTo>
                    <a:pt x="26" y="124"/>
                  </a:lnTo>
                  <a:lnTo>
                    <a:pt x="25" y="124"/>
                  </a:lnTo>
                  <a:lnTo>
                    <a:pt x="25" y="123"/>
                  </a:lnTo>
                  <a:lnTo>
                    <a:pt x="20" y="123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8"/>
                  </a:lnTo>
                  <a:lnTo>
                    <a:pt x="21" y="117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7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3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40" y="93"/>
                  </a:lnTo>
                  <a:lnTo>
                    <a:pt x="42" y="92"/>
                  </a:lnTo>
                  <a:lnTo>
                    <a:pt x="43" y="92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6" y="80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8" y="74"/>
                  </a:lnTo>
                  <a:lnTo>
                    <a:pt x="50" y="72"/>
                  </a:lnTo>
                  <a:lnTo>
                    <a:pt x="55" y="72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59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3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49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5"/>
                  </a:lnTo>
                  <a:lnTo>
                    <a:pt x="116" y="35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1" y="35"/>
                  </a:lnTo>
                  <a:lnTo>
                    <a:pt x="123" y="36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25" y="32"/>
                  </a:lnTo>
                  <a:lnTo>
                    <a:pt x="127" y="32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2" y="23"/>
                  </a:lnTo>
                  <a:lnTo>
                    <a:pt x="138" y="23"/>
                  </a:lnTo>
                  <a:lnTo>
                    <a:pt x="147" y="24"/>
                  </a:lnTo>
                  <a:lnTo>
                    <a:pt x="149" y="24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2" y="19"/>
                  </a:lnTo>
                  <a:lnTo>
                    <a:pt x="154" y="19"/>
                  </a:lnTo>
                  <a:lnTo>
                    <a:pt x="154" y="20"/>
                  </a:lnTo>
                  <a:lnTo>
                    <a:pt x="155" y="20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9" y="16"/>
                  </a:lnTo>
                  <a:lnTo>
                    <a:pt x="180" y="16"/>
                  </a:lnTo>
                  <a:lnTo>
                    <a:pt x="181" y="18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3" y="16"/>
                  </a:lnTo>
                  <a:lnTo>
                    <a:pt x="185" y="17"/>
                  </a:lnTo>
                  <a:lnTo>
                    <a:pt x="186" y="17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91" y="13"/>
                  </a:lnTo>
                  <a:lnTo>
                    <a:pt x="191" y="12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9" y="13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3" y="11"/>
                  </a:lnTo>
                  <a:lnTo>
                    <a:pt x="206" y="11"/>
                  </a:lnTo>
                  <a:lnTo>
                    <a:pt x="206" y="14"/>
                  </a:lnTo>
                  <a:lnTo>
                    <a:pt x="207" y="14"/>
                  </a:lnTo>
                  <a:lnTo>
                    <a:pt x="207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1" y="18"/>
                  </a:lnTo>
                  <a:lnTo>
                    <a:pt x="212" y="19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6" y="22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7" y="20"/>
                  </a:lnTo>
                  <a:lnTo>
                    <a:pt x="219" y="20"/>
                  </a:lnTo>
                  <a:lnTo>
                    <a:pt x="220" y="19"/>
                  </a:lnTo>
                  <a:lnTo>
                    <a:pt x="223" y="20"/>
                  </a:lnTo>
                  <a:lnTo>
                    <a:pt x="229" y="23"/>
                  </a:lnTo>
                  <a:lnTo>
                    <a:pt x="230" y="23"/>
                  </a:lnTo>
                  <a:lnTo>
                    <a:pt x="230" y="24"/>
                  </a:lnTo>
                  <a:lnTo>
                    <a:pt x="231" y="24"/>
                  </a:lnTo>
                  <a:lnTo>
                    <a:pt x="232" y="25"/>
                  </a:lnTo>
                  <a:lnTo>
                    <a:pt x="234" y="25"/>
                  </a:lnTo>
                  <a:lnTo>
                    <a:pt x="235" y="28"/>
                  </a:lnTo>
                  <a:lnTo>
                    <a:pt x="236" y="29"/>
                  </a:lnTo>
                  <a:lnTo>
                    <a:pt x="238" y="29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3" y="24"/>
                  </a:lnTo>
                  <a:lnTo>
                    <a:pt x="253" y="25"/>
                  </a:lnTo>
                  <a:lnTo>
                    <a:pt x="255" y="25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5"/>
                  </a:lnTo>
                  <a:lnTo>
                    <a:pt x="263" y="25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8" y="23"/>
                  </a:lnTo>
                  <a:lnTo>
                    <a:pt x="269" y="23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5" y="17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5" y="13"/>
                  </a:lnTo>
                  <a:lnTo>
                    <a:pt x="275" y="12"/>
                  </a:lnTo>
                  <a:lnTo>
                    <a:pt x="274" y="12"/>
                  </a:lnTo>
                  <a:lnTo>
                    <a:pt x="274" y="11"/>
                  </a:lnTo>
                  <a:lnTo>
                    <a:pt x="273" y="11"/>
                  </a:lnTo>
                  <a:lnTo>
                    <a:pt x="273" y="7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0" y="6"/>
                  </a:lnTo>
                  <a:lnTo>
                    <a:pt x="270" y="3"/>
                  </a:lnTo>
                  <a:lnTo>
                    <a:pt x="272" y="3"/>
                  </a:lnTo>
                  <a:lnTo>
                    <a:pt x="273" y="1"/>
                  </a:lnTo>
                  <a:lnTo>
                    <a:pt x="276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2240378" y="3287705"/>
              <a:ext cx="693738" cy="1087435"/>
            </a:xfrm>
            <a:custGeom>
              <a:avLst/>
              <a:gdLst/>
              <a:ahLst/>
              <a:cxnLst>
                <a:cxn ang="0">
                  <a:pos x="260" y="596"/>
                </a:cxn>
                <a:cxn ang="0">
                  <a:pos x="170" y="411"/>
                </a:cxn>
                <a:cxn ang="0">
                  <a:pos x="180" y="337"/>
                </a:cxn>
                <a:cxn ang="0">
                  <a:pos x="113" y="287"/>
                </a:cxn>
                <a:cxn ang="0">
                  <a:pos x="123" y="319"/>
                </a:cxn>
                <a:cxn ang="0">
                  <a:pos x="81" y="343"/>
                </a:cxn>
                <a:cxn ang="0">
                  <a:pos x="30" y="335"/>
                </a:cxn>
                <a:cxn ang="0">
                  <a:pos x="63" y="282"/>
                </a:cxn>
                <a:cxn ang="0">
                  <a:pos x="150" y="229"/>
                </a:cxn>
                <a:cxn ang="0">
                  <a:pos x="88" y="234"/>
                </a:cxn>
                <a:cxn ang="0">
                  <a:pos x="111" y="212"/>
                </a:cxn>
                <a:cxn ang="0">
                  <a:pos x="78" y="168"/>
                </a:cxn>
                <a:cxn ang="0">
                  <a:pos x="98" y="184"/>
                </a:cxn>
                <a:cxn ang="0">
                  <a:pos x="86" y="165"/>
                </a:cxn>
                <a:cxn ang="0">
                  <a:pos x="86" y="130"/>
                </a:cxn>
                <a:cxn ang="0">
                  <a:pos x="58" y="124"/>
                </a:cxn>
                <a:cxn ang="0">
                  <a:pos x="56" y="88"/>
                </a:cxn>
                <a:cxn ang="0">
                  <a:pos x="51" y="83"/>
                </a:cxn>
                <a:cxn ang="0">
                  <a:pos x="109" y="131"/>
                </a:cxn>
                <a:cxn ang="0">
                  <a:pos x="79" y="103"/>
                </a:cxn>
                <a:cxn ang="0">
                  <a:pos x="61" y="75"/>
                </a:cxn>
                <a:cxn ang="0">
                  <a:pos x="94" y="36"/>
                </a:cxn>
                <a:cxn ang="0">
                  <a:pos x="81" y="61"/>
                </a:cxn>
                <a:cxn ang="0">
                  <a:pos x="62" y="45"/>
                </a:cxn>
                <a:cxn ang="0">
                  <a:pos x="236" y="3"/>
                </a:cxn>
                <a:cxn ang="0">
                  <a:pos x="179" y="62"/>
                </a:cxn>
                <a:cxn ang="0">
                  <a:pos x="186" y="92"/>
                </a:cxn>
                <a:cxn ang="0">
                  <a:pos x="267" y="79"/>
                </a:cxn>
                <a:cxn ang="0">
                  <a:pos x="248" y="174"/>
                </a:cxn>
                <a:cxn ang="0">
                  <a:pos x="223" y="210"/>
                </a:cxn>
                <a:cxn ang="0">
                  <a:pos x="299" y="273"/>
                </a:cxn>
                <a:cxn ang="0">
                  <a:pos x="354" y="357"/>
                </a:cxn>
                <a:cxn ang="0">
                  <a:pos x="370" y="427"/>
                </a:cxn>
                <a:cxn ang="0">
                  <a:pos x="417" y="499"/>
                </a:cxn>
                <a:cxn ang="0">
                  <a:pos x="381" y="534"/>
                </a:cxn>
                <a:cxn ang="0">
                  <a:pos x="390" y="574"/>
                </a:cxn>
                <a:cxn ang="0">
                  <a:pos x="298" y="580"/>
                </a:cxn>
                <a:cxn ang="0">
                  <a:pos x="217" y="591"/>
                </a:cxn>
                <a:cxn ang="0">
                  <a:pos x="178" y="607"/>
                </a:cxn>
                <a:cxn ang="0">
                  <a:pos x="124" y="620"/>
                </a:cxn>
                <a:cxn ang="0">
                  <a:pos x="185" y="552"/>
                </a:cxn>
                <a:cxn ang="0">
                  <a:pos x="237" y="528"/>
                </a:cxn>
                <a:cxn ang="0">
                  <a:pos x="178" y="516"/>
                </a:cxn>
                <a:cxn ang="0">
                  <a:pos x="144" y="517"/>
                </a:cxn>
                <a:cxn ang="0">
                  <a:pos x="197" y="458"/>
                </a:cxn>
                <a:cxn ang="0">
                  <a:pos x="187" y="413"/>
                </a:cxn>
                <a:cxn ang="0">
                  <a:pos x="238" y="378"/>
                </a:cxn>
                <a:cxn ang="0">
                  <a:pos x="227" y="343"/>
                </a:cxn>
                <a:cxn ang="0">
                  <a:pos x="200" y="295"/>
                </a:cxn>
                <a:cxn ang="0">
                  <a:pos x="155" y="302"/>
                </a:cxn>
                <a:cxn ang="0">
                  <a:pos x="157" y="223"/>
                </a:cxn>
                <a:cxn ang="0">
                  <a:pos x="149" y="216"/>
                </a:cxn>
                <a:cxn ang="0">
                  <a:pos x="132" y="236"/>
                </a:cxn>
                <a:cxn ang="0">
                  <a:pos x="124" y="218"/>
                </a:cxn>
                <a:cxn ang="0">
                  <a:pos x="134" y="175"/>
                </a:cxn>
                <a:cxn ang="0">
                  <a:pos x="144" y="149"/>
                </a:cxn>
                <a:cxn ang="0">
                  <a:pos x="113" y="152"/>
                </a:cxn>
                <a:cxn ang="0">
                  <a:pos x="129" y="125"/>
                </a:cxn>
                <a:cxn ang="0">
                  <a:pos x="117" y="88"/>
                </a:cxn>
                <a:cxn ang="0">
                  <a:pos x="131" y="67"/>
                </a:cxn>
                <a:cxn ang="0">
                  <a:pos x="136" y="36"/>
                </a:cxn>
                <a:cxn ang="0">
                  <a:pos x="166" y="11"/>
                </a:cxn>
                <a:cxn ang="0">
                  <a:pos x="221" y="5"/>
                </a:cxn>
              </a:cxnLst>
              <a:rect l="0" t="0" r="r" b="b"/>
              <a:pathLst>
                <a:path w="437" h="685">
                  <a:moveTo>
                    <a:pt x="268" y="679"/>
                  </a:moveTo>
                  <a:lnTo>
                    <a:pt x="275" y="679"/>
                  </a:lnTo>
                  <a:lnTo>
                    <a:pt x="278" y="681"/>
                  </a:lnTo>
                  <a:lnTo>
                    <a:pt x="278" y="685"/>
                  </a:lnTo>
                  <a:lnTo>
                    <a:pt x="277" y="684"/>
                  </a:lnTo>
                  <a:lnTo>
                    <a:pt x="274" y="684"/>
                  </a:lnTo>
                  <a:lnTo>
                    <a:pt x="273" y="683"/>
                  </a:lnTo>
                  <a:lnTo>
                    <a:pt x="272" y="683"/>
                  </a:lnTo>
                  <a:lnTo>
                    <a:pt x="272" y="684"/>
                  </a:lnTo>
                  <a:lnTo>
                    <a:pt x="268" y="684"/>
                  </a:lnTo>
                  <a:lnTo>
                    <a:pt x="269" y="683"/>
                  </a:lnTo>
                  <a:lnTo>
                    <a:pt x="268" y="682"/>
                  </a:lnTo>
                  <a:lnTo>
                    <a:pt x="268" y="679"/>
                  </a:lnTo>
                  <a:close/>
                  <a:moveTo>
                    <a:pt x="262" y="668"/>
                  </a:moveTo>
                  <a:lnTo>
                    <a:pt x="263" y="668"/>
                  </a:lnTo>
                  <a:lnTo>
                    <a:pt x="263" y="669"/>
                  </a:lnTo>
                  <a:lnTo>
                    <a:pt x="262" y="670"/>
                  </a:lnTo>
                  <a:lnTo>
                    <a:pt x="262" y="668"/>
                  </a:lnTo>
                  <a:close/>
                  <a:moveTo>
                    <a:pt x="256" y="663"/>
                  </a:moveTo>
                  <a:lnTo>
                    <a:pt x="257" y="664"/>
                  </a:lnTo>
                  <a:lnTo>
                    <a:pt x="256" y="665"/>
                  </a:lnTo>
                  <a:lnTo>
                    <a:pt x="256" y="668"/>
                  </a:lnTo>
                  <a:lnTo>
                    <a:pt x="255" y="669"/>
                  </a:lnTo>
                  <a:lnTo>
                    <a:pt x="250" y="669"/>
                  </a:lnTo>
                  <a:lnTo>
                    <a:pt x="250" y="668"/>
                  </a:lnTo>
                  <a:lnTo>
                    <a:pt x="252" y="668"/>
                  </a:lnTo>
                  <a:lnTo>
                    <a:pt x="250" y="666"/>
                  </a:lnTo>
                  <a:lnTo>
                    <a:pt x="253" y="666"/>
                  </a:lnTo>
                  <a:lnTo>
                    <a:pt x="254" y="664"/>
                  </a:lnTo>
                  <a:lnTo>
                    <a:pt x="255" y="664"/>
                  </a:lnTo>
                  <a:lnTo>
                    <a:pt x="256" y="663"/>
                  </a:lnTo>
                  <a:close/>
                  <a:moveTo>
                    <a:pt x="269" y="650"/>
                  </a:moveTo>
                  <a:lnTo>
                    <a:pt x="271" y="650"/>
                  </a:lnTo>
                  <a:lnTo>
                    <a:pt x="271" y="651"/>
                  </a:lnTo>
                  <a:lnTo>
                    <a:pt x="269" y="651"/>
                  </a:lnTo>
                  <a:lnTo>
                    <a:pt x="269" y="650"/>
                  </a:lnTo>
                  <a:close/>
                  <a:moveTo>
                    <a:pt x="271" y="648"/>
                  </a:moveTo>
                  <a:lnTo>
                    <a:pt x="272" y="648"/>
                  </a:lnTo>
                  <a:lnTo>
                    <a:pt x="272" y="650"/>
                  </a:lnTo>
                  <a:lnTo>
                    <a:pt x="271" y="650"/>
                  </a:lnTo>
                  <a:lnTo>
                    <a:pt x="271" y="648"/>
                  </a:lnTo>
                  <a:close/>
                  <a:moveTo>
                    <a:pt x="97" y="635"/>
                  </a:moveTo>
                  <a:lnTo>
                    <a:pt x="98" y="635"/>
                  </a:lnTo>
                  <a:lnTo>
                    <a:pt x="98" y="638"/>
                  </a:lnTo>
                  <a:lnTo>
                    <a:pt x="97" y="636"/>
                  </a:lnTo>
                  <a:lnTo>
                    <a:pt x="97" y="635"/>
                  </a:lnTo>
                  <a:close/>
                  <a:moveTo>
                    <a:pt x="95" y="634"/>
                  </a:moveTo>
                  <a:lnTo>
                    <a:pt x="97" y="634"/>
                  </a:lnTo>
                  <a:lnTo>
                    <a:pt x="95" y="635"/>
                  </a:lnTo>
                  <a:lnTo>
                    <a:pt x="95" y="634"/>
                  </a:lnTo>
                  <a:close/>
                  <a:moveTo>
                    <a:pt x="259" y="592"/>
                  </a:moveTo>
                  <a:lnTo>
                    <a:pt x="260" y="593"/>
                  </a:lnTo>
                  <a:lnTo>
                    <a:pt x="260" y="596"/>
                  </a:lnTo>
                  <a:lnTo>
                    <a:pt x="259" y="596"/>
                  </a:lnTo>
                  <a:lnTo>
                    <a:pt x="259" y="592"/>
                  </a:lnTo>
                  <a:close/>
                  <a:moveTo>
                    <a:pt x="306" y="580"/>
                  </a:moveTo>
                  <a:lnTo>
                    <a:pt x="309" y="580"/>
                  </a:lnTo>
                  <a:lnTo>
                    <a:pt x="315" y="583"/>
                  </a:lnTo>
                  <a:lnTo>
                    <a:pt x="317" y="583"/>
                  </a:lnTo>
                  <a:lnTo>
                    <a:pt x="317" y="584"/>
                  </a:lnTo>
                  <a:lnTo>
                    <a:pt x="318" y="585"/>
                  </a:lnTo>
                  <a:lnTo>
                    <a:pt x="318" y="586"/>
                  </a:lnTo>
                  <a:lnTo>
                    <a:pt x="316" y="586"/>
                  </a:lnTo>
                  <a:lnTo>
                    <a:pt x="316" y="587"/>
                  </a:lnTo>
                  <a:lnTo>
                    <a:pt x="315" y="589"/>
                  </a:lnTo>
                  <a:lnTo>
                    <a:pt x="314" y="589"/>
                  </a:lnTo>
                  <a:lnTo>
                    <a:pt x="314" y="591"/>
                  </a:lnTo>
                  <a:lnTo>
                    <a:pt x="309" y="592"/>
                  </a:lnTo>
                  <a:lnTo>
                    <a:pt x="308" y="592"/>
                  </a:lnTo>
                  <a:lnTo>
                    <a:pt x="302" y="589"/>
                  </a:lnTo>
                  <a:lnTo>
                    <a:pt x="302" y="587"/>
                  </a:lnTo>
                  <a:lnTo>
                    <a:pt x="300" y="587"/>
                  </a:lnTo>
                  <a:lnTo>
                    <a:pt x="299" y="586"/>
                  </a:lnTo>
                  <a:lnTo>
                    <a:pt x="298" y="587"/>
                  </a:lnTo>
                  <a:lnTo>
                    <a:pt x="297" y="587"/>
                  </a:lnTo>
                  <a:lnTo>
                    <a:pt x="298" y="586"/>
                  </a:lnTo>
                  <a:lnTo>
                    <a:pt x="299" y="584"/>
                  </a:lnTo>
                  <a:lnTo>
                    <a:pt x="303" y="583"/>
                  </a:lnTo>
                  <a:lnTo>
                    <a:pt x="303" y="584"/>
                  </a:lnTo>
                  <a:lnTo>
                    <a:pt x="304" y="584"/>
                  </a:lnTo>
                  <a:lnTo>
                    <a:pt x="305" y="583"/>
                  </a:lnTo>
                  <a:lnTo>
                    <a:pt x="306" y="580"/>
                  </a:lnTo>
                  <a:close/>
                  <a:moveTo>
                    <a:pt x="322" y="577"/>
                  </a:moveTo>
                  <a:lnTo>
                    <a:pt x="323" y="577"/>
                  </a:lnTo>
                  <a:lnTo>
                    <a:pt x="323" y="579"/>
                  </a:lnTo>
                  <a:lnTo>
                    <a:pt x="319" y="579"/>
                  </a:lnTo>
                  <a:lnTo>
                    <a:pt x="322" y="577"/>
                  </a:lnTo>
                  <a:close/>
                  <a:moveTo>
                    <a:pt x="411" y="496"/>
                  </a:moveTo>
                  <a:lnTo>
                    <a:pt x="414" y="497"/>
                  </a:lnTo>
                  <a:lnTo>
                    <a:pt x="414" y="498"/>
                  </a:lnTo>
                  <a:lnTo>
                    <a:pt x="416" y="498"/>
                  </a:lnTo>
                  <a:lnTo>
                    <a:pt x="415" y="497"/>
                  </a:lnTo>
                  <a:lnTo>
                    <a:pt x="412" y="496"/>
                  </a:lnTo>
                  <a:lnTo>
                    <a:pt x="411" y="496"/>
                  </a:lnTo>
                  <a:close/>
                  <a:moveTo>
                    <a:pt x="404" y="430"/>
                  </a:moveTo>
                  <a:lnTo>
                    <a:pt x="405" y="430"/>
                  </a:lnTo>
                  <a:lnTo>
                    <a:pt x="404" y="430"/>
                  </a:lnTo>
                  <a:close/>
                  <a:moveTo>
                    <a:pt x="166" y="405"/>
                  </a:moveTo>
                  <a:lnTo>
                    <a:pt x="167" y="405"/>
                  </a:lnTo>
                  <a:lnTo>
                    <a:pt x="167" y="406"/>
                  </a:lnTo>
                  <a:lnTo>
                    <a:pt x="168" y="405"/>
                  </a:lnTo>
                  <a:lnTo>
                    <a:pt x="168" y="406"/>
                  </a:lnTo>
                  <a:lnTo>
                    <a:pt x="169" y="407"/>
                  </a:lnTo>
                  <a:lnTo>
                    <a:pt x="169" y="408"/>
                  </a:lnTo>
                  <a:lnTo>
                    <a:pt x="170" y="410"/>
                  </a:lnTo>
                  <a:lnTo>
                    <a:pt x="170" y="411"/>
                  </a:lnTo>
                  <a:lnTo>
                    <a:pt x="169" y="411"/>
                  </a:lnTo>
                  <a:lnTo>
                    <a:pt x="169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5" y="406"/>
                  </a:lnTo>
                  <a:lnTo>
                    <a:pt x="166" y="405"/>
                  </a:lnTo>
                  <a:close/>
                  <a:moveTo>
                    <a:pt x="176" y="398"/>
                  </a:moveTo>
                  <a:lnTo>
                    <a:pt x="180" y="399"/>
                  </a:lnTo>
                  <a:lnTo>
                    <a:pt x="182" y="399"/>
                  </a:lnTo>
                  <a:lnTo>
                    <a:pt x="182" y="402"/>
                  </a:lnTo>
                  <a:lnTo>
                    <a:pt x="185" y="402"/>
                  </a:lnTo>
                  <a:lnTo>
                    <a:pt x="185" y="406"/>
                  </a:lnTo>
                  <a:lnTo>
                    <a:pt x="186" y="406"/>
                  </a:lnTo>
                  <a:lnTo>
                    <a:pt x="186" y="407"/>
                  </a:lnTo>
                  <a:lnTo>
                    <a:pt x="187" y="407"/>
                  </a:lnTo>
                  <a:lnTo>
                    <a:pt x="188" y="406"/>
                  </a:lnTo>
                  <a:lnTo>
                    <a:pt x="192" y="406"/>
                  </a:lnTo>
                  <a:lnTo>
                    <a:pt x="192" y="407"/>
                  </a:lnTo>
                  <a:lnTo>
                    <a:pt x="190" y="411"/>
                  </a:lnTo>
                  <a:lnTo>
                    <a:pt x="188" y="411"/>
                  </a:lnTo>
                  <a:lnTo>
                    <a:pt x="187" y="412"/>
                  </a:lnTo>
                  <a:lnTo>
                    <a:pt x="186" y="412"/>
                  </a:lnTo>
                  <a:lnTo>
                    <a:pt x="185" y="413"/>
                  </a:lnTo>
                  <a:lnTo>
                    <a:pt x="185" y="415"/>
                  </a:lnTo>
                  <a:lnTo>
                    <a:pt x="182" y="417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18"/>
                  </a:lnTo>
                  <a:lnTo>
                    <a:pt x="178" y="419"/>
                  </a:lnTo>
                  <a:lnTo>
                    <a:pt x="176" y="419"/>
                  </a:lnTo>
                  <a:lnTo>
                    <a:pt x="176" y="417"/>
                  </a:lnTo>
                  <a:lnTo>
                    <a:pt x="178" y="417"/>
                  </a:lnTo>
                  <a:lnTo>
                    <a:pt x="178" y="414"/>
                  </a:lnTo>
                  <a:lnTo>
                    <a:pt x="176" y="415"/>
                  </a:lnTo>
                  <a:lnTo>
                    <a:pt x="176" y="417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3" y="415"/>
                  </a:lnTo>
                  <a:lnTo>
                    <a:pt x="173" y="413"/>
                  </a:lnTo>
                  <a:lnTo>
                    <a:pt x="172" y="412"/>
                  </a:lnTo>
                  <a:lnTo>
                    <a:pt x="170" y="410"/>
                  </a:lnTo>
                  <a:lnTo>
                    <a:pt x="170" y="400"/>
                  </a:lnTo>
                  <a:lnTo>
                    <a:pt x="176" y="398"/>
                  </a:lnTo>
                  <a:close/>
                  <a:moveTo>
                    <a:pt x="178" y="327"/>
                  </a:moveTo>
                  <a:lnTo>
                    <a:pt x="179" y="327"/>
                  </a:lnTo>
                  <a:lnTo>
                    <a:pt x="179" y="328"/>
                  </a:lnTo>
                  <a:lnTo>
                    <a:pt x="178" y="331"/>
                  </a:lnTo>
                  <a:lnTo>
                    <a:pt x="179" y="332"/>
                  </a:lnTo>
                  <a:lnTo>
                    <a:pt x="179" y="334"/>
                  </a:lnTo>
                  <a:lnTo>
                    <a:pt x="180" y="334"/>
                  </a:lnTo>
                  <a:lnTo>
                    <a:pt x="181" y="335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80" y="338"/>
                  </a:lnTo>
                  <a:lnTo>
                    <a:pt x="179" y="339"/>
                  </a:lnTo>
                  <a:lnTo>
                    <a:pt x="179" y="340"/>
                  </a:lnTo>
                  <a:lnTo>
                    <a:pt x="178" y="341"/>
                  </a:lnTo>
                  <a:lnTo>
                    <a:pt x="178" y="343"/>
                  </a:lnTo>
                  <a:lnTo>
                    <a:pt x="170" y="350"/>
                  </a:lnTo>
                  <a:lnTo>
                    <a:pt x="169" y="350"/>
                  </a:lnTo>
                  <a:lnTo>
                    <a:pt x="169" y="351"/>
                  </a:lnTo>
                  <a:lnTo>
                    <a:pt x="168" y="353"/>
                  </a:lnTo>
                  <a:lnTo>
                    <a:pt x="168" y="352"/>
                  </a:lnTo>
                  <a:lnTo>
                    <a:pt x="166" y="352"/>
                  </a:lnTo>
                  <a:lnTo>
                    <a:pt x="165" y="351"/>
                  </a:lnTo>
                  <a:lnTo>
                    <a:pt x="163" y="351"/>
                  </a:lnTo>
                  <a:lnTo>
                    <a:pt x="162" y="352"/>
                  </a:lnTo>
                  <a:lnTo>
                    <a:pt x="161" y="352"/>
                  </a:lnTo>
                  <a:lnTo>
                    <a:pt x="161" y="351"/>
                  </a:lnTo>
                  <a:lnTo>
                    <a:pt x="162" y="351"/>
                  </a:lnTo>
                  <a:lnTo>
                    <a:pt x="162" y="350"/>
                  </a:lnTo>
                  <a:lnTo>
                    <a:pt x="163" y="347"/>
                  </a:lnTo>
                  <a:lnTo>
                    <a:pt x="163" y="344"/>
                  </a:lnTo>
                  <a:lnTo>
                    <a:pt x="165" y="343"/>
                  </a:lnTo>
                  <a:lnTo>
                    <a:pt x="165" y="341"/>
                  </a:lnTo>
                  <a:lnTo>
                    <a:pt x="169" y="337"/>
                  </a:lnTo>
                  <a:lnTo>
                    <a:pt x="170" y="332"/>
                  </a:lnTo>
                  <a:lnTo>
                    <a:pt x="173" y="330"/>
                  </a:lnTo>
                  <a:lnTo>
                    <a:pt x="178" y="327"/>
                  </a:lnTo>
                  <a:close/>
                  <a:moveTo>
                    <a:pt x="201" y="294"/>
                  </a:moveTo>
                  <a:lnTo>
                    <a:pt x="203" y="294"/>
                  </a:lnTo>
                  <a:lnTo>
                    <a:pt x="203" y="295"/>
                  </a:lnTo>
                  <a:lnTo>
                    <a:pt x="201" y="295"/>
                  </a:lnTo>
                  <a:lnTo>
                    <a:pt x="201" y="294"/>
                  </a:lnTo>
                  <a:close/>
                  <a:moveTo>
                    <a:pt x="88" y="266"/>
                  </a:moveTo>
                  <a:lnTo>
                    <a:pt x="89" y="266"/>
                  </a:lnTo>
                  <a:lnTo>
                    <a:pt x="91" y="267"/>
                  </a:lnTo>
                  <a:lnTo>
                    <a:pt x="92" y="267"/>
                  </a:lnTo>
                  <a:lnTo>
                    <a:pt x="94" y="266"/>
                  </a:lnTo>
                  <a:lnTo>
                    <a:pt x="95" y="266"/>
                  </a:lnTo>
                  <a:lnTo>
                    <a:pt x="99" y="269"/>
                  </a:lnTo>
                  <a:lnTo>
                    <a:pt x="103" y="269"/>
                  </a:lnTo>
                  <a:lnTo>
                    <a:pt x="103" y="267"/>
                  </a:lnTo>
                  <a:lnTo>
                    <a:pt x="105" y="269"/>
                  </a:lnTo>
                  <a:lnTo>
                    <a:pt x="106" y="269"/>
                  </a:lnTo>
                  <a:lnTo>
                    <a:pt x="106" y="270"/>
                  </a:lnTo>
                  <a:lnTo>
                    <a:pt x="109" y="272"/>
                  </a:lnTo>
                  <a:lnTo>
                    <a:pt x="109" y="276"/>
                  </a:lnTo>
                  <a:lnTo>
                    <a:pt x="107" y="277"/>
                  </a:lnTo>
                  <a:lnTo>
                    <a:pt x="107" y="279"/>
                  </a:lnTo>
                  <a:lnTo>
                    <a:pt x="110" y="279"/>
                  </a:lnTo>
                  <a:lnTo>
                    <a:pt x="111" y="281"/>
                  </a:lnTo>
                  <a:lnTo>
                    <a:pt x="111" y="283"/>
                  </a:lnTo>
                  <a:lnTo>
                    <a:pt x="110" y="285"/>
                  </a:lnTo>
                  <a:lnTo>
                    <a:pt x="112" y="285"/>
                  </a:lnTo>
                  <a:lnTo>
                    <a:pt x="113" y="287"/>
                  </a:lnTo>
                  <a:lnTo>
                    <a:pt x="113" y="288"/>
                  </a:lnTo>
                  <a:lnTo>
                    <a:pt x="114" y="289"/>
                  </a:lnTo>
                  <a:lnTo>
                    <a:pt x="114" y="290"/>
                  </a:lnTo>
                  <a:lnTo>
                    <a:pt x="117" y="292"/>
                  </a:lnTo>
                  <a:lnTo>
                    <a:pt x="117" y="294"/>
                  </a:lnTo>
                  <a:lnTo>
                    <a:pt x="118" y="295"/>
                  </a:lnTo>
                  <a:lnTo>
                    <a:pt x="118" y="297"/>
                  </a:lnTo>
                  <a:lnTo>
                    <a:pt x="119" y="298"/>
                  </a:lnTo>
                  <a:lnTo>
                    <a:pt x="120" y="298"/>
                  </a:lnTo>
                  <a:lnTo>
                    <a:pt x="118" y="296"/>
                  </a:lnTo>
                  <a:lnTo>
                    <a:pt x="119" y="295"/>
                  </a:lnTo>
                  <a:lnTo>
                    <a:pt x="120" y="295"/>
                  </a:lnTo>
                  <a:lnTo>
                    <a:pt x="123" y="297"/>
                  </a:lnTo>
                  <a:lnTo>
                    <a:pt x="123" y="302"/>
                  </a:lnTo>
                  <a:lnTo>
                    <a:pt x="122" y="303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7" y="306"/>
                  </a:lnTo>
                  <a:lnTo>
                    <a:pt x="114" y="308"/>
                  </a:lnTo>
                  <a:lnTo>
                    <a:pt x="113" y="310"/>
                  </a:lnTo>
                  <a:lnTo>
                    <a:pt x="113" y="313"/>
                  </a:lnTo>
                  <a:lnTo>
                    <a:pt x="114" y="313"/>
                  </a:lnTo>
                  <a:lnTo>
                    <a:pt x="116" y="312"/>
                  </a:lnTo>
                  <a:lnTo>
                    <a:pt x="116" y="310"/>
                  </a:lnTo>
                  <a:lnTo>
                    <a:pt x="117" y="310"/>
                  </a:lnTo>
                  <a:lnTo>
                    <a:pt x="119" y="308"/>
                  </a:lnTo>
                  <a:lnTo>
                    <a:pt x="128" y="308"/>
                  </a:lnTo>
                  <a:lnTo>
                    <a:pt x="129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1" y="315"/>
                  </a:lnTo>
                  <a:lnTo>
                    <a:pt x="132" y="315"/>
                  </a:lnTo>
                  <a:lnTo>
                    <a:pt x="132" y="320"/>
                  </a:lnTo>
                  <a:lnTo>
                    <a:pt x="134" y="321"/>
                  </a:lnTo>
                  <a:lnTo>
                    <a:pt x="134" y="324"/>
                  </a:lnTo>
                  <a:lnTo>
                    <a:pt x="132" y="326"/>
                  </a:lnTo>
                  <a:lnTo>
                    <a:pt x="132" y="330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0" y="333"/>
                  </a:lnTo>
                  <a:lnTo>
                    <a:pt x="130" y="332"/>
                  </a:lnTo>
                  <a:lnTo>
                    <a:pt x="129" y="331"/>
                  </a:lnTo>
                  <a:lnTo>
                    <a:pt x="129" y="330"/>
                  </a:lnTo>
                  <a:lnTo>
                    <a:pt x="128" y="328"/>
                  </a:lnTo>
                  <a:lnTo>
                    <a:pt x="128" y="326"/>
                  </a:lnTo>
                  <a:lnTo>
                    <a:pt x="129" y="325"/>
                  </a:lnTo>
                  <a:lnTo>
                    <a:pt x="129" y="320"/>
                  </a:lnTo>
                  <a:lnTo>
                    <a:pt x="124" y="315"/>
                  </a:lnTo>
                  <a:lnTo>
                    <a:pt x="123" y="315"/>
                  </a:lnTo>
                  <a:lnTo>
                    <a:pt x="123" y="318"/>
                  </a:lnTo>
                  <a:lnTo>
                    <a:pt x="122" y="318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0"/>
                  </a:lnTo>
                  <a:lnTo>
                    <a:pt x="124" y="320"/>
                  </a:lnTo>
                  <a:lnTo>
                    <a:pt x="125" y="321"/>
                  </a:lnTo>
                  <a:lnTo>
                    <a:pt x="125" y="325"/>
                  </a:lnTo>
                  <a:lnTo>
                    <a:pt x="124" y="328"/>
                  </a:lnTo>
                  <a:lnTo>
                    <a:pt x="124" y="330"/>
                  </a:lnTo>
                  <a:lnTo>
                    <a:pt x="122" y="332"/>
                  </a:lnTo>
                  <a:lnTo>
                    <a:pt x="124" y="331"/>
                  </a:lnTo>
                  <a:lnTo>
                    <a:pt x="125" y="330"/>
                  </a:lnTo>
                  <a:lnTo>
                    <a:pt x="128" y="330"/>
                  </a:lnTo>
                  <a:lnTo>
                    <a:pt x="129" y="331"/>
                  </a:lnTo>
                  <a:lnTo>
                    <a:pt x="129" y="335"/>
                  </a:lnTo>
                  <a:lnTo>
                    <a:pt x="128" y="337"/>
                  </a:lnTo>
                  <a:lnTo>
                    <a:pt x="126" y="339"/>
                  </a:lnTo>
                  <a:lnTo>
                    <a:pt x="125" y="338"/>
                  </a:lnTo>
                  <a:lnTo>
                    <a:pt x="125" y="340"/>
                  </a:lnTo>
                  <a:lnTo>
                    <a:pt x="124" y="340"/>
                  </a:lnTo>
                  <a:lnTo>
                    <a:pt x="123" y="339"/>
                  </a:lnTo>
                  <a:lnTo>
                    <a:pt x="119" y="339"/>
                  </a:lnTo>
                  <a:lnTo>
                    <a:pt x="117" y="340"/>
                  </a:lnTo>
                  <a:lnTo>
                    <a:pt x="116" y="340"/>
                  </a:lnTo>
                  <a:lnTo>
                    <a:pt x="116" y="346"/>
                  </a:lnTo>
                  <a:lnTo>
                    <a:pt x="114" y="349"/>
                  </a:lnTo>
                  <a:lnTo>
                    <a:pt x="114" y="350"/>
                  </a:lnTo>
                  <a:lnTo>
                    <a:pt x="113" y="350"/>
                  </a:lnTo>
                  <a:lnTo>
                    <a:pt x="109" y="355"/>
                  </a:lnTo>
                  <a:lnTo>
                    <a:pt x="106" y="355"/>
                  </a:lnTo>
                  <a:lnTo>
                    <a:pt x="105" y="353"/>
                  </a:lnTo>
                  <a:lnTo>
                    <a:pt x="106" y="353"/>
                  </a:lnTo>
                  <a:lnTo>
                    <a:pt x="103" y="352"/>
                  </a:lnTo>
                  <a:lnTo>
                    <a:pt x="103" y="351"/>
                  </a:lnTo>
                  <a:lnTo>
                    <a:pt x="101" y="350"/>
                  </a:lnTo>
                  <a:lnTo>
                    <a:pt x="95" y="350"/>
                  </a:lnTo>
                  <a:lnTo>
                    <a:pt x="95" y="349"/>
                  </a:lnTo>
                  <a:lnTo>
                    <a:pt x="94" y="350"/>
                  </a:lnTo>
                  <a:lnTo>
                    <a:pt x="94" y="352"/>
                  </a:lnTo>
                  <a:lnTo>
                    <a:pt x="93" y="352"/>
                  </a:lnTo>
                  <a:lnTo>
                    <a:pt x="92" y="353"/>
                  </a:lnTo>
                  <a:lnTo>
                    <a:pt x="91" y="352"/>
                  </a:lnTo>
                  <a:lnTo>
                    <a:pt x="89" y="352"/>
                  </a:lnTo>
                  <a:lnTo>
                    <a:pt x="86" y="353"/>
                  </a:lnTo>
                  <a:lnTo>
                    <a:pt x="85" y="353"/>
                  </a:lnTo>
                  <a:lnTo>
                    <a:pt x="83" y="355"/>
                  </a:lnTo>
                  <a:lnTo>
                    <a:pt x="83" y="353"/>
                  </a:lnTo>
                  <a:lnTo>
                    <a:pt x="82" y="352"/>
                  </a:lnTo>
                  <a:lnTo>
                    <a:pt x="81" y="352"/>
                  </a:lnTo>
                  <a:lnTo>
                    <a:pt x="82" y="350"/>
                  </a:lnTo>
                  <a:lnTo>
                    <a:pt x="81" y="349"/>
                  </a:lnTo>
                  <a:lnTo>
                    <a:pt x="83" y="346"/>
                  </a:lnTo>
                  <a:lnTo>
                    <a:pt x="82" y="345"/>
                  </a:lnTo>
                  <a:lnTo>
                    <a:pt x="82" y="344"/>
                  </a:lnTo>
                  <a:lnTo>
                    <a:pt x="81" y="343"/>
                  </a:lnTo>
                  <a:lnTo>
                    <a:pt x="80" y="343"/>
                  </a:lnTo>
                  <a:lnTo>
                    <a:pt x="79" y="344"/>
                  </a:lnTo>
                  <a:lnTo>
                    <a:pt x="78" y="343"/>
                  </a:lnTo>
                  <a:lnTo>
                    <a:pt x="76" y="343"/>
                  </a:lnTo>
                  <a:lnTo>
                    <a:pt x="75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4" y="335"/>
                  </a:lnTo>
                  <a:lnTo>
                    <a:pt x="74" y="334"/>
                  </a:lnTo>
                  <a:lnTo>
                    <a:pt x="73" y="333"/>
                  </a:lnTo>
                  <a:lnTo>
                    <a:pt x="73" y="332"/>
                  </a:lnTo>
                  <a:lnTo>
                    <a:pt x="72" y="332"/>
                  </a:lnTo>
                  <a:lnTo>
                    <a:pt x="72" y="331"/>
                  </a:lnTo>
                  <a:lnTo>
                    <a:pt x="70" y="330"/>
                  </a:lnTo>
                  <a:lnTo>
                    <a:pt x="68" y="328"/>
                  </a:lnTo>
                  <a:lnTo>
                    <a:pt x="67" y="327"/>
                  </a:lnTo>
                  <a:lnTo>
                    <a:pt x="66" y="327"/>
                  </a:lnTo>
                  <a:lnTo>
                    <a:pt x="64" y="328"/>
                  </a:lnTo>
                  <a:lnTo>
                    <a:pt x="62" y="332"/>
                  </a:lnTo>
                  <a:lnTo>
                    <a:pt x="61" y="333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8" y="335"/>
                  </a:lnTo>
                  <a:lnTo>
                    <a:pt x="60" y="337"/>
                  </a:lnTo>
                  <a:lnTo>
                    <a:pt x="60" y="338"/>
                  </a:lnTo>
                  <a:lnTo>
                    <a:pt x="62" y="339"/>
                  </a:lnTo>
                  <a:lnTo>
                    <a:pt x="61" y="339"/>
                  </a:lnTo>
                  <a:lnTo>
                    <a:pt x="61" y="340"/>
                  </a:lnTo>
                  <a:lnTo>
                    <a:pt x="60" y="341"/>
                  </a:lnTo>
                  <a:lnTo>
                    <a:pt x="58" y="341"/>
                  </a:lnTo>
                  <a:lnTo>
                    <a:pt x="56" y="344"/>
                  </a:lnTo>
                  <a:lnTo>
                    <a:pt x="57" y="344"/>
                  </a:lnTo>
                  <a:lnTo>
                    <a:pt x="57" y="345"/>
                  </a:lnTo>
                  <a:lnTo>
                    <a:pt x="56" y="345"/>
                  </a:lnTo>
                  <a:lnTo>
                    <a:pt x="56" y="347"/>
                  </a:lnTo>
                  <a:lnTo>
                    <a:pt x="55" y="349"/>
                  </a:lnTo>
                  <a:lnTo>
                    <a:pt x="55" y="345"/>
                  </a:lnTo>
                  <a:lnTo>
                    <a:pt x="54" y="346"/>
                  </a:lnTo>
                  <a:lnTo>
                    <a:pt x="55" y="349"/>
                  </a:lnTo>
                  <a:lnTo>
                    <a:pt x="51" y="349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50" y="346"/>
                  </a:lnTo>
                  <a:lnTo>
                    <a:pt x="49" y="346"/>
                  </a:lnTo>
                  <a:lnTo>
                    <a:pt x="48" y="347"/>
                  </a:lnTo>
                  <a:lnTo>
                    <a:pt x="42" y="347"/>
                  </a:lnTo>
                  <a:lnTo>
                    <a:pt x="42" y="345"/>
                  </a:lnTo>
                  <a:lnTo>
                    <a:pt x="41" y="345"/>
                  </a:lnTo>
                  <a:lnTo>
                    <a:pt x="38" y="343"/>
                  </a:lnTo>
                  <a:lnTo>
                    <a:pt x="32" y="343"/>
                  </a:lnTo>
                  <a:lnTo>
                    <a:pt x="31" y="341"/>
                  </a:lnTo>
                  <a:lnTo>
                    <a:pt x="31" y="337"/>
                  </a:lnTo>
                  <a:lnTo>
                    <a:pt x="30" y="335"/>
                  </a:lnTo>
                  <a:lnTo>
                    <a:pt x="27" y="335"/>
                  </a:lnTo>
                  <a:lnTo>
                    <a:pt x="26" y="334"/>
                  </a:lnTo>
                  <a:lnTo>
                    <a:pt x="26" y="333"/>
                  </a:lnTo>
                  <a:lnTo>
                    <a:pt x="25" y="331"/>
                  </a:lnTo>
                  <a:lnTo>
                    <a:pt x="23" y="331"/>
                  </a:lnTo>
                  <a:lnTo>
                    <a:pt x="22" y="330"/>
                  </a:lnTo>
                  <a:lnTo>
                    <a:pt x="20" y="327"/>
                  </a:lnTo>
                  <a:lnTo>
                    <a:pt x="19" y="326"/>
                  </a:lnTo>
                  <a:lnTo>
                    <a:pt x="19" y="324"/>
                  </a:lnTo>
                  <a:lnTo>
                    <a:pt x="22" y="322"/>
                  </a:lnTo>
                  <a:lnTo>
                    <a:pt x="23" y="322"/>
                  </a:lnTo>
                  <a:lnTo>
                    <a:pt x="23" y="321"/>
                  </a:lnTo>
                  <a:lnTo>
                    <a:pt x="24" y="320"/>
                  </a:lnTo>
                  <a:lnTo>
                    <a:pt x="24" y="319"/>
                  </a:lnTo>
                  <a:lnTo>
                    <a:pt x="25" y="318"/>
                  </a:lnTo>
                  <a:lnTo>
                    <a:pt x="29" y="319"/>
                  </a:lnTo>
                  <a:lnTo>
                    <a:pt x="30" y="319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8" y="313"/>
                  </a:lnTo>
                  <a:lnTo>
                    <a:pt x="38" y="312"/>
                  </a:lnTo>
                  <a:lnTo>
                    <a:pt x="37" y="312"/>
                  </a:lnTo>
                  <a:lnTo>
                    <a:pt x="36" y="313"/>
                  </a:lnTo>
                  <a:lnTo>
                    <a:pt x="35" y="313"/>
                  </a:lnTo>
                  <a:lnTo>
                    <a:pt x="33" y="312"/>
                  </a:lnTo>
                  <a:lnTo>
                    <a:pt x="33" y="310"/>
                  </a:lnTo>
                  <a:lnTo>
                    <a:pt x="32" y="312"/>
                  </a:lnTo>
                  <a:lnTo>
                    <a:pt x="31" y="310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30" y="307"/>
                  </a:lnTo>
                  <a:lnTo>
                    <a:pt x="29" y="307"/>
                  </a:lnTo>
                  <a:lnTo>
                    <a:pt x="31" y="306"/>
                  </a:lnTo>
                  <a:lnTo>
                    <a:pt x="32" y="304"/>
                  </a:lnTo>
                  <a:lnTo>
                    <a:pt x="33" y="306"/>
                  </a:lnTo>
                  <a:lnTo>
                    <a:pt x="37" y="306"/>
                  </a:lnTo>
                  <a:lnTo>
                    <a:pt x="39" y="303"/>
                  </a:lnTo>
                  <a:lnTo>
                    <a:pt x="44" y="303"/>
                  </a:lnTo>
                  <a:lnTo>
                    <a:pt x="44" y="300"/>
                  </a:lnTo>
                  <a:lnTo>
                    <a:pt x="49" y="295"/>
                  </a:lnTo>
                  <a:lnTo>
                    <a:pt x="49" y="289"/>
                  </a:lnTo>
                  <a:lnTo>
                    <a:pt x="50" y="289"/>
                  </a:lnTo>
                  <a:lnTo>
                    <a:pt x="50" y="284"/>
                  </a:lnTo>
                  <a:lnTo>
                    <a:pt x="51" y="282"/>
                  </a:lnTo>
                  <a:lnTo>
                    <a:pt x="52" y="282"/>
                  </a:lnTo>
                  <a:lnTo>
                    <a:pt x="55" y="281"/>
                  </a:lnTo>
                  <a:lnTo>
                    <a:pt x="56" y="281"/>
                  </a:lnTo>
                  <a:lnTo>
                    <a:pt x="56" y="279"/>
                  </a:lnTo>
                  <a:lnTo>
                    <a:pt x="57" y="279"/>
                  </a:lnTo>
                  <a:lnTo>
                    <a:pt x="57" y="281"/>
                  </a:lnTo>
                  <a:lnTo>
                    <a:pt x="62" y="281"/>
                  </a:lnTo>
                  <a:lnTo>
                    <a:pt x="63" y="282"/>
                  </a:lnTo>
                  <a:lnTo>
                    <a:pt x="64" y="281"/>
                  </a:lnTo>
                  <a:lnTo>
                    <a:pt x="66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8" y="276"/>
                  </a:lnTo>
                  <a:lnTo>
                    <a:pt x="68" y="275"/>
                  </a:lnTo>
                  <a:lnTo>
                    <a:pt x="69" y="275"/>
                  </a:lnTo>
                  <a:lnTo>
                    <a:pt x="69" y="270"/>
                  </a:lnTo>
                  <a:lnTo>
                    <a:pt x="70" y="270"/>
                  </a:lnTo>
                  <a:lnTo>
                    <a:pt x="72" y="271"/>
                  </a:lnTo>
                  <a:lnTo>
                    <a:pt x="78" y="271"/>
                  </a:lnTo>
                  <a:lnTo>
                    <a:pt x="82" y="269"/>
                  </a:lnTo>
                  <a:lnTo>
                    <a:pt x="86" y="269"/>
                  </a:lnTo>
                  <a:lnTo>
                    <a:pt x="88" y="266"/>
                  </a:lnTo>
                  <a:close/>
                  <a:moveTo>
                    <a:pt x="98" y="261"/>
                  </a:moveTo>
                  <a:lnTo>
                    <a:pt x="103" y="261"/>
                  </a:lnTo>
                  <a:lnTo>
                    <a:pt x="103" y="264"/>
                  </a:lnTo>
                  <a:lnTo>
                    <a:pt x="101" y="264"/>
                  </a:lnTo>
                  <a:lnTo>
                    <a:pt x="101" y="263"/>
                  </a:lnTo>
                  <a:lnTo>
                    <a:pt x="98" y="263"/>
                  </a:lnTo>
                  <a:lnTo>
                    <a:pt x="98" y="261"/>
                  </a:lnTo>
                  <a:close/>
                  <a:moveTo>
                    <a:pt x="140" y="230"/>
                  </a:moveTo>
                  <a:lnTo>
                    <a:pt x="141" y="230"/>
                  </a:lnTo>
                  <a:lnTo>
                    <a:pt x="143" y="232"/>
                  </a:lnTo>
                  <a:lnTo>
                    <a:pt x="145" y="234"/>
                  </a:lnTo>
                  <a:lnTo>
                    <a:pt x="145" y="235"/>
                  </a:lnTo>
                  <a:lnTo>
                    <a:pt x="147" y="240"/>
                  </a:lnTo>
                  <a:lnTo>
                    <a:pt x="148" y="242"/>
                  </a:lnTo>
                  <a:lnTo>
                    <a:pt x="148" y="245"/>
                  </a:lnTo>
                  <a:lnTo>
                    <a:pt x="147" y="245"/>
                  </a:lnTo>
                  <a:lnTo>
                    <a:pt x="147" y="246"/>
                  </a:lnTo>
                  <a:lnTo>
                    <a:pt x="148" y="246"/>
                  </a:lnTo>
                  <a:lnTo>
                    <a:pt x="149" y="247"/>
                  </a:lnTo>
                  <a:lnTo>
                    <a:pt x="148" y="247"/>
                  </a:lnTo>
                  <a:lnTo>
                    <a:pt x="148" y="248"/>
                  </a:lnTo>
                  <a:lnTo>
                    <a:pt x="149" y="249"/>
                  </a:lnTo>
                  <a:lnTo>
                    <a:pt x="149" y="251"/>
                  </a:lnTo>
                  <a:lnTo>
                    <a:pt x="148" y="252"/>
                  </a:lnTo>
                  <a:lnTo>
                    <a:pt x="143" y="252"/>
                  </a:lnTo>
                  <a:lnTo>
                    <a:pt x="141" y="251"/>
                  </a:lnTo>
                  <a:lnTo>
                    <a:pt x="140" y="251"/>
                  </a:lnTo>
                  <a:lnTo>
                    <a:pt x="137" y="248"/>
                  </a:lnTo>
                  <a:lnTo>
                    <a:pt x="137" y="244"/>
                  </a:lnTo>
                  <a:lnTo>
                    <a:pt x="136" y="242"/>
                  </a:lnTo>
                  <a:lnTo>
                    <a:pt x="136" y="241"/>
                  </a:lnTo>
                  <a:lnTo>
                    <a:pt x="135" y="239"/>
                  </a:lnTo>
                  <a:lnTo>
                    <a:pt x="136" y="236"/>
                  </a:lnTo>
                  <a:lnTo>
                    <a:pt x="136" y="235"/>
                  </a:lnTo>
                  <a:lnTo>
                    <a:pt x="137" y="233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0" y="230"/>
                  </a:lnTo>
                  <a:close/>
                  <a:moveTo>
                    <a:pt x="150" y="229"/>
                  </a:moveTo>
                  <a:lnTo>
                    <a:pt x="151" y="229"/>
                  </a:lnTo>
                  <a:lnTo>
                    <a:pt x="151" y="230"/>
                  </a:lnTo>
                  <a:lnTo>
                    <a:pt x="150" y="230"/>
                  </a:lnTo>
                  <a:lnTo>
                    <a:pt x="150" y="229"/>
                  </a:lnTo>
                  <a:close/>
                  <a:moveTo>
                    <a:pt x="143" y="216"/>
                  </a:moveTo>
                  <a:lnTo>
                    <a:pt x="145" y="216"/>
                  </a:lnTo>
                  <a:lnTo>
                    <a:pt x="148" y="218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0" y="221"/>
                  </a:lnTo>
                  <a:lnTo>
                    <a:pt x="150" y="223"/>
                  </a:lnTo>
                  <a:lnTo>
                    <a:pt x="151" y="224"/>
                  </a:lnTo>
                  <a:lnTo>
                    <a:pt x="151" y="228"/>
                  </a:lnTo>
                  <a:lnTo>
                    <a:pt x="150" y="229"/>
                  </a:lnTo>
                  <a:lnTo>
                    <a:pt x="147" y="226"/>
                  </a:lnTo>
                  <a:lnTo>
                    <a:pt x="147" y="222"/>
                  </a:lnTo>
                  <a:lnTo>
                    <a:pt x="144" y="221"/>
                  </a:lnTo>
                  <a:lnTo>
                    <a:pt x="144" y="218"/>
                  </a:lnTo>
                  <a:lnTo>
                    <a:pt x="143" y="217"/>
                  </a:lnTo>
                  <a:lnTo>
                    <a:pt x="143" y="216"/>
                  </a:lnTo>
                  <a:close/>
                  <a:moveTo>
                    <a:pt x="103" y="215"/>
                  </a:moveTo>
                  <a:lnTo>
                    <a:pt x="105" y="215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7"/>
                  </a:lnTo>
                  <a:lnTo>
                    <a:pt x="107" y="227"/>
                  </a:lnTo>
                  <a:lnTo>
                    <a:pt x="107" y="230"/>
                  </a:lnTo>
                  <a:lnTo>
                    <a:pt x="109" y="230"/>
                  </a:lnTo>
                  <a:lnTo>
                    <a:pt x="109" y="234"/>
                  </a:lnTo>
                  <a:lnTo>
                    <a:pt x="107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6"/>
                  </a:lnTo>
                  <a:lnTo>
                    <a:pt x="104" y="238"/>
                  </a:lnTo>
                  <a:lnTo>
                    <a:pt x="100" y="238"/>
                  </a:lnTo>
                  <a:lnTo>
                    <a:pt x="100" y="240"/>
                  </a:lnTo>
                  <a:lnTo>
                    <a:pt x="99" y="241"/>
                  </a:lnTo>
                  <a:lnTo>
                    <a:pt x="97" y="241"/>
                  </a:lnTo>
                  <a:lnTo>
                    <a:pt x="97" y="238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98" y="232"/>
                  </a:lnTo>
                  <a:lnTo>
                    <a:pt x="97" y="232"/>
                  </a:lnTo>
                  <a:lnTo>
                    <a:pt x="97" y="230"/>
                  </a:lnTo>
                  <a:lnTo>
                    <a:pt x="98" y="228"/>
                  </a:lnTo>
                  <a:lnTo>
                    <a:pt x="99" y="227"/>
                  </a:lnTo>
                  <a:lnTo>
                    <a:pt x="98" y="226"/>
                  </a:lnTo>
                  <a:lnTo>
                    <a:pt x="95" y="226"/>
                  </a:lnTo>
                  <a:lnTo>
                    <a:pt x="95" y="227"/>
                  </a:lnTo>
                  <a:lnTo>
                    <a:pt x="94" y="229"/>
                  </a:lnTo>
                  <a:lnTo>
                    <a:pt x="92" y="232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3"/>
                  </a:lnTo>
                  <a:lnTo>
                    <a:pt x="89" y="232"/>
                  </a:lnTo>
                  <a:lnTo>
                    <a:pt x="88" y="230"/>
                  </a:lnTo>
                  <a:lnTo>
                    <a:pt x="89" y="229"/>
                  </a:lnTo>
                  <a:lnTo>
                    <a:pt x="91" y="227"/>
                  </a:lnTo>
                  <a:lnTo>
                    <a:pt x="89" y="226"/>
                  </a:lnTo>
                  <a:lnTo>
                    <a:pt x="91" y="224"/>
                  </a:lnTo>
                  <a:lnTo>
                    <a:pt x="91" y="221"/>
                  </a:lnTo>
                  <a:lnTo>
                    <a:pt x="95" y="218"/>
                  </a:lnTo>
                  <a:lnTo>
                    <a:pt x="97" y="218"/>
                  </a:lnTo>
                  <a:lnTo>
                    <a:pt x="95" y="221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2"/>
                  </a:lnTo>
                  <a:lnTo>
                    <a:pt x="98" y="220"/>
                  </a:lnTo>
                  <a:lnTo>
                    <a:pt x="101" y="216"/>
                  </a:lnTo>
                  <a:lnTo>
                    <a:pt x="103" y="216"/>
                  </a:lnTo>
                  <a:lnTo>
                    <a:pt x="103" y="215"/>
                  </a:lnTo>
                  <a:close/>
                  <a:moveTo>
                    <a:pt x="103" y="201"/>
                  </a:moveTo>
                  <a:lnTo>
                    <a:pt x="104" y="201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3" y="206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5"/>
                  </a:lnTo>
                  <a:lnTo>
                    <a:pt x="101" y="203"/>
                  </a:lnTo>
                  <a:lnTo>
                    <a:pt x="101" y="202"/>
                  </a:lnTo>
                  <a:lnTo>
                    <a:pt x="103" y="202"/>
                  </a:lnTo>
                  <a:lnTo>
                    <a:pt x="103" y="201"/>
                  </a:lnTo>
                  <a:close/>
                  <a:moveTo>
                    <a:pt x="122" y="198"/>
                  </a:moveTo>
                  <a:lnTo>
                    <a:pt x="123" y="198"/>
                  </a:lnTo>
                  <a:lnTo>
                    <a:pt x="123" y="202"/>
                  </a:lnTo>
                  <a:lnTo>
                    <a:pt x="120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14" y="218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1" y="224"/>
                  </a:lnTo>
                  <a:lnTo>
                    <a:pt x="111" y="226"/>
                  </a:lnTo>
                  <a:lnTo>
                    <a:pt x="109" y="226"/>
                  </a:lnTo>
                  <a:lnTo>
                    <a:pt x="107" y="224"/>
                  </a:lnTo>
                  <a:lnTo>
                    <a:pt x="106" y="222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10" y="214"/>
                  </a:lnTo>
                  <a:lnTo>
                    <a:pt x="113" y="212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2" y="212"/>
                  </a:lnTo>
                  <a:lnTo>
                    <a:pt x="111" y="212"/>
                  </a:lnTo>
                  <a:lnTo>
                    <a:pt x="110" y="211"/>
                  </a:lnTo>
                  <a:lnTo>
                    <a:pt x="111" y="209"/>
                  </a:lnTo>
                  <a:lnTo>
                    <a:pt x="112" y="208"/>
                  </a:lnTo>
                  <a:lnTo>
                    <a:pt x="113" y="205"/>
                  </a:lnTo>
                  <a:lnTo>
                    <a:pt x="116" y="204"/>
                  </a:lnTo>
                  <a:lnTo>
                    <a:pt x="122" y="198"/>
                  </a:lnTo>
                  <a:close/>
                  <a:moveTo>
                    <a:pt x="123" y="195"/>
                  </a:moveTo>
                  <a:lnTo>
                    <a:pt x="124" y="196"/>
                  </a:lnTo>
                  <a:lnTo>
                    <a:pt x="123" y="197"/>
                  </a:lnTo>
                  <a:lnTo>
                    <a:pt x="122" y="197"/>
                  </a:lnTo>
                  <a:lnTo>
                    <a:pt x="120" y="198"/>
                  </a:lnTo>
                  <a:lnTo>
                    <a:pt x="120" y="197"/>
                  </a:lnTo>
                  <a:lnTo>
                    <a:pt x="123" y="195"/>
                  </a:lnTo>
                  <a:close/>
                  <a:moveTo>
                    <a:pt x="125" y="190"/>
                  </a:moveTo>
                  <a:lnTo>
                    <a:pt x="126" y="190"/>
                  </a:lnTo>
                  <a:lnTo>
                    <a:pt x="126" y="192"/>
                  </a:lnTo>
                  <a:lnTo>
                    <a:pt x="125" y="193"/>
                  </a:lnTo>
                  <a:lnTo>
                    <a:pt x="125" y="195"/>
                  </a:lnTo>
                  <a:lnTo>
                    <a:pt x="124" y="193"/>
                  </a:lnTo>
                  <a:lnTo>
                    <a:pt x="124" y="192"/>
                  </a:lnTo>
                  <a:lnTo>
                    <a:pt x="125" y="191"/>
                  </a:lnTo>
                  <a:lnTo>
                    <a:pt x="125" y="190"/>
                  </a:lnTo>
                  <a:close/>
                  <a:moveTo>
                    <a:pt x="129" y="178"/>
                  </a:moveTo>
                  <a:lnTo>
                    <a:pt x="131" y="178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8" y="179"/>
                  </a:lnTo>
                  <a:lnTo>
                    <a:pt x="129" y="178"/>
                  </a:lnTo>
                  <a:close/>
                  <a:moveTo>
                    <a:pt x="99" y="172"/>
                  </a:moveTo>
                  <a:lnTo>
                    <a:pt x="101" y="172"/>
                  </a:lnTo>
                  <a:lnTo>
                    <a:pt x="103" y="173"/>
                  </a:lnTo>
                  <a:lnTo>
                    <a:pt x="103" y="174"/>
                  </a:lnTo>
                  <a:lnTo>
                    <a:pt x="100" y="174"/>
                  </a:lnTo>
                  <a:lnTo>
                    <a:pt x="99" y="173"/>
                  </a:lnTo>
                  <a:lnTo>
                    <a:pt x="99" y="172"/>
                  </a:lnTo>
                  <a:close/>
                  <a:moveTo>
                    <a:pt x="78" y="168"/>
                  </a:moveTo>
                  <a:lnTo>
                    <a:pt x="79" y="168"/>
                  </a:lnTo>
                  <a:lnTo>
                    <a:pt x="79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5"/>
                  </a:lnTo>
                  <a:lnTo>
                    <a:pt x="69" y="174"/>
                  </a:lnTo>
                  <a:lnTo>
                    <a:pt x="68" y="173"/>
                  </a:lnTo>
                  <a:lnTo>
                    <a:pt x="68" y="172"/>
                  </a:lnTo>
                  <a:lnTo>
                    <a:pt x="69" y="171"/>
                  </a:lnTo>
                  <a:lnTo>
                    <a:pt x="73" y="171"/>
                  </a:lnTo>
                  <a:lnTo>
                    <a:pt x="74" y="169"/>
                  </a:lnTo>
                  <a:lnTo>
                    <a:pt x="75" y="169"/>
                  </a:lnTo>
                  <a:lnTo>
                    <a:pt x="78" y="168"/>
                  </a:lnTo>
                  <a:close/>
                  <a:moveTo>
                    <a:pt x="104" y="160"/>
                  </a:moveTo>
                  <a:lnTo>
                    <a:pt x="105" y="160"/>
                  </a:lnTo>
                  <a:lnTo>
                    <a:pt x="107" y="161"/>
                  </a:lnTo>
                  <a:lnTo>
                    <a:pt x="107" y="162"/>
                  </a:lnTo>
                  <a:lnTo>
                    <a:pt x="109" y="162"/>
                  </a:lnTo>
                  <a:lnTo>
                    <a:pt x="110" y="165"/>
                  </a:lnTo>
                  <a:lnTo>
                    <a:pt x="111" y="168"/>
                  </a:lnTo>
                  <a:lnTo>
                    <a:pt x="111" y="169"/>
                  </a:lnTo>
                  <a:lnTo>
                    <a:pt x="116" y="169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19" y="172"/>
                  </a:lnTo>
                  <a:lnTo>
                    <a:pt x="120" y="173"/>
                  </a:lnTo>
                  <a:lnTo>
                    <a:pt x="122" y="173"/>
                  </a:lnTo>
                  <a:lnTo>
                    <a:pt x="123" y="174"/>
                  </a:lnTo>
                  <a:lnTo>
                    <a:pt x="123" y="175"/>
                  </a:lnTo>
                  <a:lnTo>
                    <a:pt x="125" y="175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4" y="178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23" y="181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3"/>
                  </a:lnTo>
                  <a:lnTo>
                    <a:pt x="114" y="183"/>
                  </a:lnTo>
                  <a:lnTo>
                    <a:pt x="114" y="184"/>
                  </a:lnTo>
                  <a:lnTo>
                    <a:pt x="113" y="184"/>
                  </a:lnTo>
                  <a:lnTo>
                    <a:pt x="113" y="185"/>
                  </a:lnTo>
                  <a:lnTo>
                    <a:pt x="112" y="185"/>
                  </a:lnTo>
                  <a:lnTo>
                    <a:pt x="109" y="186"/>
                  </a:lnTo>
                  <a:lnTo>
                    <a:pt x="107" y="187"/>
                  </a:lnTo>
                  <a:lnTo>
                    <a:pt x="105" y="187"/>
                  </a:lnTo>
                  <a:lnTo>
                    <a:pt x="104" y="189"/>
                  </a:lnTo>
                  <a:lnTo>
                    <a:pt x="99" y="189"/>
                  </a:lnTo>
                  <a:lnTo>
                    <a:pt x="99" y="190"/>
                  </a:lnTo>
                  <a:lnTo>
                    <a:pt x="97" y="190"/>
                  </a:lnTo>
                  <a:lnTo>
                    <a:pt x="95" y="189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98" y="184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6"/>
                  </a:lnTo>
                  <a:lnTo>
                    <a:pt x="100" y="186"/>
                  </a:lnTo>
                  <a:lnTo>
                    <a:pt x="100" y="185"/>
                  </a:lnTo>
                  <a:lnTo>
                    <a:pt x="99" y="185"/>
                  </a:lnTo>
                  <a:lnTo>
                    <a:pt x="100" y="184"/>
                  </a:lnTo>
                  <a:lnTo>
                    <a:pt x="101" y="185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9" y="181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5" y="183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101" y="180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6" y="175"/>
                  </a:lnTo>
                  <a:lnTo>
                    <a:pt x="109" y="174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9" y="172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1" y="169"/>
                  </a:lnTo>
                  <a:lnTo>
                    <a:pt x="97" y="169"/>
                  </a:lnTo>
                  <a:lnTo>
                    <a:pt x="97" y="168"/>
                  </a:lnTo>
                  <a:lnTo>
                    <a:pt x="95" y="168"/>
                  </a:lnTo>
                  <a:lnTo>
                    <a:pt x="98" y="166"/>
                  </a:lnTo>
                  <a:lnTo>
                    <a:pt x="97" y="166"/>
                  </a:lnTo>
                  <a:lnTo>
                    <a:pt x="97" y="163"/>
                  </a:lnTo>
                  <a:lnTo>
                    <a:pt x="98" y="163"/>
                  </a:lnTo>
                  <a:lnTo>
                    <a:pt x="99" y="162"/>
                  </a:lnTo>
                  <a:lnTo>
                    <a:pt x="99" y="163"/>
                  </a:lnTo>
                  <a:lnTo>
                    <a:pt x="100" y="163"/>
                  </a:lnTo>
                  <a:lnTo>
                    <a:pt x="100" y="161"/>
                  </a:lnTo>
                  <a:lnTo>
                    <a:pt x="101" y="161"/>
                  </a:lnTo>
                  <a:lnTo>
                    <a:pt x="104" y="160"/>
                  </a:lnTo>
                  <a:close/>
                  <a:moveTo>
                    <a:pt x="88" y="158"/>
                  </a:moveTo>
                  <a:lnTo>
                    <a:pt x="91" y="158"/>
                  </a:lnTo>
                  <a:lnTo>
                    <a:pt x="91" y="159"/>
                  </a:lnTo>
                  <a:lnTo>
                    <a:pt x="89" y="159"/>
                  </a:lnTo>
                  <a:lnTo>
                    <a:pt x="89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6" y="165"/>
                  </a:lnTo>
                  <a:lnTo>
                    <a:pt x="83" y="166"/>
                  </a:lnTo>
                  <a:lnTo>
                    <a:pt x="81" y="166"/>
                  </a:lnTo>
                  <a:lnTo>
                    <a:pt x="81" y="167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5"/>
                  </a:lnTo>
                  <a:lnTo>
                    <a:pt x="85" y="161"/>
                  </a:lnTo>
                  <a:lnTo>
                    <a:pt x="85" y="160"/>
                  </a:lnTo>
                  <a:lnTo>
                    <a:pt x="86" y="159"/>
                  </a:lnTo>
                  <a:lnTo>
                    <a:pt x="87" y="159"/>
                  </a:lnTo>
                  <a:lnTo>
                    <a:pt x="88" y="158"/>
                  </a:lnTo>
                  <a:close/>
                  <a:moveTo>
                    <a:pt x="129" y="156"/>
                  </a:moveTo>
                  <a:lnTo>
                    <a:pt x="125" y="158"/>
                  </a:lnTo>
                  <a:lnTo>
                    <a:pt x="128" y="158"/>
                  </a:lnTo>
                  <a:lnTo>
                    <a:pt x="129" y="156"/>
                  </a:lnTo>
                  <a:close/>
                  <a:moveTo>
                    <a:pt x="94" y="129"/>
                  </a:moveTo>
                  <a:lnTo>
                    <a:pt x="97" y="129"/>
                  </a:lnTo>
                  <a:lnTo>
                    <a:pt x="99" y="131"/>
                  </a:lnTo>
                  <a:lnTo>
                    <a:pt x="99" y="135"/>
                  </a:lnTo>
                  <a:lnTo>
                    <a:pt x="98" y="137"/>
                  </a:lnTo>
                  <a:lnTo>
                    <a:pt x="97" y="137"/>
                  </a:lnTo>
                  <a:lnTo>
                    <a:pt x="95" y="138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1" y="132"/>
                  </a:lnTo>
                  <a:lnTo>
                    <a:pt x="94" y="129"/>
                  </a:lnTo>
                  <a:close/>
                  <a:moveTo>
                    <a:pt x="49" y="129"/>
                  </a:moveTo>
                  <a:lnTo>
                    <a:pt x="50" y="129"/>
                  </a:lnTo>
                  <a:lnTo>
                    <a:pt x="50" y="130"/>
                  </a:lnTo>
                  <a:lnTo>
                    <a:pt x="49" y="131"/>
                  </a:lnTo>
                  <a:lnTo>
                    <a:pt x="50" y="132"/>
                  </a:lnTo>
                  <a:lnTo>
                    <a:pt x="51" y="132"/>
                  </a:lnTo>
                  <a:lnTo>
                    <a:pt x="51" y="135"/>
                  </a:lnTo>
                  <a:lnTo>
                    <a:pt x="50" y="135"/>
                  </a:lnTo>
                  <a:lnTo>
                    <a:pt x="50" y="136"/>
                  </a:lnTo>
                  <a:lnTo>
                    <a:pt x="49" y="136"/>
                  </a:lnTo>
                  <a:lnTo>
                    <a:pt x="49" y="137"/>
                  </a:lnTo>
                  <a:lnTo>
                    <a:pt x="48" y="137"/>
                  </a:lnTo>
                  <a:lnTo>
                    <a:pt x="48" y="138"/>
                  </a:lnTo>
                  <a:lnTo>
                    <a:pt x="45" y="137"/>
                  </a:lnTo>
                  <a:lnTo>
                    <a:pt x="44" y="137"/>
                  </a:lnTo>
                  <a:lnTo>
                    <a:pt x="44" y="136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7" y="131"/>
                  </a:lnTo>
                  <a:lnTo>
                    <a:pt x="48" y="131"/>
                  </a:lnTo>
                  <a:lnTo>
                    <a:pt x="49" y="129"/>
                  </a:lnTo>
                  <a:close/>
                  <a:moveTo>
                    <a:pt x="86" y="128"/>
                  </a:moveTo>
                  <a:lnTo>
                    <a:pt x="87" y="128"/>
                  </a:lnTo>
                  <a:lnTo>
                    <a:pt x="88" y="129"/>
                  </a:lnTo>
                  <a:lnTo>
                    <a:pt x="87" y="130"/>
                  </a:lnTo>
                  <a:lnTo>
                    <a:pt x="86" y="130"/>
                  </a:lnTo>
                  <a:lnTo>
                    <a:pt x="85" y="129"/>
                  </a:lnTo>
                  <a:lnTo>
                    <a:pt x="86" y="128"/>
                  </a:lnTo>
                  <a:close/>
                  <a:moveTo>
                    <a:pt x="131" y="124"/>
                  </a:moveTo>
                  <a:lnTo>
                    <a:pt x="130" y="125"/>
                  </a:lnTo>
                  <a:lnTo>
                    <a:pt x="135" y="125"/>
                  </a:lnTo>
                  <a:lnTo>
                    <a:pt x="135" y="124"/>
                  </a:lnTo>
                  <a:lnTo>
                    <a:pt x="131" y="124"/>
                  </a:lnTo>
                  <a:close/>
                  <a:moveTo>
                    <a:pt x="110" y="109"/>
                  </a:moveTo>
                  <a:lnTo>
                    <a:pt x="112" y="109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1" y="111"/>
                  </a:lnTo>
                  <a:lnTo>
                    <a:pt x="110" y="110"/>
                  </a:lnTo>
                  <a:lnTo>
                    <a:pt x="110" y="109"/>
                  </a:lnTo>
                  <a:close/>
                  <a:moveTo>
                    <a:pt x="103" y="101"/>
                  </a:moveTo>
                  <a:lnTo>
                    <a:pt x="101" y="103"/>
                  </a:lnTo>
                  <a:lnTo>
                    <a:pt x="103" y="103"/>
                  </a:lnTo>
                  <a:lnTo>
                    <a:pt x="103" y="101"/>
                  </a:lnTo>
                  <a:close/>
                  <a:moveTo>
                    <a:pt x="52" y="101"/>
                  </a:moveTo>
                  <a:lnTo>
                    <a:pt x="56" y="104"/>
                  </a:lnTo>
                  <a:lnTo>
                    <a:pt x="56" y="105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58" y="106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58" y="111"/>
                  </a:lnTo>
                  <a:lnTo>
                    <a:pt x="57" y="112"/>
                  </a:lnTo>
                  <a:lnTo>
                    <a:pt x="57" y="115"/>
                  </a:lnTo>
                  <a:lnTo>
                    <a:pt x="56" y="116"/>
                  </a:lnTo>
                  <a:lnTo>
                    <a:pt x="52" y="115"/>
                  </a:lnTo>
                  <a:lnTo>
                    <a:pt x="55" y="116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8" y="124"/>
                  </a:lnTo>
                  <a:lnTo>
                    <a:pt x="57" y="125"/>
                  </a:lnTo>
                  <a:lnTo>
                    <a:pt x="52" y="125"/>
                  </a:lnTo>
                  <a:lnTo>
                    <a:pt x="51" y="124"/>
                  </a:lnTo>
                  <a:lnTo>
                    <a:pt x="51" y="123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49" y="116"/>
                  </a:lnTo>
                  <a:lnTo>
                    <a:pt x="49" y="113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2" y="101"/>
                  </a:lnTo>
                  <a:close/>
                  <a:moveTo>
                    <a:pt x="51" y="95"/>
                  </a:moveTo>
                  <a:lnTo>
                    <a:pt x="56" y="95"/>
                  </a:lnTo>
                  <a:lnTo>
                    <a:pt x="56" y="97"/>
                  </a:lnTo>
                  <a:lnTo>
                    <a:pt x="58" y="97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1" y="95"/>
                  </a:lnTo>
                  <a:close/>
                  <a:moveTo>
                    <a:pt x="109" y="94"/>
                  </a:moveTo>
                  <a:lnTo>
                    <a:pt x="111" y="94"/>
                  </a:lnTo>
                  <a:lnTo>
                    <a:pt x="111" y="95"/>
                  </a:lnTo>
                  <a:lnTo>
                    <a:pt x="109" y="100"/>
                  </a:lnTo>
                  <a:lnTo>
                    <a:pt x="109" y="103"/>
                  </a:lnTo>
                  <a:lnTo>
                    <a:pt x="110" y="104"/>
                  </a:lnTo>
                  <a:lnTo>
                    <a:pt x="110" y="107"/>
                  </a:lnTo>
                  <a:lnTo>
                    <a:pt x="107" y="107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5"/>
                  </a:lnTo>
                  <a:lnTo>
                    <a:pt x="107" y="99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09" y="94"/>
                  </a:lnTo>
                  <a:close/>
                  <a:moveTo>
                    <a:pt x="111" y="88"/>
                  </a:moveTo>
                  <a:lnTo>
                    <a:pt x="112" y="88"/>
                  </a:lnTo>
                  <a:lnTo>
                    <a:pt x="111" y="92"/>
                  </a:lnTo>
                  <a:lnTo>
                    <a:pt x="111" y="93"/>
                  </a:lnTo>
                  <a:lnTo>
                    <a:pt x="110" y="92"/>
                  </a:lnTo>
                  <a:lnTo>
                    <a:pt x="111" y="91"/>
                  </a:lnTo>
                  <a:lnTo>
                    <a:pt x="111" y="88"/>
                  </a:lnTo>
                  <a:close/>
                  <a:moveTo>
                    <a:pt x="56" y="88"/>
                  </a:moveTo>
                  <a:lnTo>
                    <a:pt x="55" y="91"/>
                  </a:lnTo>
                  <a:lnTo>
                    <a:pt x="57" y="91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54" y="80"/>
                  </a:moveTo>
                  <a:lnTo>
                    <a:pt x="54" y="81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7" y="81"/>
                  </a:lnTo>
                  <a:lnTo>
                    <a:pt x="58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0" y="82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3" y="86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2"/>
                  </a:lnTo>
                  <a:lnTo>
                    <a:pt x="61" y="93"/>
                  </a:lnTo>
                  <a:lnTo>
                    <a:pt x="58" y="93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5" y="94"/>
                  </a:lnTo>
                  <a:lnTo>
                    <a:pt x="55" y="93"/>
                  </a:lnTo>
                  <a:lnTo>
                    <a:pt x="54" y="93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7" y="88"/>
                  </a:lnTo>
                  <a:lnTo>
                    <a:pt x="44" y="87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8" y="81"/>
                  </a:lnTo>
                  <a:lnTo>
                    <a:pt x="49" y="82"/>
                  </a:lnTo>
                  <a:lnTo>
                    <a:pt x="51" y="81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4" y="80"/>
                  </a:lnTo>
                  <a:close/>
                  <a:moveTo>
                    <a:pt x="95" y="79"/>
                  </a:moveTo>
                  <a:lnTo>
                    <a:pt x="97" y="79"/>
                  </a:lnTo>
                  <a:lnTo>
                    <a:pt x="100" y="82"/>
                  </a:lnTo>
                  <a:lnTo>
                    <a:pt x="100" y="83"/>
                  </a:lnTo>
                  <a:lnTo>
                    <a:pt x="103" y="86"/>
                  </a:lnTo>
                  <a:lnTo>
                    <a:pt x="103" y="87"/>
                  </a:lnTo>
                  <a:lnTo>
                    <a:pt x="104" y="87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5" y="103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5" y="106"/>
                  </a:lnTo>
                  <a:lnTo>
                    <a:pt x="105" y="107"/>
                  </a:lnTo>
                  <a:lnTo>
                    <a:pt x="106" y="107"/>
                  </a:lnTo>
                  <a:lnTo>
                    <a:pt x="105" y="109"/>
                  </a:lnTo>
                  <a:lnTo>
                    <a:pt x="104" y="109"/>
                  </a:lnTo>
                  <a:lnTo>
                    <a:pt x="104" y="110"/>
                  </a:lnTo>
                  <a:lnTo>
                    <a:pt x="107" y="109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7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7" y="112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3" y="112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6" y="113"/>
                  </a:lnTo>
                  <a:lnTo>
                    <a:pt x="117" y="113"/>
                  </a:lnTo>
                  <a:lnTo>
                    <a:pt x="118" y="112"/>
                  </a:lnTo>
                  <a:lnTo>
                    <a:pt x="120" y="112"/>
                  </a:lnTo>
                  <a:lnTo>
                    <a:pt x="122" y="113"/>
                  </a:lnTo>
                  <a:lnTo>
                    <a:pt x="125" y="113"/>
                  </a:lnTo>
                  <a:lnTo>
                    <a:pt x="124" y="115"/>
                  </a:lnTo>
                  <a:lnTo>
                    <a:pt x="124" y="117"/>
                  </a:lnTo>
                  <a:lnTo>
                    <a:pt x="123" y="118"/>
                  </a:lnTo>
                  <a:lnTo>
                    <a:pt x="122" y="120"/>
                  </a:lnTo>
                  <a:lnTo>
                    <a:pt x="119" y="120"/>
                  </a:lnTo>
                  <a:lnTo>
                    <a:pt x="118" y="123"/>
                  </a:lnTo>
                  <a:lnTo>
                    <a:pt x="118" y="124"/>
                  </a:lnTo>
                  <a:lnTo>
                    <a:pt x="117" y="124"/>
                  </a:lnTo>
                  <a:lnTo>
                    <a:pt x="117" y="125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2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1" y="124"/>
                  </a:lnTo>
                  <a:lnTo>
                    <a:pt x="111" y="123"/>
                  </a:lnTo>
                  <a:lnTo>
                    <a:pt x="112" y="122"/>
                  </a:lnTo>
                  <a:lnTo>
                    <a:pt x="117" y="119"/>
                  </a:lnTo>
                  <a:lnTo>
                    <a:pt x="110" y="119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9" y="119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5" y="123"/>
                  </a:lnTo>
                  <a:lnTo>
                    <a:pt x="105" y="118"/>
                  </a:lnTo>
                  <a:lnTo>
                    <a:pt x="103" y="118"/>
                  </a:lnTo>
                  <a:lnTo>
                    <a:pt x="103" y="119"/>
                  </a:lnTo>
                  <a:lnTo>
                    <a:pt x="97" y="120"/>
                  </a:lnTo>
                  <a:lnTo>
                    <a:pt x="97" y="119"/>
                  </a:lnTo>
                  <a:lnTo>
                    <a:pt x="98" y="118"/>
                  </a:lnTo>
                  <a:lnTo>
                    <a:pt x="95" y="118"/>
                  </a:lnTo>
                  <a:lnTo>
                    <a:pt x="95" y="119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5" y="115"/>
                  </a:lnTo>
                  <a:lnTo>
                    <a:pt x="93" y="115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89" y="110"/>
                  </a:lnTo>
                  <a:lnTo>
                    <a:pt x="89" y="109"/>
                  </a:lnTo>
                  <a:lnTo>
                    <a:pt x="92" y="107"/>
                  </a:lnTo>
                  <a:lnTo>
                    <a:pt x="93" y="107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3" y="107"/>
                  </a:lnTo>
                  <a:lnTo>
                    <a:pt x="93" y="106"/>
                  </a:lnTo>
                  <a:lnTo>
                    <a:pt x="91" y="106"/>
                  </a:lnTo>
                  <a:lnTo>
                    <a:pt x="91" y="104"/>
                  </a:lnTo>
                  <a:lnTo>
                    <a:pt x="89" y="104"/>
                  </a:lnTo>
                  <a:lnTo>
                    <a:pt x="89" y="103"/>
                  </a:lnTo>
                  <a:lnTo>
                    <a:pt x="88" y="104"/>
                  </a:lnTo>
                  <a:lnTo>
                    <a:pt x="88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1" y="106"/>
                  </a:lnTo>
                  <a:lnTo>
                    <a:pt x="80" y="105"/>
                  </a:lnTo>
                  <a:lnTo>
                    <a:pt x="80" y="104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8" y="99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0" y="93"/>
                  </a:lnTo>
                  <a:lnTo>
                    <a:pt x="82" y="97"/>
                  </a:lnTo>
                  <a:lnTo>
                    <a:pt x="82" y="98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85" y="97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5" y="93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92" y="93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4"/>
                  </a:lnTo>
                  <a:lnTo>
                    <a:pt x="93" y="93"/>
                  </a:lnTo>
                  <a:lnTo>
                    <a:pt x="97" y="98"/>
                  </a:lnTo>
                  <a:lnTo>
                    <a:pt x="97" y="94"/>
                  </a:lnTo>
                  <a:lnTo>
                    <a:pt x="93" y="91"/>
                  </a:lnTo>
                  <a:lnTo>
                    <a:pt x="93" y="89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2" y="83"/>
                  </a:lnTo>
                  <a:lnTo>
                    <a:pt x="92" y="82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5" y="79"/>
                  </a:lnTo>
                  <a:close/>
                  <a:moveTo>
                    <a:pt x="61" y="75"/>
                  </a:moveTo>
                  <a:lnTo>
                    <a:pt x="61" y="77"/>
                  </a:lnTo>
                  <a:lnTo>
                    <a:pt x="58" y="77"/>
                  </a:lnTo>
                  <a:lnTo>
                    <a:pt x="61" y="75"/>
                  </a:lnTo>
                  <a:close/>
                  <a:moveTo>
                    <a:pt x="0" y="69"/>
                  </a:moveTo>
                  <a:lnTo>
                    <a:pt x="2" y="69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69"/>
                  </a:lnTo>
                  <a:close/>
                  <a:moveTo>
                    <a:pt x="67" y="61"/>
                  </a:moveTo>
                  <a:lnTo>
                    <a:pt x="68" y="62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3"/>
                  </a:lnTo>
                  <a:lnTo>
                    <a:pt x="67" y="61"/>
                  </a:lnTo>
                  <a:close/>
                  <a:moveTo>
                    <a:pt x="136" y="60"/>
                  </a:moveTo>
                  <a:lnTo>
                    <a:pt x="136" y="61"/>
                  </a:lnTo>
                  <a:lnTo>
                    <a:pt x="135" y="61"/>
                  </a:lnTo>
                  <a:lnTo>
                    <a:pt x="136" y="60"/>
                  </a:lnTo>
                  <a:close/>
                  <a:moveTo>
                    <a:pt x="81" y="50"/>
                  </a:moveTo>
                  <a:lnTo>
                    <a:pt x="81" y="51"/>
                  </a:lnTo>
                  <a:lnTo>
                    <a:pt x="83" y="51"/>
                  </a:lnTo>
                  <a:lnTo>
                    <a:pt x="85" y="50"/>
                  </a:lnTo>
                  <a:lnTo>
                    <a:pt x="81" y="50"/>
                  </a:lnTo>
                  <a:close/>
                  <a:moveTo>
                    <a:pt x="73" y="37"/>
                  </a:moveTo>
                  <a:lnTo>
                    <a:pt x="74" y="38"/>
                  </a:lnTo>
                  <a:lnTo>
                    <a:pt x="73" y="38"/>
                  </a:lnTo>
                  <a:lnTo>
                    <a:pt x="73" y="37"/>
                  </a:lnTo>
                  <a:close/>
                  <a:moveTo>
                    <a:pt x="73" y="34"/>
                  </a:moveTo>
                  <a:lnTo>
                    <a:pt x="74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4"/>
                  </a:lnTo>
                  <a:close/>
                  <a:moveTo>
                    <a:pt x="99" y="14"/>
                  </a:moveTo>
                  <a:lnTo>
                    <a:pt x="100" y="14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101" y="34"/>
                  </a:lnTo>
                  <a:lnTo>
                    <a:pt x="103" y="34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8" y="46"/>
                  </a:lnTo>
                  <a:lnTo>
                    <a:pt x="87" y="48"/>
                  </a:lnTo>
                  <a:lnTo>
                    <a:pt x="83" y="48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91" y="48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5" y="51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88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8" y="55"/>
                  </a:lnTo>
                  <a:lnTo>
                    <a:pt x="91" y="57"/>
                  </a:lnTo>
                  <a:lnTo>
                    <a:pt x="89" y="58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6" y="62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3" y="58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80" y="57"/>
                  </a:lnTo>
                  <a:lnTo>
                    <a:pt x="80" y="52"/>
                  </a:lnTo>
                  <a:lnTo>
                    <a:pt x="78" y="55"/>
                  </a:lnTo>
                  <a:lnTo>
                    <a:pt x="79" y="57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2" y="63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8" y="69"/>
                  </a:lnTo>
                  <a:lnTo>
                    <a:pt x="76" y="69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3" y="72"/>
                  </a:lnTo>
                  <a:lnTo>
                    <a:pt x="73" y="73"/>
                  </a:lnTo>
                  <a:lnTo>
                    <a:pt x="72" y="74"/>
                  </a:lnTo>
                  <a:lnTo>
                    <a:pt x="69" y="75"/>
                  </a:lnTo>
                  <a:lnTo>
                    <a:pt x="69" y="76"/>
                  </a:lnTo>
                  <a:lnTo>
                    <a:pt x="68" y="76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69" y="63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4" y="50"/>
                  </a:lnTo>
                  <a:lnTo>
                    <a:pt x="63" y="48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3" y="43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6" y="39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0"/>
                  </a:lnTo>
                  <a:lnTo>
                    <a:pt x="72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8" y="37"/>
                  </a:lnTo>
                  <a:lnTo>
                    <a:pt x="76" y="37"/>
                  </a:lnTo>
                  <a:lnTo>
                    <a:pt x="76" y="34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8" y="24"/>
                  </a:lnTo>
                  <a:lnTo>
                    <a:pt x="95" y="18"/>
                  </a:lnTo>
                  <a:lnTo>
                    <a:pt x="99" y="14"/>
                  </a:lnTo>
                  <a:close/>
                  <a:moveTo>
                    <a:pt x="221" y="0"/>
                  </a:moveTo>
                  <a:lnTo>
                    <a:pt x="222" y="1"/>
                  </a:lnTo>
                  <a:lnTo>
                    <a:pt x="222" y="2"/>
                  </a:lnTo>
                  <a:lnTo>
                    <a:pt x="227" y="2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4" y="2"/>
                  </a:lnTo>
                  <a:lnTo>
                    <a:pt x="236" y="3"/>
                  </a:lnTo>
                  <a:lnTo>
                    <a:pt x="235" y="5"/>
                  </a:lnTo>
                  <a:lnTo>
                    <a:pt x="235" y="8"/>
                  </a:lnTo>
                  <a:lnTo>
                    <a:pt x="234" y="8"/>
                  </a:lnTo>
                  <a:lnTo>
                    <a:pt x="234" y="9"/>
                  </a:lnTo>
                  <a:lnTo>
                    <a:pt x="231" y="12"/>
                  </a:lnTo>
                  <a:lnTo>
                    <a:pt x="231" y="15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4" y="19"/>
                  </a:lnTo>
                  <a:lnTo>
                    <a:pt x="232" y="21"/>
                  </a:lnTo>
                  <a:lnTo>
                    <a:pt x="231" y="25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5" y="31"/>
                  </a:lnTo>
                  <a:lnTo>
                    <a:pt x="222" y="33"/>
                  </a:lnTo>
                  <a:lnTo>
                    <a:pt x="221" y="33"/>
                  </a:lnTo>
                  <a:lnTo>
                    <a:pt x="217" y="37"/>
                  </a:lnTo>
                  <a:lnTo>
                    <a:pt x="217" y="39"/>
                  </a:lnTo>
                  <a:lnTo>
                    <a:pt x="215" y="42"/>
                  </a:lnTo>
                  <a:lnTo>
                    <a:pt x="205" y="49"/>
                  </a:lnTo>
                  <a:lnTo>
                    <a:pt x="203" y="51"/>
                  </a:lnTo>
                  <a:lnTo>
                    <a:pt x="201" y="51"/>
                  </a:lnTo>
                  <a:lnTo>
                    <a:pt x="201" y="52"/>
                  </a:lnTo>
                  <a:lnTo>
                    <a:pt x="200" y="54"/>
                  </a:lnTo>
                  <a:lnTo>
                    <a:pt x="200" y="55"/>
                  </a:lnTo>
                  <a:lnTo>
                    <a:pt x="199" y="56"/>
                  </a:lnTo>
                  <a:lnTo>
                    <a:pt x="198" y="56"/>
                  </a:lnTo>
                  <a:lnTo>
                    <a:pt x="196" y="57"/>
                  </a:lnTo>
                  <a:lnTo>
                    <a:pt x="194" y="58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58"/>
                  </a:lnTo>
                  <a:lnTo>
                    <a:pt x="192" y="58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4" y="66"/>
                  </a:lnTo>
                  <a:lnTo>
                    <a:pt x="193" y="66"/>
                  </a:lnTo>
                  <a:lnTo>
                    <a:pt x="192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90" y="66"/>
                  </a:lnTo>
                  <a:lnTo>
                    <a:pt x="190" y="67"/>
                  </a:lnTo>
                  <a:lnTo>
                    <a:pt x="188" y="67"/>
                  </a:lnTo>
                  <a:lnTo>
                    <a:pt x="186" y="66"/>
                  </a:lnTo>
                  <a:lnTo>
                    <a:pt x="185" y="64"/>
                  </a:lnTo>
                  <a:lnTo>
                    <a:pt x="181" y="66"/>
                  </a:lnTo>
                  <a:lnTo>
                    <a:pt x="179" y="63"/>
                  </a:lnTo>
                  <a:lnTo>
                    <a:pt x="179" y="62"/>
                  </a:lnTo>
                  <a:lnTo>
                    <a:pt x="178" y="62"/>
                  </a:lnTo>
                  <a:lnTo>
                    <a:pt x="180" y="66"/>
                  </a:lnTo>
                  <a:lnTo>
                    <a:pt x="181" y="67"/>
                  </a:lnTo>
                  <a:lnTo>
                    <a:pt x="182" y="67"/>
                  </a:lnTo>
                  <a:lnTo>
                    <a:pt x="185" y="66"/>
                  </a:lnTo>
                  <a:lnTo>
                    <a:pt x="187" y="68"/>
                  </a:lnTo>
                  <a:lnTo>
                    <a:pt x="188" y="68"/>
                  </a:lnTo>
                  <a:lnTo>
                    <a:pt x="188" y="67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7"/>
                  </a:lnTo>
                  <a:lnTo>
                    <a:pt x="197" y="68"/>
                  </a:lnTo>
                  <a:lnTo>
                    <a:pt x="197" y="69"/>
                  </a:lnTo>
                  <a:lnTo>
                    <a:pt x="198" y="70"/>
                  </a:lnTo>
                  <a:lnTo>
                    <a:pt x="203" y="66"/>
                  </a:lnTo>
                  <a:lnTo>
                    <a:pt x="204" y="67"/>
                  </a:lnTo>
                  <a:lnTo>
                    <a:pt x="204" y="68"/>
                  </a:lnTo>
                  <a:lnTo>
                    <a:pt x="203" y="68"/>
                  </a:lnTo>
                  <a:lnTo>
                    <a:pt x="197" y="76"/>
                  </a:lnTo>
                  <a:lnTo>
                    <a:pt x="196" y="79"/>
                  </a:lnTo>
                  <a:lnTo>
                    <a:pt x="193" y="79"/>
                  </a:lnTo>
                  <a:lnTo>
                    <a:pt x="193" y="76"/>
                  </a:lnTo>
                  <a:lnTo>
                    <a:pt x="192" y="75"/>
                  </a:lnTo>
                  <a:lnTo>
                    <a:pt x="191" y="76"/>
                  </a:lnTo>
                  <a:lnTo>
                    <a:pt x="187" y="79"/>
                  </a:lnTo>
                  <a:lnTo>
                    <a:pt x="187" y="80"/>
                  </a:lnTo>
                  <a:lnTo>
                    <a:pt x="181" y="80"/>
                  </a:lnTo>
                  <a:lnTo>
                    <a:pt x="181" y="82"/>
                  </a:lnTo>
                  <a:lnTo>
                    <a:pt x="180" y="82"/>
                  </a:lnTo>
                  <a:lnTo>
                    <a:pt x="180" y="83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6"/>
                  </a:lnTo>
                  <a:lnTo>
                    <a:pt x="180" y="85"/>
                  </a:lnTo>
                  <a:lnTo>
                    <a:pt x="182" y="83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190" y="82"/>
                  </a:lnTo>
                  <a:lnTo>
                    <a:pt x="191" y="81"/>
                  </a:lnTo>
                  <a:lnTo>
                    <a:pt x="193" y="80"/>
                  </a:lnTo>
                  <a:lnTo>
                    <a:pt x="194" y="80"/>
                  </a:lnTo>
                  <a:lnTo>
                    <a:pt x="193" y="82"/>
                  </a:lnTo>
                  <a:lnTo>
                    <a:pt x="191" y="85"/>
                  </a:lnTo>
                  <a:lnTo>
                    <a:pt x="190" y="87"/>
                  </a:lnTo>
                  <a:lnTo>
                    <a:pt x="190" y="88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8" y="93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1" y="91"/>
                  </a:lnTo>
                  <a:lnTo>
                    <a:pt x="192" y="91"/>
                  </a:lnTo>
                  <a:lnTo>
                    <a:pt x="193" y="89"/>
                  </a:lnTo>
                  <a:lnTo>
                    <a:pt x="192" y="89"/>
                  </a:lnTo>
                  <a:lnTo>
                    <a:pt x="191" y="87"/>
                  </a:lnTo>
                  <a:lnTo>
                    <a:pt x="201" y="87"/>
                  </a:lnTo>
                  <a:lnTo>
                    <a:pt x="207" y="82"/>
                  </a:lnTo>
                  <a:lnTo>
                    <a:pt x="210" y="81"/>
                  </a:lnTo>
                  <a:lnTo>
                    <a:pt x="210" y="82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12" y="81"/>
                  </a:lnTo>
                  <a:lnTo>
                    <a:pt x="213" y="82"/>
                  </a:lnTo>
                  <a:lnTo>
                    <a:pt x="213" y="81"/>
                  </a:lnTo>
                  <a:lnTo>
                    <a:pt x="215" y="81"/>
                  </a:lnTo>
                  <a:lnTo>
                    <a:pt x="215" y="80"/>
                  </a:lnTo>
                  <a:lnTo>
                    <a:pt x="216" y="79"/>
                  </a:lnTo>
                  <a:lnTo>
                    <a:pt x="216" y="77"/>
                  </a:lnTo>
                  <a:lnTo>
                    <a:pt x="217" y="77"/>
                  </a:lnTo>
                  <a:lnTo>
                    <a:pt x="218" y="76"/>
                  </a:lnTo>
                  <a:lnTo>
                    <a:pt x="219" y="76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32" y="81"/>
                  </a:lnTo>
                  <a:lnTo>
                    <a:pt x="236" y="81"/>
                  </a:lnTo>
                  <a:lnTo>
                    <a:pt x="240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8" y="80"/>
                  </a:lnTo>
                  <a:lnTo>
                    <a:pt x="248" y="79"/>
                  </a:lnTo>
                  <a:lnTo>
                    <a:pt x="249" y="79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4" y="80"/>
                  </a:lnTo>
                  <a:lnTo>
                    <a:pt x="255" y="80"/>
                  </a:lnTo>
                  <a:lnTo>
                    <a:pt x="256" y="81"/>
                  </a:lnTo>
                  <a:lnTo>
                    <a:pt x="257" y="80"/>
                  </a:lnTo>
                  <a:lnTo>
                    <a:pt x="259" y="80"/>
                  </a:lnTo>
                  <a:lnTo>
                    <a:pt x="260" y="81"/>
                  </a:lnTo>
                  <a:lnTo>
                    <a:pt x="262" y="81"/>
                  </a:lnTo>
                  <a:lnTo>
                    <a:pt x="263" y="80"/>
                  </a:lnTo>
                  <a:lnTo>
                    <a:pt x="265" y="81"/>
                  </a:lnTo>
                  <a:lnTo>
                    <a:pt x="265" y="80"/>
                  </a:lnTo>
                  <a:lnTo>
                    <a:pt x="266" y="80"/>
                  </a:lnTo>
                  <a:lnTo>
                    <a:pt x="266" y="79"/>
                  </a:lnTo>
                  <a:lnTo>
                    <a:pt x="267" y="79"/>
                  </a:lnTo>
                  <a:lnTo>
                    <a:pt x="269" y="80"/>
                  </a:lnTo>
                  <a:lnTo>
                    <a:pt x="269" y="81"/>
                  </a:lnTo>
                  <a:lnTo>
                    <a:pt x="271" y="80"/>
                  </a:lnTo>
                  <a:lnTo>
                    <a:pt x="273" y="79"/>
                  </a:lnTo>
                  <a:lnTo>
                    <a:pt x="279" y="79"/>
                  </a:lnTo>
                  <a:lnTo>
                    <a:pt x="279" y="80"/>
                  </a:lnTo>
                  <a:lnTo>
                    <a:pt x="280" y="81"/>
                  </a:lnTo>
                  <a:lnTo>
                    <a:pt x="281" y="80"/>
                  </a:lnTo>
                  <a:lnTo>
                    <a:pt x="283" y="81"/>
                  </a:lnTo>
                  <a:lnTo>
                    <a:pt x="286" y="86"/>
                  </a:lnTo>
                  <a:lnTo>
                    <a:pt x="286" y="89"/>
                  </a:lnTo>
                  <a:lnTo>
                    <a:pt x="287" y="91"/>
                  </a:lnTo>
                  <a:lnTo>
                    <a:pt x="287" y="93"/>
                  </a:lnTo>
                  <a:lnTo>
                    <a:pt x="288" y="94"/>
                  </a:lnTo>
                  <a:lnTo>
                    <a:pt x="287" y="95"/>
                  </a:lnTo>
                  <a:lnTo>
                    <a:pt x="288" y="97"/>
                  </a:lnTo>
                  <a:lnTo>
                    <a:pt x="287" y="98"/>
                  </a:lnTo>
                  <a:lnTo>
                    <a:pt x="286" y="100"/>
                  </a:lnTo>
                  <a:lnTo>
                    <a:pt x="285" y="101"/>
                  </a:lnTo>
                  <a:lnTo>
                    <a:pt x="285" y="103"/>
                  </a:lnTo>
                  <a:lnTo>
                    <a:pt x="279" y="109"/>
                  </a:lnTo>
                  <a:lnTo>
                    <a:pt x="275" y="119"/>
                  </a:lnTo>
                  <a:lnTo>
                    <a:pt x="275" y="123"/>
                  </a:lnTo>
                  <a:lnTo>
                    <a:pt x="277" y="123"/>
                  </a:lnTo>
                  <a:lnTo>
                    <a:pt x="277" y="124"/>
                  </a:lnTo>
                  <a:lnTo>
                    <a:pt x="275" y="125"/>
                  </a:lnTo>
                  <a:lnTo>
                    <a:pt x="272" y="131"/>
                  </a:lnTo>
                  <a:lnTo>
                    <a:pt x="271" y="135"/>
                  </a:lnTo>
                  <a:lnTo>
                    <a:pt x="271" y="141"/>
                  </a:lnTo>
                  <a:lnTo>
                    <a:pt x="269" y="142"/>
                  </a:lnTo>
                  <a:lnTo>
                    <a:pt x="269" y="143"/>
                  </a:lnTo>
                  <a:lnTo>
                    <a:pt x="266" y="147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1" y="153"/>
                  </a:lnTo>
                  <a:lnTo>
                    <a:pt x="260" y="154"/>
                  </a:lnTo>
                  <a:lnTo>
                    <a:pt x="260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57" y="160"/>
                  </a:lnTo>
                  <a:lnTo>
                    <a:pt x="257" y="161"/>
                  </a:lnTo>
                  <a:lnTo>
                    <a:pt x="259" y="161"/>
                  </a:lnTo>
                  <a:lnTo>
                    <a:pt x="259" y="162"/>
                  </a:lnTo>
                  <a:lnTo>
                    <a:pt x="257" y="162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6" y="166"/>
                  </a:lnTo>
                  <a:lnTo>
                    <a:pt x="253" y="168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9" y="172"/>
                  </a:lnTo>
                  <a:lnTo>
                    <a:pt x="248" y="174"/>
                  </a:lnTo>
                  <a:lnTo>
                    <a:pt x="244" y="174"/>
                  </a:lnTo>
                  <a:lnTo>
                    <a:pt x="234" y="175"/>
                  </a:lnTo>
                  <a:lnTo>
                    <a:pt x="231" y="178"/>
                  </a:lnTo>
                  <a:lnTo>
                    <a:pt x="227" y="181"/>
                  </a:lnTo>
                  <a:lnTo>
                    <a:pt x="224" y="183"/>
                  </a:lnTo>
                  <a:lnTo>
                    <a:pt x="227" y="183"/>
                  </a:lnTo>
                  <a:lnTo>
                    <a:pt x="229" y="181"/>
                  </a:lnTo>
                  <a:lnTo>
                    <a:pt x="230" y="181"/>
                  </a:lnTo>
                  <a:lnTo>
                    <a:pt x="238" y="177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3" y="177"/>
                  </a:lnTo>
                  <a:lnTo>
                    <a:pt x="244" y="177"/>
                  </a:lnTo>
                  <a:lnTo>
                    <a:pt x="244" y="181"/>
                  </a:lnTo>
                  <a:lnTo>
                    <a:pt x="243" y="183"/>
                  </a:lnTo>
                  <a:lnTo>
                    <a:pt x="244" y="183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5"/>
                  </a:lnTo>
                  <a:lnTo>
                    <a:pt x="250" y="185"/>
                  </a:lnTo>
                  <a:lnTo>
                    <a:pt x="253" y="186"/>
                  </a:lnTo>
                  <a:lnTo>
                    <a:pt x="253" y="187"/>
                  </a:lnTo>
                  <a:lnTo>
                    <a:pt x="254" y="189"/>
                  </a:lnTo>
                  <a:lnTo>
                    <a:pt x="252" y="191"/>
                  </a:lnTo>
                  <a:lnTo>
                    <a:pt x="252" y="192"/>
                  </a:lnTo>
                  <a:lnTo>
                    <a:pt x="250" y="193"/>
                  </a:lnTo>
                  <a:lnTo>
                    <a:pt x="248" y="193"/>
                  </a:lnTo>
                  <a:lnTo>
                    <a:pt x="246" y="196"/>
                  </a:lnTo>
                  <a:lnTo>
                    <a:pt x="243" y="196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7" y="195"/>
                  </a:lnTo>
                  <a:lnTo>
                    <a:pt x="237" y="196"/>
                  </a:lnTo>
                  <a:lnTo>
                    <a:pt x="235" y="197"/>
                  </a:lnTo>
                  <a:lnTo>
                    <a:pt x="230" y="202"/>
                  </a:lnTo>
                  <a:lnTo>
                    <a:pt x="230" y="204"/>
                  </a:lnTo>
                  <a:lnTo>
                    <a:pt x="229" y="205"/>
                  </a:lnTo>
                  <a:lnTo>
                    <a:pt x="225" y="205"/>
                  </a:lnTo>
                  <a:lnTo>
                    <a:pt x="225" y="206"/>
                  </a:lnTo>
                  <a:lnTo>
                    <a:pt x="224" y="206"/>
                  </a:lnTo>
                  <a:lnTo>
                    <a:pt x="222" y="208"/>
                  </a:lnTo>
                  <a:lnTo>
                    <a:pt x="218" y="208"/>
                  </a:lnTo>
                  <a:lnTo>
                    <a:pt x="212" y="205"/>
                  </a:lnTo>
                  <a:lnTo>
                    <a:pt x="207" y="206"/>
                  </a:lnTo>
                  <a:lnTo>
                    <a:pt x="203" y="202"/>
                  </a:lnTo>
                  <a:lnTo>
                    <a:pt x="201" y="202"/>
                  </a:lnTo>
                  <a:lnTo>
                    <a:pt x="206" y="206"/>
                  </a:lnTo>
                  <a:lnTo>
                    <a:pt x="206" y="208"/>
                  </a:lnTo>
                  <a:lnTo>
                    <a:pt x="207" y="208"/>
                  </a:lnTo>
                  <a:lnTo>
                    <a:pt x="207" y="209"/>
                  </a:lnTo>
                  <a:lnTo>
                    <a:pt x="212" y="209"/>
                  </a:lnTo>
                  <a:lnTo>
                    <a:pt x="219" y="210"/>
                  </a:lnTo>
                  <a:lnTo>
                    <a:pt x="223" y="210"/>
                  </a:lnTo>
                  <a:lnTo>
                    <a:pt x="223" y="211"/>
                  </a:lnTo>
                  <a:lnTo>
                    <a:pt x="224" y="211"/>
                  </a:lnTo>
                  <a:lnTo>
                    <a:pt x="231" y="212"/>
                  </a:lnTo>
                  <a:lnTo>
                    <a:pt x="232" y="214"/>
                  </a:lnTo>
                  <a:lnTo>
                    <a:pt x="236" y="214"/>
                  </a:lnTo>
                  <a:lnTo>
                    <a:pt x="238" y="212"/>
                  </a:lnTo>
                  <a:lnTo>
                    <a:pt x="241" y="210"/>
                  </a:lnTo>
                  <a:lnTo>
                    <a:pt x="241" y="209"/>
                  </a:lnTo>
                  <a:lnTo>
                    <a:pt x="242" y="209"/>
                  </a:lnTo>
                  <a:lnTo>
                    <a:pt x="242" y="206"/>
                  </a:lnTo>
                  <a:lnTo>
                    <a:pt x="244" y="205"/>
                  </a:lnTo>
                  <a:lnTo>
                    <a:pt x="253" y="205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4" y="209"/>
                  </a:lnTo>
                  <a:lnTo>
                    <a:pt x="254" y="210"/>
                  </a:lnTo>
                  <a:lnTo>
                    <a:pt x="256" y="210"/>
                  </a:lnTo>
                  <a:lnTo>
                    <a:pt x="256" y="209"/>
                  </a:lnTo>
                  <a:lnTo>
                    <a:pt x="257" y="209"/>
                  </a:lnTo>
                  <a:lnTo>
                    <a:pt x="257" y="210"/>
                  </a:lnTo>
                  <a:lnTo>
                    <a:pt x="260" y="211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66" y="215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8"/>
                  </a:lnTo>
                  <a:lnTo>
                    <a:pt x="274" y="218"/>
                  </a:lnTo>
                  <a:lnTo>
                    <a:pt x="275" y="220"/>
                  </a:lnTo>
                  <a:lnTo>
                    <a:pt x="278" y="224"/>
                  </a:lnTo>
                  <a:lnTo>
                    <a:pt x="278" y="226"/>
                  </a:lnTo>
                  <a:lnTo>
                    <a:pt x="284" y="233"/>
                  </a:lnTo>
                  <a:lnTo>
                    <a:pt x="285" y="234"/>
                  </a:lnTo>
                  <a:lnTo>
                    <a:pt x="285" y="235"/>
                  </a:lnTo>
                  <a:lnTo>
                    <a:pt x="286" y="236"/>
                  </a:lnTo>
                  <a:lnTo>
                    <a:pt x="286" y="238"/>
                  </a:lnTo>
                  <a:lnTo>
                    <a:pt x="287" y="236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90" y="239"/>
                  </a:lnTo>
                  <a:lnTo>
                    <a:pt x="291" y="239"/>
                  </a:lnTo>
                  <a:lnTo>
                    <a:pt x="294" y="241"/>
                  </a:lnTo>
                  <a:lnTo>
                    <a:pt x="294" y="245"/>
                  </a:lnTo>
                  <a:lnTo>
                    <a:pt x="296" y="246"/>
                  </a:lnTo>
                  <a:lnTo>
                    <a:pt x="294" y="247"/>
                  </a:lnTo>
                  <a:lnTo>
                    <a:pt x="296" y="247"/>
                  </a:lnTo>
                  <a:lnTo>
                    <a:pt x="296" y="258"/>
                  </a:lnTo>
                  <a:lnTo>
                    <a:pt x="297" y="260"/>
                  </a:lnTo>
                  <a:lnTo>
                    <a:pt x="297" y="265"/>
                  </a:lnTo>
                  <a:lnTo>
                    <a:pt x="299" y="267"/>
                  </a:lnTo>
                  <a:lnTo>
                    <a:pt x="298" y="269"/>
                  </a:lnTo>
                  <a:lnTo>
                    <a:pt x="299" y="269"/>
                  </a:lnTo>
                  <a:lnTo>
                    <a:pt x="299" y="273"/>
                  </a:lnTo>
                  <a:lnTo>
                    <a:pt x="300" y="275"/>
                  </a:lnTo>
                  <a:lnTo>
                    <a:pt x="300" y="278"/>
                  </a:lnTo>
                  <a:lnTo>
                    <a:pt x="302" y="278"/>
                  </a:lnTo>
                  <a:lnTo>
                    <a:pt x="302" y="279"/>
                  </a:lnTo>
                  <a:lnTo>
                    <a:pt x="303" y="282"/>
                  </a:lnTo>
                  <a:lnTo>
                    <a:pt x="303" y="284"/>
                  </a:lnTo>
                  <a:lnTo>
                    <a:pt x="304" y="284"/>
                  </a:lnTo>
                  <a:lnTo>
                    <a:pt x="304" y="285"/>
                  </a:lnTo>
                  <a:lnTo>
                    <a:pt x="305" y="287"/>
                  </a:lnTo>
                  <a:lnTo>
                    <a:pt x="305" y="290"/>
                  </a:lnTo>
                  <a:lnTo>
                    <a:pt x="306" y="290"/>
                  </a:lnTo>
                  <a:lnTo>
                    <a:pt x="305" y="291"/>
                  </a:lnTo>
                  <a:lnTo>
                    <a:pt x="309" y="301"/>
                  </a:lnTo>
                  <a:lnTo>
                    <a:pt x="309" y="303"/>
                  </a:lnTo>
                  <a:lnTo>
                    <a:pt x="311" y="304"/>
                  </a:lnTo>
                  <a:lnTo>
                    <a:pt x="311" y="306"/>
                  </a:lnTo>
                  <a:lnTo>
                    <a:pt x="314" y="306"/>
                  </a:lnTo>
                  <a:lnTo>
                    <a:pt x="314" y="307"/>
                  </a:lnTo>
                  <a:lnTo>
                    <a:pt x="312" y="307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2" y="312"/>
                  </a:lnTo>
                  <a:lnTo>
                    <a:pt x="314" y="312"/>
                  </a:lnTo>
                  <a:lnTo>
                    <a:pt x="314" y="313"/>
                  </a:lnTo>
                  <a:lnTo>
                    <a:pt x="315" y="313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7" y="312"/>
                  </a:lnTo>
                  <a:lnTo>
                    <a:pt x="319" y="313"/>
                  </a:lnTo>
                  <a:lnTo>
                    <a:pt x="321" y="314"/>
                  </a:lnTo>
                  <a:lnTo>
                    <a:pt x="330" y="316"/>
                  </a:lnTo>
                  <a:lnTo>
                    <a:pt x="340" y="322"/>
                  </a:lnTo>
                  <a:lnTo>
                    <a:pt x="341" y="324"/>
                  </a:lnTo>
                  <a:lnTo>
                    <a:pt x="341" y="327"/>
                  </a:lnTo>
                  <a:lnTo>
                    <a:pt x="343" y="328"/>
                  </a:lnTo>
                  <a:lnTo>
                    <a:pt x="345" y="330"/>
                  </a:lnTo>
                  <a:lnTo>
                    <a:pt x="345" y="332"/>
                  </a:lnTo>
                  <a:lnTo>
                    <a:pt x="346" y="333"/>
                  </a:lnTo>
                  <a:lnTo>
                    <a:pt x="346" y="338"/>
                  </a:lnTo>
                  <a:lnTo>
                    <a:pt x="347" y="338"/>
                  </a:lnTo>
                  <a:lnTo>
                    <a:pt x="347" y="339"/>
                  </a:lnTo>
                  <a:lnTo>
                    <a:pt x="348" y="339"/>
                  </a:lnTo>
                  <a:lnTo>
                    <a:pt x="349" y="340"/>
                  </a:lnTo>
                  <a:lnTo>
                    <a:pt x="350" y="340"/>
                  </a:lnTo>
                  <a:lnTo>
                    <a:pt x="352" y="341"/>
                  </a:lnTo>
                  <a:lnTo>
                    <a:pt x="352" y="344"/>
                  </a:lnTo>
                  <a:lnTo>
                    <a:pt x="353" y="345"/>
                  </a:lnTo>
                  <a:lnTo>
                    <a:pt x="359" y="347"/>
                  </a:lnTo>
                  <a:lnTo>
                    <a:pt x="360" y="349"/>
                  </a:lnTo>
                  <a:lnTo>
                    <a:pt x="356" y="351"/>
                  </a:lnTo>
                  <a:lnTo>
                    <a:pt x="355" y="352"/>
                  </a:lnTo>
                  <a:lnTo>
                    <a:pt x="354" y="356"/>
                  </a:lnTo>
                  <a:lnTo>
                    <a:pt x="354" y="357"/>
                  </a:lnTo>
                  <a:lnTo>
                    <a:pt x="355" y="362"/>
                  </a:lnTo>
                  <a:lnTo>
                    <a:pt x="356" y="364"/>
                  </a:lnTo>
                  <a:lnTo>
                    <a:pt x="368" y="382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7" y="388"/>
                  </a:lnTo>
                  <a:lnTo>
                    <a:pt x="368" y="386"/>
                  </a:lnTo>
                  <a:lnTo>
                    <a:pt x="368" y="384"/>
                  </a:lnTo>
                  <a:lnTo>
                    <a:pt x="367" y="384"/>
                  </a:lnTo>
                  <a:lnTo>
                    <a:pt x="365" y="382"/>
                  </a:lnTo>
                  <a:lnTo>
                    <a:pt x="364" y="382"/>
                  </a:lnTo>
                  <a:lnTo>
                    <a:pt x="362" y="383"/>
                  </a:lnTo>
                  <a:lnTo>
                    <a:pt x="358" y="383"/>
                  </a:lnTo>
                  <a:lnTo>
                    <a:pt x="358" y="382"/>
                  </a:lnTo>
                  <a:lnTo>
                    <a:pt x="352" y="376"/>
                  </a:lnTo>
                  <a:lnTo>
                    <a:pt x="350" y="376"/>
                  </a:lnTo>
                  <a:lnTo>
                    <a:pt x="345" y="377"/>
                  </a:lnTo>
                  <a:lnTo>
                    <a:pt x="340" y="377"/>
                  </a:lnTo>
                  <a:lnTo>
                    <a:pt x="339" y="376"/>
                  </a:lnTo>
                  <a:lnTo>
                    <a:pt x="335" y="376"/>
                  </a:lnTo>
                  <a:lnTo>
                    <a:pt x="333" y="378"/>
                  </a:lnTo>
                  <a:lnTo>
                    <a:pt x="334" y="378"/>
                  </a:lnTo>
                  <a:lnTo>
                    <a:pt x="335" y="377"/>
                  </a:lnTo>
                  <a:lnTo>
                    <a:pt x="337" y="377"/>
                  </a:lnTo>
                  <a:lnTo>
                    <a:pt x="340" y="378"/>
                  </a:lnTo>
                  <a:lnTo>
                    <a:pt x="340" y="380"/>
                  </a:lnTo>
                  <a:lnTo>
                    <a:pt x="341" y="380"/>
                  </a:lnTo>
                  <a:lnTo>
                    <a:pt x="342" y="378"/>
                  </a:lnTo>
                  <a:lnTo>
                    <a:pt x="350" y="377"/>
                  </a:lnTo>
                  <a:lnTo>
                    <a:pt x="352" y="377"/>
                  </a:lnTo>
                  <a:lnTo>
                    <a:pt x="352" y="380"/>
                  </a:lnTo>
                  <a:lnTo>
                    <a:pt x="355" y="384"/>
                  </a:lnTo>
                  <a:lnTo>
                    <a:pt x="356" y="384"/>
                  </a:lnTo>
                  <a:lnTo>
                    <a:pt x="358" y="387"/>
                  </a:lnTo>
                  <a:lnTo>
                    <a:pt x="360" y="387"/>
                  </a:lnTo>
                  <a:lnTo>
                    <a:pt x="361" y="388"/>
                  </a:lnTo>
                  <a:lnTo>
                    <a:pt x="362" y="390"/>
                  </a:lnTo>
                  <a:lnTo>
                    <a:pt x="367" y="394"/>
                  </a:lnTo>
                  <a:lnTo>
                    <a:pt x="370" y="394"/>
                  </a:lnTo>
                  <a:lnTo>
                    <a:pt x="370" y="395"/>
                  </a:lnTo>
                  <a:lnTo>
                    <a:pt x="371" y="395"/>
                  </a:lnTo>
                  <a:lnTo>
                    <a:pt x="371" y="398"/>
                  </a:lnTo>
                  <a:lnTo>
                    <a:pt x="372" y="399"/>
                  </a:lnTo>
                  <a:lnTo>
                    <a:pt x="373" y="399"/>
                  </a:lnTo>
                  <a:lnTo>
                    <a:pt x="373" y="400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8" y="412"/>
                  </a:lnTo>
                  <a:lnTo>
                    <a:pt x="378" y="418"/>
                  </a:lnTo>
                  <a:lnTo>
                    <a:pt x="377" y="421"/>
                  </a:lnTo>
                  <a:lnTo>
                    <a:pt x="375" y="423"/>
                  </a:lnTo>
                  <a:lnTo>
                    <a:pt x="374" y="423"/>
                  </a:lnTo>
                  <a:lnTo>
                    <a:pt x="370" y="427"/>
                  </a:lnTo>
                  <a:lnTo>
                    <a:pt x="366" y="432"/>
                  </a:lnTo>
                  <a:lnTo>
                    <a:pt x="366" y="433"/>
                  </a:lnTo>
                  <a:lnTo>
                    <a:pt x="364" y="433"/>
                  </a:lnTo>
                  <a:lnTo>
                    <a:pt x="364" y="436"/>
                  </a:lnTo>
                  <a:lnTo>
                    <a:pt x="367" y="436"/>
                  </a:lnTo>
                  <a:lnTo>
                    <a:pt x="368" y="437"/>
                  </a:lnTo>
                  <a:lnTo>
                    <a:pt x="371" y="437"/>
                  </a:lnTo>
                  <a:lnTo>
                    <a:pt x="372" y="441"/>
                  </a:lnTo>
                  <a:lnTo>
                    <a:pt x="373" y="442"/>
                  </a:lnTo>
                  <a:lnTo>
                    <a:pt x="378" y="442"/>
                  </a:lnTo>
                  <a:lnTo>
                    <a:pt x="379" y="444"/>
                  </a:lnTo>
                  <a:lnTo>
                    <a:pt x="379" y="443"/>
                  </a:lnTo>
                  <a:lnTo>
                    <a:pt x="380" y="441"/>
                  </a:lnTo>
                  <a:lnTo>
                    <a:pt x="381" y="439"/>
                  </a:lnTo>
                  <a:lnTo>
                    <a:pt x="381" y="437"/>
                  </a:lnTo>
                  <a:lnTo>
                    <a:pt x="383" y="436"/>
                  </a:lnTo>
                  <a:lnTo>
                    <a:pt x="383" y="433"/>
                  </a:lnTo>
                  <a:lnTo>
                    <a:pt x="385" y="431"/>
                  </a:lnTo>
                  <a:lnTo>
                    <a:pt x="387" y="430"/>
                  </a:lnTo>
                  <a:lnTo>
                    <a:pt x="391" y="430"/>
                  </a:lnTo>
                  <a:lnTo>
                    <a:pt x="391" y="429"/>
                  </a:lnTo>
                  <a:lnTo>
                    <a:pt x="392" y="429"/>
                  </a:lnTo>
                  <a:lnTo>
                    <a:pt x="393" y="430"/>
                  </a:lnTo>
                  <a:lnTo>
                    <a:pt x="399" y="430"/>
                  </a:lnTo>
                  <a:lnTo>
                    <a:pt x="402" y="431"/>
                  </a:lnTo>
                  <a:lnTo>
                    <a:pt x="405" y="431"/>
                  </a:lnTo>
                  <a:lnTo>
                    <a:pt x="405" y="430"/>
                  </a:lnTo>
                  <a:lnTo>
                    <a:pt x="417" y="432"/>
                  </a:lnTo>
                  <a:lnTo>
                    <a:pt x="422" y="436"/>
                  </a:lnTo>
                  <a:lnTo>
                    <a:pt x="433" y="443"/>
                  </a:lnTo>
                  <a:lnTo>
                    <a:pt x="434" y="445"/>
                  </a:lnTo>
                  <a:lnTo>
                    <a:pt x="435" y="447"/>
                  </a:lnTo>
                  <a:lnTo>
                    <a:pt x="435" y="450"/>
                  </a:lnTo>
                  <a:lnTo>
                    <a:pt x="436" y="453"/>
                  </a:lnTo>
                  <a:lnTo>
                    <a:pt x="436" y="461"/>
                  </a:lnTo>
                  <a:lnTo>
                    <a:pt x="437" y="463"/>
                  </a:lnTo>
                  <a:lnTo>
                    <a:pt x="437" y="464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3" y="478"/>
                  </a:lnTo>
                  <a:lnTo>
                    <a:pt x="432" y="479"/>
                  </a:lnTo>
                  <a:lnTo>
                    <a:pt x="432" y="485"/>
                  </a:lnTo>
                  <a:lnTo>
                    <a:pt x="430" y="487"/>
                  </a:lnTo>
                  <a:lnTo>
                    <a:pt x="430" y="491"/>
                  </a:lnTo>
                  <a:lnTo>
                    <a:pt x="429" y="492"/>
                  </a:lnTo>
                  <a:lnTo>
                    <a:pt x="427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4" y="494"/>
                  </a:lnTo>
                  <a:lnTo>
                    <a:pt x="424" y="496"/>
                  </a:lnTo>
                  <a:lnTo>
                    <a:pt x="420" y="500"/>
                  </a:lnTo>
                  <a:lnTo>
                    <a:pt x="420" y="501"/>
                  </a:lnTo>
                  <a:lnTo>
                    <a:pt x="417" y="499"/>
                  </a:lnTo>
                  <a:lnTo>
                    <a:pt x="417" y="500"/>
                  </a:lnTo>
                  <a:lnTo>
                    <a:pt x="414" y="500"/>
                  </a:lnTo>
                  <a:lnTo>
                    <a:pt x="412" y="499"/>
                  </a:lnTo>
                  <a:lnTo>
                    <a:pt x="411" y="499"/>
                  </a:lnTo>
                  <a:lnTo>
                    <a:pt x="409" y="500"/>
                  </a:lnTo>
                  <a:lnTo>
                    <a:pt x="416" y="501"/>
                  </a:lnTo>
                  <a:lnTo>
                    <a:pt x="417" y="500"/>
                  </a:lnTo>
                  <a:lnTo>
                    <a:pt x="417" y="501"/>
                  </a:lnTo>
                  <a:lnTo>
                    <a:pt x="414" y="505"/>
                  </a:lnTo>
                  <a:lnTo>
                    <a:pt x="414" y="506"/>
                  </a:lnTo>
                  <a:lnTo>
                    <a:pt x="417" y="506"/>
                  </a:lnTo>
                  <a:lnTo>
                    <a:pt x="417" y="507"/>
                  </a:lnTo>
                  <a:lnTo>
                    <a:pt x="415" y="510"/>
                  </a:lnTo>
                  <a:lnTo>
                    <a:pt x="412" y="511"/>
                  </a:lnTo>
                  <a:lnTo>
                    <a:pt x="411" y="512"/>
                  </a:lnTo>
                  <a:lnTo>
                    <a:pt x="406" y="512"/>
                  </a:lnTo>
                  <a:lnTo>
                    <a:pt x="406" y="511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2" y="511"/>
                  </a:lnTo>
                  <a:lnTo>
                    <a:pt x="401" y="512"/>
                  </a:lnTo>
                  <a:lnTo>
                    <a:pt x="401" y="513"/>
                  </a:lnTo>
                  <a:lnTo>
                    <a:pt x="399" y="515"/>
                  </a:lnTo>
                  <a:lnTo>
                    <a:pt x="398" y="515"/>
                  </a:lnTo>
                  <a:lnTo>
                    <a:pt x="398" y="516"/>
                  </a:lnTo>
                  <a:lnTo>
                    <a:pt x="397" y="515"/>
                  </a:lnTo>
                  <a:lnTo>
                    <a:pt x="396" y="515"/>
                  </a:lnTo>
                  <a:lnTo>
                    <a:pt x="393" y="516"/>
                  </a:lnTo>
                  <a:lnTo>
                    <a:pt x="392" y="516"/>
                  </a:lnTo>
                  <a:lnTo>
                    <a:pt x="393" y="517"/>
                  </a:lnTo>
                  <a:lnTo>
                    <a:pt x="395" y="517"/>
                  </a:lnTo>
                  <a:lnTo>
                    <a:pt x="395" y="518"/>
                  </a:lnTo>
                  <a:lnTo>
                    <a:pt x="396" y="517"/>
                  </a:lnTo>
                  <a:lnTo>
                    <a:pt x="399" y="516"/>
                  </a:lnTo>
                  <a:lnTo>
                    <a:pt x="401" y="516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3" y="522"/>
                  </a:lnTo>
                  <a:lnTo>
                    <a:pt x="402" y="522"/>
                  </a:lnTo>
                  <a:lnTo>
                    <a:pt x="402" y="523"/>
                  </a:lnTo>
                  <a:lnTo>
                    <a:pt x="403" y="523"/>
                  </a:lnTo>
                  <a:lnTo>
                    <a:pt x="402" y="525"/>
                  </a:lnTo>
                  <a:lnTo>
                    <a:pt x="399" y="527"/>
                  </a:lnTo>
                  <a:lnTo>
                    <a:pt x="397" y="529"/>
                  </a:lnTo>
                  <a:lnTo>
                    <a:pt x="390" y="529"/>
                  </a:lnTo>
                  <a:lnTo>
                    <a:pt x="390" y="530"/>
                  </a:lnTo>
                  <a:lnTo>
                    <a:pt x="385" y="530"/>
                  </a:lnTo>
                  <a:lnTo>
                    <a:pt x="383" y="531"/>
                  </a:lnTo>
                  <a:lnTo>
                    <a:pt x="381" y="531"/>
                  </a:lnTo>
                  <a:lnTo>
                    <a:pt x="381" y="534"/>
                  </a:lnTo>
                  <a:lnTo>
                    <a:pt x="380" y="534"/>
                  </a:lnTo>
                  <a:lnTo>
                    <a:pt x="379" y="535"/>
                  </a:lnTo>
                  <a:lnTo>
                    <a:pt x="381" y="534"/>
                  </a:lnTo>
                  <a:lnTo>
                    <a:pt x="383" y="534"/>
                  </a:lnTo>
                  <a:lnTo>
                    <a:pt x="383" y="533"/>
                  </a:lnTo>
                  <a:lnTo>
                    <a:pt x="385" y="531"/>
                  </a:lnTo>
                  <a:lnTo>
                    <a:pt x="392" y="533"/>
                  </a:lnTo>
                  <a:lnTo>
                    <a:pt x="393" y="534"/>
                  </a:lnTo>
                  <a:lnTo>
                    <a:pt x="393" y="535"/>
                  </a:lnTo>
                  <a:lnTo>
                    <a:pt x="390" y="535"/>
                  </a:lnTo>
                  <a:lnTo>
                    <a:pt x="389" y="536"/>
                  </a:lnTo>
                  <a:lnTo>
                    <a:pt x="387" y="536"/>
                  </a:lnTo>
                  <a:lnTo>
                    <a:pt x="386" y="537"/>
                  </a:lnTo>
                  <a:lnTo>
                    <a:pt x="387" y="539"/>
                  </a:lnTo>
                  <a:lnTo>
                    <a:pt x="392" y="539"/>
                  </a:lnTo>
                  <a:lnTo>
                    <a:pt x="392" y="536"/>
                  </a:lnTo>
                  <a:lnTo>
                    <a:pt x="393" y="536"/>
                  </a:lnTo>
                  <a:lnTo>
                    <a:pt x="393" y="537"/>
                  </a:lnTo>
                  <a:lnTo>
                    <a:pt x="395" y="535"/>
                  </a:lnTo>
                  <a:lnTo>
                    <a:pt x="396" y="535"/>
                  </a:lnTo>
                  <a:lnTo>
                    <a:pt x="401" y="536"/>
                  </a:lnTo>
                  <a:lnTo>
                    <a:pt x="401" y="537"/>
                  </a:lnTo>
                  <a:lnTo>
                    <a:pt x="402" y="537"/>
                  </a:lnTo>
                  <a:lnTo>
                    <a:pt x="402" y="539"/>
                  </a:lnTo>
                  <a:lnTo>
                    <a:pt x="403" y="539"/>
                  </a:lnTo>
                  <a:lnTo>
                    <a:pt x="403" y="540"/>
                  </a:lnTo>
                  <a:lnTo>
                    <a:pt x="402" y="541"/>
                  </a:lnTo>
                  <a:lnTo>
                    <a:pt x="397" y="540"/>
                  </a:lnTo>
                  <a:lnTo>
                    <a:pt x="396" y="540"/>
                  </a:lnTo>
                  <a:lnTo>
                    <a:pt x="395" y="539"/>
                  </a:lnTo>
                  <a:lnTo>
                    <a:pt x="395" y="540"/>
                  </a:lnTo>
                  <a:lnTo>
                    <a:pt x="396" y="541"/>
                  </a:lnTo>
                  <a:lnTo>
                    <a:pt x="404" y="541"/>
                  </a:lnTo>
                  <a:lnTo>
                    <a:pt x="409" y="540"/>
                  </a:lnTo>
                  <a:lnTo>
                    <a:pt x="423" y="539"/>
                  </a:lnTo>
                  <a:lnTo>
                    <a:pt x="424" y="539"/>
                  </a:lnTo>
                  <a:lnTo>
                    <a:pt x="423" y="541"/>
                  </a:lnTo>
                  <a:lnTo>
                    <a:pt x="423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2" y="546"/>
                  </a:lnTo>
                  <a:lnTo>
                    <a:pt x="422" y="553"/>
                  </a:lnTo>
                  <a:lnTo>
                    <a:pt x="421" y="555"/>
                  </a:lnTo>
                  <a:lnTo>
                    <a:pt x="421" y="556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2" y="560"/>
                  </a:lnTo>
                  <a:lnTo>
                    <a:pt x="408" y="560"/>
                  </a:lnTo>
                  <a:lnTo>
                    <a:pt x="406" y="562"/>
                  </a:lnTo>
                  <a:lnTo>
                    <a:pt x="404" y="565"/>
                  </a:lnTo>
                  <a:lnTo>
                    <a:pt x="404" y="571"/>
                  </a:lnTo>
                  <a:lnTo>
                    <a:pt x="403" y="571"/>
                  </a:lnTo>
                  <a:lnTo>
                    <a:pt x="399" y="570"/>
                  </a:lnTo>
                  <a:lnTo>
                    <a:pt x="397" y="568"/>
                  </a:lnTo>
                  <a:lnTo>
                    <a:pt x="395" y="570"/>
                  </a:lnTo>
                  <a:lnTo>
                    <a:pt x="390" y="574"/>
                  </a:lnTo>
                  <a:lnTo>
                    <a:pt x="380" y="577"/>
                  </a:lnTo>
                  <a:lnTo>
                    <a:pt x="378" y="577"/>
                  </a:lnTo>
                  <a:lnTo>
                    <a:pt x="378" y="579"/>
                  </a:lnTo>
                  <a:lnTo>
                    <a:pt x="375" y="579"/>
                  </a:lnTo>
                  <a:lnTo>
                    <a:pt x="374" y="582"/>
                  </a:lnTo>
                  <a:lnTo>
                    <a:pt x="372" y="582"/>
                  </a:lnTo>
                  <a:lnTo>
                    <a:pt x="370" y="580"/>
                  </a:lnTo>
                  <a:lnTo>
                    <a:pt x="367" y="580"/>
                  </a:lnTo>
                  <a:lnTo>
                    <a:pt x="366" y="579"/>
                  </a:lnTo>
                  <a:lnTo>
                    <a:pt x="364" y="579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46" y="578"/>
                  </a:lnTo>
                  <a:lnTo>
                    <a:pt x="339" y="578"/>
                  </a:lnTo>
                  <a:lnTo>
                    <a:pt x="333" y="580"/>
                  </a:lnTo>
                  <a:lnTo>
                    <a:pt x="330" y="580"/>
                  </a:lnTo>
                  <a:lnTo>
                    <a:pt x="330" y="583"/>
                  </a:lnTo>
                  <a:lnTo>
                    <a:pt x="329" y="583"/>
                  </a:lnTo>
                  <a:lnTo>
                    <a:pt x="324" y="580"/>
                  </a:lnTo>
                  <a:lnTo>
                    <a:pt x="324" y="579"/>
                  </a:lnTo>
                  <a:lnTo>
                    <a:pt x="325" y="579"/>
                  </a:lnTo>
                  <a:lnTo>
                    <a:pt x="327" y="578"/>
                  </a:lnTo>
                  <a:lnTo>
                    <a:pt x="325" y="577"/>
                  </a:lnTo>
                  <a:lnTo>
                    <a:pt x="324" y="577"/>
                  </a:lnTo>
                  <a:lnTo>
                    <a:pt x="324" y="576"/>
                  </a:lnTo>
                  <a:lnTo>
                    <a:pt x="319" y="576"/>
                  </a:lnTo>
                  <a:lnTo>
                    <a:pt x="319" y="578"/>
                  </a:lnTo>
                  <a:lnTo>
                    <a:pt x="318" y="579"/>
                  </a:lnTo>
                  <a:lnTo>
                    <a:pt x="316" y="579"/>
                  </a:lnTo>
                  <a:lnTo>
                    <a:pt x="317" y="578"/>
                  </a:lnTo>
                  <a:lnTo>
                    <a:pt x="317" y="577"/>
                  </a:lnTo>
                  <a:lnTo>
                    <a:pt x="318" y="576"/>
                  </a:lnTo>
                  <a:lnTo>
                    <a:pt x="317" y="574"/>
                  </a:lnTo>
                  <a:lnTo>
                    <a:pt x="315" y="576"/>
                  </a:lnTo>
                  <a:lnTo>
                    <a:pt x="314" y="576"/>
                  </a:lnTo>
                  <a:lnTo>
                    <a:pt x="315" y="577"/>
                  </a:lnTo>
                  <a:lnTo>
                    <a:pt x="316" y="577"/>
                  </a:lnTo>
                  <a:lnTo>
                    <a:pt x="316" y="579"/>
                  </a:lnTo>
                  <a:lnTo>
                    <a:pt x="312" y="579"/>
                  </a:lnTo>
                  <a:lnTo>
                    <a:pt x="312" y="578"/>
                  </a:lnTo>
                  <a:lnTo>
                    <a:pt x="310" y="576"/>
                  </a:lnTo>
                  <a:lnTo>
                    <a:pt x="308" y="576"/>
                  </a:lnTo>
                  <a:lnTo>
                    <a:pt x="308" y="574"/>
                  </a:lnTo>
                  <a:lnTo>
                    <a:pt x="306" y="573"/>
                  </a:lnTo>
                  <a:lnTo>
                    <a:pt x="302" y="571"/>
                  </a:lnTo>
                  <a:lnTo>
                    <a:pt x="308" y="577"/>
                  </a:lnTo>
                  <a:lnTo>
                    <a:pt x="308" y="578"/>
                  </a:lnTo>
                  <a:lnTo>
                    <a:pt x="306" y="579"/>
                  </a:lnTo>
                  <a:lnTo>
                    <a:pt x="304" y="579"/>
                  </a:lnTo>
                  <a:lnTo>
                    <a:pt x="304" y="580"/>
                  </a:lnTo>
                  <a:lnTo>
                    <a:pt x="300" y="580"/>
                  </a:lnTo>
                  <a:lnTo>
                    <a:pt x="300" y="582"/>
                  </a:lnTo>
                  <a:lnTo>
                    <a:pt x="298" y="580"/>
                  </a:lnTo>
                  <a:lnTo>
                    <a:pt x="297" y="584"/>
                  </a:lnTo>
                  <a:lnTo>
                    <a:pt x="296" y="583"/>
                  </a:lnTo>
                  <a:lnTo>
                    <a:pt x="291" y="583"/>
                  </a:lnTo>
                  <a:lnTo>
                    <a:pt x="288" y="584"/>
                  </a:lnTo>
                  <a:lnTo>
                    <a:pt x="287" y="584"/>
                  </a:lnTo>
                  <a:lnTo>
                    <a:pt x="286" y="583"/>
                  </a:lnTo>
                  <a:lnTo>
                    <a:pt x="285" y="583"/>
                  </a:lnTo>
                  <a:lnTo>
                    <a:pt x="284" y="584"/>
                  </a:lnTo>
                  <a:lnTo>
                    <a:pt x="283" y="584"/>
                  </a:lnTo>
                  <a:lnTo>
                    <a:pt x="281" y="585"/>
                  </a:lnTo>
                  <a:lnTo>
                    <a:pt x="281" y="584"/>
                  </a:lnTo>
                  <a:lnTo>
                    <a:pt x="278" y="584"/>
                  </a:lnTo>
                  <a:lnTo>
                    <a:pt x="278" y="583"/>
                  </a:lnTo>
                  <a:lnTo>
                    <a:pt x="277" y="583"/>
                  </a:lnTo>
                  <a:lnTo>
                    <a:pt x="275" y="585"/>
                  </a:lnTo>
                  <a:lnTo>
                    <a:pt x="277" y="585"/>
                  </a:lnTo>
                  <a:lnTo>
                    <a:pt x="277" y="584"/>
                  </a:lnTo>
                  <a:lnTo>
                    <a:pt x="279" y="586"/>
                  </a:lnTo>
                  <a:lnTo>
                    <a:pt x="280" y="586"/>
                  </a:lnTo>
                  <a:lnTo>
                    <a:pt x="281" y="587"/>
                  </a:lnTo>
                  <a:lnTo>
                    <a:pt x="280" y="589"/>
                  </a:lnTo>
                  <a:lnTo>
                    <a:pt x="281" y="589"/>
                  </a:lnTo>
                  <a:lnTo>
                    <a:pt x="280" y="590"/>
                  </a:lnTo>
                  <a:lnTo>
                    <a:pt x="280" y="591"/>
                  </a:lnTo>
                  <a:lnTo>
                    <a:pt x="279" y="592"/>
                  </a:lnTo>
                  <a:lnTo>
                    <a:pt x="275" y="592"/>
                  </a:lnTo>
                  <a:lnTo>
                    <a:pt x="272" y="590"/>
                  </a:lnTo>
                  <a:lnTo>
                    <a:pt x="265" y="590"/>
                  </a:lnTo>
                  <a:lnTo>
                    <a:pt x="262" y="589"/>
                  </a:lnTo>
                  <a:lnTo>
                    <a:pt x="260" y="589"/>
                  </a:lnTo>
                  <a:lnTo>
                    <a:pt x="260" y="590"/>
                  </a:lnTo>
                  <a:lnTo>
                    <a:pt x="259" y="591"/>
                  </a:lnTo>
                  <a:lnTo>
                    <a:pt x="259" y="592"/>
                  </a:lnTo>
                  <a:lnTo>
                    <a:pt x="249" y="585"/>
                  </a:lnTo>
                  <a:lnTo>
                    <a:pt x="242" y="583"/>
                  </a:lnTo>
                  <a:lnTo>
                    <a:pt x="238" y="583"/>
                  </a:lnTo>
                  <a:lnTo>
                    <a:pt x="238" y="584"/>
                  </a:lnTo>
                  <a:lnTo>
                    <a:pt x="234" y="584"/>
                  </a:lnTo>
                  <a:lnTo>
                    <a:pt x="231" y="586"/>
                  </a:lnTo>
                  <a:lnTo>
                    <a:pt x="230" y="586"/>
                  </a:lnTo>
                  <a:lnTo>
                    <a:pt x="230" y="585"/>
                  </a:lnTo>
                  <a:lnTo>
                    <a:pt x="229" y="585"/>
                  </a:lnTo>
                  <a:lnTo>
                    <a:pt x="228" y="586"/>
                  </a:lnTo>
                  <a:lnTo>
                    <a:pt x="225" y="586"/>
                  </a:lnTo>
                  <a:lnTo>
                    <a:pt x="225" y="587"/>
                  </a:lnTo>
                  <a:lnTo>
                    <a:pt x="224" y="589"/>
                  </a:lnTo>
                  <a:lnTo>
                    <a:pt x="221" y="590"/>
                  </a:lnTo>
                  <a:lnTo>
                    <a:pt x="218" y="590"/>
                  </a:lnTo>
                  <a:lnTo>
                    <a:pt x="218" y="589"/>
                  </a:lnTo>
                  <a:lnTo>
                    <a:pt x="217" y="587"/>
                  </a:lnTo>
                  <a:lnTo>
                    <a:pt x="218" y="590"/>
                  </a:lnTo>
                  <a:lnTo>
                    <a:pt x="218" y="591"/>
                  </a:lnTo>
                  <a:lnTo>
                    <a:pt x="217" y="591"/>
                  </a:lnTo>
                  <a:lnTo>
                    <a:pt x="217" y="592"/>
                  </a:lnTo>
                  <a:lnTo>
                    <a:pt x="216" y="593"/>
                  </a:lnTo>
                  <a:lnTo>
                    <a:pt x="216" y="595"/>
                  </a:lnTo>
                  <a:lnTo>
                    <a:pt x="215" y="597"/>
                  </a:lnTo>
                  <a:lnTo>
                    <a:pt x="215" y="598"/>
                  </a:lnTo>
                  <a:lnTo>
                    <a:pt x="216" y="601"/>
                  </a:lnTo>
                  <a:lnTo>
                    <a:pt x="213" y="601"/>
                  </a:lnTo>
                  <a:lnTo>
                    <a:pt x="213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5" y="605"/>
                  </a:lnTo>
                  <a:lnTo>
                    <a:pt x="215" y="608"/>
                  </a:lnTo>
                  <a:lnTo>
                    <a:pt x="213" y="609"/>
                  </a:lnTo>
                  <a:lnTo>
                    <a:pt x="213" y="608"/>
                  </a:lnTo>
                  <a:lnTo>
                    <a:pt x="212" y="608"/>
                  </a:lnTo>
                  <a:lnTo>
                    <a:pt x="212" y="609"/>
                  </a:lnTo>
                  <a:lnTo>
                    <a:pt x="211" y="610"/>
                  </a:lnTo>
                  <a:lnTo>
                    <a:pt x="210" y="610"/>
                  </a:lnTo>
                  <a:lnTo>
                    <a:pt x="210" y="611"/>
                  </a:lnTo>
                  <a:lnTo>
                    <a:pt x="209" y="613"/>
                  </a:lnTo>
                  <a:lnTo>
                    <a:pt x="209" y="616"/>
                  </a:lnTo>
                  <a:lnTo>
                    <a:pt x="206" y="617"/>
                  </a:lnTo>
                  <a:lnTo>
                    <a:pt x="205" y="617"/>
                  </a:lnTo>
                  <a:lnTo>
                    <a:pt x="204" y="616"/>
                  </a:lnTo>
                  <a:lnTo>
                    <a:pt x="203" y="617"/>
                  </a:lnTo>
                  <a:lnTo>
                    <a:pt x="201" y="616"/>
                  </a:lnTo>
                  <a:lnTo>
                    <a:pt x="199" y="613"/>
                  </a:lnTo>
                  <a:lnTo>
                    <a:pt x="197" y="610"/>
                  </a:lnTo>
                  <a:lnTo>
                    <a:pt x="194" y="610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91" y="610"/>
                  </a:lnTo>
                  <a:lnTo>
                    <a:pt x="190" y="609"/>
                  </a:lnTo>
                  <a:lnTo>
                    <a:pt x="190" y="607"/>
                  </a:lnTo>
                  <a:lnTo>
                    <a:pt x="187" y="607"/>
                  </a:lnTo>
                  <a:lnTo>
                    <a:pt x="187" y="605"/>
                  </a:lnTo>
                  <a:lnTo>
                    <a:pt x="186" y="604"/>
                  </a:lnTo>
                  <a:lnTo>
                    <a:pt x="186" y="603"/>
                  </a:lnTo>
                  <a:lnTo>
                    <a:pt x="187" y="602"/>
                  </a:lnTo>
                  <a:lnTo>
                    <a:pt x="185" y="602"/>
                  </a:lnTo>
                  <a:lnTo>
                    <a:pt x="185" y="605"/>
                  </a:lnTo>
                  <a:lnTo>
                    <a:pt x="182" y="605"/>
                  </a:lnTo>
                  <a:lnTo>
                    <a:pt x="182" y="607"/>
                  </a:lnTo>
                  <a:lnTo>
                    <a:pt x="185" y="605"/>
                  </a:lnTo>
                  <a:lnTo>
                    <a:pt x="186" y="607"/>
                  </a:lnTo>
                  <a:lnTo>
                    <a:pt x="185" y="607"/>
                  </a:lnTo>
                  <a:lnTo>
                    <a:pt x="186" y="608"/>
                  </a:lnTo>
                  <a:lnTo>
                    <a:pt x="186" y="610"/>
                  </a:lnTo>
                  <a:lnTo>
                    <a:pt x="185" y="610"/>
                  </a:lnTo>
                  <a:lnTo>
                    <a:pt x="185" y="608"/>
                  </a:lnTo>
                  <a:lnTo>
                    <a:pt x="184" y="608"/>
                  </a:lnTo>
                  <a:lnTo>
                    <a:pt x="180" y="607"/>
                  </a:lnTo>
                  <a:lnTo>
                    <a:pt x="178" y="607"/>
                  </a:lnTo>
                  <a:lnTo>
                    <a:pt x="175" y="609"/>
                  </a:lnTo>
                  <a:lnTo>
                    <a:pt x="173" y="609"/>
                  </a:lnTo>
                  <a:lnTo>
                    <a:pt x="167" y="610"/>
                  </a:lnTo>
                  <a:lnTo>
                    <a:pt x="166" y="610"/>
                  </a:lnTo>
                  <a:lnTo>
                    <a:pt x="166" y="609"/>
                  </a:lnTo>
                  <a:lnTo>
                    <a:pt x="162" y="609"/>
                  </a:lnTo>
                  <a:lnTo>
                    <a:pt x="162" y="611"/>
                  </a:lnTo>
                  <a:lnTo>
                    <a:pt x="161" y="613"/>
                  </a:lnTo>
                  <a:lnTo>
                    <a:pt x="161" y="616"/>
                  </a:lnTo>
                  <a:lnTo>
                    <a:pt x="157" y="616"/>
                  </a:lnTo>
                  <a:lnTo>
                    <a:pt x="156" y="617"/>
                  </a:lnTo>
                  <a:lnTo>
                    <a:pt x="154" y="619"/>
                  </a:lnTo>
                  <a:lnTo>
                    <a:pt x="151" y="622"/>
                  </a:lnTo>
                  <a:lnTo>
                    <a:pt x="151" y="619"/>
                  </a:lnTo>
                  <a:lnTo>
                    <a:pt x="150" y="619"/>
                  </a:lnTo>
                  <a:lnTo>
                    <a:pt x="150" y="620"/>
                  </a:lnTo>
                  <a:lnTo>
                    <a:pt x="149" y="621"/>
                  </a:lnTo>
                  <a:lnTo>
                    <a:pt x="150" y="622"/>
                  </a:lnTo>
                  <a:lnTo>
                    <a:pt x="149" y="622"/>
                  </a:lnTo>
                  <a:lnTo>
                    <a:pt x="149" y="623"/>
                  </a:lnTo>
                  <a:lnTo>
                    <a:pt x="148" y="625"/>
                  </a:lnTo>
                  <a:lnTo>
                    <a:pt x="148" y="626"/>
                  </a:lnTo>
                  <a:lnTo>
                    <a:pt x="149" y="626"/>
                  </a:lnTo>
                  <a:lnTo>
                    <a:pt x="149" y="628"/>
                  </a:lnTo>
                  <a:lnTo>
                    <a:pt x="148" y="630"/>
                  </a:lnTo>
                  <a:lnTo>
                    <a:pt x="145" y="630"/>
                  </a:lnTo>
                  <a:lnTo>
                    <a:pt x="144" y="632"/>
                  </a:lnTo>
                  <a:lnTo>
                    <a:pt x="144" y="634"/>
                  </a:lnTo>
                  <a:lnTo>
                    <a:pt x="143" y="634"/>
                  </a:lnTo>
                  <a:lnTo>
                    <a:pt x="143" y="633"/>
                  </a:lnTo>
                  <a:lnTo>
                    <a:pt x="142" y="632"/>
                  </a:lnTo>
                  <a:lnTo>
                    <a:pt x="142" y="629"/>
                  </a:lnTo>
                  <a:lnTo>
                    <a:pt x="140" y="627"/>
                  </a:lnTo>
                  <a:lnTo>
                    <a:pt x="140" y="626"/>
                  </a:lnTo>
                  <a:lnTo>
                    <a:pt x="138" y="626"/>
                  </a:lnTo>
                  <a:lnTo>
                    <a:pt x="134" y="623"/>
                  </a:lnTo>
                  <a:lnTo>
                    <a:pt x="132" y="623"/>
                  </a:lnTo>
                  <a:lnTo>
                    <a:pt x="132" y="622"/>
                  </a:lnTo>
                  <a:lnTo>
                    <a:pt x="131" y="622"/>
                  </a:lnTo>
                  <a:lnTo>
                    <a:pt x="130" y="623"/>
                  </a:lnTo>
                  <a:lnTo>
                    <a:pt x="129" y="623"/>
                  </a:lnTo>
                  <a:lnTo>
                    <a:pt x="129" y="625"/>
                  </a:lnTo>
                  <a:lnTo>
                    <a:pt x="130" y="626"/>
                  </a:lnTo>
                  <a:lnTo>
                    <a:pt x="128" y="628"/>
                  </a:lnTo>
                  <a:lnTo>
                    <a:pt x="123" y="628"/>
                  </a:lnTo>
                  <a:lnTo>
                    <a:pt x="122" y="626"/>
                  </a:lnTo>
                  <a:lnTo>
                    <a:pt x="123" y="626"/>
                  </a:lnTo>
                  <a:lnTo>
                    <a:pt x="123" y="625"/>
                  </a:lnTo>
                  <a:lnTo>
                    <a:pt x="122" y="623"/>
                  </a:lnTo>
                  <a:lnTo>
                    <a:pt x="122" y="622"/>
                  </a:lnTo>
                  <a:lnTo>
                    <a:pt x="123" y="622"/>
                  </a:lnTo>
                  <a:lnTo>
                    <a:pt x="123" y="621"/>
                  </a:lnTo>
                  <a:lnTo>
                    <a:pt x="124" y="620"/>
                  </a:lnTo>
                  <a:lnTo>
                    <a:pt x="125" y="620"/>
                  </a:lnTo>
                  <a:lnTo>
                    <a:pt x="128" y="619"/>
                  </a:lnTo>
                  <a:lnTo>
                    <a:pt x="130" y="616"/>
                  </a:lnTo>
                  <a:lnTo>
                    <a:pt x="131" y="616"/>
                  </a:lnTo>
                  <a:lnTo>
                    <a:pt x="132" y="619"/>
                  </a:lnTo>
                  <a:lnTo>
                    <a:pt x="134" y="619"/>
                  </a:lnTo>
                  <a:lnTo>
                    <a:pt x="135" y="617"/>
                  </a:lnTo>
                  <a:lnTo>
                    <a:pt x="135" y="616"/>
                  </a:lnTo>
                  <a:lnTo>
                    <a:pt x="136" y="616"/>
                  </a:lnTo>
                  <a:lnTo>
                    <a:pt x="136" y="615"/>
                  </a:lnTo>
                  <a:lnTo>
                    <a:pt x="138" y="615"/>
                  </a:lnTo>
                  <a:lnTo>
                    <a:pt x="143" y="609"/>
                  </a:lnTo>
                  <a:lnTo>
                    <a:pt x="145" y="608"/>
                  </a:lnTo>
                  <a:lnTo>
                    <a:pt x="145" y="604"/>
                  </a:lnTo>
                  <a:lnTo>
                    <a:pt x="147" y="604"/>
                  </a:lnTo>
                  <a:lnTo>
                    <a:pt x="150" y="603"/>
                  </a:lnTo>
                  <a:lnTo>
                    <a:pt x="150" y="598"/>
                  </a:lnTo>
                  <a:lnTo>
                    <a:pt x="151" y="597"/>
                  </a:lnTo>
                  <a:lnTo>
                    <a:pt x="151" y="596"/>
                  </a:lnTo>
                  <a:lnTo>
                    <a:pt x="153" y="595"/>
                  </a:lnTo>
                  <a:lnTo>
                    <a:pt x="154" y="595"/>
                  </a:lnTo>
                  <a:lnTo>
                    <a:pt x="154" y="593"/>
                  </a:lnTo>
                  <a:lnTo>
                    <a:pt x="155" y="595"/>
                  </a:lnTo>
                  <a:lnTo>
                    <a:pt x="155" y="596"/>
                  </a:lnTo>
                  <a:lnTo>
                    <a:pt x="156" y="597"/>
                  </a:lnTo>
                  <a:lnTo>
                    <a:pt x="159" y="597"/>
                  </a:lnTo>
                  <a:lnTo>
                    <a:pt x="159" y="596"/>
                  </a:lnTo>
                  <a:lnTo>
                    <a:pt x="156" y="596"/>
                  </a:lnTo>
                  <a:lnTo>
                    <a:pt x="155" y="595"/>
                  </a:lnTo>
                  <a:lnTo>
                    <a:pt x="155" y="592"/>
                  </a:lnTo>
                  <a:lnTo>
                    <a:pt x="161" y="592"/>
                  </a:lnTo>
                  <a:lnTo>
                    <a:pt x="161" y="591"/>
                  </a:lnTo>
                  <a:lnTo>
                    <a:pt x="162" y="590"/>
                  </a:lnTo>
                  <a:lnTo>
                    <a:pt x="162" y="586"/>
                  </a:lnTo>
                  <a:lnTo>
                    <a:pt x="163" y="586"/>
                  </a:lnTo>
                  <a:lnTo>
                    <a:pt x="167" y="584"/>
                  </a:lnTo>
                  <a:lnTo>
                    <a:pt x="167" y="583"/>
                  </a:lnTo>
                  <a:lnTo>
                    <a:pt x="169" y="580"/>
                  </a:lnTo>
                  <a:lnTo>
                    <a:pt x="170" y="578"/>
                  </a:lnTo>
                  <a:lnTo>
                    <a:pt x="170" y="572"/>
                  </a:lnTo>
                  <a:lnTo>
                    <a:pt x="172" y="568"/>
                  </a:lnTo>
                  <a:lnTo>
                    <a:pt x="172" y="564"/>
                  </a:lnTo>
                  <a:lnTo>
                    <a:pt x="176" y="564"/>
                  </a:lnTo>
                  <a:lnTo>
                    <a:pt x="178" y="565"/>
                  </a:lnTo>
                  <a:lnTo>
                    <a:pt x="181" y="565"/>
                  </a:lnTo>
                  <a:lnTo>
                    <a:pt x="185" y="561"/>
                  </a:lnTo>
                  <a:lnTo>
                    <a:pt x="185" y="560"/>
                  </a:lnTo>
                  <a:lnTo>
                    <a:pt x="186" y="560"/>
                  </a:lnTo>
                  <a:lnTo>
                    <a:pt x="185" y="559"/>
                  </a:lnTo>
                  <a:lnTo>
                    <a:pt x="185" y="556"/>
                  </a:lnTo>
                  <a:lnTo>
                    <a:pt x="184" y="555"/>
                  </a:lnTo>
                  <a:lnTo>
                    <a:pt x="185" y="555"/>
                  </a:lnTo>
                  <a:lnTo>
                    <a:pt x="185" y="552"/>
                  </a:lnTo>
                  <a:lnTo>
                    <a:pt x="187" y="550"/>
                  </a:lnTo>
                  <a:lnTo>
                    <a:pt x="196" y="550"/>
                  </a:lnTo>
                  <a:lnTo>
                    <a:pt x="197" y="549"/>
                  </a:lnTo>
                  <a:lnTo>
                    <a:pt x="201" y="549"/>
                  </a:lnTo>
                  <a:lnTo>
                    <a:pt x="203" y="548"/>
                  </a:lnTo>
                  <a:lnTo>
                    <a:pt x="204" y="548"/>
                  </a:lnTo>
                  <a:lnTo>
                    <a:pt x="210" y="549"/>
                  </a:lnTo>
                  <a:lnTo>
                    <a:pt x="212" y="549"/>
                  </a:lnTo>
                  <a:lnTo>
                    <a:pt x="218" y="550"/>
                  </a:lnTo>
                  <a:lnTo>
                    <a:pt x="221" y="553"/>
                  </a:lnTo>
                  <a:lnTo>
                    <a:pt x="225" y="552"/>
                  </a:lnTo>
                  <a:lnTo>
                    <a:pt x="228" y="552"/>
                  </a:lnTo>
                  <a:lnTo>
                    <a:pt x="230" y="550"/>
                  </a:lnTo>
                  <a:lnTo>
                    <a:pt x="232" y="552"/>
                  </a:lnTo>
                  <a:lnTo>
                    <a:pt x="234" y="550"/>
                  </a:lnTo>
                  <a:lnTo>
                    <a:pt x="235" y="550"/>
                  </a:lnTo>
                  <a:lnTo>
                    <a:pt x="235" y="552"/>
                  </a:lnTo>
                  <a:lnTo>
                    <a:pt x="236" y="550"/>
                  </a:lnTo>
                  <a:lnTo>
                    <a:pt x="236" y="544"/>
                  </a:lnTo>
                  <a:lnTo>
                    <a:pt x="235" y="543"/>
                  </a:lnTo>
                  <a:lnTo>
                    <a:pt x="237" y="543"/>
                  </a:lnTo>
                  <a:lnTo>
                    <a:pt x="237" y="541"/>
                  </a:lnTo>
                  <a:lnTo>
                    <a:pt x="238" y="540"/>
                  </a:lnTo>
                  <a:lnTo>
                    <a:pt x="237" y="539"/>
                  </a:lnTo>
                  <a:lnTo>
                    <a:pt x="240" y="539"/>
                  </a:lnTo>
                  <a:lnTo>
                    <a:pt x="241" y="537"/>
                  </a:lnTo>
                  <a:lnTo>
                    <a:pt x="244" y="533"/>
                  </a:lnTo>
                  <a:lnTo>
                    <a:pt x="246" y="531"/>
                  </a:lnTo>
                  <a:lnTo>
                    <a:pt x="248" y="531"/>
                  </a:lnTo>
                  <a:lnTo>
                    <a:pt x="249" y="530"/>
                  </a:lnTo>
                  <a:lnTo>
                    <a:pt x="253" y="524"/>
                  </a:lnTo>
                  <a:lnTo>
                    <a:pt x="254" y="523"/>
                  </a:lnTo>
                  <a:lnTo>
                    <a:pt x="254" y="522"/>
                  </a:lnTo>
                  <a:lnTo>
                    <a:pt x="255" y="522"/>
                  </a:lnTo>
                  <a:lnTo>
                    <a:pt x="255" y="521"/>
                  </a:lnTo>
                  <a:lnTo>
                    <a:pt x="257" y="518"/>
                  </a:lnTo>
                  <a:lnTo>
                    <a:pt x="259" y="516"/>
                  </a:lnTo>
                  <a:lnTo>
                    <a:pt x="260" y="516"/>
                  </a:lnTo>
                  <a:lnTo>
                    <a:pt x="261" y="515"/>
                  </a:lnTo>
                  <a:lnTo>
                    <a:pt x="262" y="515"/>
                  </a:lnTo>
                  <a:lnTo>
                    <a:pt x="262" y="512"/>
                  </a:lnTo>
                  <a:lnTo>
                    <a:pt x="260" y="515"/>
                  </a:lnTo>
                  <a:lnTo>
                    <a:pt x="259" y="515"/>
                  </a:lnTo>
                  <a:lnTo>
                    <a:pt x="254" y="519"/>
                  </a:lnTo>
                  <a:lnTo>
                    <a:pt x="253" y="519"/>
                  </a:lnTo>
                  <a:lnTo>
                    <a:pt x="250" y="523"/>
                  </a:lnTo>
                  <a:lnTo>
                    <a:pt x="248" y="525"/>
                  </a:lnTo>
                  <a:lnTo>
                    <a:pt x="247" y="525"/>
                  </a:lnTo>
                  <a:lnTo>
                    <a:pt x="244" y="527"/>
                  </a:lnTo>
                  <a:lnTo>
                    <a:pt x="244" y="528"/>
                  </a:lnTo>
                  <a:lnTo>
                    <a:pt x="238" y="528"/>
                  </a:lnTo>
                  <a:lnTo>
                    <a:pt x="237" y="527"/>
                  </a:lnTo>
                  <a:lnTo>
                    <a:pt x="237" y="528"/>
                  </a:lnTo>
                  <a:lnTo>
                    <a:pt x="236" y="529"/>
                  </a:lnTo>
                  <a:lnTo>
                    <a:pt x="234" y="530"/>
                  </a:lnTo>
                  <a:lnTo>
                    <a:pt x="231" y="533"/>
                  </a:lnTo>
                  <a:lnTo>
                    <a:pt x="230" y="533"/>
                  </a:lnTo>
                  <a:lnTo>
                    <a:pt x="230" y="534"/>
                  </a:lnTo>
                  <a:lnTo>
                    <a:pt x="229" y="534"/>
                  </a:lnTo>
                  <a:lnTo>
                    <a:pt x="229" y="535"/>
                  </a:lnTo>
                  <a:lnTo>
                    <a:pt x="230" y="536"/>
                  </a:lnTo>
                  <a:lnTo>
                    <a:pt x="229" y="537"/>
                  </a:lnTo>
                  <a:lnTo>
                    <a:pt x="229" y="539"/>
                  </a:lnTo>
                  <a:lnTo>
                    <a:pt x="228" y="537"/>
                  </a:lnTo>
                  <a:lnTo>
                    <a:pt x="224" y="539"/>
                  </a:lnTo>
                  <a:lnTo>
                    <a:pt x="213" y="539"/>
                  </a:lnTo>
                  <a:lnTo>
                    <a:pt x="213" y="537"/>
                  </a:lnTo>
                  <a:lnTo>
                    <a:pt x="209" y="533"/>
                  </a:lnTo>
                  <a:lnTo>
                    <a:pt x="206" y="533"/>
                  </a:lnTo>
                  <a:lnTo>
                    <a:pt x="205" y="531"/>
                  </a:lnTo>
                  <a:lnTo>
                    <a:pt x="205" y="529"/>
                  </a:lnTo>
                  <a:lnTo>
                    <a:pt x="204" y="528"/>
                  </a:lnTo>
                  <a:lnTo>
                    <a:pt x="204" y="527"/>
                  </a:lnTo>
                  <a:lnTo>
                    <a:pt x="201" y="524"/>
                  </a:lnTo>
                  <a:lnTo>
                    <a:pt x="201" y="523"/>
                  </a:lnTo>
                  <a:lnTo>
                    <a:pt x="196" y="523"/>
                  </a:lnTo>
                  <a:lnTo>
                    <a:pt x="194" y="524"/>
                  </a:lnTo>
                  <a:lnTo>
                    <a:pt x="194" y="525"/>
                  </a:lnTo>
                  <a:lnTo>
                    <a:pt x="196" y="527"/>
                  </a:lnTo>
                  <a:lnTo>
                    <a:pt x="192" y="527"/>
                  </a:lnTo>
                  <a:lnTo>
                    <a:pt x="192" y="528"/>
                  </a:lnTo>
                  <a:lnTo>
                    <a:pt x="191" y="528"/>
                  </a:lnTo>
                  <a:lnTo>
                    <a:pt x="191" y="527"/>
                  </a:lnTo>
                  <a:lnTo>
                    <a:pt x="188" y="527"/>
                  </a:lnTo>
                  <a:lnTo>
                    <a:pt x="188" y="528"/>
                  </a:lnTo>
                  <a:lnTo>
                    <a:pt x="186" y="528"/>
                  </a:lnTo>
                  <a:lnTo>
                    <a:pt x="186" y="529"/>
                  </a:lnTo>
                  <a:lnTo>
                    <a:pt x="185" y="529"/>
                  </a:lnTo>
                  <a:lnTo>
                    <a:pt x="182" y="528"/>
                  </a:lnTo>
                  <a:lnTo>
                    <a:pt x="181" y="527"/>
                  </a:lnTo>
                  <a:lnTo>
                    <a:pt x="182" y="525"/>
                  </a:lnTo>
                  <a:lnTo>
                    <a:pt x="182" y="523"/>
                  </a:lnTo>
                  <a:lnTo>
                    <a:pt x="184" y="523"/>
                  </a:lnTo>
                  <a:lnTo>
                    <a:pt x="184" y="522"/>
                  </a:lnTo>
                  <a:lnTo>
                    <a:pt x="185" y="522"/>
                  </a:lnTo>
                  <a:lnTo>
                    <a:pt x="185" y="523"/>
                  </a:lnTo>
                  <a:lnTo>
                    <a:pt x="186" y="522"/>
                  </a:lnTo>
                  <a:lnTo>
                    <a:pt x="191" y="522"/>
                  </a:lnTo>
                  <a:lnTo>
                    <a:pt x="191" y="519"/>
                  </a:lnTo>
                  <a:lnTo>
                    <a:pt x="190" y="519"/>
                  </a:lnTo>
                  <a:lnTo>
                    <a:pt x="190" y="521"/>
                  </a:lnTo>
                  <a:lnTo>
                    <a:pt x="188" y="519"/>
                  </a:lnTo>
                  <a:lnTo>
                    <a:pt x="186" y="518"/>
                  </a:lnTo>
                  <a:lnTo>
                    <a:pt x="185" y="519"/>
                  </a:lnTo>
                  <a:lnTo>
                    <a:pt x="181" y="519"/>
                  </a:lnTo>
                  <a:lnTo>
                    <a:pt x="178" y="516"/>
                  </a:lnTo>
                  <a:lnTo>
                    <a:pt x="180" y="516"/>
                  </a:lnTo>
                  <a:lnTo>
                    <a:pt x="180" y="515"/>
                  </a:lnTo>
                  <a:lnTo>
                    <a:pt x="179" y="515"/>
                  </a:lnTo>
                  <a:lnTo>
                    <a:pt x="179" y="512"/>
                  </a:lnTo>
                  <a:lnTo>
                    <a:pt x="178" y="512"/>
                  </a:lnTo>
                  <a:lnTo>
                    <a:pt x="178" y="513"/>
                  </a:lnTo>
                  <a:lnTo>
                    <a:pt x="176" y="513"/>
                  </a:lnTo>
                  <a:lnTo>
                    <a:pt x="176" y="512"/>
                  </a:lnTo>
                  <a:lnTo>
                    <a:pt x="175" y="512"/>
                  </a:lnTo>
                  <a:lnTo>
                    <a:pt x="175" y="513"/>
                  </a:lnTo>
                  <a:lnTo>
                    <a:pt x="176" y="515"/>
                  </a:lnTo>
                  <a:lnTo>
                    <a:pt x="175" y="515"/>
                  </a:lnTo>
                  <a:lnTo>
                    <a:pt x="173" y="516"/>
                  </a:lnTo>
                  <a:lnTo>
                    <a:pt x="170" y="515"/>
                  </a:lnTo>
                  <a:lnTo>
                    <a:pt x="169" y="515"/>
                  </a:lnTo>
                  <a:lnTo>
                    <a:pt x="167" y="516"/>
                  </a:lnTo>
                  <a:lnTo>
                    <a:pt x="166" y="516"/>
                  </a:lnTo>
                  <a:lnTo>
                    <a:pt x="166" y="518"/>
                  </a:lnTo>
                  <a:lnTo>
                    <a:pt x="165" y="518"/>
                  </a:lnTo>
                  <a:lnTo>
                    <a:pt x="165" y="521"/>
                  </a:lnTo>
                  <a:lnTo>
                    <a:pt x="163" y="521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6" y="523"/>
                  </a:lnTo>
                  <a:lnTo>
                    <a:pt x="155" y="524"/>
                  </a:lnTo>
                  <a:lnTo>
                    <a:pt x="154" y="524"/>
                  </a:lnTo>
                  <a:lnTo>
                    <a:pt x="151" y="523"/>
                  </a:lnTo>
                  <a:lnTo>
                    <a:pt x="150" y="523"/>
                  </a:lnTo>
                  <a:lnTo>
                    <a:pt x="150" y="521"/>
                  </a:lnTo>
                  <a:lnTo>
                    <a:pt x="148" y="519"/>
                  </a:lnTo>
                  <a:lnTo>
                    <a:pt x="147" y="519"/>
                  </a:lnTo>
                  <a:lnTo>
                    <a:pt x="147" y="518"/>
                  </a:lnTo>
                  <a:lnTo>
                    <a:pt x="150" y="519"/>
                  </a:lnTo>
                  <a:lnTo>
                    <a:pt x="150" y="518"/>
                  </a:lnTo>
                  <a:lnTo>
                    <a:pt x="153" y="518"/>
                  </a:lnTo>
                  <a:lnTo>
                    <a:pt x="155" y="517"/>
                  </a:lnTo>
                  <a:lnTo>
                    <a:pt x="157" y="517"/>
                  </a:lnTo>
                  <a:lnTo>
                    <a:pt x="157" y="516"/>
                  </a:lnTo>
                  <a:lnTo>
                    <a:pt x="159" y="517"/>
                  </a:lnTo>
                  <a:lnTo>
                    <a:pt x="159" y="516"/>
                  </a:lnTo>
                  <a:lnTo>
                    <a:pt x="157" y="515"/>
                  </a:lnTo>
                  <a:lnTo>
                    <a:pt x="157" y="512"/>
                  </a:lnTo>
                  <a:lnTo>
                    <a:pt x="160" y="511"/>
                  </a:lnTo>
                  <a:lnTo>
                    <a:pt x="159" y="511"/>
                  </a:lnTo>
                  <a:lnTo>
                    <a:pt x="157" y="512"/>
                  </a:lnTo>
                  <a:lnTo>
                    <a:pt x="156" y="512"/>
                  </a:lnTo>
                  <a:lnTo>
                    <a:pt x="156" y="516"/>
                  </a:lnTo>
                  <a:lnTo>
                    <a:pt x="153" y="517"/>
                  </a:lnTo>
                  <a:lnTo>
                    <a:pt x="151" y="517"/>
                  </a:lnTo>
                  <a:lnTo>
                    <a:pt x="145" y="516"/>
                  </a:lnTo>
                  <a:lnTo>
                    <a:pt x="145" y="518"/>
                  </a:lnTo>
                  <a:lnTo>
                    <a:pt x="144" y="518"/>
                  </a:lnTo>
                  <a:lnTo>
                    <a:pt x="144" y="517"/>
                  </a:lnTo>
                  <a:lnTo>
                    <a:pt x="142" y="516"/>
                  </a:lnTo>
                  <a:lnTo>
                    <a:pt x="143" y="515"/>
                  </a:lnTo>
                  <a:lnTo>
                    <a:pt x="144" y="515"/>
                  </a:lnTo>
                  <a:lnTo>
                    <a:pt x="144" y="513"/>
                  </a:lnTo>
                  <a:lnTo>
                    <a:pt x="147" y="513"/>
                  </a:lnTo>
                  <a:lnTo>
                    <a:pt x="148" y="512"/>
                  </a:lnTo>
                  <a:lnTo>
                    <a:pt x="148" y="511"/>
                  </a:lnTo>
                  <a:lnTo>
                    <a:pt x="147" y="510"/>
                  </a:lnTo>
                  <a:lnTo>
                    <a:pt x="147" y="506"/>
                  </a:lnTo>
                  <a:lnTo>
                    <a:pt x="145" y="507"/>
                  </a:lnTo>
                  <a:lnTo>
                    <a:pt x="145" y="506"/>
                  </a:lnTo>
                  <a:lnTo>
                    <a:pt x="143" y="506"/>
                  </a:lnTo>
                  <a:lnTo>
                    <a:pt x="143" y="505"/>
                  </a:lnTo>
                  <a:lnTo>
                    <a:pt x="142" y="506"/>
                  </a:lnTo>
                  <a:lnTo>
                    <a:pt x="140" y="506"/>
                  </a:lnTo>
                  <a:lnTo>
                    <a:pt x="140" y="503"/>
                  </a:lnTo>
                  <a:lnTo>
                    <a:pt x="142" y="503"/>
                  </a:lnTo>
                  <a:lnTo>
                    <a:pt x="144" y="500"/>
                  </a:lnTo>
                  <a:lnTo>
                    <a:pt x="147" y="500"/>
                  </a:lnTo>
                  <a:lnTo>
                    <a:pt x="148" y="499"/>
                  </a:lnTo>
                  <a:lnTo>
                    <a:pt x="148" y="497"/>
                  </a:lnTo>
                  <a:lnTo>
                    <a:pt x="149" y="497"/>
                  </a:lnTo>
                  <a:lnTo>
                    <a:pt x="149" y="496"/>
                  </a:lnTo>
                  <a:lnTo>
                    <a:pt x="151" y="496"/>
                  </a:lnTo>
                  <a:lnTo>
                    <a:pt x="154" y="497"/>
                  </a:lnTo>
                  <a:lnTo>
                    <a:pt x="155" y="497"/>
                  </a:lnTo>
                  <a:lnTo>
                    <a:pt x="156" y="496"/>
                  </a:lnTo>
                  <a:lnTo>
                    <a:pt x="159" y="496"/>
                  </a:lnTo>
                  <a:lnTo>
                    <a:pt x="159" y="493"/>
                  </a:lnTo>
                  <a:lnTo>
                    <a:pt x="161" y="493"/>
                  </a:lnTo>
                  <a:lnTo>
                    <a:pt x="163" y="491"/>
                  </a:lnTo>
                  <a:lnTo>
                    <a:pt x="163" y="490"/>
                  </a:lnTo>
                  <a:lnTo>
                    <a:pt x="165" y="490"/>
                  </a:lnTo>
                  <a:lnTo>
                    <a:pt x="166" y="491"/>
                  </a:lnTo>
                  <a:lnTo>
                    <a:pt x="166" y="488"/>
                  </a:lnTo>
                  <a:lnTo>
                    <a:pt x="167" y="487"/>
                  </a:lnTo>
                  <a:lnTo>
                    <a:pt x="173" y="488"/>
                  </a:lnTo>
                  <a:lnTo>
                    <a:pt x="173" y="487"/>
                  </a:lnTo>
                  <a:lnTo>
                    <a:pt x="174" y="486"/>
                  </a:lnTo>
                  <a:lnTo>
                    <a:pt x="175" y="486"/>
                  </a:lnTo>
                  <a:lnTo>
                    <a:pt x="179" y="482"/>
                  </a:lnTo>
                  <a:lnTo>
                    <a:pt x="181" y="482"/>
                  </a:lnTo>
                  <a:lnTo>
                    <a:pt x="186" y="478"/>
                  </a:lnTo>
                  <a:lnTo>
                    <a:pt x="188" y="474"/>
                  </a:lnTo>
                  <a:lnTo>
                    <a:pt x="190" y="472"/>
                  </a:lnTo>
                  <a:lnTo>
                    <a:pt x="190" y="470"/>
                  </a:lnTo>
                  <a:lnTo>
                    <a:pt x="191" y="468"/>
                  </a:lnTo>
                  <a:lnTo>
                    <a:pt x="191" y="464"/>
                  </a:lnTo>
                  <a:lnTo>
                    <a:pt x="192" y="463"/>
                  </a:lnTo>
                  <a:lnTo>
                    <a:pt x="192" y="461"/>
                  </a:lnTo>
                  <a:lnTo>
                    <a:pt x="194" y="461"/>
                  </a:lnTo>
                  <a:lnTo>
                    <a:pt x="197" y="460"/>
                  </a:lnTo>
                  <a:lnTo>
                    <a:pt x="197" y="458"/>
                  </a:lnTo>
                  <a:lnTo>
                    <a:pt x="196" y="458"/>
                  </a:lnTo>
                  <a:lnTo>
                    <a:pt x="193" y="460"/>
                  </a:lnTo>
                  <a:lnTo>
                    <a:pt x="191" y="460"/>
                  </a:lnTo>
                  <a:lnTo>
                    <a:pt x="190" y="456"/>
                  </a:lnTo>
                  <a:lnTo>
                    <a:pt x="188" y="455"/>
                  </a:lnTo>
                  <a:lnTo>
                    <a:pt x="190" y="454"/>
                  </a:lnTo>
                  <a:lnTo>
                    <a:pt x="190" y="453"/>
                  </a:lnTo>
                  <a:lnTo>
                    <a:pt x="191" y="450"/>
                  </a:lnTo>
                  <a:lnTo>
                    <a:pt x="192" y="450"/>
                  </a:lnTo>
                  <a:lnTo>
                    <a:pt x="192" y="449"/>
                  </a:lnTo>
                  <a:lnTo>
                    <a:pt x="194" y="447"/>
                  </a:lnTo>
                  <a:lnTo>
                    <a:pt x="193" y="447"/>
                  </a:lnTo>
                  <a:lnTo>
                    <a:pt x="192" y="448"/>
                  </a:lnTo>
                  <a:lnTo>
                    <a:pt x="188" y="443"/>
                  </a:lnTo>
                  <a:lnTo>
                    <a:pt x="188" y="441"/>
                  </a:lnTo>
                  <a:lnTo>
                    <a:pt x="190" y="439"/>
                  </a:lnTo>
                  <a:lnTo>
                    <a:pt x="190" y="438"/>
                  </a:lnTo>
                  <a:lnTo>
                    <a:pt x="188" y="437"/>
                  </a:lnTo>
                  <a:lnTo>
                    <a:pt x="188" y="436"/>
                  </a:lnTo>
                  <a:lnTo>
                    <a:pt x="192" y="433"/>
                  </a:lnTo>
                  <a:lnTo>
                    <a:pt x="185" y="433"/>
                  </a:lnTo>
                  <a:lnTo>
                    <a:pt x="181" y="435"/>
                  </a:lnTo>
                  <a:lnTo>
                    <a:pt x="180" y="436"/>
                  </a:lnTo>
                  <a:lnTo>
                    <a:pt x="176" y="436"/>
                  </a:lnTo>
                  <a:lnTo>
                    <a:pt x="173" y="439"/>
                  </a:lnTo>
                  <a:lnTo>
                    <a:pt x="173" y="441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3"/>
                  </a:lnTo>
                  <a:lnTo>
                    <a:pt x="172" y="443"/>
                  </a:lnTo>
                  <a:lnTo>
                    <a:pt x="172" y="442"/>
                  </a:lnTo>
                  <a:lnTo>
                    <a:pt x="170" y="442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2"/>
                  </a:lnTo>
                  <a:lnTo>
                    <a:pt x="163" y="442"/>
                  </a:lnTo>
                  <a:lnTo>
                    <a:pt x="163" y="443"/>
                  </a:lnTo>
                  <a:lnTo>
                    <a:pt x="162" y="443"/>
                  </a:lnTo>
                  <a:lnTo>
                    <a:pt x="162" y="441"/>
                  </a:lnTo>
                  <a:lnTo>
                    <a:pt x="169" y="433"/>
                  </a:lnTo>
                  <a:lnTo>
                    <a:pt x="169" y="432"/>
                  </a:lnTo>
                  <a:lnTo>
                    <a:pt x="172" y="432"/>
                  </a:lnTo>
                  <a:lnTo>
                    <a:pt x="176" y="427"/>
                  </a:lnTo>
                  <a:lnTo>
                    <a:pt x="179" y="426"/>
                  </a:lnTo>
                  <a:lnTo>
                    <a:pt x="179" y="425"/>
                  </a:lnTo>
                  <a:lnTo>
                    <a:pt x="180" y="424"/>
                  </a:lnTo>
                  <a:lnTo>
                    <a:pt x="180" y="420"/>
                  </a:lnTo>
                  <a:lnTo>
                    <a:pt x="181" y="420"/>
                  </a:lnTo>
                  <a:lnTo>
                    <a:pt x="181" y="419"/>
                  </a:lnTo>
                  <a:lnTo>
                    <a:pt x="184" y="417"/>
                  </a:lnTo>
                  <a:lnTo>
                    <a:pt x="185" y="417"/>
                  </a:lnTo>
                  <a:lnTo>
                    <a:pt x="185" y="415"/>
                  </a:lnTo>
                  <a:lnTo>
                    <a:pt x="187" y="413"/>
                  </a:lnTo>
                  <a:lnTo>
                    <a:pt x="187" y="412"/>
                  </a:lnTo>
                  <a:lnTo>
                    <a:pt x="190" y="412"/>
                  </a:lnTo>
                  <a:lnTo>
                    <a:pt x="191" y="411"/>
                  </a:lnTo>
                  <a:lnTo>
                    <a:pt x="191" y="412"/>
                  </a:lnTo>
                  <a:lnTo>
                    <a:pt x="192" y="412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6" y="410"/>
                  </a:lnTo>
                  <a:lnTo>
                    <a:pt x="200" y="407"/>
                  </a:lnTo>
                  <a:lnTo>
                    <a:pt x="201" y="407"/>
                  </a:lnTo>
                  <a:lnTo>
                    <a:pt x="199" y="405"/>
                  </a:lnTo>
                  <a:lnTo>
                    <a:pt x="199" y="404"/>
                  </a:lnTo>
                  <a:lnTo>
                    <a:pt x="200" y="405"/>
                  </a:lnTo>
                  <a:lnTo>
                    <a:pt x="201" y="405"/>
                  </a:lnTo>
                  <a:lnTo>
                    <a:pt x="203" y="406"/>
                  </a:lnTo>
                  <a:lnTo>
                    <a:pt x="203" y="405"/>
                  </a:lnTo>
                  <a:lnTo>
                    <a:pt x="204" y="406"/>
                  </a:lnTo>
                  <a:lnTo>
                    <a:pt x="205" y="406"/>
                  </a:lnTo>
                  <a:lnTo>
                    <a:pt x="205" y="407"/>
                  </a:lnTo>
                  <a:lnTo>
                    <a:pt x="212" y="407"/>
                  </a:lnTo>
                  <a:lnTo>
                    <a:pt x="221" y="404"/>
                  </a:lnTo>
                  <a:lnTo>
                    <a:pt x="224" y="404"/>
                  </a:lnTo>
                  <a:lnTo>
                    <a:pt x="225" y="405"/>
                  </a:lnTo>
                  <a:lnTo>
                    <a:pt x="225" y="406"/>
                  </a:lnTo>
                  <a:lnTo>
                    <a:pt x="231" y="410"/>
                  </a:lnTo>
                  <a:lnTo>
                    <a:pt x="231" y="411"/>
                  </a:lnTo>
                  <a:lnTo>
                    <a:pt x="232" y="411"/>
                  </a:lnTo>
                  <a:lnTo>
                    <a:pt x="232" y="407"/>
                  </a:lnTo>
                  <a:lnTo>
                    <a:pt x="230" y="405"/>
                  </a:lnTo>
                  <a:lnTo>
                    <a:pt x="229" y="402"/>
                  </a:lnTo>
                  <a:lnTo>
                    <a:pt x="229" y="400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4" y="398"/>
                  </a:lnTo>
                  <a:lnTo>
                    <a:pt x="235" y="398"/>
                  </a:lnTo>
                  <a:lnTo>
                    <a:pt x="236" y="399"/>
                  </a:lnTo>
                  <a:lnTo>
                    <a:pt x="238" y="405"/>
                  </a:lnTo>
                  <a:lnTo>
                    <a:pt x="240" y="406"/>
                  </a:lnTo>
                  <a:lnTo>
                    <a:pt x="240" y="407"/>
                  </a:lnTo>
                  <a:lnTo>
                    <a:pt x="246" y="407"/>
                  </a:lnTo>
                  <a:lnTo>
                    <a:pt x="247" y="406"/>
                  </a:lnTo>
                  <a:lnTo>
                    <a:pt x="247" y="404"/>
                  </a:lnTo>
                  <a:lnTo>
                    <a:pt x="246" y="404"/>
                  </a:lnTo>
                  <a:lnTo>
                    <a:pt x="246" y="405"/>
                  </a:lnTo>
                  <a:lnTo>
                    <a:pt x="241" y="405"/>
                  </a:lnTo>
                  <a:lnTo>
                    <a:pt x="240" y="404"/>
                  </a:lnTo>
                  <a:lnTo>
                    <a:pt x="238" y="401"/>
                  </a:lnTo>
                  <a:lnTo>
                    <a:pt x="237" y="400"/>
                  </a:lnTo>
                  <a:lnTo>
                    <a:pt x="232" y="389"/>
                  </a:lnTo>
                  <a:lnTo>
                    <a:pt x="232" y="387"/>
                  </a:lnTo>
                  <a:lnTo>
                    <a:pt x="235" y="382"/>
                  </a:lnTo>
                  <a:lnTo>
                    <a:pt x="237" y="378"/>
                  </a:lnTo>
                  <a:lnTo>
                    <a:pt x="238" y="378"/>
                  </a:lnTo>
                  <a:lnTo>
                    <a:pt x="238" y="377"/>
                  </a:lnTo>
                  <a:lnTo>
                    <a:pt x="240" y="376"/>
                  </a:lnTo>
                  <a:lnTo>
                    <a:pt x="237" y="376"/>
                  </a:lnTo>
                  <a:lnTo>
                    <a:pt x="235" y="374"/>
                  </a:lnTo>
                  <a:lnTo>
                    <a:pt x="234" y="371"/>
                  </a:lnTo>
                  <a:lnTo>
                    <a:pt x="235" y="365"/>
                  </a:lnTo>
                  <a:lnTo>
                    <a:pt x="234" y="364"/>
                  </a:lnTo>
                  <a:lnTo>
                    <a:pt x="236" y="362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2" y="359"/>
                  </a:lnTo>
                  <a:lnTo>
                    <a:pt x="242" y="358"/>
                  </a:lnTo>
                  <a:lnTo>
                    <a:pt x="243" y="357"/>
                  </a:lnTo>
                  <a:lnTo>
                    <a:pt x="243" y="356"/>
                  </a:lnTo>
                  <a:lnTo>
                    <a:pt x="242" y="357"/>
                  </a:lnTo>
                  <a:lnTo>
                    <a:pt x="241" y="357"/>
                  </a:lnTo>
                  <a:lnTo>
                    <a:pt x="240" y="355"/>
                  </a:lnTo>
                  <a:lnTo>
                    <a:pt x="242" y="352"/>
                  </a:lnTo>
                  <a:lnTo>
                    <a:pt x="242" y="351"/>
                  </a:lnTo>
                  <a:lnTo>
                    <a:pt x="243" y="351"/>
                  </a:lnTo>
                  <a:lnTo>
                    <a:pt x="244" y="350"/>
                  </a:lnTo>
                  <a:lnTo>
                    <a:pt x="244" y="347"/>
                  </a:lnTo>
                  <a:lnTo>
                    <a:pt x="243" y="345"/>
                  </a:lnTo>
                  <a:lnTo>
                    <a:pt x="243" y="344"/>
                  </a:lnTo>
                  <a:lnTo>
                    <a:pt x="242" y="343"/>
                  </a:lnTo>
                  <a:lnTo>
                    <a:pt x="243" y="343"/>
                  </a:lnTo>
                  <a:lnTo>
                    <a:pt x="246" y="340"/>
                  </a:lnTo>
                  <a:lnTo>
                    <a:pt x="244" y="339"/>
                  </a:lnTo>
                  <a:lnTo>
                    <a:pt x="244" y="341"/>
                  </a:lnTo>
                  <a:lnTo>
                    <a:pt x="243" y="341"/>
                  </a:lnTo>
                  <a:lnTo>
                    <a:pt x="241" y="343"/>
                  </a:lnTo>
                  <a:lnTo>
                    <a:pt x="241" y="344"/>
                  </a:lnTo>
                  <a:lnTo>
                    <a:pt x="240" y="344"/>
                  </a:lnTo>
                  <a:lnTo>
                    <a:pt x="240" y="345"/>
                  </a:lnTo>
                  <a:lnTo>
                    <a:pt x="238" y="346"/>
                  </a:lnTo>
                  <a:lnTo>
                    <a:pt x="237" y="346"/>
                  </a:lnTo>
                  <a:lnTo>
                    <a:pt x="236" y="345"/>
                  </a:lnTo>
                  <a:lnTo>
                    <a:pt x="236" y="341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4" y="344"/>
                  </a:lnTo>
                  <a:lnTo>
                    <a:pt x="234" y="345"/>
                  </a:lnTo>
                  <a:lnTo>
                    <a:pt x="232" y="347"/>
                  </a:lnTo>
                  <a:lnTo>
                    <a:pt x="230" y="350"/>
                  </a:lnTo>
                  <a:lnTo>
                    <a:pt x="230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5"/>
                  </a:lnTo>
                  <a:lnTo>
                    <a:pt x="225" y="345"/>
                  </a:lnTo>
                  <a:lnTo>
                    <a:pt x="228" y="344"/>
                  </a:lnTo>
                  <a:lnTo>
                    <a:pt x="228" y="338"/>
                  </a:lnTo>
                  <a:lnTo>
                    <a:pt x="227" y="338"/>
                  </a:lnTo>
                  <a:lnTo>
                    <a:pt x="227" y="343"/>
                  </a:lnTo>
                  <a:lnTo>
                    <a:pt x="223" y="343"/>
                  </a:lnTo>
                  <a:lnTo>
                    <a:pt x="221" y="339"/>
                  </a:lnTo>
                  <a:lnTo>
                    <a:pt x="219" y="338"/>
                  </a:lnTo>
                  <a:lnTo>
                    <a:pt x="219" y="332"/>
                  </a:lnTo>
                  <a:lnTo>
                    <a:pt x="218" y="332"/>
                  </a:lnTo>
                  <a:lnTo>
                    <a:pt x="216" y="328"/>
                  </a:lnTo>
                  <a:lnTo>
                    <a:pt x="216" y="327"/>
                  </a:lnTo>
                  <a:lnTo>
                    <a:pt x="211" y="322"/>
                  </a:lnTo>
                  <a:lnTo>
                    <a:pt x="211" y="321"/>
                  </a:lnTo>
                  <a:lnTo>
                    <a:pt x="210" y="320"/>
                  </a:lnTo>
                  <a:lnTo>
                    <a:pt x="210" y="319"/>
                  </a:lnTo>
                  <a:lnTo>
                    <a:pt x="211" y="319"/>
                  </a:lnTo>
                  <a:lnTo>
                    <a:pt x="211" y="316"/>
                  </a:lnTo>
                  <a:lnTo>
                    <a:pt x="212" y="310"/>
                  </a:lnTo>
                  <a:lnTo>
                    <a:pt x="215" y="307"/>
                  </a:lnTo>
                  <a:lnTo>
                    <a:pt x="215" y="304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0"/>
                  </a:lnTo>
                  <a:lnTo>
                    <a:pt x="219" y="295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2" y="291"/>
                  </a:lnTo>
                  <a:lnTo>
                    <a:pt x="223" y="292"/>
                  </a:lnTo>
                  <a:lnTo>
                    <a:pt x="224" y="292"/>
                  </a:lnTo>
                  <a:lnTo>
                    <a:pt x="225" y="291"/>
                  </a:lnTo>
                  <a:lnTo>
                    <a:pt x="223" y="290"/>
                  </a:lnTo>
                  <a:lnTo>
                    <a:pt x="224" y="289"/>
                  </a:lnTo>
                  <a:lnTo>
                    <a:pt x="228" y="288"/>
                  </a:lnTo>
                  <a:lnTo>
                    <a:pt x="229" y="289"/>
                  </a:lnTo>
                  <a:lnTo>
                    <a:pt x="231" y="289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4" y="287"/>
                  </a:lnTo>
                  <a:lnTo>
                    <a:pt x="235" y="287"/>
                  </a:lnTo>
                  <a:lnTo>
                    <a:pt x="235" y="285"/>
                  </a:lnTo>
                  <a:lnTo>
                    <a:pt x="234" y="285"/>
                  </a:lnTo>
                  <a:lnTo>
                    <a:pt x="230" y="287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5" y="287"/>
                  </a:lnTo>
                  <a:lnTo>
                    <a:pt x="212" y="284"/>
                  </a:lnTo>
                  <a:lnTo>
                    <a:pt x="212" y="292"/>
                  </a:lnTo>
                  <a:lnTo>
                    <a:pt x="211" y="294"/>
                  </a:lnTo>
                  <a:lnTo>
                    <a:pt x="207" y="292"/>
                  </a:lnTo>
                  <a:lnTo>
                    <a:pt x="206" y="292"/>
                  </a:lnTo>
                  <a:lnTo>
                    <a:pt x="205" y="295"/>
                  </a:lnTo>
                  <a:lnTo>
                    <a:pt x="203" y="294"/>
                  </a:lnTo>
                  <a:lnTo>
                    <a:pt x="201" y="292"/>
                  </a:lnTo>
                  <a:lnTo>
                    <a:pt x="201" y="294"/>
                  </a:lnTo>
                  <a:lnTo>
                    <a:pt x="200" y="294"/>
                  </a:lnTo>
                  <a:lnTo>
                    <a:pt x="201" y="295"/>
                  </a:lnTo>
                  <a:lnTo>
                    <a:pt x="200" y="295"/>
                  </a:lnTo>
                  <a:lnTo>
                    <a:pt x="200" y="296"/>
                  </a:lnTo>
                  <a:lnTo>
                    <a:pt x="201" y="297"/>
                  </a:lnTo>
                  <a:lnTo>
                    <a:pt x="199" y="298"/>
                  </a:lnTo>
                  <a:lnTo>
                    <a:pt x="196" y="301"/>
                  </a:lnTo>
                  <a:lnTo>
                    <a:pt x="192" y="301"/>
                  </a:lnTo>
                  <a:lnTo>
                    <a:pt x="192" y="296"/>
                  </a:lnTo>
                  <a:lnTo>
                    <a:pt x="191" y="297"/>
                  </a:lnTo>
                  <a:lnTo>
                    <a:pt x="191" y="301"/>
                  </a:lnTo>
                  <a:lnTo>
                    <a:pt x="190" y="301"/>
                  </a:lnTo>
                  <a:lnTo>
                    <a:pt x="187" y="300"/>
                  </a:lnTo>
                  <a:lnTo>
                    <a:pt x="185" y="297"/>
                  </a:lnTo>
                  <a:lnTo>
                    <a:pt x="186" y="294"/>
                  </a:lnTo>
                  <a:lnTo>
                    <a:pt x="184" y="296"/>
                  </a:lnTo>
                  <a:lnTo>
                    <a:pt x="182" y="296"/>
                  </a:lnTo>
                  <a:lnTo>
                    <a:pt x="180" y="295"/>
                  </a:lnTo>
                  <a:lnTo>
                    <a:pt x="179" y="294"/>
                  </a:lnTo>
                  <a:lnTo>
                    <a:pt x="179" y="292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6" y="296"/>
                  </a:lnTo>
                  <a:lnTo>
                    <a:pt x="178" y="297"/>
                  </a:lnTo>
                  <a:lnTo>
                    <a:pt x="179" y="297"/>
                  </a:lnTo>
                  <a:lnTo>
                    <a:pt x="180" y="298"/>
                  </a:lnTo>
                  <a:lnTo>
                    <a:pt x="180" y="300"/>
                  </a:lnTo>
                  <a:lnTo>
                    <a:pt x="179" y="300"/>
                  </a:lnTo>
                  <a:lnTo>
                    <a:pt x="179" y="301"/>
                  </a:lnTo>
                  <a:lnTo>
                    <a:pt x="180" y="302"/>
                  </a:lnTo>
                  <a:lnTo>
                    <a:pt x="179" y="303"/>
                  </a:lnTo>
                  <a:lnTo>
                    <a:pt x="179" y="304"/>
                  </a:lnTo>
                  <a:lnTo>
                    <a:pt x="180" y="306"/>
                  </a:lnTo>
                  <a:lnTo>
                    <a:pt x="179" y="307"/>
                  </a:lnTo>
                  <a:lnTo>
                    <a:pt x="179" y="308"/>
                  </a:lnTo>
                  <a:lnTo>
                    <a:pt x="178" y="308"/>
                  </a:lnTo>
                  <a:lnTo>
                    <a:pt x="176" y="307"/>
                  </a:lnTo>
                  <a:lnTo>
                    <a:pt x="175" y="307"/>
                  </a:lnTo>
                  <a:lnTo>
                    <a:pt x="175" y="306"/>
                  </a:lnTo>
                  <a:lnTo>
                    <a:pt x="173" y="306"/>
                  </a:lnTo>
                  <a:lnTo>
                    <a:pt x="170" y="302"/>
                  </a:lnTo>
                  <a:lnTo>
                    <a:pt x="169" y="301"/>
                  </a:lnTo>
                  <a:lnTo>
                    <a:pt x="165" y="297"/>
                  </a:lnTo>
                  <a:lnTo>
                    <a:pt x="162" y="297"/>
                  </a:lnTo>
                  <a:lnTo>
                    <a:pt x="161" y="296"/>
                  </a:lnTo>
                  <a:lnTo>
                    <a:pt x="161" y="295"/>
                  </a:lnTo>
                  <a:lnTo>
                    <a:pt x="160" y="294"/>
                  </a:lnTo>
                  <a:lnTo>
                    <a:pt x="157" y="294"/>
                  </a:lnTo>
                  <a:lnTo>
                    <a:pt x="157" y="295"/>
                  </a:lnTo>
                  <a:lnTo>
                    <a:pt x="156" y="295"/>
                  </a:lnTo>
                  <a:lnTo>
                    <a:pt x="155" y="296"/>
                  </a:lnTo>
                  <a:lnTo>
                    <a:pt x="155" y="297"/>
                  </a:lnTo>
                  <a:lnTo>
                    <a:pt x="154" y="297"/>
                  </a:lnTo>
                  <a:lnTo>
                    <a:pt x="154" y="301"/>
                  </a:lnTo>
                  <a:lnTo>
                    <a:pt x="155" y="301"/>
                  </a:lnTo>
                  <a:lnTo>
                    <a:pt x="155" y="302"/>
                  </a:lnTo>
                  <a:lnTo>
                    <a:pt x="156" y="304"/>
                  </a:lnTo>
                  <a:lnTo>
                    <a:pt x="156" y="306"/>
                  </a:lnTo>
                  <a:lnTo>
                    <a:pt x="157" y="307"/>
                  </a:lnTo>
                  <a:lnTo>
                    <a:pt x="157" y="310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4" y="304"/>
                  </a:lnTo>
                  <a:lnTo>
                    <a:pt x="153" y="304"/>
                  </a:lnTo>
                  <a:lnTo>
                    <a:pt x="153" y="302"/>
                  </a:lnTo>
                  <a:lnTo>
                    <a:pt x="150" y="300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4" y="290"/>
                  </a:lnTo>
                  <a:lnTo>
                    <a:pt x="144" y="284"/>
                  </a:lnTo>
                  <a:lnTo>
                    <a:pt x="145" y="283"/>
                  </a:lnTo>
                  <a:lnTo>
                    <a:pt x="147" y="283"/>
                  </a:lnTo>
                  <a:lnTo>
                    <a:pt x="147" y="282"/>
                  </a:lnTo>
                  <a:lnTo>
                    <a:pt x="148" y="283"/>
                  </a:lnTo>
                  <a:lnTo>
                    <a:pt x="148" y="284"/>
                  </a:lnTo>
                  <a:lnTo>
                    <a:pt x="149" y="284"/>
                  </a:lnTo>
                  <a:lnTo>
                    <a:pt x="149" y="289"/>
                  </a:lnTo>
                  <a:lnTo>
                    <a:pt x="150" y="290"/>
                  </a:lnTo>
                  <a:lnTo>
                    <a:pt x="150" y="291"/>
                  </a:lnTo>
                  <a:lnTo>
                    <a:pt x="151" y="291"/>
                  </a:lnTo>
                  <a:lnTo>
                    <a:pt x="153" y="290"/>
                  </a:lnTo>
                  <a:lnTo>
                    <a:pt x="153" y="289"/>
                  </a:lnTo>
                  <a:lnTo>
                    <a:pt x="151" y="287"/>
                  </a:lnTo>
                  <a:lnTo>
                    <a:pt x="150" y="285"/>
                  </a:lnTo>
                  <a:lnTo>
                    <a:pt x="150" y="279"/>
                  </a:lnTo>
                  <a:lnTo>
                    <a:pt x="151" y="278"/>
                  </a:lnTo>
                  <a:lnTo>
                    <a:pt x="151" y="273"/>
                  </a:lnTo>
                  <a:lnTo>
                    <a:pt x="153" y="273"/>
                  </a:lnTo>
                  <a:lnTo>
                    <a:pt x="157" y="269"/>
                  </a:lnTo>
                  <a:lnTo>
                    <a:pt x="157" y="266"/>
                  </a:lnTo>
                  <a:lnTo>
                    <a:pt x="159" y="264"/>
                  </a:lnTo>
                  <a:lnTo>
                    <a:pt x="159" y="260"/>
                  </a:lnTo>
                  <a:lnTo>
                    <a:pt x="161" y="258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4"/>
                  </a:lnTo>
                  <a:lnTo>
                    <a:pt x="163" y="252"/>
                  </a:lnTo>
                  <a:lnTo>
                    <a:pt x="167" y="251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60" y="236"/>
                  </a:lnTo>
                  <a:lnTo>
                    <a:pt x="155" y="232"/>
                  </a:lnTo>
                  <a:lnTo>
                    <a:pt x="157" y="229"/>
                  </a:lnTo>
                  <a:lnTo>
                    <a:pt x="157" y="223"/>
                  </a:lnTo>
                  <a:lnTo>
                    <a:pt x="156" y="220"/>
                  </a:lnTo>
                  <a:lnTo>
                    <a:pt x="156" y="216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1" y="212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73" y="216"/>
                  </a:lnTo>
                  <a:lnTo>
                    <a:pt x="174" y="215"/>
                  </a:lnTo>
                  <a:lnTo>
                    <a:pt x="169" y="214"/>
                  </a:lnTo>
                  <a:lnTo>
                    <a:pt x="168" y="214"/>
                  </a:lnTo>
                  <a:lnTo>
                    <a:pt x="166" y="212"/>
                  </a:lnTo>
                  <a:lnTo>
                    <a:pt x="162" y="209"/>
                  </a:lnTo>
                  <a:lnTo>
                    <a:pt x="161" y="209"/>
                  </a:lnTo>
                  <a:lnTo>
                    <a:pt x="161" y="208"/>
                  </a:lnTo>
                  <a:lnTo>
                    <a:pt x="160" y="206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6"/>
                  </a:lnTo>
                  <a:lnTo>
                    <a:pt x="161" y="209"/>
                  </a:lnTo>
                  <a:lnTo>
                    <a:pt x="161" y="211"/>
                  </a:lnTo>
                  <a:lnTo>
                    <a:pt x="159" y="211"/>
                  </a:lnTo>
                  <a:lnTo>
                    <a:pt x="157" y="210"/>
                  </a:lnTo>
                  <a:lnTo>
                    <a:pt x="157" y="205"/>
                  </a:lnTo>
                  <a:lnTo>
                    <a:pt x="162" y="196"/>
                  </a:lnTo>
                  <a:lnTo>
                    <a:pt x="162" y="195"/>
                  </a:lnTo>
                  <a:lnTo>
                    <a:pt x="161" y="196"/>
                  </a:lnTo>
                  <a:lnTo>
                    <a:pt x="159" y="201"/>
                  </a:lnTo>
                  <a:lnTo>
                    <a:pt x="159" y="202"/>
                  </a:lnTo>
                  <a:lnTo>
                    <a:pt x="157" y="202"/>
                  </a:lnTo>
                  <a:lnTo>
                    <a:pt x="157" y="197"/>
                  </a:lnTo>
                  <a:lnTo>
                    <a:pt x="155" y="197"/>
                  </a:lnTo>
                  <a:lnTo>
                    <a:pt x="156" y="198"/>
                  </a:lnTo>
                  <a:lnTo>
                    <a:pt x="156" y="211"/>
                  </a:lnTo>
                  <a:lnTo>
                    <a:pt x="155" y="210"/>
                  </a:lnTo>
                  <a:lnTo>
                    <a:pt x="154" y="210"/>
                  </a:lnTo>
                  <a:lnTo>
                    <a:pt x="156" y="212"/>
                  </a:lnTo>
                  <a:lnTo>
                    <a:pt x="155" y="214"/>
                  </a:lnTo>
                  <a:lnTo>
                    <a:pt x="155" y="215"/>
                  </a:lnTo>
                  <a:lnTo>
                    <a:pt x="154" y="216"/>
                  </a:lnTo>
                  <a:lnTo>
                    <a:pt x="154" y="218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0" y="218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8" y="210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8" y="215"/>
                  </a:lnTo>
                  <a:lnTo>
                    <a:pt x="149" y="216"/>
                  </a:lnTo>
                  <a:lnTo>
                    <a:pt x="148" y="217"/>
                  </a:lnTo>
                  <a:lnTo>
                    <a:pt x="144" y="215"/>
                  </a:lnTo>
                  <a:lnTo>
                    <a:pt x="144" y="212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2" y="218"/>
                  </a:lnTo>
                  <a:lnTo>
                    <a:pt x="143" y="220"/>
                  </a:lnTo>
                  <a:lnTo>
                    <a:pt x="143" y="222"/>
                  </a:lnTo>
                  <a:lnTo>
                    <a:pt x="141" y="221"/>
                  </a:lnTo>
                  <a:lnTo>
                    <a:pt x="140" y="221"/>
                  </a:lnTo>
                  <a:lnTo>
                    <a:pt x="138" y="218"/>
                  </a:lnTo>
                  <a:lnTo>
                    <a:pt x="138" y="217"/>
                  </a:lnTo>
                  <a:lnTo>
                    <a:pt x="137" y="217"/>
                  </a:lnTo>
                  <a:lnTo>
                    <a:pt x="137" y="215"/>
                  </a:lnTo>
                  <a:lnTo>
                    <a:pt x="138" y="215"/>
                  </a:lnTo>
                  <a:lnTo>
                    <a:pt x="138" y="212"/>
                  </a:lnTo>
                  <a:lnTo>
                    <a:pt x="137" y="210"/>
                  </a:lnTo>
                  <a:lnTo>
                    <a:pt x="138" y="209"/>
                  </a:lnTo>
                  <a:lnTo>
                    <a:pt x="143" y="201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51" y="192"/>
                  </a:lnTo>
                  <a:lnTo>
                    <a:pt x="153" y="192"/>
                  </a:lnTo>
                  <a:lnTo>
                    <a:pt x="155" y="191"/>
                  </a:lnTo>
                  <a:lnTo>
                    <a:pt x="155" y="190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3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42" y="201"/>
                  </a:lnTo>
                  <a:lnTo>
                    <a:pt x="138" y="205"/>
                  </a:lnTo>
                  <a:lnTo>
                    <a:pt x="137" y="205"/>
                  </a:lnTo>
                  <a:lnTo>
                    <a:pt x="137" y="208"/>
                  </a:lnTo>
                  <a:lnTo>
                    <a:pt x="136" y="209"/>
                  </a:lnTo>
                  <a:lnTo>
                    <a:pt x="134" y="209"/>
                  </a:lnTo>
                  <a:lnTo>
                    <a:pt x="132" y="214"/>
                  </a:lnTo>
                  <a:lnTo>
                    <a:pt x="134" y="214"/>
                  </a:lnTo>
                  <a:lnTo>
                    <a:pt x="135" y="215"/>
                  </a:lnTo>
                  <a:lnTo>
                    <a:pt x="135" y="218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7" y="222"/>
                  </a:lnTo>
                  <a:lnTo>
                    <a:pt x="138" y="224"/>
                  </a:lnTo>
                  <a:lnTo>
                    <a:pt x="138" y="227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4" y="230"/>
                  </a:lnTo>
                  <a:lnTo>
                    <a:pt x="134" y="232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31" y="239"/>
                  </a:lnTo>
                  <a:lnTo>
                    <a:pt x="132" y="240"/>
                  </a:lnTo>
                  <a:lnTo>
                    <a:pt x="132" y="241"/>
                  </a:lnTo>
                  <a:lnTo>
                    <a:pt x="131" y="242"/>
                  </a:lnTo>
                  <a:lnTo>
                    <a:pt x="131" y="245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3"/>
                  </a:lnTo>
                  <a:lnTo>
                    <a:pt x="129" y="254"/>
                  </a:lnTo>
                  <a:lnTo>
                    <a:pt x="130" y="255"/>
                  </a:lnTo>
                  <a:lnTo>
                    <a:pt x="130" y="258"/>
                  </a:lnTo>
                  <a:lnTo>
                    <a:pt x="129" y="260"/>
                  </a:lnTo>
                  <a:lnTo>
                    <a:pt x="128" y="260"/>
                  </a:lnTo>
                  <a:lnTo>
                    <a:pt x="126" y="261"/>
                  </a:lnTo>
                  <a:lnTo>
                    <a:pt x="123" y="261"/>
                  </a:lnTo>
                  <a:lnTo>
                    <a:pt x="122" y="263"/>
                  </a:lnTo>
                  <a:lnTo>
                    <a:pt x="119" y="263"/>
                  </a:lnTo>
                  <a:lnTo>
                    <a:pt x="119" y="261"/>
                  </a:lnTo>
                  <a:lnTo>
                    <a:pt x="118" y="258"/>
                  </a:lnTo>
                  <a:lnTo>
                    <a:pt x="118" y="254"/>
                  </a:lnTo>
                  <a:lnTo>
                    <a:pt x="119" y="254"/>
                  </a:lnTo>
                  <a:lnTo>
                    <a:pt x="122" y="252"/>
                  </a:lnTo>
                  <a:lnTo>
                    <a:pt x="122" y="241"/>
                  </a:lnTo>
                  <a:lnTo>
                    <a:pt x="123" y="240"/>
                  </a:lnTo>
                  <a:lnTo>
                    <a:pt x="124" y="236"/>
                  </a:lnTo>
                  <a:lnTo>
                    <a:pt x="124" y="235"/>
                  </a:lnTo>
                  <a:lnTo>
                    <a:pt x="123" y="234"/>
                  </a:lnTo>
                  <a:lnTo>
                    <a:pt x="125" y="233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9" y="227"/>
                  </a:lnTo>
                  <a:lnTo>
                    <a:pt x="131" y="226"/>
                  </a:lnTo>
                  <a:lnTo>
                    <a:pt x="132" y="223"/>
                  </a:lnTo>
                  <a:lnTo>
                    <a:pt x="132" y="221"/>
                  </a:lnTo>
                  <a:lnTo>
                    <a:pt x="129" y="226"/>
                  </a:lnTo>
                  <a:lnTo>
                    <a:pt x="126" y="228"/>
                  </a:lnTo>
                  <a:lnTo>
                    <a:pt x="126" y="227"/>
                  </a:lnTo>
                  <a:lnTo>
                    <a:pt x="125" y="226"/>
                  </a:lnTo>
                  <a:lnTo>
                    <a:pt x="124" y="226"/>
                  </a:lnTo>
                  <a:lnTo>
                    <a:pt x="124" y="221"/>
                  </a:lnTo>
                  <a:lnTo>
                    <a:pt x="125" y="218"/>
                  </a:lnTo>
                  <a:lnTo>
                    <a:pt x="126" y="217"/>
                  </a:lnTo>
                  <a:lnTo>
                    <a:pt x="126" y="216"/>
                  </a:lnTo>
                  <a:lnTo>
                    <a:pt x="128" y="216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25" y="217"/>
                  </a:lnTo>
                  <a:lnTo>
                    <a:pt x="124" y="217"/>
                  </a:lnTo>
                  <a:lnTo>
                    <a:pt x="124" y="218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8" y="209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8"/>
                  </a:lnTo>
                  <a:lnTo>
                    <a:pt x="125" y="208"/>
                  </a:lnTo>
                  <a:lnTo>
                    <a:pt x="125" y="209"/>
                  </a:lnTo>
                  <a:lnTo>
                    <a:pt x="124" y="211"/>
                  </a:lnTo>
                  <a:lnTo>
                    <a:pt x="124" y="214"/>
                  </a:lnTo>
                  <a:lnTo>
                    <a:pt x="123" y="215"/>
                  </a:lnTo>
                  <a:lnTo>
                    <a:pt x="122" y="214"/>
                  </a:lnTo>
                  <a:lnTo>
                    <a:pt x="123" y="214"/>
                  </a:lnTo>
                  <a:lnTo>
                    <a:pt x="123" y="211"/>
                  </a:lnTo>
                  <a:lnTo>
                    <a:pt x="124" y="208"/>
                  </a:lnTo>
                  <a:lnTo>
                    <a:pt x="128" y="203"/>
                  </a:lnTo>
                  <a:lnTo>
                    <a:pt x="130" y="203"/>
                  </a:lnTo>
                  <a:lnTo>
                    <a:pt x="129" y="202"/>
                  </a:lnTo>
                  <a:lnTo>
                    <a:pt x="129" y="199"/>
                  </a:lnTo>
                  <a:lnTo>
                    <a:pt x="130" y="197"/>
                  </a:lnTo>
                  <a:lnTo>
                    <a:pt x="130" y="196"/>
                  </a:lnTo>
                  <a:lnTo>
                    <a:pt x="129" y="196"/>
                  </a:lnTo>
                  <a:lnTo>
                    <a:pt x="129" y="197"/>
                  </a:lnTo>
                  <a:lnTo>
                    <a:pt x="126" y="199"/>
                  </a:lnTo>
                  <a:lnTo>
                    <a:pt x="126" y="198"/>
                  </a:lnTo>
                  <a:lnTo>
                    <a:pt x="128" y="196"/>
                  </a:lnTo>
                  <a:lnTo>
                    <a:pt x="128" y="195"/>
                  </a:lnTo>
                  <a:lnTo>
                    <a:pt x="129" y="193"/>
                  </a:lnTo>
                  <a:lnTo>
                    <a:pt x="129" y="192"/>
                  </a:lnTo>
                  <a:lnTo>
                    <a:pt x="130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29" y="190"/>
                  </a:lnTo>
                  <a:lnTo>
                    <a:pt x="128" y="191"/>
                  </a:lnTo>
                  <a:lnTo>
                    <a:pt x="126" y="190"/>
                  </a:lnTo>
                  <a:lnTo>
                    <a:pt x="128" y="187"/>
                  </a:lnTo>
                  <a:lnTo>
                    <a:pt x="128" y="186"/>
                  </a:lnTo>
                  <a:lnTo>
                    <a:pt x="126" y="186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29" y="184"/>
                  </a:lnTo>
                  <a:lnTo>
                    <a:pt x="129" y="183"/>
                  </a:lnTo>
                  <a:lnTo>
                    <a:pt x="130" y="184"/>
                  </a:lnTo>
                  <a:lnTo>
                    <a:pt x="131" y="184"/>
                  </a:lnTo>
                  <a:lnTo>
                    <a:pt x="134" y="183"/>
                  </a:lnTo>
                  <a:lnTo>
                    <a:pt x="129" y="183"/>
                  </a:lnTo>
                  <a:lnTo>
                    <a:pt x="130" y="180"/>
                  </a:lnTo>
                  <a:lnTo>
                    <a:pt x="130" y="179"/>
                  </a:lnTo>
                  <a:lnTo>
                    <a:pt x="132" y="179"/>
                  </a:lnTo>
                  <a:lnTo>
                    <a:pt x="131" y="178"/>
                  </a:lnTo>
                  <a:lnTo>
                    <a:pt x="134" y="175"/>
                  </a:lnTo>
                  <a:lnTo>
                    <a:pt x="138" y="175"/>
                  </a:lnTo>
                  <a:lnTo>
                    <a:pt x="142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8" y="167"/>
                  </a:lnTo>
                  <a:lnTo>
                    <a:pt x="148" y="168"/>
                  </a:lnTo>
                  <a:lnTo>
                    <a:pt x="147" y="171"/>
                  </a:lnTo>
                  <a:lnTo>
                    <a:pt x="145" y="172"/>
                  </a:lnTo>
                  <a:lnTo>
                    <a:pt x="145" y="173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5"/>
                  </a:lnTo>
                  <a:lnTo>
                    <a:pt x="137" y="174"/>
                  </a:lnTo>
                  <a:lnTo>
                    <a:pt x="136" y="175"/>
                  </a:lnTo>
                  <a:lnTo>
                    <a:pt x="136" y="174"/>
                  </a:lnTo>
                  <a:lnTo>
                    <a:pt x="135" y="172"/>
                  </a:lnTo>
                  <a:lnTo>
                    <a:pt x="134" y="172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4" y="169"/>
                  </a:lnTo>
                  <a:lnTo>
                    <a:pt x="135" y="169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40" y="168"/>
                  </a:lnTo>
                  <a:lnTo>
                    <a:pt x="137" y="168"/>
                  </a:lnTo>
                  <a:lnTo>
                    <a:pt x="137" y="169"/>
                  </a:lnTo>
                  <a:lnTo>
                    <a:pt x="136" y="169"/>
                  </a:lnTo>
                  <a:lnTo>
                    <a:pt x="135" y="168"/>
                  </a:lnTo>
                  <a:lnTo>
                    <a:pt x="135" y="167"/>
                  </a:lnTo>
                  <a:lnTo>
                    <a:pt x="136" y="167"/>
                  </a:lnTo>
                  <a:lnTo>
                    <a:pt x="136" y="166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38" y="160"/>
                  </a:lnTo>
                  <a:lnTo>
                    <a:pt x="140" y="159"/>
                  </a:lnTo>
                  <a:lnTo>
                    <a:pt x="142" y="159"/>
                  </a:lnTo>
                  <a:lnTo>
                    <a:pt x="143" y="158"/>
                  </a:lnTo>
                  <a:lnTo>
                    <a:pt x="147" y="158"/>
                  </a:lnTo>
                  <a:lnTo>
                    <a:pt x="148" y="156"/>
                  </a:lnTo>
                  <a:lnTo>
                    <a:pt x="151" y="156"/>
                  </a:lnTo>
                  <a:lnTo>
                    <a:pt x="153" y="155"/>
                  </a:lnTo>
                  <a:lnTo>
                    <a:pt x="145" y="156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4" y="149"/>
                  </a:lnTo>
                  <a:lnTo>
                    <a:pt x="144" y="150"/>
                  </a:lnTo>
                  <a:lnTo>
                    <a:pt x="143" y="152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7" y="158"/>
                  </a:lnTo>
                  <a:lnTo>
                    <a:pt x="137" y="159"/>
                  </a:lnTo>
                  <a:lnTo>
                    <a:pt x="136" y="160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4" y="162"/>
                  </a:lnTo>
                  <a:lnTo>
                    <a:pt x="132" y="162"/>
                  </a:lnTo>
                  <a:lnTo>
                    <a:pt x="131" y="163"/>
                  </a:lnTo>
                  <a:lnTo>
                    <a:pt x="130" y="166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18" y="168"/>
                  </a:lnTo>
                  <a:lnTo>
                    <a:pt x="116" y="168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7" y="162"/>
                  </a:lnTo>
                  <a:lnTo>
                    <a:pt x="117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20" y="156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0" y="155"/>
                  </a:lnTo>
                  <a:lnTo>
                    <a:pt x="116" y="158"/>
                  </a:lnTo>
                  <a:lnTo>
                    <a:pt x="114" y="159"/>
                  </a:lnTo>
                  <a:lnTo>
                    <a:pt x="113" y="159"/>
                  </a:lnTo>
                  <a:lnTo>
                    <a:pt x="112" y="158"/>
                  </a:lnTo>
                  <a:lnTo>
                    <a:pt x="109" y="158"/>
                  </a:lnTo>
                  <a:lnTo>
                    <a:pt x="106" y="156"/>
                  </a:lnTo>
                  <a:lnTo>
                    <a:pt x="105" y="156"/>
                  </a:lnTo>
                  <a:lnTo>
                    <a:pt x="103" y="159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101" y="153"/>
                  </a:lnTo>
                  <a:lnTo>
                    <a:pt x="103" y="153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1" y="150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6" y="153"/>
                  </a:lnTo>
                  <a:lnTo>
                    <a:pt x="116" y="150"/>
                  </a:lnTo>
                  <a:lnTo>
                    <a:pt x="117" y="150"/>
                  </a:lnTo>
                  <a:lnTo>
                    <a:pt x="117" y="149"/>
                  </a:lnTo>
                  <a:lnTo>
                    <a:pt x="118" y="149"/>
                  </a:lnTo>
                  <a:lnTo>
                    <a:pt x="120" y="150"/>
                  </a:lnTo>
                  <a:lnTo>
                    <a:pt x="119" y="149"/>
                  </a:lnTo>
                  <a:lnTo>
                    <a:pt x="118" y="149"/>
                  </a:lnTo>
                  <a:lnTo>
                    <a:pt x="117" y="148"/>
                  </a:lnTo>
                  <a:lnTo>
                    <a:pt x="116" y="148"/>
                  </a:lnTo>
                  <a:lnTo>
                    <a:pt x="116" y="147"/>
                  </a:lnTo>
                  <a:lnTo>
                    <a:pt x="117" y="146"/>
                  </a:lnTo>
                  <a:lnTo>
                    <a:pt x="120" y="146"/>
                  </a:lnTo>
                  <a:lnTo>
                    <a:pt x="123" y="144"/>
                  </a:lnTo>
                  <a:lnTo>
                    <a:pt x="124" y="143"/>
                  </a:lnTo>
                  <a:lnTo>
                    <a:pt x="122" y="143"/>
                  </a:lnTo>
                  <a:lnTo>
                    <a:pt x="122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20" y="142"/>
                  </a:lnTo>
                  <a:lnTo>
                    <a:pt x="119" y="141"/>
                  </a:lnTo>
                  <a:lnTo>
                    <a:pt x="114" y="142"/>
                  </a:lnTo>
                  <a:lnTo>
                    <a:pt x="113" y="142"/>
                  </a:lnTo>
                  <a:lnTo>
                    <a:pt x="114" y="141"/>
                  </a:lnTo>
                  <a:lnTo>
                    <a:pt x="116" y="141"/>
                  </a:lnTo>
                  <a:lnTo>
                    <a:pt x="114" y="140"/>
                  </a:lnTo>
                  <a:lnTo>
                    <a:pt x="116" y="138"/>
                  </a:lnTo>
                  <a:lnTo>
                    <a:pt x="116" y="137"/>
                  </a:lnTo>
                  <a:lnTo>
                    <a:pt x="117" y="135"/>
                  </a:lnTo>
                  <a:lnTo>
                    <a:pt x="117" y="134"/>
                  </a:lnTo>
                  <a:lnTo>
                    <a:pt x="119" y="131"/>
                  </a:lnTo>
                  <a:lnTo>
                    <a:pt x="122" y="131"/>
                  </a:lnTo>
                  <a:lnTo>
                    <a:pt x="122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3" y="132"/>
                  </a:lnTo>
                  <a:lnTo>
                    <a:pt x="123" y="130"/>
                  </a:lnTo>
                  <a:lnTo>
                    <a:pt x="119" y="130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9" y="128"/>
                  </a:lnTo>
                  <a:lnTo>
                    <a:pt x="120" y="125"/>
                  </a:lnTo>
                  <a:lnTo>
                    <a:pt x="122" y="124"/>
                  </a:lnTo>
                  <a:lnTo>
                    <a:pt x="124" y="124"/>
                  </a:lnTo>
                  <a:lnTo>
                    <a:pt x="125" y="123"/>
                  </a:lnTo>
                  <a:lnTo>
                    <a:pt x="125" y="124"/>
                  </a:lnTo>
                  <a:lnTo>
                    <a:pt x="128" y="125"/>
                  </a:lnTo>
                  <a:lnTo>
                    <a:pt x="129" y="125"/>
                  </a:lnTo>
                  <a:lnTo>
                    <a:pt x="128" y="123"/>
                  </a:lnTo>
                  <a:lnTo>
                    <a:pt x="124" y="122"/>
                  </a:lnTo>
                  <a:lnTo>
                    <a:pt x="123" y="120"/>
                  </a:lnTo>
                  <a:lnTo>
                    <a:pt x="125" y="118"/>
                  </a:lnTo>
                  <a:lnTo>
                    <a:pt x="125" y="116"/>
                  </a:lnTo>
                  <a:lnTo>
                    <a:pt x="126" y="113"/>
                  </a:lnTo>
                  <a:lnTo>
                    <a:pt x="128" y="112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2" y="115"/>
                  </a:lnTo>
                  <a:lnTo>
                    <a:pt x="132" y="113"/>
                  </a:lnTo>
                  <a:lnTo>
                    <a:pt x="131" y="112"/>
                  </a:lnTo>
                  <a:lnTo>
                    <a:pt x="131" y="111"/>
                  </a:lnTo>
                  <a:lnTo>
                    <a:pt x="134" y="109"/>
                  </a:lnTo>
                  <a:lnTo>
                    <a:pt x="131" y="109"/>
                  </a:lnTo>
                  <a:lnTo>
                    <a:pt x="131" y="110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28" y="112"/>
                  </a:lnTo>
                  <a:lnTo>
                    <a:pt x="126" y="112"/>
                  </a:lnTo>
                  <a:lnTo>
                    <a:pt x="125" y="111"/>
                  </a:lnTo>
                  <a:lnTo>
                    <a:pt x="122" y="111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4" y="106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6"/>
                  </a:lnTo>
                  <a:lnTo>
                    <a:pt x="131" y="105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29" y="104"/>
                  </a:lnTo>
                  <a:lnTo>
                    <a:pt x="129" y="105"/>
                  </a:lnTo>
                  <a:lnTo>
                    <a:pt x="126" y="105"/>
                  </a:lnTo>
                  <a:lnTo>
                    <a:pt x="125" y="104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5" y="101"/>
                  </a:lnTo>
                  <a:lnTo>
                    <a:pt x="122" y="105"/>
                  </a:lnTo>
                  <a:lnTo>
                    <a:pt x="122" y="106"/>
                  </a:lnTo>
                  <a:lnTo>
                    <a:pt x="118" y="106"/>
                  </a:lnTo>
                  <a:lnTo>
                    <a:pt x="117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7" y="101"/>
                  </a:lnTo>
                  <a:lnTo>
                    <a:pt x="117" y="99"/>
                  </a:lnTo>
                  <a:lnTo>
                    <a:pt x="116" y="98"/>
                  </a:lnTo>
                  <a:lnTo>
                    <a:pt x="116" y="89"/>
                  </a:lnTo>
                  <a:lnTo>
                    <a:pt x="117" y="89"/>
                  </a:lnTo>
                  <a:lnTo>
                    <a:pt x="117" y="88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24" y="92"/>
                  </a:lnTo>
                  <a:lnTo>
                    <a:pt x="130" y="92"/>
                  </a:lnTo>
                  <a:lnTo>
                    <a:pt x="130" y="91"/>
                  </a:lnTo>
                  <a:lnTo>
                    <a:pt x="129" y="89"/>
                  </a:lnTo>
                  <a:lnTo>
                    <a:pt x="125" y="89"/>
                  </a:lnTo>
                  <a:lnTo>
                    <a:pt x="124" y="91"/>
                  </a:lnTo>
                  <a:lnTo>
                    <a:pt x="123" y="89"/>
                  </a:lnTo>
                  <a:lnTo>
                    <a:pt x="123" y="88"/>
                  </a:lnTo>
                  <a:lnTo>
                    <a:pt x="122" y="88"/>
                  </a:lnTo>
                  <a:lnTo>
                    <a:pt x="122" y="87"/>
                  </a:lnTo>
                  <a:lnTo>
                    <a:pt x="120" y="85"/>
                  </a:lnTo>
                  <a:lnTo>
                    <a:pt x="119" y="83"/>
                  </a:lnTo>
                  <a:lnTo>
                    <a:pt x="118" y="83"/>
                  </a:lnTo>
                  <a:lnTo>
                    <a:pt x="118" y="81"/>
                  </a:lnTo>
                  <a:lnTo>
                    <a:pt x="119" y="80"/>
                  </a:lnTo>
                  <a:lnTo>
                    <a:pt x="118" y="80"/>
                  </a:lnTo>
                  <a:lnTo>
                    <a:pt x="118" y="79"/>
                  </a:lnTo>
                  <a:lnTo>
                    <a:pt x="120" y="77"/>
                  </a:lnTo>
                  <a:lnTo>
                    <a:pt x="123" y="80"/>
                  </a:lnTo>
                  <a:lnTo>
                    <a:pt x="123" y="79"/>
                  </a:lnTo>
                  <a:lnTo>
                    <a:pt x="124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2" y="76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3" y="66"/>
                  </a:lnTo>
                  <a:lnTo>
                    <a:pt x="124" y="66"/>
                  </a:lnTo>
                  <a:lnTo>
                    <a:pt x="123" y="67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28" y="68"/>
                  </a:lnTo>
                  <a:lnTo>
                    <a:pt x="124" y="64"/>
                  </a:lnTo>
                  <a:lnTo>
                    <a:pt x="125" y="63"/>
                  </a:lnTo>
                  <a:lnTo>
                    <a:pt x="124" y="63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8" y="62"/>
                  </a:lnTo>
                  <a:lnTo>
                    <a:pt x="129" y="62"/>
                  </a:lnTo>
                  <a:lnTo>
                    <a:pt x="129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40" y="66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36" y="62"/>
                  </a:lnTo>
                  <a:lnTo>
                    <a:pt x="136" y="61"/>
                  </a:lnTo>
                  <a:lnTo>
                    <a:pt x="137" y="60"/>
                  </a:lnTo>
                  <a:lnTo>
                    <a:pt x="138" y="62"/>
                  </a:lnTo>
                  <a:lnTo>
                    <a:pt x="143" y="62"/>
                  </a:lnTo>
                  <a:lnTo>
                    <a:pt x="143" y="63"/>
                  </a:lnTo>
                  <a:lnTo>
                    <a:pt x="145" y="64"/>
                  </a:lnTo>
                  <a:lnTo>
                    <a:pt x="147" y="66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67"/>
                  </a:lnTo>
                  <a:lnTo>
                    <a:pt x="143" y="61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3" y="58"/>
                  </a:lnTo>
                  <a:lnTo>
                    <a:pt x="143" y="57"/>
                  </a:lnTo>
                  <a:lnTo>
                    <a:pt x="141" y="57"/>
                  </a:lnTo>
                  <a:lnTo>
                    <a:pt x="140" y="56"/>
                  </a:lnTo>
                  <a:lnTo>
                    <a:pt x="138" y="54"/>
                  </a:lnTo>
                  <a:lnTo>
                    <a:pt x="137" y="54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5" y="51"/>
                  </a:lnTo>
                  <a:lnTo>
                    <a:pt x="135" y="50"/>
                  </a:lnTo>
                  <a:lnTo>
                    <a:pt x="134" y="48"/>
                  </a:lnTo>
                  <a:lnTo>
                    <a:pt x="134" y="46"/>
                  </a:lnTo>
                  <a:lnTo>
                    <a:pt x="136" y="48"/>
                  </a:lnTo>
                  <a:lnTo>
                    <a:pt x="137" y="50"/>
                  </a:lnTo>
                  <a:lnTo>
                    <a:pt x="137" y="49"/>
                  </a:lnTo>
                  <a:lnTo>
                    <a:pt x="140" y="49"/>
                  </a:lnTo>
                  <a:lnTo>
                    <a:pt x="141" y="48"/>
                  </a:lnTo>
                  <a:lnTo>
                    <a:pt x="141" y="46"/>
                  </a:lnTo>
                  <a:lnTo>
                    <a:pt x="140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0" y="44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7" y="38"/>
                  </a:lnTo>
                  <a:lnTo>
                    <a:pt x="136" y="36"/>
                  </a:lnTo>
                  <a:lnTo>
                    <a:pt x="136" y="33"/>
                  </a:lnTo>
                  <a:lnTo>
                    <a:pt x="138" y="36"/>
                  </a:lnTo>
                  <a:lnTo>
                    <a:pt x="141" y="36"/>
                  </a:lnTo>
                  <a:lnTo>
                    <a:pt x="143" y="33"/>
                  </a:lnTo>
                  <a:lnTo>
                    <a:pt x="144" y="34"/>
                  </a:lnTo>
                  <a:lnTo>
                    <a:pt x="145" y="34"/>
                  </a:lnTo>
                  <a:lnTo>
                    <a:pt x="145" y="33"/>
                  </a:lnTo>
                  <a:lnTo>
                    <a:pt x="148" y="33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55" y="34"/>
                  </a:lnTo>
                  <a:lnTo>
                    <a:pt x="155" y="33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7" y="31"/>
                  </a:lnTo>
                  <a:lnTo>
                    <a:pt x="147" y="30"/>
                  </a:lnTo>
                  <a:lnTo>
                    <a:pt x="145" y="29"/>
                  </a:lnTo>
                  <a:lnTo>
                    <a:pt x="145" y="27"/>
                  </a:lnTo>
                  <a:lnTo>
                    <a:pt x="144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21"/>
                  </a:lnTo>
                  <a:lnTo>
                    <a:pt x="147" y="23"/>
                  </a:lnTo>
                  <a:lnTo>
                    <a:pt x="149" y="24"/>
                  </a:lnTo>
                  <a:lnTo>
                    <a:pt x="151" y="24"/>
                  </a:lnTo>
                  <a:lnTo>
                    <a:pt x="150" y="23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50" y="19"/>
                  </a:lnTo>
                  <a:lnTo>
                    <a:pt x="151" y="19"/>
                  </a:lnTo>
                  <a:lnTo>
                    <a:pt x="148" y="15"/>
                  </a:lnTo>
                  <a:lnTo>
                    <a:pt x="148" y="13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0" y="13"/>
                  </a:lnTo>
                  <a:lnTo>
                    <a:pt x="161" y="12"/>
                  </a:lnTo>
                  <a:lnTo>
                    <a:pt x="161" y="8"/>
                  </a:lnTo>
                  <a:lnTo>
                    <a:pt x="162" y="7"/>
                  </a:lnTo>
                  <a:lnTo>
                    <a:pt x="161" y="6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4"/>
                  </a:lnTo>
                  <a:lnTo>
                    <a:pt x="163" y="17"/>
                  </a:lnTo>
                  <a:lnTo>
                    <a:pt x="162" y="18"/>
                  </a:lnTo>
                  <a:lnTo>
                    <a:pt x="162" y="19"/>
                  </a:lnTo>
                  <a:lnTo>
                    <a:pt x="163" y="19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7" y="14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73" y="8"/>
                  </a:lnTo>
                  <a:lnTo>
                    <a:pt x="174" y="9"/>
                  </a:lnTo>
                  <a:lnTo>
                    <a:pt x="176" y="11"/>
                  </a:lnTo>
                  <a:lnTo>
                    <a:pt x="176" y="13"/>
                  </a:lnTo>
                  <a:lnTo>
                    <a:pt x="174" y="15"/>
                  </a:lnTo>
                  <a:lnTo>
                    <a:pt x="174" y="17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6" y="17"/>
                  </a:lnTo>
                  <a:lnTo>
                    <a:pt x="176" y="14"/>
                  </a:lnTo>
                  <a:lnTo>
                    <a:pt x="178" y="13"/>
                  </a:lnTo>
                  <a:lnTo>
                    <a:pt x="180" y="12"/>
                  </a:lnTo>
                  <a:lnTo>
                    <a:pt x="181" y="11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2"/>
                  </a:lnTo>
                  <a:lnTo>
                    <a:pt x="185" y="12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2" y="7"/>
                  </a:lnTo>
                  <a:lnTo>
                    <a:pt x="193" y="7"/>
                  </a:lnTo>
                  <a:lnTo>
                    <a:pt x="194" y="8"/>
                  </a:lnTo>
                  <a:lnTo>
                    <a:pt x="194" y="9"/>
                  </a:lnTo>
                  <a:lnTo>
                    <a:pt x="196" y="8"/>
                  </a:lnTo>
                  <a:lnTo>
                    <a:pt x="199" y="9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09" y="5"/>
                  </a:lnTo>
                  <a:lnTo>
                    <a:pt x="213" y="5"/>
                  </a:lnTo>
                  <a:lnTo>
                    <a:pt x="213" y="7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7"/>
                  </a:lnTo>
                  <a:lnTo>
                    <a:pt x="221" y="7"/>
                  </a:lnTo>
                  <a:lnTo>
                    <a:pt x="222" y="5"/>
                  </a:lnTo>
                  <a:lnTo>
                    <a:pt x="221" y="5"/>
                  </a:lnTo>
                  <a:lnTo>
                    <a:pt x="221" y="3"/>
                  </a:lnTo>
                  <a:lnTo>
                    <a:pt x="219" y="3"/>
                  </a:lnTo>
                  <a:lnTo>
                    <a:pt x="219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2586453" y="2998780"/>
              <a:ext cx="179388" cy="282575"/>
            </a:xfrm>
            <a:custGeom>
              <a:avLst/>
              <a:gdLst/>
              <a:ahLst/>
              <a:cxnLst>
                <a:cxn ang="0">
                  <a:pos x="22" y="171"/>
                </a:cxn>
                <a:cxn ang="0">
                  <a:pos x="17" y="170"/>
                </a:cxn>
                <a:cxn ang="0">
                  <a:pos x="11" y="171"/>
                </a:cxn>
                <a:cxn ang="0">
                  <a:pos x="0" y="164"/>
                </a:cxn>
                <a:cxn ang="0">
                  <a:pos x="32" y="147"/>
                </a:cxn>
                <a:cxn ang="0">
                  <a:pos x="16" y="153"/>
                </a:cxn>
                <a:cxn ang="0">
                  <a:pos x="23" y="158"/>
                </a:cxn>
                <a:cxn ang="0">
                  <a:pos x="26" y="159"/>
                </a:cxn>
                <a:cxn ang="0">
                  <a:pos x="28" y="163"/>
                </a:cxn>
                <a:cxn ang="0">
                  <a:pos x="17" y="160"/>
                </a:cxn>
                <a:cxn ang="0">
                  <a:pos x="9" y="157"/>
                </a:cxn>
                <a:cxn ang="0">
                  <a:pos x="4" y="158"/>
                </a:cxn>
                <a:cxn ang="0">
                  <a:pos x="37" y="146"/>
                </a:cxn>
                <a:cxn ang="0">
                  <a:pos x="35" y="145"/>
                </a:cxn>
                <a:cxn ang="0">
                  <a:pos x="19" y="145"/>
                </a:cxn>
                <a:cxn ang="0">
                  <a:pos x="29" y="136"/>
                </a:cxn>
                <a:cxn ang="0">
                  <a:pos x="26" y="142"/>
                </a:cxn>
                <a:cxn ang="0">
                  <a:pos x="23" y="135"/>
                </a:cxn>
                <a:cxn ang="0">
                  <a:pos x="36" y="138"/>
                </a:cxn>
                <a:cxn ang="0">
                  <a:pos x="34" y="136"/>
                </a:cxn>
                <a:cxn ang="0">
                  <a:pos x="38" y="130"/>
                </a:cxn>
                <a:cxn ang="0">
                  <a:pos x="16" y="129"/>
                </a:cxn>
                <a:cxn ang="0">
                  <a:pos x="24" y="134"/>
                </a:cxn>
                <a:cxn ang="0">
                  <a:pos x="17" y="132"/>
                </a:cxn>
                <a:cxn ang="0">
                  <a:pos x="75" y="114"/>
                </a:cxn>
                <a:cxn ang="0">
                  <a:pos x="88" y="64"/>
                </a:cxn>
                <a:cxn ang="0">
                  <a:pos x="100" y="59"/>
                </a:cxn>
                <a:cxn ang="0">
                  <a:pos x="105" y="42"/>
                </a:cxn>
                <a:cxn ang="0">
                  <a:pos x="111" y="19"/>
                </a:cxn>
                <a:cxn ang="0">
                  <a:pos x="106" y="23"/>
                </a:cxn>
                <a:cxn ang="0">
                  <a:pos x="90" y="29"/>
                </a:cxn>
                <a:cxn ang="0">
                  <a:pos x="87" y="39"/>
                </a:cxn>
                <a:cxn ang="0">
                  <a:pos x="93" y="31"/>
                </a:cxn>
                <a:cxn ang="0">
                  <a:pos x="93" y="39"/>
                </a:cxn>
                <a:cxn ang="0">
                  <a:pos x="101" y="35"/>
                </a:cxn>
                <a:cxn ang="0">
                  <a:pos x="97" y="45"/>
                </a:cxn>
                <a:cxn ang="0">
                  <a:pos x="96" y="49"/>
                </a:cxn>
                <a:cxn ang="0">
                  <a:pos x="94" y="58"/>
                </a:cxn>
                <a:cxn ang="0">
                  <a:pos x="94" y="64"/>
                </a:cxn>
                <a:cxn ang="0">
                  <a:pos x="94" y="73"/>
                </a:cxn>
                <a:cxn ang="0">
                  <a:pos x="92" y="84"/>
                </a:cxn>
                <a:cxn ang="0">
                  <a:pos x="90" y="77"/>
                </a:cxn>
                <a:cxn ang="0">
                  <a:pos x="92" y="64"/>
                </a:cxn>
                <a:cxn ang="0">
                  <a:pos x="92" y="53"/>
                </a:cxn>
                <a:cxn ang="0">
                  <a:pos x="87" y="53"/>
                </a:cxn>
                <a:cxn ang="0">
                  <a:pos x="84" y="60"/>
                </a:cxn>
                <a:cxn ang="0">
                  <a:pos x="81" y="52"/>
                </a:cxn>
                <a:cxn ang="0">
                  <a:pos x="75" y="47"/>
                </a:cxn>
                <a:cxn ang="0">
                  <a:pos x="82" y="46"/>
                </a:cxn>
                <a:cxn ang="0">
                  <a:pos x="88" y="43"/>
                </a:cxn>
                <a:cxn ang="0">
                  <a:pos x="85" y="34"/>
                </a:cxn>
                <a:cxn ang="0">
                  <a:pos x="78" y="33"/>
                </a:cxn>
                <a:cxn ang="0">
                  <a:pos x="86" y="29"/>
                </a:cxn>
                <a:cxn ang="0">
                  <a:pos x="87" y="21"/>
                </a:cxn>
                <a:cxn ang="0">
                  <a:pos x="104" y="13"/>
                </a:cxn>
                <a:cxn ang="0">
                  <a:pos x="101" y="18"/>
                </a:cxn>
                <a:cxn ang="0">
                  <a:pos x="99" y="30"/>
                </a:cxn>
                <a:cxn ang="0">
                  <a:pos x="97" y="17"/>
                </a:cxn>
                <a:cxn ang="0">
                  <a:pos x="107" y="5"/>
                </a:cxn>
                <a:cxn ang="0">
                  <a:pos x="113" y="4"/>
                </a:cxn>
                <a:cxn ang="0">
                  <a:pos x="105" y="15"/>
                </a:cxn>
                <a:cxn ang="0">
                  <a:pos x="106" y="4"/>
                </a:cxn>
              </a:cxnLst>
              <a:rect l="0" t="0" r="r" b="b"/>
              <a:pathLst>
                <a:path w="113" h="178">
                  <a:moveTo>
                    <a:pt x="12" y="171"/>
                  </a:moveTo>
                  <a:lnTo>
                    <a:pt x="13" y="172"/>
                  </a:lnTo>
                  <a:lnTo>
                    <a:pt x="12" y="173"/>
                  </a:lnTo>
                  <a:lnTo>
                    <a:pt x="10" y="173"/>
                  </a:lnTo>
                  <a:lnTo>
                    <a:pt x="12" y="171"/>
                  </a:lnTo>
                  <a:close/>
                  <a:moveTo>
                    <a:pt x="20" y="169"/>
                  </a:moveTo>
                  <a:lnTo>
                    <a:pt x="23" y="169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2" y="177"/>
                  </a:lnTo>
                  <a:lnTo>
                    <a:pt x="20" y="178"/>
                  </a:lnTo>
                  <a:lnTo>
                    <a:pt x="19" y="176"/>
                  </a:lnTo>
                  <a:lnTo>
                    <a:pt x="19" y="173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19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8" y="170"/>
                  </a:lnTo>
                  <a:lnTo>
                    <a:pt x="20" y="169"/>
                  </a:lnTo>
                  <a:close/>
                  <a:moveTo>
                    <a:pt x="4" y="162"/>
                  </a:moveTo>
                  <a:lnTo>
                    <a:pt x="6" y="164"/>
                  </a:lnTo>
                  <a:lnTo>
                    <a:pt x="9" y="164"/>
                  </a:lnTo>
                  <a:lnTo>
                    <a:pt x="10" y="168"/>
                  </a:lnTo>
                  <a:lnTo>
                    <a:pt x="10" y="169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3" y="168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4" y="162"/>
                  </a:lnTo>
                  <a:close/>
                  <a:moveTo>
                    <a:pt x="32" y="147"/>
                  </a:moveTo>
                  <a:lnTo>
                    <a:pt x="34" y="147"/>
                  </a:lnTo>
                  <a:lnTo>
                    <a:pt x="34" y="148"/>
                  </a:lnTo>
                  <a:lnTo>
                    <a:pt x="32" y="150"/>
                  </a:lnTo>
                  <a:lnTo>
                    <a:pt x="31" y="148"/>
                  </a:lnTo>
                  <a:lnTo>
                    <a:pt x="32" y="147"/>
                  </a:lnTo>
                  <a:close/>
                  <a:moveTo>
                    <a:pt x="6" y="144"/>
                  </a:moveTo>
                  <a:lnTo>
                    <a:pt x="11" y="144"/>
                  </a:lnTo>
                  <a:lnTo>
                    <a:pt x="13" y="146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8" y="150"/>
                  </a:lnTo>
                  <a:lnTo>
                    <a:pt x="18" y="151"/>
                  </a:lnTo>
                  <a:lnTo>
                    <a:pt x="16" y="152"/>
                  </a:lnTo>
                  <a:lnTo>
                    <a:pt x="16" y="153"/>
                  </a:lnTo>
                  <a:lnTo>
                    <a:pt x="13" y="156"/>
                  </a:lnTo>
                  <a:lnTo>
                    <a:pt x="14" y="157"/>
                  </a:lnTo>
                  <a:lnTo>
                    <a:pt x="17" y="157"/>
                  </a:lnTo>
                  <a:lnTo>
                    <a:pt x="17" y="156"/>
                  </a:lnTo>
                  <a:lnTo>
                    <a:pt x="18" y="154"/>
                  </a:lnTo>
                  <a:lnTo>
                    <a:pt x="19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5" y="158"/>
                  </a:lnTo>
                  <a:lnTo>
                    <a:pt x="25" y="157"/>
                  </a:lnTo>
                  <a:lnTo>
                    <a:pt x="28" y="157"/>
                  </a:lnTo>
                  <a:lnTo>
                    <a:pt x="28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26" y="159"/>
                  </a:lnTo>
                  <a:lnTo>
                    <a:pt x="28" y="159"/>
                  </a:lnTo>
                  <a:lnTo>
                    <a:pt x="29" y="158"/>
                  </a:lnTo>
                  <a:lnTo>
                    <a:pt x="30" y="158"/>
                  </a:lnTo>
                  <a:lnTo>
                    <a:pt x="30" y="159"/>
                  </a:lnTo>
                  <a:lnTo>
                    <a:pt x="31" y="159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3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5" y="165"/>
                  </a:lnTo>
                  <a:lnTo>
                    <a:pt x="22" y="164"/>
                  </a:lnTo>
                  <a:lnTo>
                    <a:pt x="20" y="163"/>
                  </a:lnTo>
                  <a:lnTo>
                    <a:pt x="19" y="160"/>
                  </a:lnTo>
                  <a:lnTo>
                    <a:pt x="19" y="159"/>
                  </a:lnTo>
                  <a:lnTo>
                    <a:pt x="18" y="159"/>
                  </a:lnTo>
                  <a:lnTo>
                    <a:pt x="18" y="160"/>
                  </a:lnTo>
                  <a:lnTo>
                    <a:pt x="17" y="160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6" y="162"/>
                  </a:lnTo>
                  <a:lnTo>
                    <a:pt x="13" y="162"/>
                  </a:lnTo>
                  <a:lnTo>
                    <a:pt x="13" y="163"/>
                  </a:lnTo>
                  <a:lnTo>
                    <a:pt x="10" y="163"/>
                  </a:lnTo>
                  <a:lnTo>
                    <a:pt x="9" y="162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7" y="154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6" y="144"/>
                  </a:lnTo>
                  <a:close/>
                  <a:moveTo>
                    <a:pt x="35" y="142"/>
                  </a:moveTo>
                  <a:lnTo>
                    <a:pt x="35" y="144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4" y="147"/>
                  </a:lnTo>
                  <a:lnTo>
                    <a:pt x="35" y="146"/>
                  </a:lnTo>
                  <a:lnTo>
                    <a:pt x="35" y="145"/>
                  </a:lnTo>
                  <a:lnTo>
                    <a:pt x="32" y="144"/>
                  </a:lnTo>
                  <a:lnTo>
                    <a:pt x="35" y="142"/>
                  </a:lnTo>
                  <a:close/>
                  <a:moveTo>
                    <a:pt x="14" y="140"/>
                  </a:moveTo>
                  <a:lnTo>
                    <a:pt x="17" y="140"/>
                  </a:lnTo>
                  <a:lnTo>
                    <a:pt x="17" y="141"/>
                  </a:lnTo>
                  <a:lnTo>
                    <a:pt x="19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3" y="142"/>
                  </a:lnTo>
                  <a:lnTo>
                    <a:pt x="13" y="141"/>
                  </a:lnTo>
                  <a:lnTo>
                    <a:pt x="14" y="140"/>
                  </a:lnTo>
                  <a:close/>
                  <a:moveTo>
                    <a:pt x="28" y="135"/>
                  </a:moveTo>
                  <a:lnTo>
                    <a:pt x="29" y="135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30" y="139"/>
                  </a:lnTo>
                  <a:lnTo>
                    <a:pt x="29" y="140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1"/>
                  </a:lnTo>
                  <a:lnTo>
                    <a:pt x="25" y="141"/>
                  </a:lnTo>
                  <a:lnTo>
                    <a:pt x="25" y="140"/>
                  </a:lnTo>
                  <a:lnTo>
                    <a:pt x="28" y="140"/>
                  </a:lnTo>
                  <a:lnTo>
                    <a:pt x="28" y="135"/>
                  </a:lnTo>
                  <a:close/>
                  <a:moveTo>
                    <a:pt x="23" y="135"/>
                  </a:moveTo>
                  <a:lnTo>
                    <a:pt x="24" y="135"/>
                  </a:lnTo>
                  <a:lnTo>
                    <a:pt x="23" y="136"/>
                  </a:lnTo>
                  <a:lnTo>
                    <a:pt x="23" y="135"/>
                  </a:lnTo>
                  <a:close/>
                  <a:moveTo>
                    <a:pt x="43" y="130"/>
                  </a:moveTo>
                  <a:lnTo>
                    <a:pt x="44" y="132"/>
                  </a:lnTo>
                  <a:lnTo>
                    <a:pt x="44" y="133"/>
                  </a:lnTo>
                  <a:lnTo>
                    <a:pt x="41" y="133"/>
                  </a:lnTo>
                  <a:lnTo>
                    <a:pt x="41" y="134"/>
                  </a:lnTo>
                  <a:lnTo>
                    <a:pt x="39" y="136"/>
                  </a:lnTo>
                  <a:lnTo>
                    <a:pt x="38" y="136"/>
                  </a:lnTo>
                  <a:lnTo>
                    <a:pt x="38" y="135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5" y="136"/>
                  </a:lnTo>
                  <a:lnTo>
                    <a:pt x="32" y="139"/>
                  </a:lnTo>
                  <a:lnTo>
                    <a:pt x="32" y="140"/>
                  </a:lnTo>
                  <a:lnTo>
                    <a:pt x="31" y="140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6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5" y="135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9" y="132"/>
                  </a:lnTo>
                  <a:lnTo>
                    <a:pt x="42" y="132"/>
                  </a:lnTo>
                  <a:lnTo>
                    <a:pt x="43" y="130"/>
                  </a:lnTo>
                  <a:close/>
                  <a:moveTo>
                    <a:pt x="37" y="130"/>
                  </a:moveTo>
                  <a:lnTo>
                    <a:pt x="38" y="130"/>
                  </a:lnTo>
                  <a:lnTo>
                    <a:pt x="38" y="132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6" y="132"/>
                  </a:lnTo>
                  <a:lnTo>
                    <a:pt x="37" y="130"/>
                  </a:lnTo>
                  <a:close/>
                  <a:moveTo>
                    <a:pt x="16" y="128"/>
                  </a:moveTo>
                  <a:lnTo>
                    <a:pt x="17" y="129"/>
                  </a:lnTo>
                  <a:lnTo>
                    <a:pt x="16" y="129"/>
                  </a:lnTo>
                  <a:lnTo>
                    <a:pt x="16" y="128"/>
                  </a:lnTo>
                  <a:close/>
                  <a:moveTo>
                    <a:pt x="19" y="126"/>
                  </a:moveTo>
                  <a:lnTo>
                    <a:pt x="20" y="127"/>
                  </a:lnTo>
                  <a:lnTo>
                    <a:pt x="20" y="129"/>
                  </a:lnTo>
                  <a:lnTo>
                    <a:pt x="19" y="129"/>
                  </a:lnTo>
                  <a:lnTo>
                    <a:pt x="22" y="130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19" y="126"/>
                  </a:lnTo>
                  <a:close/>
                  <a:moveTo>
                    <a:pt x="76" y="110"/>
                  </a:moveTo>
                  <a:lnTo>
                    <a:pt x="78" y="110"/>
                  </a:lnTo>
                  <a:lnTo>
                    <a:pt x="78" y="113"/>
                  </a:lnTo>
                  <a:lnTo>
                    <a:pt x="76" y="113"/>
                  </a:lnTo>
                  <a:lnTo>
                    <a:pt x="76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88" y="64"/>
                  </a:moveTo>
                  <a:lnTo>
                    <a:pt x="90" y="64"/>
                  </a:lnTo>
                  <a:lnTo>
                    <a:pt x="90" y="67"/>
                  </a:lnTo>
                  <a:lnTo>
                    <a:pt x="87" y="70"/>
                  </a:lnTo>
                  <a:lnTo>
                    <a:pt x="87" y="68"/>
                  </a:lnTo>
                  <a:lnTo>
                    <a:pt x="88" y="67"/>
                  </a:lnTo>
                  <a:lnTo>
                    <a:pt x="88" y="64"/>
                  </a:lnTo>
                  <a:close/>
                  <a:moveTo>
                    <a:pt x="56" y="60"/>
                  </a:moveTo>
                  <a:lnTo>
                    <a:pt x="59" y="60"/>
                  </a:lnTo>
                  <a:lnTo>
                    <a:pt x="59" y="62"/>
                  </a:lnTo>
                  <a:lnTo>
                    <a:pt x="57" y="62"/>
                  </a:lnTo>
                  <a:lnTo>
                    <a:pt x="56" y="61"/>
                  </a:lnTo>
                  <a:lnTo>
                    <a:pt x="56" y="60"/>
                  </a:lnTo>
                  <a:close/>
                  <a:moveTo>
                    <a:pt x="97" y="58"/>
                  </a:moveTo>
                  <a:lnTo>
                    <a:pt x="99" y="58"/>
                  </a:lnTo>
                  <a:lnTo>
                    <a:pt x="100" y="59"/>
                  </a:lnTo>
                  <a:lnTo>
                    <a:pt x="100" y="62"/>
                  </a:lnTo>
                  <a:lnTo>
                    <a:pt x="99" y="64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7" y="59"/>
                  </a:lnTo>
                  <a:lnTo>
                    <a:pt x="97" y="58"/>
                  </a:lnTo>
                  <a:close/>
                  <a:moveTo>
                    <a:pt x="106" y="40"/>
                  </a:moveTo>
                  <a:lnTo>
                    <a:pt x="106" y="41"/>
                  </a:lnTo>
                  <a:lnTo>
                    <a:pt x="105" y="42"/>
                  </a:lnTo>
                  <a:lnTo>
                    <a:pt x="104" y="45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6" y="40"/>
                  </a:lnTo>
                  <a:close/>
                  <a:moveTo>
                    <a:pt x="105" y="19"/>
                  </a:moveTo>
                  <a:lnTo>
                    <a:pt x="111" y="19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2" y="24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4"/>
                  </a:lnTo>
                  <a:lnTo>
                    <a:pt x="107" y="24"/>
                  </a:lnTo>
                  <a:lnTo>
                    <a:pt x="106" y="23"/>
                  </a:lnTo>
                  <a:lnTo>
                    <a:pt x="105" y="19"/>
                  </a:lnTo>
                  <a:close/>
                  <a:moveTo>
                    <a:pt x="90" y="18"/>
                  </a:moveTo>
                  <a:lnTo>
                    <a:pt x="91" y="19"/>
                  </a:lnTo>
                  <a:lnTo>
                    <a:pt x="91" y="22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1" y="31"/>
                  </a:lnTo>
                  <a:lnTo>
                    <a:pt x="90" y="33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90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94" y="31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9" y="35"/>
                  </a:lnTo>
                  <a:lnTo>
                    <a:pt x="101" y="35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0" y="42"/>
                  </a:lnTo>
                  <a:lnTo>
                    <a:pt x="99" y="42"/>
                  </a:lnTo>
                  <a:lnTo>
                    <a:pt x="96" y="43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46"/>
                  </a:lnTo>
                  <a:lnTo>
                    <a:pt x="98" y="48"/>
                  </a:lnTo>
                  <a:lnTo>
                    <a:pt x="97" y="48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97" y="52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3" y="53"/>
                  </a:lnTo>
                  <a:lnTo>
                    <a:pt x="96" y="53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7" y="60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93" y="70"/>
                  </a:lnTo>
                  <a:lnTo>
                    <a:pt x="93" y="71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1" y="83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7" y="82"/>
                  </a:lnTo>
                  <a:lnTo>
                    <a:pt x="87" y="78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88" y="73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91" y="66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2" y="61"/>
                  </a:lnTo>
                  <a:lnTo>
                    <a:pt x="91" y="60"/>
                  </a:lnTo>
                  <a:lnTo>
                    <a:pt x="91" y="59"/>
                  </a:lnTo>
                  <a:lnTo>
                    <a:pt x="92" y="58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1" y="54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8" y="55"/>
                  </a:lnTo>
                  <a:lnTo>
                    <a:pt x="88" y="54"/>
                  </a:lnTo>
                  <a:lnTo>
                    <a:pt x="87" y="52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8" y="55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5" y="58"/>
                  </a:lnTo>
                  <a:lnTo>
                    <a:pt x="85" y="59"/>
                  </a:lnTo>
                  <a:lnTo>
                    <a:pt x="84" y="60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80" y="55"/>
                  </a:lnTo>
                  <a:lnTo>
                    <a:pt x="80" y="53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4" y="53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80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8" y="47"/>
                  </a:lnTo>
                  <a:lnTo>
                    <a:pt x="87" y="46"/>
                  </a:lnTo>
                  <a:lnTo>
                    <a:pt x="88" y="43"/>
                  </a:lnTo>
                  <a:lnTo>
                    <a:pt x="90" y="42"/>
                  </a:lnTo>
                  <a:lnTo>
                    <a:pt x="88" y="41"/>
                  </a:lnTo>
                  <a:lnTo>
                    <a:pt x="88" y="40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4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9" y="33"/>
                  </a:lnTo>
                  <a:lnTo>
                    <a:pt x="78" y="33"/>
                  </a:lnTo>
                  <a:lnTo>
                    <a:pt x="76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5" y="30"/>
                  </a:lnTo>
                  <a:lnTo>
                    <a:pt x="86" y="29"/>
                  </a:lnTo>
                  <a:lnTo>
                    <a:pt x="84" y="29"/>
                  </a:lnTo>
                  <a:lnTo>
                    <a:pt x="84" y="27"/>
                  </a:lnTo>
                  <a:lnTo>
                    <a:pt x="82" y="27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18"/>
                  </a:lnTo>
                  <a:close/>
                  <a:moveTo>
                    <a:pt x="99" y="10"/>
                  </a:moveTo>
                  <a:lnTo>
                    <a:pt x="100" y="11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3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0" y="16"/>
                  </a:lnTo>
                  <a:lnTo>
                    <a:pt x="100" y="17"/>
                  </a:lnTo>
                  <a:lnTo>
                    <a:pt x="101" y="18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7" y="30"/>
                  </a:lnTo>
                  <a:lnTo>
                    <a:pt x="96" y="28"/>
                  </a:lnTo>
                  <a:lnTo>
                    <a:pt x="96" y="18"/>
                  </a:lnTo>
                  <a:lnTo>
                    <a:pt x="97" y="17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8" y="11"/>
                  </a:lnTo>
                  <a:lnTo>
                    <a:pt x="99" y="10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09" y="4"/>
                  </a:lnTo>
                  <a:lnTo>
                    <a:pt x="107" y="4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0" y="7"/>
                  </a:lnTo>
                  <a:lnTo>
                    <a:pt x="111" y="9"/>
                  </a:lnTo>
                  <a:lnTo>
                    <a:pt x="110" y="11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0" y="15"/>
                  </a:lnTo>
                  <a:lnTo>
                    <a:pt x="105" y="15"/>
                  </a:lnTo>
                  <a:lnTo>
                    <a:pt x="104" y="13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5" y="5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7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3208753" y="3730616"/>
              <a:ext cx="612775" cy="835023"/>
            </a:xfrm>
            <a:custGeom>
              <a:avLst/>
              <a:gdLst/>
              <a:ahLst/>
              <a:cxnLst>
                <a:cxn ang="0">
                  <a:pos x="96" y="98"/>
                </a:cxn>
                <a:cxn ang="0">
                  <a:pos x="85" y="92"/>
                </a:cxn>
                <a:cxn ang="0">
                  <a:pos x="319" y="59"/>
                </a:cxn>
                <a:cxn ang="0">
                  <a:pos x="277" y="51"/>
                </a:cxn>
                <a:cxn ang="0">
                  <a:pos x="220" y="40"/>
                </a:cxn>
                <a:cxn ang="0">
                  <a:pos x="125" y="43"/>
                </a:cxn>
                <a:cxn ang="0">
                  <a:pos x="332" y="55"/>
                </a:cxn>
                <a:cxn ang="0">
                  <a:pos x="313" y="45"/>
                </a:cxn>
                <a:cxn ang="0">
                  <a:pos x="322" y="42"/>
                </a:cxn>
                <a:cxn ang="0">
                  <a:pos x="305" y="41"/>
                </a:cxn>
                <a:cxn ang="0">
                  <a:pos x="313" y="30"/>
                </a:cxn>
                <a:cxn ang="0">
                  <a:pos x="148" y="19"/>
                </a:cxn>
                <a:cxn ang="0">
                  <a:pos x="174" y="28"/>
                </a:cxn>
                <a:cxn ang="0">
                  <a:pos x="181" y="53"/>
                </a:cxn>
                <a:cxn ang="0">
                  <a:pos x="212" y="71"/>
                </a:cxn>
                <a:cxn ang="0">
                  <a:pos x="237" y="78"/>
                </a:cxn>
                <a:cxn ang="0">
                  <a:pos x="271" y="58"/>
                </a:cxn>
                <a:cxn ang="0">
                  <a:pos x="288" y="48"/>
                </a:cxn>
                <a:cxn ang="0">
                  <a:pos x="314" y="61"/>
                </a:cxn>
                <a:cxn ang="0">
                  <a:pos x="333" y="76"/>
                </a:cxn>
                <a:cxn ang="0">
                  <a:pos x="345" y="82"/>
                </a:cxn>
                <a:cxn ang="0">
                  <a:pos x="334" y="65"/>
                </a:cxn>
                <a:cxn ang="0">
                  <a:pos x="352" y="97"/>
                </a:cxn>
                <a:cxn ang="0">
                  <a:pos x="360" y="134"/>
                </a:cxn>
                <a:cxn ang="0">
                  <a:pos x="370" y="185"/>
                </a:cxn>
                <a:cxn ang="0">
                  <a:pos x="375" y="246"/>
                </a:cxn>
                <a:cxn ang="0">
                  <a:pos x="373" y="298"/>
                </a:cxn>
                <a:cxn ang="0">
                  <a:pos x="353" y="294"/>
                </a:cxn>
                <a:cxn ang="0">
                  <a:pos x="313" y="314"/>
                </a:cxn>
                <a:cxn ang="0">
                  <a:pos x="273" y="336"/>
                </a:cxn>
                <a:cxn ang="0">
                  <a:pos x="270" y="349"/>
                </a:cxn>
                <a:cxn ang="0">
                  <a:pos x="284" y="384"/>
                </a:cxn>
                <a:cxn ang="0">
                  <a:pos x="321" y="421"/>
                </a:cxn>
                <a:cxn ang="0">
                  <a:pos x="329" y="447"/>
                </a:cxn>
                <a:cxn ang="0">
                  <a:pos x="291" y="476"/>
                </a:cxn>
                <a:cxn ang="0">
                  <a:pos x="292" y="506"/>
                </a:cxn>
                <a:cxn ang="0">
                  <a:pos x="268" y="501"/>
                </a:cxn>
                <a:cxn ang="0">
                  <a:pos x="216" y="518"/>
                </a:cxn>
                <a:cxn ang="0">
                  <a:pos x="192" y="513"/>
                </a:cxn>
                <a:cxn ang="0">
                  <a:pos x="173" y="512"/>
                </a:cxn>
                <a:cxn ang="0">
                  <a:pos x="123" y="500"/>
                </a:cxn>
                <a:cxn ang="0">
                  <a:pos x="111" y="503"/>
                </a:cxn>
                <a:cxn ang="0">
                  <a:pos x="74" y="508"/>
                </a:cxn>
                <a:cxn ang="0">
                  <a:pos x="78" y="461"/>
                </a:cxn>
                <a:cxn ang="0">
                  <a:pos x="85" y="415"/>
                </a:cxn>
                <a:cxn ang="0">
                  <a:pos x="49" y="410"/>
                </a:cxn>
                <a:cxn ang="0">
                  <a:pos x="21" y="380"/>
                </a:cxn>
                <a:cxn ang="0">
                  <a:pos x="11" y="353"/>
                </a:cxn>
                <a:cxn ang="0">
                  <a:pos x="15" y="320"/>
                </a:cxn>
                <a:cxn ang="0">
                  <a:pos x="5" y="288"/>
                </a:cxn>
                <a:cxn ang="0">
                  <a:pos x="10" y="243"/>
                </a:cxn>
                <a:cxn ang="0">
                  <a:pos x="22" y="230"/>
                </a:cxn>
                <a:cxn ang="0">
                  <a:pos x="43" y="207"/>
                </a:cxn>
                <a:cxn ang="0">
                  <a:pos x="50" y="162"/>
                </a:cxn>
                <a:cxn ang="0">
                  <a:pos x="54" y="109"/>
                </a:cxn>
                <a:cxn ang="0">
                  <a:pos x="102" y="120"/>
                </a:cxn>
                <a:cxn ang="0">
                  <a:pos x="112" y="95"/>
                </a:cxn>
                <a:cxn ang="0">
                  <a:pos x="168" y="110"/>
                </a:cxn>
                <a:cxn ang="0">
                  <a:pos x="131" y="77"/>
                </a:cxn>
                <a:cxn ang="0">
                  <a:pos x="121" y="56"/>
                </a:cxn>
                <a:cxn ang="0">
                  <a:pos x="118" y="19"/>
                </a:cxn>
                <a:cxn ang="0">
                  <a:pos x="106" y="3"/>
                </a:cxn>
              </a:cxnLst>
              <a:rect l="0" t="0" r="r" b="b"/>
              <a:pathLst>
                <a:path w="386" h="526">
                  <a:moveTo>
                    <a:pt x="111" y="117"/>
                  </a:moveTo>
                  <a:lnTo>
                    <a:pt x="111" y="122"/>
                  </a:lnTo>
                  <a:lnTo>
                    <a:pt x="112" y="123"/>
                  </a:lnTo>
                  <a:lnTo>
                    <a:pt x="112" y="122"/>
                  </a:lnTo>
                  <a:lnTo>
                    <a:pt x="111" y="117"/>
                  </a:lnTo>
                  <a:close/>
                  <a:moveTo>
                    <a:pt x="37" y="105"/>
                  </a:moveTo>
                  <a:lnTo>
                    <a:pt x="40" y="105"/>
                  </a:lnTo>
                  <a:lnTo>
                    <a:pt x="40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5" y="107"/>
                  </a:lnTo>
                  <a:lnTo>
                    <a:pt x="37" y="105"/>
                  </a:lnTo>
                  <a:close/>
                  <a:moveTo>
                    <a:pt x="50" y="99"/>
                  </a:moveTo>
                  <a:lnTo>
                    <a:pt x="52" y="101"/>
                  </a:lnTo>
                  <a:lnTo>
                    <a:pt x="43" y="102"/>
                  </a:lnTo>
                  <a:lnTo>
                    <a:pt x="44" y="101"/>
                  </a:lnTo>
                  <a:lnTo>
                    <a:pt x="50" y="99"/>
                  </a:lnTo>
                  <a:close/>
                  <a:moveTo>
                    <a:pt x="96" y="97"/>
                  </a:moveTo>
                  <a:lnTo>
                    <a:pt x="98" y="97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6" y="97"/>
                  </a:lnTo>
                  <a:close/>
                  <a:moveTo>
                    <a:pt x="65" y="97"/>
                  </a:moveTo>
                  <a:lnTo>
                    <a:pt x="67" y="97"/>
                  </a:lnTo>
                  <a:lnTo>
                    <a:pt x="66" y="98"/>
                  </a:lnTo>
                  <a:lnTo>
                    <a:pt x="65" y="97"/>
                  </a:lnTo>
                  <a:close/>
                  <a:moveTo>
                    <a:pt x="56" y="97"/>
                  </a:moveTo>
                  <a:lnTo>
                    <a:pt x="63" y="97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5" y="99"/>
                  </a:lnTo>
                  <a:lnTo>
                    <a:pt x="54" y="98"/>
                  </a:lnTo>
                  <a:lnTo>
                    <a:pt x="56" y="97"/>
                  </a:lnTo>
                  <a:close/>
                  <a:moveTo>
                    <a:pt x="68" y="95"/>
                  </a:moveTo>
                  <a:lnTo>
                    <a:pt x="74" y="95"/>
                  </a:lnTo>
                  <a:lnTo>
                    <a:pt x="74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5"/>
                  </a:lnTo>
                  <a:close/>
                  <a:moveTo>
                    <a:pt x="78" y="93"/>
                  </a:moveTo>
                  <a:lnTo>
                    <a:pt x="83" y="93"/>
                  </a:lnTo>
                  <a:lnTo>
                    <a:pt x="81" y="95"/>
                  </a:lnTo>
                  <a:lnTo>
                    <a:pt x="77" y="95"/>
                  </a:lnTo>
                  <a:lnTo>
                    <a:pt x="78" y="93"/>
                  </a:lnTo>
                  <a:close/>
                  <a:moveTo>
                    <a:pt x="85" y="92"/>
                  </a:moveTo>
                  <a:lnTo>
                    <a:pt x="87" y="92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5" y="92"/>
                  </a:lnTo>
                  <a:close/>
                  <a:moveTo>
                    <a:pt x="236" y="76"/>
                  </a:moveTo>
                  <a:lnTo>
                    <a:pt x="237" y="77"/>
                  </a:lnTo>
                  <a:lnTo>
                    <a:pt x="236" y="80"/>
                  </a:lnTo>
                  <a:lnTo>
                    <a:pt x="236" y="78"/>
                  </a:lnTo>
                  <a:lnTo>
                    <a:pt x="235" y="78"/>
                  </a:lnTo>
                  <a:lnTo>
                    <a:pt x="235" y="80"/>
                  </a:lnTo>
                  <a:lnTo>
                    <a:pt x="234" y="80"/>
                  </a:lnTo>
                  <a:lnTo>
                    <a:pt x="233" y="79"/>
                  </a:lnTo>
                  <a:lnTo>
                    <a:pt x="236" y="76"/>
                  </a:lnTo>
                  <a:close/>
                  <a:moveTo>
                    <a:pt x="242" y="71"/>
                  </a:moveTo>
                  <a:lnTo>
                    <a:pt x="240" y="73"/>
                  </a:lnTo>
                  <a:lnTo>
                    <a:pt x="240" y="72"/>
                  </a:lnTo>
                  <a:lnTo>
                    <a:pt x="242" y="71"/>
                  </a:lnTo>
                  <a:close/>
                  <a:moveTo>
                    <a:pt x="243" y="70"/>
                  </a:moveTo>
                  <a:lnTo>
                    <a:pt x="242" y="71"/>
                  </a:lnTo>
                  <a:lnTo>
                    <a:pt x="243" y="70"/>
                  </a:lnTo>
                  <a:close/>
                  <a:moveTo>
                    <a:pt x="316" y="58"/>
                  </a:moveTo>
                  <a:lnTo>
                    <a:pt x="316" y="60"/>
                  </a:lnTo>
                  <a:lnTo>
                    <a:pt x="317" y="60"/>
                  </a:lnTo>
                  <a:lnTo>
                    <a:pt x="317" y="59"/>
                  </a:lnTo>
                  <a:lnTo>
                    <a:pt x="319" y="59"/>
                  </a:lnTo>
                  <a:lnTo>
                    <a:pt x="320" y="60"/>
                  </a:lnTo>
                  <a:lnTo>
                    <a:pt x="320" y="61"/>
                  </a:lnTo>
                  <a:lnTo>
                    <a:pt x="316" y="61"/>
                  </a:lnTo>
                  <a:lnTo>
                    <a:pt x="315" y="60"/>
                  </a:lnTo>
                  <a:lnTo>
                    <a:pt x="315" y="59"/>
                  </a:lnTo>
                  <a:lnTo>
                    <a:pt x="316" y="58"/>
                  </a:lnTo>
                  <a:close/>
                  <a:moveTo>
                    <a:pt x="330" y="55"/>
                  </a:moveTo>
                  <a:lnTo>
                    <a:pt x="332" y="55"/>
                  </a:lnTo>
                  <a:lnTo>
                    <a:pt x="332" y="56"/>
                  </a:lnTo>
                  <a:lnTo>
                    <a:pt x="329" y="56"/>
                  </a:lnTo>
                  <a:lnTo>
                    <a:pt x="330" y="55"/>
                  </a:lnTo>
                  <a:close/>
                  <a:moveTo>
                    <a:pt x="308" y="55"/>
                  </a:moveTo>
                  <a:lnTo>
                    <a:pt x="309" y="56"/>
                  </a:lnTo>
                  <a:lnTo>
                    <a:pt x="308" y="56"/>
                  </a:lnTo>
                  <a:lnTo>
                    <a:pt x="308" y="55"/>
                  </a:lnTo>
                  <a:close/>
                  <a:moveTo>
                    <a:pt x="277" y="52"/>
                  </a:moveTo>
                  <a:lnTo>
                    <a:pt x="277" y="53"/>
                  </a:lnTo>
                  <a:lnTo>
                    <a:pt x="276" y="53"/>
                  </a:lnTo>
                  <a:lnTo>
                    <a:pt x="277" y="52"/>
                  </a:lnTo>
                  <a:close/>
                  <a:moveTo>
                    <a:pt x="277" y="51"/>
                  </a:moveTo>
                  <a:lnTo>
                    <a:pt x="277" y="52"/>
                  </a:lnTo>
                  <a:lnTo>
                    <a:pt x="277" y="51"/>
                  </a:lnTo>
                  <a:close/>
                  <a:moveTo>
                    <a:pt x="278" y="49"/>
                  </a:moveTo>
                  <a:lnTo>
                    <a:pt x="278" y="51"/>
                  </a:lnTo>
                  <a:lnTo>
                    <a:pt x="277" y="51"/>
                  </a:lnTo>
                  <a:lnTo>
                    <a:pt x="278" y="49"/>
                  </a:lnTo>
                  <a:close/>
                  <a:moveTo>
                    <a:pt x="282" y="42"/>
                  </a:moveTo>
                  <a:lnTo>
                    <a:pt x="282" y="43"/>
                  </a:lnTo>
                  <a:lnTo>
                    <a:pt x="284" y="46"/>
                  </a:lnTo>
                  <a:lnTo>
                    <a:pt x="297" y="46"/>
                  </a:lnTo>
                  <a:lnTo>
                    <a:pt x="298" y="47"/>
                  </a:lnTo>
                  <a:lnTo>
                    <a:pt x="297" y="48"/>
                  </a:lnTo>
                  <a:lnTo>
                    <a:pt x="296" y="48"/>
                  </a:lnTo>
                  <a:lnTo>
                    <a:pt x="291" y="47"/>
                  </a:lnTo>
                  <a:lnTo>
                    <a:pt x="288" y="47"/>
                  </a:lnTo>
                  <a:lnTo>
                    <a:pt x="288" y="48"/>
                  </a:lnTo>
                  <a:lnTo>
                    <a:pt x="286" y="48"/>
                  </a:lnTo>
                  <a:lnTo>
                    <a:pt x="285" y="47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4" y="49"/>
                  </a:lnTo>
                  <a:lnTo>
                    <a:pt x="283" y="49"/>
                  </a:lnTo>
                  <a:lnTo>
                    <a:pt x="282" y="51"/>
                  </a:lnTo>
                  <a:lnTo>
                    <a:pt x="280" y="51"/>
                  </a:lnTo>
                  <a:lnTo>
                    <a:pt x="280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80" y="43"/>
                  </a:lnTo>
                  <a:lnTo>
                    <a:pt x="282" y="42"/>
                  </a:lnTo>
                  <a:close/>
                  <a:moveTo>
                    <a:pt x="220" y="40"/>
                  </a:moveTo>
                  <a:lnTo>
                    <a:pt x="222" y="40"/>
                  </a:lnTo>
                  <a:lnTo>
                    <a:pt x="226" y="41"/>
                  </a:lnTo>
                  <a:lnTo>
                    <a:pt x="228" y="43"/>
                  </a:lnTo>
                  <a:lnTo>
                    <a:pt x="230" y="48"/>
                  </a:lnTo>
                  <a:lnTo>
                    <a:pt x="226" y="47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21" y="47"/>
                  </a:lnTo>
                  <a:lnTo>
                    <a:pt x="222" y="46"/>
                  </a:lnTo>
                  <a:lnTo>
                    <a:pt x="221" y="46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8" y="41"/>
                  </a:lnTo>
                  <a:lnTo>
                    <a:pt x="220" y="40"/>
                  </a:lnTo>
                  <a:close/>
                  <a:moveTo>
                    <a:pt x="128" y="40"/>
                  </a:moveTo>
                  <a:lnTo>
                    <a:pt x="131" y="40"/>
                  </a:lnTo>
                  <a:lnTo>
                    <a:pt x="131" y="41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25" y="43"/>
                  </a:lnTo>
                  <a:lnTo>
                    <a:pt x="125" y="42"/>
                  </a:lnTo>
                  <a:lnTo>
                    <a:pt x="124" y="42"/>
                  </a:lnTo>
                  <a:lnTo>
                    <a:pt x="127" y="41"/>
                  </a:lnTo>
                  <a:lnTo>
                    <a:pt x="128" y="40"/>
                  </a:lnTo>
                  <a:close/>
                  <a:moveTo>
                    <a:pt x="119" y="37"/>
                  </a:moveTo>
                  <a:lnTo>
                    <a:pt x="119" y="40"/>
                  </a:lnTo>
                  <a:lnTo>
                    <a:pt x="118" y="42"/>
                  </a:lnTo>
                  <a:lnTo>
                    <a:pt x="116" y="42"/>
                  </a:lnTo>
                  <a:lnTo>
                    <a:pt x="116" y="40"/>
                  </a:lnTo>
                  <a:lnTo>
                    <a:pt x="117" y="39"/>
                  </a:lnTo>
                  <a:lnTo>
                    <a:pt x="119" y="37"/>
                  </a:lnTo>
                  <a:close/>
                  <a:moveTo>
                    <a:pt x="327" y="35"/>
                  </a:moveTo>
                  <a:lnTo>
                    <a:pt x="330" y="39"/>
                  </a:lnTo>
                  <a:lnTo>
                    <a:pt x="329" y="41"/>
                  </a:lnTo>
                  <a:lnTo>
                    <a:pt x="327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7" y="47"/>
                  </a:lnTo>
                  <a:lnTo>
                    <a:pt x="327" y="48"/>
                  </a:lnTo>
                  <a:lnTo>
                    <a:pt x="328" y="48"/>
                  </a:lnTo>
                  <a:lnTo>
                    <a:pt x="330" y="49"/>
                  </a:lnTo>
                  <a:lnTo>
                    <a:pt x="332" y="52"/>
                  </a:lnTo>
                  <a:lnTo>
                    <a:pt x="333" y="53"/>
                  </a:lnTo>
                  <a:lnTo>
                    <a:pt x="333" y="54"/>
                  </a:lnTo>
                  <a:lnTo>
                    <a:pt x="332" y="55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9" y="53"/>
                  </a:lnTo>
                  <a:lnTo>
                    <a:pt x="322" y="53"/>
                  </a:lnTo>
                  <a:lnTo>
                    <a:pt x="322" y="54"/>
                  </a:lnTo>
                  <a:lnTo>
                    <a:pt x="320" y="55"/>
                  </a:lnTo>
                  <a:lnTo>
                    <a:pt x="319" y="56"/>
                  </a:lnTo>
                  <a:lnTo>
                    <a:pt x="319" y="58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1" y="59"/>
                  </a:lnTo>
                  <a:lnTo>
                    <a:pt x="310" y="58"/>
                  </a:lnTo>
                  <a:lnTo>
                    <a:pt x="310" y="56"/>
                  </a:lnTo>
                  <a:lnTo>
                    <a:pt x="309" y="56"/>
                  </a:lnTo>
                  <a:lnTo>
                    <a:pt x="309" y="55"/>
                  </a:lnTo>
                  <a:lnTo>
                    <a:pt x="307" y="54"/>
                  </a:lnTo>
                  <a:lnTo>
                    <a:pt x="307" y="52"/>
                  </a:lnTo>
                  <a:lnTo>
                    <a:pt x="308" y="51"/>
                  </a:lnTo>
                  <a:lnTo>
                    <a:pt x="313" y="51"/>
                  </a:lnTo>
                  <a:lnTo>
                    <a:pt x="311" y="49"/>
                  </a:lnTo>
                  <a:lnTo>
                    <a:pt x="311" y="48"/>
                  </a:lnTo>
                  <a:lnTo>
                    <a:pt x="310" y="47"/>
                  </a:lnTo>
                  <a:lnTo>
                    <a:pt x="308" y="47"/>
                  </a:lnTo>
                  <a:lnTo>
                    <a:pt x="310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1" y="42"/>
                  </a:lnTo>
                  <a:lnTo>
                    <a:pt x="311" y="41"/>
                  </a:lnTo>
                  <a:lnTo>
                    <a:pt x="309" y="41"/>
                  </a:lnTo>
                  <a:lnTo>
                    <a:pt x="308" y="40"/>
                  </a:lnTo>
                  <a:lnTo>
                    <a:pt x="308" y="39"/>
                  </a:lnTo>
                  <a:lnTo>
                    <a:pt x="309" y="39"/>
                  </a:lnTo>
                  <a:lnTo>
                    <a:pt x="311" y="37"/>
                  </a:lnTo>
                  <a:lnTo>
                    <a:pt x="313" y="37"/>
                  </a:lnTo>
                  <a:lnTo>
                    <a:pt x="313" y="39"/>
                  </a:lnTo>
                  <a:lnTo>
                    <a:pt x="314" y="39"/>
                  </a:lnTo>
                  <a:lnTo>
                    <a:pt x="314" y="40"/>
                  </a:lnTo>
                  <a:lnTo>
                    <a:pt x="315" y="40"/>
                  </a:lnTo>
                  <a:lnTo>
                    <a:pt x="314" y="39"/>
                  </a:lnTo>
                  <a:lnTo>
                    <a:pt x="315" y="37"/>
                  </a:lnTo>
                  <a:lnTo>
                    <a:pt x="315" y="36"/>
                  </a:lnTo>
                  <a:lnTo>
                    <a:pt x="317" y="36"/>
                  </a:lnTo>
                  <a:lnTo>
                    <a:pt x="316" y="37"/>
                  </a:lnTo>
                  <a:lnTo>
                    <a:pt x="316" y="40"/>
                  </a:lnTo>
                  <a:lnTo>
                    <a:pt x="317" y="40"/>
                  </a:lnTo>
                  <a:lnTo>
                    <a:pt x="317" y="39"/>
                  </a:lnTo>
                  <a:lnTo>
                    <a:pt x="319" y="39"/>
                  </a:lnTo>
                  <a:lnTo>
                    <a:pt x="319" y="41"/>
                  </a:lnTo>
                  <a:lnTo>
                    <a:pt x="320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3" y="39"/>
                  </a:lnTo>
                  <a:lnTo>
                    <a:pt x="322" y="39"/>
                  </a:lnTo>
                  <a:lnTo>
                    <a:pt x="322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2" y="37"/>
                  </a:lnTo>
                  <a:lnTo>
                    <a:pt x="320" y="37"/>
                  </a:lnTo>
                  <a:lnTo>
                    <a:pt x="320" y="36"/>
                  </a:lnTo>
                  <a:lnTo>
                    <a:pt x="321" y="36"/>
                  </a:lnTo>
                  <a:lnTo>
                    <a:pt x="327" y="35"/>
                  </a:lnTo>
                  <a:close/>
                  <a:moveTo>
                    <a:pt x="317" y="34"/>
                  </a:moveTo>
                  <a:lnTo>
                    <a:pt x="319" y="34"/>
                  </a:lnTo>
                  <a:lnTo>
                    <a:pt x="319" y="35"/>
                  </a:lnTo>
                  <a:lnTo>
                    <a:pt x="320" y="36"/>
                  </a:lnTo>
                  <a:lnTo>
                    <a:pt x="319" y="36"/>
                  </a:lnTo>
                  <a:lnTo>
                    <a:pt x="317" y="35"/>
                  </a:lnTo>
                  <a:lnTo>
                    <a:pt x="317" y="34"/>
                  </a:lnTo>
                  <a:close/>
                  <a:moveTo>
                    <a:pt x="307" y="34"/>
                  </a:moveTo>
                  <a:lnTo>
                    <a:pt x="308" y="34"/>
                  </a:lnTo>
                  <a:lnTo>
                    <a:pt x="308" y="35"/>
                  </a:lnTo>
                  <a:lnTo>
                    <a:pt x="307" y="35"/>
                  </a:lnTo>
                  <a:lnTo>
                    <a:pt x="307" y="39"/>
                  </a:lnTo>
                  <a:lnTo>
                    <a:pt x="305" y="40"/>
                  </a:lnTo>
                  <a:lnTo>
                    <a:pt x="305" y="41"/>
                  </a:lnTo>
                  <a:lnTo>
                    <a:pt x="304" y="41"/>
                  </a:lnTo>
                  <a:lnTo>
                    <a:pt x="305" y="36"/>
                  </a:lnTo>
                  <a:lnTo>
                    <a:pt x="305" y="35"/>
                  </a:lnTo>
                  <a:lnTo>
                    <a:pt x="307" y="34"/>
                  </a:lnTo>
                  <a:close/>
                  <a:moveTo>
                    <a:pt x="317" y="28"/>
                  </a:moveTo>
                  <a:lnTo>
                    <a:pt x="319" y="28"/>
                  </a:lnTo>
                  <a:lnTo>
                    <a:pt x="320" y="29"/>
                  </a:lnTo>
                  <a:lnTo>
                    <a:pt x="320" y="30"/>
                  </a:lnTo>
                  <a:lnTo>
                    <a:pt x="319" y="30"/>
                  </a:lnTo>
                  <a:lnTo>
                    <a:pt x="317" y="31"/>
                  </a:lnTo>
                  <a:lnTo>
                    <a:pt x="317" y="34"/>
                  </a:lnTo>
                  <a:lnTo>
                    <a:pt x="316" y="34"/>
                  </a:lnTo>
                  <a:lnTo>
                    <a:pt x="316" y="35"/>
                  </a:lnTo>
                  <a:lnTo>
                    <a:pt x="315" y="35"/>
                  </a:lnTo>
                  <a:lnTo>
                    <a:pt x="315" y="36"/>
                  </a:lnTo>
                  <a:lnTo>
                    <a:pt x="314" y="37"/>
                  </a:lnTo>
                  <a:lnTo>
                    <a:pt x="313" y="37"/>
                  </a:lnTo>
                  <a:lnTo>
                    <a:pt x="311" y="36"/>
                  </a:lnTo>
                  <a:lnTo>
                    <a:pt x="313" y="35"/>
                  </a:lnTo>
                  <a:lnTo>
                    <a:pt x="313" y="34"/>
                  </a:lnTo>
                  <a:lnTo>
                    <a:pt x="314" y="33"/>
                  </a:lnTo>
                  <a:lnTo>
                    <a:pt x="314" y="31"/>
                  </a:lnTo>
                  <a:lnTo>
                    <a:pt x="311" y="31"/>
                  </a:lnTo>
                  <a:lnTo>
                    <a:pt x="311" y="30"/>
                  </a:lnTo>
                  <a:lnTo>
                    <a:pt x="313" y="30"/>
                  </a:lnTo>
                  <a:lnTo>
                    <a:pt x="317" y="28"/>
                  </a:lnTo>
                  <a:close/>
                  <a:moveTo>
                    <a:pt x="104" y="28"/>
                  </a:moveTo>
                  <a:lnTo>
                    <a:pt x="106" y="31"/>
                  </a:lnTo>
                  <a:lnTo>
                    <a:pt x="108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3" y="30"/>
                  </a:lnTo>
                  <a:lnTo>
                    <a:pt x="104" y="28"/>
                  </a:lnTo>
                  <a:close/>
                  <a:moveTo>
                    <a:pt x="110" y="23"/>
                  </a:moveTo>
                  <a:lnTo>
                    <a:pt x="114" y="23"/>
                  </a:lnTo>
                  <a:lnTo>
                    <a:pt x="116" y="25"/>
                  </a:lnTo>
                  <a:lnTo>
                    <a:pt x="115" y="27"/>
                  </a:lnTo>
                  <a:lnTo>
                    <a:pt x="115" y="28"/>
                  </a:lnTo>
                  <a:lnTo>
                    <a:pt x="110" y="28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10" y="23"/>
                  </a:lnTo>
                  <a:close/>
                  <a:moveTo>
                    <a:pt x="124" y="12"/>
                  </a:moveTo>
                  <a:lnTo>
                    <a:pt x="129" y="12"/>
                  </a:lnTo>
                  <a:lnTo>
                    <a:pt x="131" y="15"/>
                  </a:lnTo>
                  <a:lnTo>
                    <a:pt x="141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49" y="19"/>
                  </a:lnTo>
                  <a:lnTo>
                    <a:pt x="152" y="19"/>
                  </a:lnTo>
                  <a:lnTo>
                    <a:pt x="154" y="18"/>
                  </a:lnTo>
                  <a:lnTo>
                    <a:pt x="155" y="17"/>
                  </a:lnTo>
                  <a:lnTo>
                    <a:pt x="156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7" y="22"/>
                  </a:lnTo>
                  <a:lnTo>
                    <a:pt x="167" y="23"/>
                  </a:lnTo>
                  <a:lnTo>
                    <a:pt x="168" y="23"/>
                  </a:lnTo>
                  <a:lnTo>
                    <a:pt x="171" y="22"/>
                  </a:lnTo>
                  <a:lnTo>
                    <a:pt x="171" y="21"/>
                  </a:lnTo>
                  <a:lnTo>
                    <a:pt x="173" y="22"/>
                  </a:lnTo>
                  <a:lnTo>
                    <a:pt x="173" y="23"/>
                  </a:lnTo>
                  <a:lnTo>
                    <a:pt x="174" y="25"/>
                  </a:lnTo>
                  <a:lnTo>
                    <a:pt x="174" y="27"/>
                  </a:lnTo>
                  <a:lnTo>
                    <a:pt x="175" y="27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7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2" y="29"/>
                  </a:lnTo>
                  <a:lnTo>
                    <a:pt x="174" y="29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7" y="29"/>
                  </a:lnTo>
                  <a:lnTo>
                    <a:pt x="177" y="36"/>
                  </a:lnTo>
                  <a:lnTo>
                    <a:pt x="175" y="37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2" y="42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70" y="45"/>
                  </a:lnTo>
                  <a:lnTo>
                    <a:pt x="180" y="42"/>
                  </a:lnTo>
                  <a:lnTo>
                    <a:pt x="181" y="42"/>
                  </a:lnTo>
                  <a:lnTo>
                    <a:pt x="184" y="45"/>
                  </a:lnTo>
                  <a:lnTo>
                    <a:pt x="183" y="46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81" y="52"/>
                  </a:lnTo>
                  <a:lnTo>
                    <a:pt x="180" y="52"/>
                  </a:lnTo>
                  <a:lnTo>
                    <a:pt x="181" y="53"/>
                  </a:lnTo>
                  <a:lnTo>
                    <a:pt x="181" y="54"/>
                  </a:lnTo>
                  <a:lnTo>
                    <a:pt x="183" y="53"/>
                  </a:lnTo>
                  <a:lnTo>
                    <a:pt x="184" y="51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7" y="47"/>
                  </a:lnTo>
                  <a:lnTo>
                    <a:pt x="187" y="46"/>
                  </a:lnTo>
                  <a:lnTo>
                    <a:pt x="190" y="46"/>
                  </a:lnTo>
                  <a:lnTo>
                    <a:pt x="191" y="47"/>
                  </a:lnTo>
                  <a:lnTo>
                    <a:pt x="201" y="52"/>
                  </a:lnTo>
                  <a:lnTo>
                    <a:pt x="204" y="55"/>
                  </a:lnTo>
                  <a:lnTo>
                    <a:pt x="208" y="55"/>
                  </a:lnTo>
                  <a:lnTo>
                    <a:pt x="211" y="52"/>
                  </a:lnTo>
                  <a:lnTo>
                    <a:pt x="212" y="52"/>
                  </a:lnTo>
                  <a:lnTo>
                    <a:pt x="215" y="51"/>
                  </a:lnTo>
                  <a:lnTo>
                    <a:pt x="217" y="51"/>
                  </a:lnTo>
                  <a:lnTo>
                    <a:pt x="218" y="52"/>
                  </a:lnTo>
                  <a:lnTo>
                    <a:pt x="222" y="49"/>
                  </a:lnTo>
                  <a:lnTo>
                    <a:pt x="223" y="51"/>
                  </a:lnTo>
                  <a:lnTo>
                    <a:pt x="221" y="52"/>
                  </a:lnTo>
                  <a:lnTo>
                    <a:pt x="221" y="64"/>
                  </a:lnTo>
                  <a:lnTo>
                    <a:pt x="220" y="64"/>
                  </a:lnTo>
                  <a:lnTo>
                    <a:pt x="220" y="65"/>
                  </a:lnTo>
                  <a:lnTo>
                    <a:pt x="215" y="68"/>
                  </a:lnTo>
                  <a:lnTo>
                    <a:pt x="212" y="71"/>
                  </a:lnTo>
                  <a:lnTo>
                    <a:pt x="209" y="71"/>
                  </a:lnTo>
                  <a:lnTo>
                    <a:pt x="206" y="74"/>
                  </a:lnTo>
                  <a:lnTo>
                    <a:pt x="208" y="76"/>
                  </a:lnTo>
                  <a:lnTo>
                    <a:pt x="208" y="77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212" y="79"/>
                  </a:lnTo>
                  <a:lnTo>
                    <a:pt x="212" y="80"/>
                  </a:lnTo>
                  <a:lnTo>
                    <a:pt x="215" y="80"/>
                  </a:lnTo>
                  <a:lnTo>
                    <a:pt x="217" y="78"/>
                  </a:lnTo>
                  <a:lnTo>
                    <a:pt x="220" y="77"/>
                  </a:lnTo>
                  <a:lnTo>
                    <a:pt x="226" y="77"/>
                  </a:lnTo>
                  <a:lnTo>
                    <a:pt x="226" y="79"/>
                  </a:lnTo>
                  <a:lnTo>
                    <a:pt x="228" y="79"/>
                  </a:lnTo>
                  <a:lnTo>
                    <a:pt x="227" y="82"/>
                  </a:lnTo>
                  <a:lnTo>
                    <a:pt x="228" y="83"/>
                  </a:lnTo>
                  <a:lnTo>
                    <a:pt x="229" y="83"/>
                  </a:lnTo>
                  <a:lnTo>
                    <a:pt x="232" y="80"/>
                  </a:lnTo>
                  <a:lnTo>
                    <a:pt x="232" y="82"/>
                  </a:lnTo>
                  <a:lnTo>
                    <a:pt x="233" y="83"/>
                  </a:lnTo>
                  <a:lnTo>
                    <a:pt x="234" y="83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7" y="82"/>
                  </a:lnTo>
                  <a:lnTo>
                    <a:pt x="237" y="78"/>
                  </a:lnTo>
                  <a:lnTo>
                    <a:pt x="239" y="77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2" y="73"/>
                  </a:lnTo>
                  <a:lnTo>
                    <a:pt x="243" y="73"/>
                  </a:lnTo>
                  <a:lnTo>
                    <a:pt x="243" y="70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8" y="66"/>
                  </a:lnTo>
                  <a:lnTo>
                    <a:pt x="252" y="67"/>
                  </a:lnTo>
                  <a:lnTo>
                    <a:pt x="261" y="65"/>
                  </a:lnTo>
                  <a:lnTo>
                    <a:pt x="262" y="64"/>
                  </a:lnTo>
                  <a:lnTo>
                    <a:pt x="264" y="66"/>
                  </a:lnTo>
                  <a:lnTo>
                    <a:pt x="262" y="68"/>
                  </a:lnTo>
                  <a:lnTo>
                    <a:pt x="262" y="70"/>
                  </a:lnTo>
                  <a:lnTo>
                    <a:pt x="264" y="71"/>
                  </a:lnTo>
                  <a:lnTo>
                    <a:pt x="264" y="66"/>
                  </a:lnTo>
                  <a:lnTo>
                    <a:pt x="265" y="66"/>
                  </a:lnTo>
                  <a:lnTo>
                    <a:pt x="265" y="65"/>
                  </a:lnTo>
                  <a:lnTo>
                    <a:pt x="264" y="65"/>
                  </a:lnTo>
                  <a:lnTo>
                    <a:pt x="265" y="62"/>
                  </a:lnTo>
                  <a:lnTo>
                    <a:pt x="266" y="62"/>
                  </a:lnTo>
                  <a:lnTo>
                    <a:pt x="267" y="60"/>
                  </a:lnTo>
                  <a:lnTo>
                    <a:pt x="268" y="60"/>
                  </a:lnTo>
                  <a:lnTo>
                    <a:pt x="271" y="58"/>
                  </a:lnTo>
                  <a:lnTo>
                    <a:pt x="273" y="56"/>
                  </a:lnTo>
                  <a:lnTo>
                    <a:pt x="276" y="53"/>
                  </a:lnTo>
                  <a:lnTo>
                    <a:pt x="276" y="55"/>
                  </a:lnTo>
                  <a:lnTo>
                    <a:pt x="274" y="55"/>
                  </a:lnTo>
                  <a:lnTo>
                    <a:pt x="274" y="56"/>
                  </a:lnTo>
                  <a:lnTo>
                    <a:pt x="276" y="58"/>
                  </a:lnTo>
                  <a:lnTo>
                    <a:pt x="274" y="59"/>
                  </a:lnTo>
                  <a:lnTo>
                    <a:pt x="277" y="60"/>
                  </a:lnTo>
                  <a:lnTo>
                    <a:pt x="278" y="60"/>
                  </a:lnTo>
                  <a:lnTo>
                    <a:pt x="278" y="59"/>
                  </a:lnTo>
                  <a:lnTo>
                    <a:pt x="277" y="59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80" y="53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5" y="51"/>
                  </a:lnTo>
                  <a:lnTo>
                    <a:pt x="288" y="49"/>
                  </a:lnTo>
                  <a:lnTo>
                    <a:pt x="288" y="48"/>
                  </a:lnTo>
                  <a:lnTo>
                    <a:pt x="290" y="48"/>
                  </a:lnTo>
                  <a:lnTo>
                    <a:pt x="289" y="49"/>
                  </a:lnTo>
                  <a:lnTo>
                    <a:pt x="290" y="49"/>
                  </a:lnTo>
                  <a:lnTo>
                    <a:pt x="290" y="51"/>
                  </a:lnTo>
                  <a:lnTo>
                    <a:pt x="292" y="51"/>
                  </a:lnTo>
                  <a:lnTo>
                    <a:pt x="293" y="52"/>
                  </a:lnTo>
                  <a:lnTo>
                    <a:pt x="296" y="52"/>
                  </a:lnTo>
                  <a:lnTo>
                    <a:pt x="297" y="51"/>
                  </a:lnTo>
                  <a:lnTo>
                    <a:pt x="297" y="49"/>
                  </a:lnTo>
                  <a:lnTo>
                    <a:pt x="298" y="48"/>
                  </a:lnTo>
                  <a:lnTo>
                    <a:pt x="301" y="47"/>
                  </a:lnTo>
                  <a:lnTo>
                    <a:pt x="302" y="46"/>
                  </a:lnTo>
                  <a:lnTo>
                    <a:pt x="303" y="47"/>
                  </a:lnTo>
                  <a:lnTo>
                    <a:pt x="302" y="47"/>
                  </a:lnTo>
                  <a:lnTo>
                    <a:pt x="302" y="48"/>
                  </a:lnTo>
                  <a:lnTo>
                    <a:pt x="303" y="49"/>
                  </a:lnTo>
                  <a:lnTo>
                    <a:pt x="305" y="51"/>
                  </a:lnTo>
                  <a:lnTo>
                    <a:pt x="304" y="53"/>
                  </a:lnTo>
                  <a:lnTo>
                    <a:pt x="307" y="55"/>
                  </a:lnTo>
                  <a:lnTo>
                    <a:pt x="307" y="58"/>
                  </a:lnTo>
                  <a:lnTo>
                    <a:pt x="309" y="58"/>
                  </a:lnTo>
                  <a:lnTo>
                    <a:pt x="309" y="59"/>
                  </a:lnTo>
                  <a:lnTo>
                    <a:pt x="311" y="60"/>
                  </a:lnTo>
                  <a:lnTo>
                    <a:pt x="313" y="60"/>
                  </a:lnTo>
                  <a:lnTo>
                    <a:pt x="314" y="61"/>
                  </a:lnTo>
                  <a:lnTo>
                    <a:pt x="315" y="64"/>
                  </a:lnTo>
                  <a:lnTo>
                    <a:pt x="316" y="65"/>
                  </a:lnTo>
                  <a:lnTo>
                    <a:pt x="315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5"/>
                  </a:lnTo>
                  <a:lnTo>
                    <a:pt x="319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21" y="71"/>
                  </a:lnTo>
                  <a:lnTo>
                    <a:pt x="322" y="71"/>
                  </a:lnTo>
                  <a:lnTo>
                    <a:pt x="322" y="68"/>
                  </a:lnTo>
                  <a:lnTo>
                    <a:pt x="327" y="68"/>
                  </a:lnTo>
                  <a:lnTo>
                    <a:pt x="328" y="67"/>
                  </a:lnTo>
                  <a:lnTo>
                    <a:pt x="330" y="66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5" y="71"/>
                  </a:lnTo>
                  <a:lnTo>
                    <a:pt x="335" y="72"/>
                  </a:lnTo>
                  <a:lnTo>
                    <a:pt x="334" y="73"/>
                  </a:lnTo>
                  <a:lnTo>
                    <a:pt x="334" y="74"/>
                  </a:lnTo>
                  <a:lnTo>
                    <a:pt x="333" y="76"/>
                  </a:lnTo>
                  <a:lnTo>
                    <a:pt x="334" y="77"/>
                  </a:lnTo>
                  <a:lnTo>
                    <a:pt x="335" y="77"/>
                  </a:lnTo>
                  <a:lnTo>
                    <a:pt x="335" y="78"/>
                  </a:lnTo>
                  <a:lnTo>
                    <a:pt x="336" y="79"/>
                  </a:lnTo>
                  <a:lnTo>
                    <a:pt x="338" y="79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39" y="84"/>
                  </a:lnTo>
                  <a:lnTo>
                    <a:pt x="335" y="88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8" y="86"/>
                  </a:lnTo>
                  <a:lnTo>
                    <a:pt x="339" y="86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3"/>
                  </a:lnTo>
                  <a:lnTo>
                    <a:pt x="340" y="80"/>
                  </a:lnTo>
                  <a:lnTo>
                    <a:pt x="340" y="78"/>
                  </a:lnTo>
                  <a:lnTo>
                    <a:pt x="341" y="78"/>
                  </a:lnTo>
                  <a:lnTo>
                    <a:pt x="342" y="79"/>
                  </a:lnTo>
                  <a:lnTo>
                    <a:pt x="342" y="82"/>
                  </a:lnTo>
                  <a:lnTo>
                    <a:pt x="344" y="80"/>
                  </a:lnTo>
                  <a:lnTo>
                    <a:pt x="345" y="80"/>
                  </a:lnTo>
                  <a:lnTo>
                    <a:pt x="345" y="82"/>
                  </a:lnTo>
                  <a:lnTo>
                    <a:pt x="346" y="79"/>
                  </a:lnTo>
                  <a:lnTo>
                    <a:pt x="346" y="78"/>
                  </a:lnTo>
                  <a:lnTo>
                    <a:pt x="344" y="76"/>
                  </a:lnTo>
                  <a:lnTo>
                    <a:pt x="344" y="74"/>
                  </a:lnTo>
                  <a:lnTo>
                    <a:pt x="342" y="74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40" y="77"/>
                  </a:lnTo>
                  <a:lnTo>
                    <a:pt x="339" y="77"/>
                  </a:lnTo>
                  <a:lnTo>
                    <a:pt x="338" y="78"/>
                  </a:lnTo>
                  <a:lnTo>
                    <a:pt x="338" y="77"/>
                  </a:lnTo>
                  <a:lnTo>
                    <a:pt x="339" y="76"/>
                  </a:lnTo>
                  <a:lnTo>
                    <a:pt x="338" y="74"/>
                  </a:lnTo>
                  <a:lnTo>
                    <a:pt x="336" y="76"/>
                  </a:lnTo>
                  <a:lnTo>
                    <a:pt x="335" y="76"/>
                  </a:lnTo>
                  <a:lnTo>
                    <a:pt x="335" y="77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5" y="72"/>
                  </a:lnTo>
                  <a:lnTo>
                    <a:pt x="336" y="71"/>
                  </a:lnTo>
                  <a:lnTo>
                    <a:pt x="335" y="70"/>
                  </a:lnTo>
                  <a:lnTo>
                    <a:pt x="334" y="67"/>
                  </a:lnTo>
                  <a:lnTo>
                    <a:pt x="333" y="67"/>
                  </a:lnTo>
                  <a:lnTo>
                    <a:pt x="334" y="66"/>
                  </a:lnTo>
                  <a:lnTo>
                    <a:pt x="334" y="65"/>
                  </a:lnTo>
                  <a:lnTo>
                    <a:pt x="335" y="65"/>
                  </a:lnTo>
                  <a:lnTo>
                    <a:pt x="336" y="66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9" y="71"/>
                  </a:lnTo>
                  <a:lnTo>
                    <a:pt x="344" y="73"/>
                  </a:lnTo>
                  <a:lnTo>
                    <a:pt x="345" y="73"/>
                  </a:lnTo>
                  <a:lnTo>
                    <a:pt x="352" y="82"/>
                  </a:lnTo>
                  <a:lnTo>
                    <a:pt x="352" y="84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6"/>
                  </a:lnTo>
                  <a:lnTo>
                    <a:pt x="347" y="88"/>
                  </a:lnTo>
                  <a:lnTo>
                    <a:pt x="346" y="88"/>
                  </a:lnTo>
                  <a:lnTo>
                    <a:pt x="346" y="86"/>
                  </a:lnTo>
                  <a:lnTo>
                    <a:pt x="344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9" y="91"/>
                  </a:lnTo>
                  <a:lnTo>
                    <a:pt x="340" y="91"/>
                  </a:lnTo>
                  <a:lnTo>
                    <a:pt x="342" y="93"/>
                  </a:lnTo>
                  <a:lnTo>
                    <a:pt x="345" y="95"/>
                  </a:lnTo>
                  <a:lnTo>
                    <a:pt x="345" y="96"/>
                  </a:lnTo>
                  <a:lnTo>
                    <a:pt x="348" y="96"/>
                  </a:lnTo>
                  <a:lnTo>
                    <a:pt x="352" y="97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5" y="97"/>
                  </a:lnTo>
                  <a:lnTo>
                    <a:pt x="354" y="97"/>
                  </a:lnTo>
                  <a:lnTo>
                    <a:pt x="353" y="98"/>
                  </a:lnTo>
                  <a:lnTo>
                    <a:pt x="353" y="99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5" y="104"/>
                  </a:lnTo>
                  <a:lnTo>
                    <a:pt x="357" y="107"/>
                  </a:lnTo>
                  <a:lnTo>
                    <a:pt x="357" y="113"/>
                  </a:lnTo>
                  <a:lnTo>
                    <a:pt x="358" y="115"/>
                  </a:lnTo>
                  <a:lnTo>
                    <a:pt x="358" y="116"/>
                  </a:lnTo>
                  <a:lnTo>
                    <a:pt x="359" y="117"/>
                  </a:lnTo>
                  <a:lnTo>
                    <a:pt x="359" y="121"/>
                  </a:lnTo>
                  <a:lnTo>
                    <a:pt x="360" y="126"/>
                  </a:lnTo>
                  <a:lnTo>
                    <a:pt x="360" y="129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3" y="132"/>
                  </a:lnTo>
                  <a:lnTo>
                    <a:pt x="361" y="133"/>
                  </a:lnTo>
                  <a:lnTo>
                    <a:pt x="361" y="134"/>
                  </a:lnTo>
                  <a:lnTo>
                    <a:pt x="360" y="134"/>
                  </a:lnTo>
                  <a:lnTo>
                    <a:pt x="360" y="135"/>
                  </a:lnTo>
                  <a:lnTo>
                    <a:pt x="359" y="136"/>
                  </a:lnTo>
                  <a:lnTo>
                    <a:pt x="360" y="138"/>
                  </a:lnTo>
                  <a:lnTo>
                    <a:pt x="360" y="140"/>
                  </a:lnTo>
                  <a:lnTo>
                    <a:pt x="359" y="144"/>
                  </a:lnTo>
                  <a:lnTo>
                    <a:pt x="358" y="145"/>
                  </a:lnTo>
                  <a:lnTo>
                    <a:pt x="357" y="147"/>
                  </a:lnTo>
                  <a:lnTo>
                    <a:pt x="352" y="150"/>
                  </a:lnTo>
                  <a:lnTo>
                    <a:pt x="350" y="152"/>
                  </a:lnTo>
                  <a:lnTo>
                    <a:pt x="350" y="153"/>
                  </a:lnTo>
                  <a:lnTo>
                    <a:pt x="351" y="156"/>
                  </a:lnTo>
                  <a:lnTo>
                    <a:pt x="351" y="158"/>
                  </a:lnTo>
                  <a:lnTo>
                    <a:pt x="350" y="158"/>
                  </a:lnTo>
                  <a:lnTo>
                    <a:pt x="348" y="159"/>
                  </a:lnTo>
                  <a:lnTo>
                    <a:pt x="351" y="162"/>
                  </a:lnTo>
                  <a:lnTo>
                    <a:pt x="353" y="162"/>
                  </a:lnTo>
                  <a:lnTo>
                    <a:pt x="355" y="164"/>
                  </a:lnTo>
                  <a:lnTo>
                    <a:pt x="360" y="168"/>
                  </a:lnTo>
                  <a:lnTo>
                    <a:pt x="361" y="171"/>
                  </a:lnTo>
                  <a:lnTo>
                    <a:pt x="363" y="171"/>
                  </a:lnTo>
                  <a:lnTo>
                    <a:pt x="364" y="174"/>
                  </a:lnTo>
                  <a:lnTo>
                    <a:pt x="367" y="175"/>
                  </a:lnTo>
                  <a:lnTo>
                    <a:pt x="371" y="178"/>
                  </a:lnTo>
                  <a:lnTo>
                    <a:pt x="370" y="181"/>
                  </a:lnTo>
                  <a:lnTo>
                    <a:pt x="370" y="185"/>
                  </a:lnTo>
                  <a:lnTo>
                    <a:pt x="366" y="189"/>
                  </a:lnTo>
                  <a:lnTo>
                    <a:pt x="366" y="191"/>
                  </a:lnTo>
                  <a:lnTo>
                    <a:pt x="367" y="195"/>
                  </a:lnTo>
                  <a:lnTo>
                    <a:pt x="369" y="197"/>
                  </a:lnTo>
                  <a:lnTo>
                    <a:pt x="369" y="199"/>
                  </a:lnTo>
                  <a:lnTo>
                    <a:pt x="370" y="199"/>
                  </a:lnTo>
                  <a:lnTo>
                    <a:pt x="371" y="200"/>
                  </a:lnTo>
                  <a:lnTo>
                    <a:pt x="372" y="200"/>
                  </a:lnTo>
                  <a:lnTo>
                    <a:pt x="373" y="201"/>
                  </a:lnTo>
                  <a:lnTo>
                    <a:pt x="373" y="208"/>
                  </a:lnTo>
                  <a:lnTo>
                    <a:pt x="372" y="209"/>
                  </a:lnTo>
                  <a:lnTo>
                    <a:pt x="376" y="213"/>
                  </a:lnTo>
                  <a:lnTo>
                    <a:pt x="375" y="214"/>
                  </a:lnTo>
                  <a:lnTo>
                    <a:pt x="375" y="217"/>
                  </a:lnTo>
                  <a:lnTo>
                    <a:pt x="373" y="218"/>
                  </a:lnTo>
                  <a:lnTo>
                    <a:pt x="373" y="222"/>
                  </a:lnTo>
                  <a:lnTo>
                    <a:pt x="372" y="224"/>
                  </a:lnTo>
                  <a:lnTo>
                    <a:pt x="372" y="225"/>
                  </a:lnTo>
                  <a:lnTo>
                    <a:pt x="369" y="228"/>
                  </a:lnTo>
                  <a:lnTo>
                    <a:pt x="369" y="232"/>
                  </a:lnTo>
                  <a:lnTo>
                    <a:pt x="371" y="234"/>
                  </a:lnTo>
                  <a:lnTo>
                    <a:pt x="371" y="238"/>
                  </a:lnTo>
                  <a:lnTo>
                    <a:pt x="372" y="238"/>
                  </a:lnTo>
                  <a:lnTo>
                    <a:pt x="375" y="240"/>
                  </a:lnTo>
                  <a:lnTo>
                    <a:pt x="375" y="246"/>
                  </a:lnTo>
                  <a:lnTo>
                    <a:pt x="373" y="248"/>
                  </a:lnTo>
                  <a:lnTo>
                    <a:pt x="373" y="250"/>
                  </a:lnTo>
                  <a:lnTo>
                    <a:pt x="375" y="251"/>
                  </a:lnTo>
                  <a:lnTo>
                    <a:pt x="377" y="252"/>
                  </a:lnTo>
                  <a:lnTo>
                    <a:pt x="378" y="252"/>
                  </a:lnTo>
                  <a:lnTo>
                    <a:pt x="379" y="254"/>
                  </a:lnTo>
                  <a:lnTo>
                    <a:pt x="380" y="254"/>
                  </a:lnTo>
                  <a:lnTo>
                    <a:pt x="382" y="255"/>
                  </a:lnTo>
                  <a:lnTo>
                    <a:pt x="383" y="255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6" y="267"/>
                  </a:lnTo>
                  <a:lnTo>
                    <a:pt x="386" y="271"/>
                  </a:lnTo>
                  <a:lnTo>
                    <a:pt x="385" y="273"/>
                  </a:lnTo>
                  <a:lnTo>
                    <a:pt x="385" y="279"/>
                  </a:lnTo>
                  <a:lnTo>
                    <a:pt x="384" y="279"/>
                  </a:lnTo>
                  <a:lnTo>
                    <a:pt x="384" y="281"/>
                  </a:lnTo>
                  <a:lnTo>
                    <a:pt x="382" y="286"/>
                  </a:lnTo>
                  <a:lnTo>
                    <a:pt x="380" y="292"/>
                  </a:lnTo>
                  <a:lnTo>
                    <a:pt x="378" y="293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7" y="299"/>
                  </a:lnTo>
                  <a:lnTo>
                    <a:pt x="375" y="299"/>
                  </a:lnTo>
                  <a:lnTo>
                    <a:pt x="373" y="298"/>
                  </a:lnTo>
                  <a:lnTo>
                    <a:pt x="371" y="297"/>
                  </a:lnTo>
                  <a:lnTo>
                    <a:pt x="370" y="297"/>
                  </a:lnTo>
                  <a:lnTo>
                    <a:pt x="370" y="293"/>
                  </a:lnTo>
                  <a:lnTo>
                    <a:pt x="371" y="292"/>
                  </a:lnTo>
                  <a:lnTo>
                    <a:pt x="370" y="292"/>
                  </a:lnTo>
                  <a:lnTo>
                    <a:pt x="370" y="291"/>
                  </a:lnTo>
                  <a:lnTo>
                    <a:pt x="367" y="292"/>
                  </a:lnTo>
                  <a:lnTo>
                    <a:pt x="367" y="286"/>
                  </a:lnTo>
                  <a:lnTo>
                    <a:pt x="365" y="286"/>
                  </a:lnTo>
                  <a:lnTo>
                    <a:pt x="365" y="285"/>
                  </a:lnTo>
                  <a:lnTo>
                    <a:pt x="359" y="285"/>
                  </a:lnTo>
                  <a:lnTo>
                    <a:pt x="359" y="283"/>
                  </a:lnTo>
                  <a:lnTo>
                    <a:pt x="355" y="283"/>
                  </a:lnTo>
                  <a:lnTo>
                    <a:pt x="354" y="285"/>
                  </a:lnTo>
                  <a:lnTo>
                    <a:pt x="354" y="286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7" y="288"/>
                  </a:lnTo>
                  <a:lnTo>
                    <a:pt x="355" y="288"/>
                  </a:lnTo>
                  <a:lnTo>
                    <a:pt x="355" y="289"/>
                  </a:lnTo>
                  <a:lnTo>
                    <a:pt x="357" y="291"/>
                  </a:lnTo>
                  <a:lnTo>
                    <a:pt x="360" y="291"/>
                  </a:lnTo>
                  <a:lnTo>
                    <a:pt x="359" y="293"/>
                  </a:lnTo>
                  <a:lnTo>
                    <a:pt x="358" y="294"/>
                  </a:lnTo>
                  <a:lnTo>
                    <a:pt x="353" y="294"/>
                  </a:lnTo>
                  <a:lnTo>
                    <a:pt x="352" y="295"/>
                  </a:lnTo>
                  <a:lnTo>
                    <a:pt x="352" y="297"/>
                  </a:lnTo>
                  <a:lnTo>
                    <a:pt x="345" y="299"/>
                  </a:lnTo>
                  <a:lnTo>
                    <a:pt x="341" y="299"/>
                  </a:lnTo>
                  <a:lnTo>
                    <a:pt x="341" y="300"/>
                  </a:lnTo>
                  <a:lnTo>
                    <a:pt x="339" y="300"/>
                  </a:lnTo>
                  <a:lnTo>
                    <a:pt x="339" y="304"/>
                  </a:lnTo>
                  <a:lnTo>
                    <a:pt x="338" y="304"/>
                  </a:lnTo>
                  <a:lnTo>
                    <a:pt x="336" y="305"/>
                  </a:lnTo>
                  <a:lnTo>
                    <a:pt x="334" y="304"/>
                  </a:lnTo>
                  <a:lnTo>
                    <a:pt x="333" y="305"/>
                  </a:lnTo>
                  <a:lnTo>
                    <a:pt x="324" y="305"/>
                  </a:lnTo>
                  <a:lnTo>
                    <a:pt x="323" y="306"/>
                  </a:lnTo>
                  <a:lnTo>
                    <a:pt x="323" y="310"/>
                  </a:lnTo>
                  <a:lnTo>
                    <a:pt x="322" y="310"/>
                  </a:lnTo>
                  <a:lnTo>
                    <a:pt x="322" y="311"/>
                  </a:lnTo>
                  <a:lnTo>
                    <a:pt x="321" y="312"/>
                  </a:lnTo>
                  <a:lnTo>
                    <a:pt x="321" y="313"/>
                  </a:lnTo>
                  <a:lnTo>
                    <a:pt x="320" y="313"/>
                  </a:lnTo>
                  <a:lnTo>
                    <a:pt x="317" y="311"/>
                  </a:lnTo>
                  <a:lnTo>
                    <a:pt x="316" y="311"/>
                  </a:lnTo>
                  <a:lnTo>
                    <a:pt x="315" y="312"/>
                  </a:lnTo>
                  <a:lnTo>
                    <a:pt x="315" y="313"/>
                  </a:lnTo>
                  <a:lnTo>
                    <a:pt x="314" y="314"/>
                  </a:lnTo>
                  <a:lnTo>
                    <a:pt x="313" y="314"/>
                  </a:lnTo>
                  <a:lnTo>
                    <a:pt x="313" y="313"/>
                  </a:lnTo>
                  <a:lnTo>
                    <a:pt x="311" y="313"/>
                  </a:lnTo>
                  <a:lnTo>
                    <a:pt x="310" y="318"/>
                  </a:lnTo>
                  <a:lnTo>
                    <a:pt x="309" y="318"/>
                  </a:lnTo>
                  <a:lnTo>
                    <a:pt x="308" y="319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301" y="324"/>
                  </a:lnTo>
                  <a:lnTo>
                    <a:pt x="299" y="325"/>
                  </a:lnTo>
                  <a:lnTo>
                    <a:pt x="298" y="325"/>
                  </a:lnTo>
                  <a:lnTo>
                    <a:pt x="293" y="323"/>
                  </a:lnTo>
                  <a:lnTo>
                    <a:pt x="292" y="324"/>
                  </a:lnTo>
                  <a:lnTo>
                    <a:pt x="290" y="324"/>
                  </a:lnTo>
                  <a:lnTo>
                    <a:pt x="289" y="325"/>
                  </a:lnTo>
                  <a:lnTo>
                    <a:pt x="289" y="326"/>
                  </a:lnTo>
                  <a:lnTo>
                    <a:pt x="280" y="326"/>
                  </a:lnTo>
                  <a:lnTo>
                    <a:pt x="279" y="328"/>
                  </a:lnTo>
                  <a:lnTo>
                    <a:pt x="279" y="330"/>
                  </a:lnTo>
                  <a:lnTo>
                    <a:pt x="278" y="330"/>
                  </a:lnTo>
                  <a:lnTo>
                    <a:pt x="277" y="331"/>
                  </a:lnTo>
                  <a:lnTo>
                    <a:pt x="276" y="331"/>
                  </a:lnTo>
                  <a:lnTo>
                    <a:pt x="274" y="334"/>
                  </a:lnTo>
                  <a:lnTo>
                    <a:pt x="274" y="335"/>
                  </a:lnTo>
                  <a:lnTo>
                    <a:pt x="273" y="335"/>
                  </a:lnTo>
                  <a:lnTo>
                    <a:pt x="273" y="336"/>
                  </a:lnTo>
                  <a:lnTo>
                    <a:pt x="272" y="337"/>
                  </a:lnTo>
                  <a:lnTo>
                    <a:pt x="272" y="342"/>
                  </a:lnTo>
                  <a:lnTo>
                    <a:pt x="271" y="342"/>
                  </a:lnTo>
                  <a:lnTo>
                    <a:pt x="271" y="340"/>
                  </a:lnTo>
                  <a:lnTo>
                    <a:pt x="270" y="338"/>
                  </a:lnTo>
                  <a:lnTo>
                    <a:pt x="270" y="337"/>
                  </a:lnTo>
                  <a:lnTo>
                    <a:pt x="268" y="337"/>
                  </a:lnTo>
                  <a:lnTo>
                    <a:pt x="268" y="336"/>
                  </a:lnTo>
                  <a:lnTo>
                    <a:pt x="270" y="336"/>
                  </a:lnTo>
                  <a:lnTo>
                    <a:pt x="270" y="335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6" y="331"/>
                  </a:lnTo>
                  <a:lnTo>
                    <a:pt x="262" y="331"/>
                  </a:lnTo>
                  <a:lnTo>
                    <a:pt x="264" y="332"/>
                  </a:lnTo>
                  <a:lnTo>
                    <a:pt x="264" y="336"/>
                  </a:lnTo>
                  <a:lnTo>
                    <a:pt x="262" y="336"/>
                  </a:lnTo>
                  <a:lnTo>
                    <a:pt x="262" y="337"/>
                  </a:lnTo>
                  <a:lnTo>
                    <a:pt x="265" y="338"/>
                  </a:lnTo>
                  <a:lnTo>
                    <a:pt x="266" y="340"/>
                  </a:lnTo>
                  <a:lnTo>
                    <a:pt x="266" y="341"/>
                  </a:lnTo>
                  <a:lnTo>
                    <a:pt x="267" y="341"/>
                  </a:lnTo>
                  <a:lnTo>
                    <a:pt x="267" y="346"/>
                  </a:lnTo>
                  <a:lnTo>
                    <a:pt x="270" y="348"/>
                  </a:lnTo>
                  <a:lnTo>
                    <a:pt x="270" y="349"/>
                  </a:lnTo>
                  <a:lnTo>
                    <a:pt x="276" y="353"/>
                  </a:lnTo>
                  <a:lnTo>
                    <a:pt x="277" y="353"/>
                  </a:lnTo>
                  <a:lnTo>
                    <a:pt x="278" y="354"/>
                  </a:lnTo>
                  <a:lnTo>
                    <a:pt x="279" y="354"/>
                  </a:lnTo>
                  <a:lnTo>
                    <a:pt x="279" y="356"/>
                  </a:lnTo>
                  <a:lnTo>
                    <a:pt x="280" y="357"/>
                  </a:lnTo>
                  <a:lnTo>
                    <a:pt x="282" y="357"/>
                  </a:lnTo>
                  <a:lnTo>
                    <a:pt x="282" y="360"/>
                  </a:lnTo>
                  <a:lnTo>
                    <a:pt x="280" y="361"/>
                  </a:lnTo>
                  <a:lnTo>
                    <a:pt x="280" y="362"/>
                  </a:lnTo>
                  <a:lnTo>
                    <a:pt x="278" y="365"/>
                  </a:lnTo>
                  <a:lnTo>
                    <a:pt x="278" y="367"/>
                  </a:lnTo>
                  <a:lnTo>
                    <a:pt x="276" y="368"/>
                  </a:lnTo>
                  <a:lnTo>
                    <a:pt x="276" y="371"/>
                  </a:lnTo>
                  <a:lnTo>
                    <a:pt x="277" y="372"/>
                  </a:lnTo>
                  <a:lnTo>
                    <a:pt x="278" y="372"/>
                  </a:lnTo>
                  <a:lnTo>
                    <a:pt x="278" y="373"/>
                  </a:lnTo>
                  <a:lnTo>
                    <a:pt x="279" y="373"/>
                  </a:lnTo>
                  <a:lnTo>
                    <a:pt x="280" y="374"/>
                  </a:lnTo>
                  <a:lnTo>
                    <a:pt x="280" y="378"/>
                  </a:lnTo>
                  <a:lnTo>
                    <a:pt x="282" y="378"/>
                  </a:lnTo>
                  <a:lnTo>
                    <a:pt x="283" y="379"/>
                  </a:lnTo>
                  <a:lnTo>
                    <a:pt x="283" y="383"/>
                  </a:lnTo>
                  <a:lnTo>
                    <a:pt x="284" y="383"/>
                  </a:lnTo>
                  <a:lnTo>
                    <a:pt x="284" y="384"/>
                  </a:lnTo>
                  <a:lnTo>
                    <a:pt x="285" y="384"/>
                  </a:lnTo>
                  <a:lnTo>
                    <a:pt x="285" y="387"/>
                  </a:lnTo>
                  <a:lnTo>
                    <a:pt x="286" y="389"/>
                  </a:lnTo>
                  <a:lnTo>
                    <a:pt x="286" y="390"/>
                  </a:lnTo>
                  <a:lnTo>
                    <a:pt x="288" y="390"/>
                  </a:lnTo>
                  <a:lnTo>
                    <a:pt x="290" y="392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6" y="397"/>
                  </a:lnTo>
                  <a:lnTo>
                    <a:pt x="296" y="396"/>
                  </a:lnTo>
                  <a:lnTo>
                    <a:pt x="299" y="396"/>
                  </a:lnTo>
                  <a:lnTo>
                    <a:pt x="299" y="397"/>
                  </a:lnTo>
                  <a:lnTo>
                    <a:pt x="301" y="398"/>
                  </a:lnTo>
                  <a:lnTo>
                    <a:pt x="302" y="398"/>
                  </a:lnTo>
                  <a:lnTo>
                    <a:pt x="302" y="399"/>
                  </a:lnTo>
                  <a:lnTo>
                    <a:pt x="303" y="402"/>
                  </a:lnTo>
                  <a:lnTo>
                    <a:pt x="304" y="402"/>
                  </a:lnTo>
                  <a:lnTo>
                    <a:pt x="308" y="408"/>
                  </a:lnTo>
                  <a:lnTo>
                    <a:pt x="308" y="409"/>
                  </a:lnTo>
                  <a:lnTo>
                    <a:pt x="309" y="410"/>
                  </a:lnTo>
                  <a:lnTo>
                    <a:pt x="314" y="410"/>
                  </a:lnTo>
                  <a:lnTo>
                    <a:pt x="314" y="411"/>
                  </a:lnTo>
                  <a:lnTo>
                    <a:pt x="317" y="415"/>
                  </a:lnTo>
                  <a:lnTo>
                    <a:pt x="317" y="417"/>
                  </a:lnTo>
                  <a:lnTo>
                    <a:pt x="321" y="421"/>
                  </a:lnTo>
                  <a:lnTo>
                    <a:pt x="322" y="421"/>
                  </a:lnTo>
                  <a:lnTo>
                    <a:pt x="322" y="420"/>
                  </a:lnTo>
                  <a:lnTo>
                    <a:pt x="324" y="420"/>
                  </a:lnTo>
                  <a:lnTo>
                    <a:pt x="326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8" y="423"/>
                  </a:lnTo>
                  <a:lnTo>
                    <a:pt x="328" y="424"/>
                  </a:lnTo>
                  <a:lnTo>
                    <a:pt x="329" y="424"/>
                  </a:lnTo>
                  <a:lnTo>
                    <a:pt x="329" y="426"/>
                  </a:lnTo>
                  <a:lnTo>
                    <a:pt x="332" y="426"/>
                  </a:lnTo>
                  <a:lnTo>
                    <a:pt x="333" y="427"/>
                  </a:lnTo>
                  <a:lnTo>
                    <a:pt x="335" y="432"/>
                  </a:lnTo>
                  <a:lnTo>
                    <a:pt x="336" y="432"/>
                  </a:lnTo>
                  <a:lnTo>
                    <a:pt x="334" y="435"/>
                  </a:lnTo>
                  <a:lnTo>
                    <a:pt x="335" y="435"/>
                  </a:lnTo>
                  <a:lnTo>
                    <a:pt x="335" y="436"/>
                  </a:lnTo>
                  <a:lnTo>
                    <a:pt x="336" y="436"/>
                  </a:lnTo>
                  <a:lnTo>
                    <a:pt x="335" y="437"/>
                  </a:lnTo>
                  <a:lnTo>
                    <a:pt x="335" y="442"/>
                  </a:lnTo>
                  <a:lnTo>
                    <a:pt x="334" y="445"/>
                  </a:lnTo>
                  <a:lnTo>
                    <a:pt x="333" y="445"/>
                  </a:lnTo>
                  <a:lnTo>
                    <a:pt x="332" y="446"/>
                  </a:lnTo>
                  <a:lnTo>
                    <a:pt x="332" y="447"/>
                  </a:lnTo>
                  <a:lnTo>
                    <a:pt x="329" y="447"/>
                  </a:lnTo>
                  <a:lnTo>
                    <a:pt x="329" y="446"/>
                  </a:lnTo>
                  <a:lnTo>
                    <a:pt x="328" y="446"/>
                  </a:lnTo>
                  <a:lnTo>
                    <a:pt x="328" y="445"/>
                  </a:lnTo>
                  <a:lnTo>
                    <a:pt x="323" y="443"/>
                  </a:lnTo>
                  <a:lnTo>
                    <a:pt x="322" y="443"/>
                  </a:lnTo>
                  <a:lnTo>
                    <a:pt x="321" y="445"/>
                  </a:lnTo>
                  <a:lnTo>
                    <a:pt x="320" y="445"/>
                  </a:lnTo>
                  <a:lnTo>
                    <a:pt x="320" y="447"/>
                  </a:lnTo>
                  <a:lnTo>
                    <a:pt x="321" y="447"/>
                  </a:lnTo>
                  <a:lnTo>
                    <a:pt x="321" y="448"/>
                  </a:lnTo>
                  <a:lnTo>
                    <a:pt x="320" y="449"/>
                  </a:lnTo>
                  <a:lnTo>
                    <a:pt x="320" y="455"/>
                  </a:lnTo>
                  <a:lnTo>
                    <a:pt x="315" y="460"/>
                  </a:lnTo>
                  <a:lnTo>
                    <a:pt x="313" y="461"/>
                  </a:lnTo>
                  <a:lnTo>
                    <a:pt x="307" y="463"/>
                  </a:lnTo>
                  <a:lnTo>
                    <a:pt x="303" y="464"/>
                  </a:lnTo>
                  <a:lnTo>
                    <a:pt x="299" y="467"/>
                  </a:lnTo>
                  <a:lnTo>
                    <a:pt x="298" y="467"/>
                  </a:lnTo>
                  <a:lnTo>
                    <a:pt x="296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1" y="473"/>
                  </a:lnTo>
                  <a:lnTo>
                    <a:pt x="290" y="473"/>
                  </a:lnTo>
                  <a:lnTo>
                    <a:pt x="290" y="475"/>
                  </a:lnTo>
                  <a:lnTo>
                    <a:pt x="291" y="476"/>
                  </a:lnTo>
                  <a:lnTo>
                    <a:pt x="291" y="477"/>
                  </a:lnTo>
                  <a:lnTo>
                    <a:pt x="295" y="479"/>
                  </a:lnTo>
                  <a:lnTo>
                    <a:pt x="295" y="483"/>
                  </a:lnTo>
                  <a:lnTo>
                    <a:pt x="296" y="483"/>
                  </a:lnTo>
                  <a:lnTo>
                    <a:pt x="298" y="485"/>
                  </a:lnTo>
                  <a:lnTo>
                    <a:pt x="299" y="489"/>
                  </a:lnTo>
                  <a:lnTo>
                    <a:pt x="301" y="490"/>
                  </a:lnTo>
                  <a:lnTo>
                    <a:pt x="298" y="495"/>
                  </a:lnTo>
                  <a:lnTo>
                    <a:pt x="298" y="496"/>
                  </a:lnTo>
                  <a:lnTo>
                    <a:pt x="297" y="497"/>
                  </a:lnTo>
                  <a:lnTo>
                    <a:pt x="297" y="498"/>
                  </a:lnTo>
                  <a:lnTo>
                    <a:pt x="299" y="500"/>
                  </a:lnTo>
                  <a:lnTo>
                    <a:pt x="301" y="500"/>
                  </a:lnTo>
                  <a:lnTo>
                    <a:pt x="302" y="498"/>
                  </a:lnTo>
                  <a:lnTo>
                    <a:pt x="304" y="501"/>
                  </a:lnTo>
                  <a:lnTo>
                    <a:pt x="304" y="506"/>
                  </a:lnTo>
                  <a:lnTo>
                    <a:pt x="303" y="507"/>
                  </a:lnTo>
                  <a:lnTo>
                    <a:pt x="303" y="513"/>
                  </a:lnTo>
                  <a:lnTo>
                    <a:pt x="302" y="514"/>
                  </a:lnTo>
                  <a:lnTo>
                    <a:pt x="298" y="514"/>
                  </a:lnTo>
                  <a:lnTo>
                    <a:pt x="296" y="513"/>
                  </a:lnTo>
                  <a:lnTo>
                    <a:pt x="295" y="510"/>
                  </a:lnTo>
                  <a:lnTo>
                    <a:pt x="295" y="509"/>
                  </a:lnTo>
                  <a:lnTo>
                    <a:pt x="292" y="509"/>
                  </a:lnTo>
                  <a:lnTo>
                    <a:pt x="292" y="506"/>
                  </a:lnTo>
                  <a:lnTo>
                    <a:pt x="293" y="506"/>
                  </a:lnTo>
                  <a:lnTo>
                    <a:pt x="291" y="503"/>
                  </a:lnTo>
                  <a:lnTo>
                    <a:pt x="291" y="502"/>
                  </a:lnTo>
                  <a:lnTo>
                    <a:pt x="289" y="501"/>
                  </a:lnTo>
                  <a:lnTo>
                    <a:pt x="286" y="501"/>
                  </a:lnTo>
                  <a:lnTo>
                    <a:pt x="285" y="502"/>
                  </a:lnTo>
                  <a:lnTo>
                    <a:pt x="284" y="502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79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7" y="501"/>
                  </a:lnTo>
                  <a:lnTo>
                    <a:pt x="277" y="500"/>
                  </a:lnTo>
                  <a:lnTo>
                    <a:pt x="274" y="501"/>
                  </a:lnTo>
                  <a:lnTo>
                    <a:pt x="272" y="500"/>
                  </a:lnTo>
                  <a:lnTo>
                    <a:pt x="271" y="501"/>
                  </a:lnTo>
                  <a:lnTo>
                    <a:pt x="268" y="501"/>
                  </a:lnTo>
                  <a:lnTo>
                    <a:pt x="268" y="498"/>
                  </a:lnTo>
                  <a:lnTo>
                    <a:pt x="270" y="498"/>
                  </a:lnTo>
                  <a:lnTo>
                    <a:pt x="270" y="497"/>
                  </a:lnTo>
                  <a:lnTo>
                    <a:pt x="268" y="498"/>
                  </a:lnTo>
                  <a:lnTo>
                    <a:pt x="267" y="498"/>
                  </a:lnTo>
                  <a:lnTo>
                    <a:pt x="267" y="501"/>
                  </a:lnTo>
                  <a:lnTo>
                    <a:pt x="268" y="501"/>
                  </a:lnTo>
                  <a:lnTo>
                    <a:pt x="268" y="503"/>
                  </a:lnTo>
                  <a:lnTo>
                    <a:pt x="266" y="506"/>
                  </a:lnTo>
                  <a:lnTo>
                    <a:pt x="253" y="506"/>
                  </a:lnTo>
                  <a:lnTo>
                    <a:pt x="252" y="507"/>
                  </a:lnTo>
                  <a:lnTo>
                    <a:pt x="243" y="507"/>
                  </a:lnTo>
                  <a:lnTo>
                    <a:pt x="242" y="508"/>
                  </a:lnTo>
                  <a:lnTo>
                    <a:pt x="241" y="508"/>
                  </a:lnTo>
                  <a:lnTo>
                    <a:pt x="241" y="510"/>
                  </a:lnTo>
                  <a:lnTo>
                    <a:pt x="240" y="512"/>
                  </a:lnTo>
                  <a:lnTo>
                    <a:pt x="234" y="512"/>
                  </a:lnTo>
                  <a:lnTo>
                    <a:pt x="233" y="514"/>
                  </a:lnTo>
                  <a:lnTo>
                    <a:pt x="234" y="514"/>
                  </a:lnTo>
                  <a:lnTo>
                    <a:pt x="234" y="515"/>
                  </a:lnTo>
                  <a:lnTo>
                    <a:pt x="233" y="515"/>
                  </a:lnTo>
                  <a:lnTo>
                    <a:pt x="233" y="516"/>
                  </a:lnTo>
                  <a:lnTo>
                    <a:pt x="229" y="516"/>
                  </a:lnTo>
                  <a:lnTo>
                    <a:pt x="229" y="518"/>
                  </a:lnTo>
                  <a:lnTo>
                    <a:pt x="228" y="519"/>
                  </a:lnTo>
                  <a:lnTo>
                    <a:pt x="226" y="519"/>
                  </a:lnTo>
                  <a:lnTo>
                    <a:pt x="226" y="516"/>
                  </a:lnTo>
                  <a:lnTo>
                    <a:pt x="224" y="516"/>
                  </a:lnTo>
                  <a:lnTo>
                    <a:pt x="222" y="519"/>
                  </a:lnTo>
                  <a:lnTo>
                    <a:pt x="216" y="519"/>
                  </a:lnTo>
                  <a:lnTo>
                    <a:pt x="215" y="518"/>
                  </a:lnTo>
                  <a:lnTo>
                    <a:pt x="216" y="518"/>
                  </a:lnTo>
                  <a:lnTo>
                    <a:pt x="216" y="516"/>
                  </a:lnTo>
                  <a:lnTo>
                    <a:pt x="215" y="516"/>
                  </a:lnTo>
                  <a:lnTo>
                    <a:pt x="214" y="514"/>
                  </a:lnTo>
                  <a:lnTo>
                    <a:pt x="211" y="513"/>
                  </a:lnTo>
                  <a:lnTo>
                    <a:pt x="212" y="512"/>
                  </a:lnTo>
                  <a:lnTo>
                    <a:pt x="211" y="510"/>
                  </a:lnTo>
                  <a:lnTo>
                    <a:pt x="210" y="510"/>
                  </a:lnTo>
                  <a:lnTo>
                    <a:pt x="208" y="512"/>
                  </a:lnTo>
                  <a:lnTo>
                    <a:pt x="206" y="512"/>
                  </a:lnTo>
                  <a:lnTo>
                    <a:pt x="206" y="510"/>
                  </a:lnTo>
                  <a:lnTo>
                    <a:pt x="201" y="508"/>
                  </a:lnTo>
                  <a:lnTo>
                    <a:pt x="199" y="508"/>
                  </a:lnTo>
                  <a:lnTo>
                    <a:pt x="199" y="509"/>
                  </a:lnTo>
                  <a:lnTo>
                    <a:pt x="198" y="510"/>
                  </a:lnTo>
                  <a:lnTo>
                    <a:pt x="196" y="510"/>
                  </a:lnTo>
                  <a:lnTo>
                    <a:pt x="195" y="509"/>
                  </a:lnTo>
                  <a:lnTo>
                    <a:pt x="193" y="509"/>
                  </a:lnTo>
                  <a:lnTo>
                    <a:pt x="195" y="508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2" y="508"/>
                  </a:lnTo>
                  <a:lnTo>
                    <a:pt x="192" y="509"/>
                  </a:lnTo>
                  <a:lnTo>
                    <a:pt x="193" y="509"/>
                  </a:lnTo>
                  <a:lnTo>
                    <a:pt x="193" y="510"/>
                  </a:lnTo>
                  <a:lnTo>
                    <a:pt x="192" y="513"/>
                  </a:lnTo>
                  <a:lnTo>
                    <a:pt x="193" y="513"/>
                  </a:lnTo>
                  <a:lnTo>
                    <a:pt x="193" y="519"/>
                  </a:lnTo>
                  <a:lnTo>
                    <a:pt x="192" y="520"/>
                  </a:lnTo>
                  <a:lnTo>
                    <a:pt x="191" y="520"/>
                  </a:lnTo>
                  <a:lnTo>
                    <a:pt x="190" y="521"/>
                  </a:lnTo>
                  <a:lnTo>
                    <a:pt x="190" y="522"/>
                  </a:lnTo>
                  <a:lnTo>
                    <a:pt x="186" y="526"/>
                  </a:lnTo>
                  <a:lnTo>
                    <a:pt x="181" y="526"/>
                  </a:lnTo>
                  <a:lnTo>
                    <a:pt x="181" y="525"/>
                  </a:lnTo>
                  <a:lnTo>
                    <a:pt x="183" y="525"/>
                  </a:lnTo>
                  <a:lnTo>
                    <a:pt x="183" y="523"/>
                  </a:lnTo>
                  <a:lnTo>
                    <a:pt x="184" y="521"/>
                  </a:lnTo>
                  <a:lnTo>
                    <a:pt x="184" y="520"/>
                  </a:lnTo>
                  <a:lnTo>
                    <a:pt x="179" y="520"/>
                  </a:lnTo>
                  <a:lnTo>
                    <a:pt x="179" y="521"/>
                  </a:lnTo>
                  <a:lnTo>
                    <a:pt x="178" y="521"/>
                  </a:lnTo>
                  <a:lnTo>
                    <a:pt x="178" y="519"/>
                  </a:lnTo>
                  <a:lnTo>
                    <a:pt x="177" y="518"/>
                  </a:lnTo>
                  <a:lnTo>
                    <a:pt x="178" y="518"/>
                  </a:lnTo>
                  <a:lnTo>
                    <a:pt x="178" y="516"/>
                  </a:lnTo>
                  <a:lnTo>
                    <a:pt x="175" y="513"/>
                  </a:lnTo>
                  <a:lnTo>
                    <a:pt x="175" y="514"/>
                  </a:lnTo>
                  <a:lnTo>
                    <a:pt x="174" y="514"/>
                  </a:lnTo>
                  <a:lnTo>
                    <a:pt x="174" y="513"/>
                  </a:lnTo>
                  <a:lnTo>
                    <a:pt x="173" y="512"/>
                  </a:lnTo>
                  <a:lnTo>
                    <a:pt x="173" y="509"/>
                  </a:lnTo>
                  <a:lnTo>
                    <a:pt x="172" y="510"/>
                  </a:lnTo>
                  <a:lnTo>
                    <a:pt x="171" y="510"/>
                  </a:lnTo>
                  <a:lnTo>
                    <a:pt x="168" y="509"/>
                  </a:lnTo>
                  <a:lnTo>
                    <a:pt x="168" y="510"/>
                  </a:lnTo>
                  <a:lnTo>
                    <a:pt x="167" y="509"/>
                  </a:lnTo>
                  <a:lnTo>
                    <a:pt x="167" y="507"/>
                  </a:lnTo>
                  <a:lnTo>
                    <a:pt x="165" y="507"/>
                  </a:lnTo>
                  <a:lnTo>
                    <a:pt x="162" y="509"/>
                  </a:lnTo>
                  <a:lnTo>
                    <a:pt x="162" y="510"/>
                  </a:lnTo>
                  <a:lnTo>
                    <a:pt x="155" y="510"/>
                  </a:lnTo>
                  <a:lnTo>
                    <a:pt x="145" y="503"/>
                  </a:lnTo>
                  <a:lnTo>
                    <a:pt x="142" y="502"/>
                  </a:lnTo>
                  <a:lnTo>
                    <a:pt x="139" y="502"/>
                  </a:lnTo>
                  <a:lnTo>
                    <a:pt x="134" y="501"/>
                  </a:lnTo>
                  <a:lnTo>
                    <a:pt x="133" y="501"/>
                  </a:lnTo>
                  <a:lnTo>
                    <a:pt x="131" y="502"/>
                  </a:lnTo>
                  <a:lnTo>
                    <a:pt x="128" y="502"/>
                  </a:lnTo>
                  <a:lnTo>
                    <a:pt x="127" y="501"/>
                  </a:lnTo>
                  <a:lnTo>
                    <a:pt x="125" y="501"/>
                  </a:lnTo>
                  <a:lnTo>
                    <a:pt x="127" y="500"/>
                  </a:lnTo>
                  <a:lnTo>
                    <a:pt x="125" y="500"/>
                  </a:lnTo>
                  <a:lnTo>
                    <a:pt x="124" y="498"/>
                  </a:lnTo>
                  <a:lnTo>
                    <a:pt x="123" y="498"/>
                  </a:lnTo>
                  <a:lnTo>
                    <a:pt x="123" y="500"/>
                  </a:lnTo>
                  <a:lnTo>
                    <a:pt x="121" y="500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21" y="497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9" y="495"/>
                  </a:lnTo>
                  <a:lnTo>
                    <a:pt x="118" y="495"/>
                  </a:lnTo>
                  <a:lnTo>
                    <a:pt x="118" y="494"/>
                  </a:lnTo>
                  <a:lnTo>
                    <a:pt x="117" y="494"/>
                  </a:lnTo>
                  <a:lnTo>
                    <a:pt x="117" y="496"/>
                  </a:lnTo>
                  <a:lnTo>
                    <a:pt x="116" y="496"/>
                  </a:lnTo>
                  <a:lnTo>
                    <a:pt x="116" y="494"/>
                  </a:lnTo>
                  <a:lnTo>
                    <a:pt x="114" y="494"/>
                  </a:lnTo>
                  <a:lnTo>
                    <a:pt x="114" y="495"/>
                  </a:lnTo>
                  <a:lnTo>
                    <a:pt x="110" y="495"/>
                  </a:lnTo>
                  <a:lnTo>
                    <a:pt x="110" y="496"/>
                  </a:lnTo>
                  <a:lnTo>
                    <a:pt x="109" y="497"/>
                  </a:lnTo>
                  <a:lnTo>
                    <a:pt x="109" y="498"/>
                  </a:lnTo>
                  <a:lnTo>
                    <a:pt x="108" y="500"/>
                  </a:lnTo>
                  <a:lnTo>
                    <a:pt x="106" y="500"/>
                  </a:lnTo>
                  <a:lnTo>
                    <a:pt x="108" y="501"/>
                  </a:lnTo>
                  <a:lnTo>
                    <a:pt x="108" y="502"/>
                  </a:lnTo>
                  <a:lnTo>
                    <a:pt x="109" y="503"/>
                  </a:lnTo>
                  <a:lnTo>
                    <a:pt x="111" y="503"/>
                  </a:lnTo>
                  <a:lnTo>
                    <a:pt x="112" y="502"/>
                  </a:lnTo>
                  <a:lnTo>
                    <a:pt x="116" y="502"/>
                  </a:lnTo>
                  <a:lnTo>
                    <a:pt x="116" y="503"/>
                  </a:lnTo>
                  <a:lnTo>
                    <a:pt x="115" y="503"/>
                  </a:lnTo>
                  <a:lnTo>
                    <a:pt x="115" y="507"/>
                  </a:lnTo>
                  <a:lnTo>
                    <a:pt x="112" y="504"/>
                  </a:lnTo>
                  <a:lnTo>
                    <a:pt x="111" y="504"/>
                  </a:lnTo>
                  <a:lnTo>
                    <a:pt x="110" y="506"/>
                  </a:lnTo>
                  <a:lnTo>
                    <a:pt x="110" y="507"/>
                  </a:lnTo>
                  <a:lnTo>
                    <a:pt x="103" y="507"/>
                  </a:lnTo>
                  <a:lnTo>
                    <a:pt x="103" y="504"/>
                  </a:lnTo>
                  <a:lnTo>
                    <a:pt x="98" y="504"/>
                  </a:lnTo>
                  <a:lnTo>
                    <a:pt x="98" y="506"/>
                  </a:lnTo>
                  <a:lnTo>
                    <a:pt x="97" y="506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8"/>
                  </a:lnTo>
                  <a:lnTo>
                    <a:pt x="86" y="508"/>
                  </a:lnTo>
                  <a:lnTo>
                    <a:pt x="86" y="507"/>
                  </a:lnTo>
                  <a:lnTo>
                    <a:pt x="84" y="507"/>
                  </a:lnTo>
                  <a:lnTo>
                    <a:pt x="83" y="506"/>
                  </a:lnTo>
                  <a:lnTo>
                    <a:pt x="83" y="507"/>
                  </a:lnTo>
                  <a:lnTo>
                    <a:pt x="80" y="509"/>
                  </a:lnTo>
                  <a:lnTo>
                    <a:pt x="75" y="509"/>
                  </a:lnTo>
                  <a:lnTo>
                    <a:pt x="74" y="508"/>
                  </a:lnTo>
                  <a:lnTo>
                    <a:pt x="75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3" y="507"/>
                  </a:lnTo>
                  <a:lnTo>
                    <a:pt x="73" y="504"/>
                  </a:lnTo>
                  <a:lnTo>
                    <a:pt x="72" y="502"/>
                  </a:lnTo>
                  <a:lnTo>
                    <a:pt x="71" y="502"/>
                  </a:lnTo>
                  <a:lnTo>
                    <a:pt x="71" y="501"/>
                  </a:lnTo>
                  <a:lnTo>
                    <a:pt x="69" y="501"/>
                  </a:lnTo>
                  <a:lnTo>
                    <a:pt x="69" y="498"/>
                  </a:lnTo>
                  <a:lnTo>
                    <a:pt x="71" y="498"/>
                  </a:lnTo>
                  <a:lnTo>
                    <a:pt x="71" y="491"/>
                  </a:lnTo>
                  <a:lnTo>
                    <a:pt x="72" y="491"/>
                  </a:lnTo>
                  <a:lnTo>
                    <a:pt x="72" y="488"/>
                  </a:lnTo>
                  <a:lnTo>
                    <a:pt x="73" y="488"/>
                  </a:lnTo>
                  <a:lnTo>
                    <a:pt x="73" y="484"/>
                  </a:lnTo>
                  <a:lnTo>
                    <a:pt x="74" y="483"/>
                  </a:lnTo>
                  <a:lnTo>
                    <a:pt x="74" y="480"/>
                  </a:lnTo>
                  <a:lnTo>
                    <a:pt x="73" y="477"/>
                  </a:lnTo>
                  <a:lnTo>
                    <a:pt x="73" y="472"/>
                  </a:lnTo>
                  <a:lnTo>
                    <a:pt x="74" y="471"/>
                  </a:lnTo>
                  <a:lnTo>
                    <a:pt x="74" y="470"/>
                  </a:lnTo>
                  <a:lnTo>
                    <a:pt x="77" y="466"/>
                  </a:lnTo>
                  <a:lnTo>
                    <a:pt x="78" y="465"/>
                  </a:lnTo>
                  <a:lnTo>
                    <a:pt x="78" y="461"/>
                  </a:lnTo>
                  <a:lnTo>
                    <a:pt x="80" y="459"/>
                  </a:lnTo>
                  <a:lnTo>
                    <a:pt x="80" y="458"/>
                  </a:lnTo>
                  <a:lnTo>
                    <a:pt x="79" y="457"/>
                  </a:lnTo>
                  <a:lnTo>
                    <a:pt x="79" y="455"/>
                  </a:lnTo>
                  <a:lnTo>
                    <a:pt x="80" y="453"/>
                  </a:lnTo>
                  <a:lnTo>
                    <a:pt x="80" y="451"/>
                  </a:lnTo>
                  <a:lnTo>
                    <a:pt x="81" y="449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42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35"/>
                  </a:lnTo>
                  <a:lnTo>
                    <a:pt x="88" y="433"/>
                  </a:lnTo>
                  <a:lnTo>
                    <a:pt x="91" y="433"/>
                  </a:lnTo>
                  <a:lnTo>
                    <a:pt x="92" y="432"/>
                  </a:lnTo>
                  <a:lnTo>
                    <a:pt x="92" y="430"/>
                  </a:lnTo>
                  <a:lnTo>
                    <a:pt x="94" y="429"/>
                  </a:lnTo>
                  <a:lnTo>
                    <a:pt x="97" y="423"/>
                  </a:lnTo>
                  <a:lnTo>
                    <a:pt x="98" y="421"/>
                  </a:lnTo>
                  <a:lnTo>
                    <a:pt x="99" y="420"/>
                  </a:lnTo>
                  <a:lnTo>
                    <a:pt x="98" y="420"/>
                  </a:lnTo>
                  <a:lnTo>
                    <a:pt x="94" y="418"/>
                  </a:lnTo>
                  <a:lnTo>
                    <a:pt x="87" y="415"/>
                  </a:lnTo>
                  <a:lnTo>
                    <a:pt x="85" y="415"/>
                  </a:lnTo>
                  <a:lnTo>
                    <a:pt x="81" y="414"/>
                  </a:lnTo>
                  <a:lnTo>
                    <a:pt x="80" y="414"/>
                  </a:lnTo>
                  <a:lnTo>
                    <a:pt x="79" y="415"/>
                  </a:lnTo>
                  <a:lnTo>
                    <a:pt x="74" y="415"/>
                  </a:lnTo>
                  <a:lnTo>
                    <a:pt x="74" y="414"/>
                  </a:lnTo>
                  <a:lnTo>
                    <a:pt x="73" y="412"/>
                  </a:lnTo>
                  <a:lnTo>
                    <a:pt x="71" y="412"/>
                  </a:lnTo>
                  <a:lnTo>
                    <a:pt x="71" y="411"/>
                  </a:lnTo>
                  <a:lnTo>
                    <a:pt x="69" y="411"/>
                  </a:lnTo>
                  <a:lnTo>
                    <a:pt x="68" y="410"/>
                  </a:lnTo>
                  <a:lnTo>
                    <a:pt x="68" y="408"/>
                  </a:lnTo>
                  <a:lnTo>
                    <a:pt x="67" y="408"/>
                  </a:lnTo>
                  <a:lnTo>
                    <a:pt x="66" y="406"/>
                  </a:lnTo>
                  <a:lnTo>
                    <a:pt x="63" y="406"/>
                  </a:lnTo>
                  <a:lnTo>
                    <a:pt x="63" y="408"/>
                  </a:lnTo>
                  <a:lnTo>
                    <a:pt x="62" y="408"/>
                  </a:lnTo>
                  <a:lnTo>
                    <a:pt x="62" y="409"/>
                  </a:lnTo>
                  <a:lnTo>
                    <a:pt x="61" y="409"/>
                  </a:lnTo>
                  <a:lnTo>
                    <a:pt x="60" y="410"/>
                  </a:lnTo>
                  <a:lnTo>
                    <a:pt x="54" y="410"/>
                  </a:lnTo>
                  <a:lnTo>
                    <a:pt x="54" y="409"/>
                  </a:lnTo>
                  <a:lnTo>
                    <a:pt x="52" y="408"/>
                  </a:lnTo>
                  <a:lnTo>
                    <a:pt x="52" y="409"/>
                  </a:lnTo>
                  <a:lnTo>
                    <a:pt x="50" y="410"/>
                  </a:lnTo>
                  <a:lnTo>
                    <a:pt x="49" y="410"/>
                  </a:lnTo>
                  <a:lnTo>
                    <a:pt x="49" y="405"/>
                  </a:lnTo>
                  <a:lnTo>
                    <a:pt x="48" y="405"/>
                  </a:lnTo>
                  <a:lnTo>
                    <a:pt x="46" y="404"/>
                  </a:lnTo>
                  <a:lnTo>
                    <a:pt x="41" y="404"/>
                  </a:lnTo>
                  <a:lnTo>
                    <a:pt x="41" y="405"/>
                  </a:lnTo>
                  <a:lnTo>
                    <a:pt x="42" y="406"/>
                  </a:lnTo>
                  <a:lnTo>
                    <a:pt x="41" y="408"/>
                  </a:lnTo>
                  <a:lnTo>
                    <a:pt x="37" y="408"/>
                  </a:lnTo>
                  <a:lnTo>
                    <a:pt x="36" y="406"/>
                  </a:lnTo>
                  <a:lnTo>
                    <a:pt x="36" y="403"/>
                  </a:lnTo>
                  <a:lnTo>
                    <a:pt x="35" y="404"/>
                  </a:lnTo>
                  <a:lnTo>
                    <a:pt x="35" y="403"/>
                  </a:lnTo>
                  <a:lnTo>
                    <a:pt x="34" y="402"/>
                  </a:lnTo>
                  <a:lnTo>
                    <a:pt x="34" y="399"/>
                  </a:lnTo>
                  <a:lnTo>
                    <a:pt x="30" y="397"/>
                  </a:lnTo>
                  <a:lnTo>
                    <a:pt x="30" y="396"/>
                  </a:lnTo>
                  <a:lnTo>
                    <a:pt x="29" y="396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27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0"/>
                  </a:lnTo>
                  <a:lnTo>
                    <a:pt x="23" y="378"/>
                  </a:lnTo>
                  <a:lnTo>
                    <a:pt x="23" y="377"/>
                  </a:lnTo>
                  <a:lnTo>
                    <a:pt x="24" y="377"/>
                  </a:lnTo>
                  <a:lnTo>
                    <a:pt x="24" y="375"/>
                  </a:lnTo>
                  <a:lnTo>
                    <a:pt x="23" y="375"/>
                  </a:lnTo>
                  <a:lnTo>
                    <a:pt x="23" y="374"/>
                  </a:lnTo>
                  <a:lnTo>
                    <a:pt x="24" y="374"/>
                  </a:lnTo>
                  <a:lnTo>
                    <a:pt x="27" y="372"/>
                  </a:lnTo>
                  <a:lnTo>
                    <a:pt x="27" y="368"/>
                  </a:lnTo>
                  <a:lnTo>
                    <a:pt x="28" y="366"/>
                  </a:lnTo>
                  <a:lnTo>
                    <a:pt x="27" y="366"/>
                  </a:lnTo>
                  <a:lnTo>
                    <a:pt x="25" y="365"/>
                  </a:lnTo>
                  <a:lnTo>
                    <a:pt x="22" y="365"/>
                  </a:lnTo>
                  <a:lnTo>
                    <a:pt x="21" y="363"/>
                  </a:lnTo>
                  <a:lnTo>
                    <a:pt x="21" y="362"/>
                  </a:lnTo>
                  <a:lnTo>
                    <a:pt x="18" y="362"/>
                  </a:lnTo>
                  <a:lnTo>
                    <a:pt x="18" y="361"/>
                  </a:lnTo>
                  <a:lnTo>
                    <a:pt x="17" y="361"/>
                  </a:lnTo>
                  <a:lnTo>
                    <a:pt x="16" y="360"/>
                  </a:lnTo>
                  <a:lnTo>
                    <a:pt x="15" y="356"/>
                  </a:lnTo>
                  <a:lnTo>
                    <a:pt x="13" y="355"/>
                  </a:lnTo>
                  <a:lnTo>
                    <a:pt x="13" y="356"/>
                  </a:lnTo>
                  <a:lnTo>
                    <a:pt x="12" y="355"/>
                  </a:lnTo>
                  <a:lnTo>
                    <a:pt x="12" y="354"/>
                  </a:lnTo>
                  <a:lnTo>
                    <a:pt x="11" y="353"/>
                  </a:lnTo>
                  <a:lnTo>
                    <a:pt x="11" y="349"/>
                  </a:lnTo>
                  <a:lnTo>
                    <a:pt x="10" y="349"/>
                  </a:lnTo>
                  <a:lnTo>
                    <a:pt x="11" y="348"/>
                  </a:lnTo>
                  <a:lnTo>
                    <a:pt x="10" y="348"/>
                  </a:lnTo>
                  <a:lnTo>
                    <a:pt x="11" y="346"/>
                  </a:lnTo>
                  <a:lnTo>
                    <a:pt x="11" y="341"/>
                  </a:lnTo>
                  <a:lnTo>
                    <a:pt x="13" y="341"/>
                  </a:lnTo>
                  <a:lnTo>
                    <a:pt x="13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3" y="337"/>
                  </a:lnTo>
                  <a:lnTo>
                    <a:pt x="15" y="336"/>
                  </a:lnTo>
                  <a:lnTo>
                    <a:pt x="17" y="335"/>
                  </a:lnTo>
                  <a:lnTo>
                    <a:pt x="17" y="334"/>
                  </a:lnTo>
                  <a:lnTo>
                    <a:pt x="18" y="332"/>
                  </a:lnTo>
                  <a:lnTo>
                    <a:pt x="22" y="332"/>
                  </a:lnTo>
                  <a:lnTo>
                    <a:pt x="22" y="330"/>
                  </a:lnTo>
                  <a:lnTo>
                    <a:pt x="21" y="328"/>
                  </a:lnTo>
                  <a:lnTo>
                    <a:pt x="21" y="323"/>
                  </a:lnTo>
                  <a:lnTo>
                    <a:pt x="19" y="322"/>
                  </a:lnTo>
                  <a:lnTo>
                    <a:pt x="19" y="320"/>
                  </a:lnTo>
                  <a:lnTo>
                    <a:pt x="18" y="320"/>
                  </a:lnTo>
                  <a:lnTo>
                    <a:pt x="17" y="319"/>
                  </a:lnTo>
                  <a:lnTo>
                    <a:pt x="16" y="320"/>
                  </a:lnTo>
                  <a:lnTo>
                    <a:pt x="15" y="320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5" y="318"/>
                  </a:lnTo>
                  <a:lnTo>
                    <a:pt x="13" y="318"/>
                  </a:lnTo>
                  <a:lnTo>
                    <a:pt x="13" y="316"/>
                  </a:lnTo>
                  <a:lnTo>
                    <a:pt x="17" y="312"/>
                  </a:lnTo>
                  <a:lnTo>
                    <a:pt x="13" y="312"/>
                  </a:lnTo>
                  <a:lnTo>
                    <a:pt x="13" y="311"/>
                  </a:lnTo>
                  <a:lnTo>
                    <a:pt x="12" y="310"/>
                  </a:lnTo>
                  <a:lnTo>
                    <a:pt x="13" y="310"/>
                  </a:lnTo>
                  <a:lnTo>
                    <a:pt x="10" y="306"/>
                  </a:lnTo>
                  <a:lnTo>
                    <a:pt x="10" y="305"/>
                  </a:lnTo>
                  <a:lnTo>
                    <a:pt x="6" y="305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6" y="299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9" y="295"/>
                  </a:lnTo>
                  <a:lnTo>
                    <a:pt x="9" y="292"/>
                  </a:lnTo>
                  <a:lnTo>
                    <a:pt x="7" y="292"/>
                  </a:lnTo>
                  <a:lnTo>
                    <a:pt x="6" y="291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1" y="282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5" y="281"/>
                  </a:lnTo>
                  <a:lnTo>
                    <a:pt x="10" y="277"/>
                  </a:lnTo>
                  <a:lnTo>
                    <a:pt x="12" y="276"/>
                  </a:lnTo>
                  <a:lnTo>
                    <a:pt x="11" y="275"/>
                  </a:lnTo>
                  <a:lnTo>
                    <a:pt x="12" y="274"/>
                  </a:lnTo>
                  <a:lnTo>
                    <a:pt x="10" y="275"/>
                  </a:lnTo>
                  <a:lnTo>
                    <a:pt x="9" y="274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5" y="263"/>
                  </a:lnTo>
                  <a:lnTo>
                    <a:pt x="15" y="251"/>
                  </a:lnTo>
                  <a:lnTo>
                    <a:pt x="12" y="250"/>
                  </a:lnTo>
                  <a:lnTo>
                    <a:pt x="10" y="245"/>
                  </a:lnTo>
                  <a:lnTo>
                    <a:pt x="10" y="243"/>
                  </a:lnTo>
                  <a:lnTo>
                    <a:pt x="7" y="242"/>
                  </a:lnTo>
                  <a:lnTo>
                    <a:pt x="6" y="240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5" y="237"/>
                  </a:lnTo>
                  <a:lnTo>
                    <a:pt x="4" y="237"/>
                  </a:lnTo>
                  <a:lnTo>
                    <a:pt x="4" y="236"/>
                  </a:lnTo>
                  <a:lnTo>
                    <a:pt x="5" y="234"/>
                  </a:lnTo>
                  <a:lnTo>
                    <a:pt x="5" y="233"/>
                  </a:lnTo>
                  <a:lnTo>
                    <a:pt x="3" y="231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7" y="228"/>
                  </a:lnTo>
                  <a:lnTo>
                    <a:pt x="12" y="228"/>
                  </a:lnTo>
                  <a:lnTo>
                    <a:pt x="11" y="226"/>
                  </a:lnTo>
                  <a:lnTo>
                    <a:pt x="10" y="226"/>
                  </a:lnTo>
                  <a:lnTo>
                    <a:pt x="11" y="225"/>
                  </a:lnTo>
                  <a:lnTo>
                    <a:pt x="12" y="226"/>
                  </a:lnTo>
                  <a:lnTo>
                    <a:pt x="15" y="227"/>
                  </a:lnTo>
                  <a:lnTo>
                    <a:pt x="17" y="227"/>
                  </a:lnTo>
                  <a:lnTo>
                    <a:pt x="18" y="228"/>
                  </a:lnTo>
                  <a:lnTo>
                    <a:pt x="19" y="228"/>
                  </a:lnTo>
                  <a:lnTo>
                    <a:pt x="21" y="230"/>
                  </a:lnTo>
                  <a:lnTo>
                    <a:pt x="21" y="231"/>
                  </a:lnTo>
                  <a:lnTo>
                    <a:pt x="22" y="230"/>
                  </a:lnTo>
                  <a:lnTo>
                    <a:pt x="23" y="230"/>
                  </a:lnTo>
                  <a:lnTo>
                    <a:pt x="22" y="227"/>
                  </a:lnTo>
                  <a:lnTo>
                    <a:pt x="25" y="228"/>
                  </a:lnTo>
                  <a:lnTo>
                    <a:pt x="27" y="228"/>
                  </a:lnTo>
                  <a:lnTo>
                    <a:pt x="29" y="226"/>
                  </a:lnTo>
                  <a:lnTo>
                    <a:pt x="32" y="225"/>
                  </a:lnTo>
                  <a:lnTo>
                    <a:pt x="37" y="225"/>
                  </a:lnTo>
                  <a:lnTo>
                    <a:pt x="38" y="224"/>
                  </a:lnTo>
                  <a:lnTo>
                    <a:pt x="40" y="221"/>
                  </a:lnTo>
                  <a:lnTo>
                    <a:pt x="41" y="221"/>
                  </a:lnTo>
                  <a:lnTo>
                    <a:pt x="41" y="220"/>
                  </a:lnTo>
                  <a:lnTo>
                    <a:pt x="40" y="220"/>
                  </a:lnTo>
                  <a:lnTo>
                    <a:pt x="40" y="219"/>
                  </a:lnTo>
                  <a:lnTo>
                    <a:pt x="38" y="218"/>
                  </a:lnTo>
                  <a:lnTo>
                    <a:pt x="36" y="217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7" y="212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3" y="207"/>
                  </a:lnTo>
                  <a:lnTo>
                    <a:pt x="46" y="206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9" y="202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3"/>
                  </a:lnTo>
                  <a:lnTo>
                    <a:pt x="49" y="191"/>
                  </a:lnTo>
                  <a:lnTo>
                    <a:pt x="47" y="187"/>
                  </a:lnTo>
                  <a:lnTo>
                    <a:pt x="47" y="188"/>
                  </a:lnTo>
                  <a:lnTo>
                    <a:pt x="41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5" y="185"/>
                  </a:lnTo>
                  <a:lnTo>
                    <a:pt x="35" y="181"/>
                  </a:lnTo>
                  <a:lnTo>
                    <a:pt x="37" y="179"/>
                  </a:lnTo>
                  <a:lnTo>
                    <a:pt x="36" y="178"/>
                  </a:lnTo>
                  <a:lnTo>
                    <a:pt x="36" y="175"/>
                  </a:lnTo>
                  <a:lnTo>
                    <a:pt x="37" y="175"/>
                  </a:lnTo>
                  <a:lnTo>
                    <a:pt x="38" y="174"/>
                  </a:lnTo>
                  <a:lnTo>
                    <a:pt x="42" y="174"/>
                  </a:lnTo>
                  <a:lnTo>
                    <a:pt x="44" y="175"/>
                  </a:lnTo>
                  <a:lnTo>
                    <a:pt x="49" y="175"/>
                  </a:lnTo>
                  <a:lnTo>
                    <a:pt x="50" y="174"/>
                  </a:lnTo>
                  <a:lnTo>
                    <a:pt x="50" y="162"/>
                  </a:lnTo>
                  <a:lnTo>
                    <a:pt x="52" y="160"/>
                  </a:lnTo>
                  <a:lnTo>
                    <a:pt x="52" y="159"/>
                  </a:lnTo>
                  <a:lnTo>
                    <a:pt x="55" y="153"/>
                  </a:lnTo>
                  <a:lnTo>
                    <a:pt x="56" y="15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5" y="139"/>
                  </a:lnTo>
                  <a:lnTo>
                    <a:pt x="56" y="136"/>
                  </a:lnTo>
                  <a:lnTo>
                    <a:pt x="56" y="132"/>
                  </a:lnTo>
                  <a:lnTo>
                    <a:pt x="59" y="129"/>
                  </a:lnTo>
                  <a:lnTo>
                    <a:pt x="57" y="128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3" y="127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49" y="122"/>
                  </a:lnTo>
                  <a:lnTo>
                    <a:pt x="49" y="116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3" y="113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53" y="109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75" y="99"/>
                  </a:lnTo>
                  <a:lnTo>
                    <a:pt x="88" y="98"/>
                  </a:lnTo>
                  <a:lnTo>
                    <a:pt x="92" y="98"/>
                  </a:lnTo>
                  <a:lnTo>
                    <a:pt x="92" y="102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6" y="109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6" y="113"/>
                  </a:lnTo>
                  <a:lnTo>
                    <a:pt x="93" y="113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4" y="117"/>
                  </a:lnTo>
                  <a:lnTo>
                    <a:pt x="97" y="117"/>
                  </a:lnTo>
                  <a:lnTo>
                    <a:pt x="99" y="120"/>
                  </a:lnTo>
                  <a:lnTo>
                    <a:pt x="102" y="120"/>
                  </a:lnTo>
                  <a:lnTo>
                    <a:pt x="104" y="115"/>
                  </a:lnTo>
                  <a:lnTo>
                    <a:pt x="104" y="113"/>
                  </a:lnTo>
                  <a:lnTo>
                    <a:pt x="103" y="111"/>
                  </a:lnTo>
                  <a:lnTo>
                    <a:pt x="100" y="111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6" y="108"/>
                  </a:lnTo>
                  <a:lnTo>
                    <a:pt x="109" y="109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2" y="113"/>
                  </a:lnTo>
                  <a:lnTo>
                    <a:pt x="111" y="115"/>
                  </a:lnTo>
                  <a:lnTo>
                    <a:pt x="114" y="113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11" y="103"/>
                  </a:lnTo>
                  <a:lnTo>
                    <a:pt x="111" y="98"/>
                  </a:lnTo>
                  <a:lnTo>
                    <a:pt x="112" y="95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6" y="86"/>
                  </a:lnTo>
                  <a:lnTo>
                    <a:pt x="117" y="86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9" y="90"/>
                  </a:lnTo>
                  <a:lnTo>
                    <a:pt x="131" y="89"/>
                  </a:lnTo>
                  <a:lnTo>
                    <a:pt x="134" y="90"/>
                  </a:lnTo>
                  <a:lnTo>
                    <a:pt x="134" y="89"/>
                  </a:lnTo>
                  <a:lnTo>
                    <a:pt x="137" y="88"/>
                  </a:lnTo>
                  <a:lnTo>
                    <a:pt x="145" y="88"/>
                  </a:lnTo>
                  <a:lnTo>
                    <a:pt x="146" y="89"/>
                  </a:lnTo>
                  <a:lnTo>
                    <a:pt x="149" y="96"/>
                  </a:lnTo>
                  <a:lnTo>
                    <a:pt x="153" y="99"/>
                  </a:lnTo>
                  <a:lnTo>
                    <a:pt x="153" y="101"/>
                  </a:lnTo>
                  <a:lnTo>
                    <a:pt x="154" y="102"/>
                  </a:lnTo>
                  <a:lnTo>
                    <a:pt x="156" y="107"/>
                  </a:lnTo>
                  <a:lnTo>
                    <a:pt x="158" y="107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5" y="110"/>
                  </a:lnTo>
                  <a:lnTo>
                    <a:pt x="168" y="110"/>
                  </a:lnTo>
                  <a:lnTo>
                    <a:pt x="167" y="109"/>
                  </a:lnTo>
                  <a:lnTo>
                    <a:pt x="166" y="109"/>
                  </a:lnTo>
                  <a:lnTo>
                    <a:pt x="162" y="108"/>
                  </a:lnTo>
                  <a:lnTo>
                    <a:pt x="160" y="108"/>
                  </a:lnTo>
                  <a:lnTo>
                    <a:pt x="156" y="104"/>
                  </a:lnTo>
                  <a:lnTo>
                    <a:pt x="155" y="102"/>
                  </a:lnTo>
                  <a:lnTo>
                    <a:pt x="155" y="98"/>
                  </a:lnTo>
                  <a:lnTo>
                    <a:pt x="153" y="97"/>
                  </a:lnTo>
                  <a:lnTo>
                    <a:pt x="152" y="97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49" y="91"/>
                  </a:lnTo>
                  <a:lnTo>
                    <a:pt x="149" y="90"/>
                  </a:lnTo>
                  <a:lnTo>
                    <a:pt x="148" y="90"/>
                  </a:lnTo>
                  <a:lnTo>
                    <a:pt x="146" y="88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36" y="85"/>
                  </a:lnTo>
                  <a:lnTo>
                    <a:pt x="133" y="85"/>
                  </a:lnTo>
                  <a:lnTo>
                    <a:pt x="130" y="84"/>
                  </a:lnTo>
                  <a:lnTo>
                    <a:pt x="129" y="83"/>
                  </a:lnTo>
                  <a:lnTo>
                    <a:pt x="125" y="76"/>
                  </a:lnTo>
                  <a:lnTo>
                    <a:pt x="128" y="74"/>
                  </a:lnTo>
                  <a:lnTo>
                    <a:pt x="129" y="74"/>
                  </a:lnTo>
                  <a:lnTo>
                    <a:pt x="131" y="77"/>
                  </a:lnTo>
                  <a:lnTo>
                    <a:pt x="133" y="76"/>
                  </a:lnTo>
                  <a:lnTo>
                    <a:pt x="133" y="74"/>
                  </a:lnTo>
                  <a:lnTo>
                    <a:pt x="134" y="73"/>
                  </a:lnTo>
                  <a:lnTo>
                    <a:pt x="134" y="71"/>
                  </a:lnTo>
                  <a:lnTo>
                    <a:pt x="131" y="68"/>
                  </a:lnTo>
                  <a:lnTo>
                    <a:pt x="131" y="67"/>
                  </a:lnTo>
                  <a:lnTo>
                    <a:pt x="129" y="67"/>
                  </a:lnTo>
                  <a:lnTo>
                    <a:pt x="128" y="68"/>
                  </a:lnTo>
                  <a:lnTo>
                    <a:pt x="127" y="68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4" y="65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7" y="61"/>
                  </a:lnTo>
                  <a:lnTo>
                    <a:pt x="125" y="60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1" y="55"/>
                  </a:lnTo>
                  <a:lnTo>
                    <a:pt x="130" y="55"/>
                  </a:lnTo>
                  <a:lnTo>
                    <a:pt x="129" y="56"/>
                  </a:lnTo>
                  <a:lnTo>
                    <a:pt x="121" y="56"/>
                  </a:lnTo>
                  <a:lnTo>
                    <a:pt x="119" y="59"/>
                  </a:lnTo>
                  <a:lnTo>
                    <a:pt x="116" y="55"/>
                  </a:lnTo>
                  <a:lnTo>
                    <a:pt x="116" y="53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8" y="51"/>
                  </a:lnTo>
                  <a:lnTo>
                    <a:pt x="117" y="52"/>
                  </a:lnTo>
                  <a:lnTo>
                    <a:pt x="117" y="49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22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3" y="45"/>
                  </a:lnTo>
                  <a:lnTo>
                    <a:pt x="133" y="40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25" y="34"/>
                  </a:lnTo>
                  <a:lnTo>
                    <a:pt x="127" y="33"/>
                  </a:lnTo>
                  <a:lnTo>
                    <a:pt x="125" y="29"/>
                  </a:lnTo>
                  <a:lnTo>
                    <a:pt x="124" y="28"/>
                  </a:lnTo>
                  <a:lnTo>
                    <a:pt x="123" y="28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7" y="17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22" y="13"/>
                  </a:lnTo>
                  <a:lnTo>
                    <a:pt x="124" y="12"/>
                  </a:lnTo>
                  <a:close/>
                  <a:moveTo>
                    <a:pt x="108" y="0"/>
                  </a:moveTo>
                  <a:lnTo>
                    <a:pt x="110" y="2"/>
                  </a:lnTo>
                  <a:lnTo>
                    <a:pt x="108" y="2"/>
                  </a:lnTo>
                  <a:lnTo>
                    <a:pt x="109" y="3"/>
                  </a:lnTo>
                  <a:lnTo>
                    <a:pt x="109" y="4"/>
                  </a:lnTo>
                  <a:lnTo>
                    <a:pt x="106" y="5"/>
                  </a:lnTo>
                  <a:lnTo>
                    <a:pt x="105" y="6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11" y="13"/>
                  </a:lnTo>
                  <a:lnTo>
                    <a:pt x="110" y="15"/>
                  </a:lnTo>
                  <a:lnTo>
                    <a:pt x="104" y="15"/>
                  </a:lnTo>
                  <a:lnTo>
                    <a:pt x="103" y="16"/>
                  </a:lnTo>
                  <a:lnTo>
                    <a:pt x="103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3" y="13"/>
                  </a:lnTo>
                  <a:lnTo>
                    <a:pt x="103" y="12"/>
                  </a:lnTo>
                  <a:lnTo>
                    <a:pt x="106" y="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5494753" y="4918063"/>
              <a:ext cx="449263" cy="230187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43" y="12"/>
                </a:cxn>
                <a:cxn ang="0">
                  <a:pos x="60" y="17"/>
                </a:cxn>
                <a:cxn ang="0">
                  <a:pos x="73" y="22"/>
                </a:cxn>
                <a:cxn ang="0">
                  <a:pos x="103" y="20"/>
                </a:cxn>
                <a:cxn ang="0">
                  <a:pos x="112" y="24"/>
                </a:cxn>
                <a:cxn ang="0">
                  <a:pos x="126" y="30"/>
                </a:cxn>
                <a:cxn ang="0">
                  <a:pos x="143" y="41"/>
                </a:cxn>
                <a:cxn ang="0">
                  <a:pos x="161" y="48"/>
                </a:cxn>
                <a:cxn ang="0">
                  <a:pos x="161" y="57"/>
                </a:cxn>
                <a:cxn ang="0">
                  <a:pos x="169" y="56"/>
                </a:cxn>
                <a:cxn ang="0">
                  <a:pos x="181" y="50"/>
                </a:cxn>
                <a:cxn ang="0">
                  <a:pos x="200" y="51"/>
                </a:cxn>
                <a:cxn ang="0">
                  <a:pos x="204" y="50"/>
                </a:cxn>
                <a:cxn ang="0">
                  <a:pos x="217" y="50"/>
                </a:cxn>
                <a:cxn ang="0">
                  <a:pos x="229" y="61"/>
                </a:cxn>
                <a:cxn ang="0">
                  <a:pos x="237" y="78"/>
                </a:cxn>
                <a:cxn ang="0">
                  <a:pos x="250" y="90"/>
                </a:cxn>
                <a:cxn ang="0">
                  <a:pos x="256" y="91"/>
                </a:cxn>
                <a:cxn ang="0">
                  <a:pos x="266" y="94"/>
                </a:cxn>
                <a:cxn ang="0">
                  <a:pos x="266" y="105"/>
                </a:cxn>
                <a:cxn ang="0">
                  <a:pos x="263" y="113"/>
                </a:cxn>
                <a:cxn ang="0">
                  <a:pos x="269" y="121"/>
                </a:cxn>
                <a:cxn ang="0">
                  <a:pos x="280" y="128"/>
                </a:cxn>
                <a:cxn ang="0">
                  <a:pos x="280" y="141"/>
                </a:cxn>
                <a:cxn ang="0">
                  <a:pos x="272" y="142"/>
                </a:cxn>
                <a:cxn ang="0">
                  <a:pos x="253" y="137"/>
                </a:cxn>
                <a:cxn ang="0">
                  <a:pos x="241" y="129"/>
                </a:cxn>
                <a:cxn ang="0">
                  <a:pos x="228" y="123"/>
                </a:cxn>
                <a:cxn ang="0">
                  <a:pos x="210" y="131"/>
                </a:cxn>
                <a:cxn ang="0">
                  <a:pos x="205" y="134"/>
                </a:cxn>
                <a:cxn ang="0">
                  <a:pos x="192" y="137"/>
                </a:cxn>
                <a:cxn ang="0">
                  <a:pos x="187" y="137"/>
                </a:cxn>
                <a:cxn ang="0">
                  <a:pos x="178" y="134"/>
                </a:cxn>
                <a:cxn ang="0">
                  <a:pos x="170" y="137"/>
                </a:cxn>
                <a:cxn ang="0">
                  <a:pos x="151" y="140"/>
                </a:cxn>
                <a:cxn ang="0">
                  <a:pos x="141" y="136"/>
                </a:cxn>
                <a:cxn ang="0">
                  <a:pos x="131" y="133"/>
                </a:cxn>
                <a:cxn ang="0">
                  <a:pos x="130" y="128"/>
                </a:cxn>
                <a:cxn ang="0">
                  <a:pos x="122" y="119"/>
                </a:cxn>
                <a:cxn ang="0">
                  <a:pos x="118" y="117"/>
                </a:cxn>
                <a:cxn ang="0">
                  <a:pos x="109" y="118"/>
                </a:cxn>
                <a:cxn ang="0">
                  <a:pos x="93" y="119"/>
                </a:cxn>
                <a:cxn ang="0">
                  <a:pos x="78" y="123"/>
                </a:cxn>
                <a:cxn ang="0">
                  <a:pos x="72" y="119"/>
                </a:cxn>
                <a:cxn ang="0">
                  <a:pos x="72" y="110"/>
                </a:cxn>
                <a:cxn ang="0">
                  <a:pos x="73" y="87"/>
                </a:cxn>
                <a:cxn ang="0">
                  <a:pos x="64" y="54"/>
                </a:cxn>
                <a:cxn ang="0">
                  <a:pos x="49" y="45"/>
                </a:cxn>
                <a:cxn ang="0">
                  <a:pos x="37" y="30"/>
                </a:cxn>
                <a:cxn ang="0">
                  <a:pos x="16" y="24"/>
                </a:cxn>
                <a:cxn ang="0">
                  <a:pos x="11" y="16"/>
                </a:cxn>
                <a:cxn ang="0">
                  <a:pos x="1" y="11"/>
                </a:cxn>
                <a:cxn ang="0">
                  <a:pos x="7" y="0"/>
                </a:cxn>
              </a:cxnLst>
              <a:rect l="0" t="0" r="r" b="b"/>
              <a:pathLst>
                <a:path w="283" h="145">
                  <a:moveTo>
                    <a:pt x="7" y="0"/>
                  </a:moveTo>
                  <a:lnTo>
                    <a:pt x="11" y="0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43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5" y="14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72" y="20"/>
                  </a:lnTo>
                  <a:lnTo>
                    <a:pt x="73" y="22"/>
                  </a:lnTo>
                  <a:lnTo>
                    <a:pt x="82" y="22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103" y="20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1" y="26"/>
                  </a:lnTo>
                  <a:lnTo>
                    <a:pt x="112" y="25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6" y="30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34" y="37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43" y="41"/>
                  </a:lnTo>
                  <a:lnTo>
                    <a:pt x="148" y="42"/>
                  </a:lnTo>
                  <a:lnTo>
                    <a:pt x="149" y="42"/>
                  </a:lnTo>
                  <a:lnTo>
                    <a:pt x="151" y="43"/>
                  </a:lnTo>
                  <a:lnTo>
                    <a:pt x="155" y="47"/>
                  </a:lnTo>
                  <a:lnTo>
                    <a:pt x="159" y="48"/>
                  </a:lnTo>
                  <a:lnTo>
                    <a:pt x="161" y="48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7" y="54"/>
                  </a:lnTo>
                  <a:lnTo>
                    <a:pt x="157" y="55"/>
                  </a:lnTo>
                  <a:lnTo>
                    <a:pt x="159" y="56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7"/>
                  </a:lnTo>
                  <a:lnTo>
                    <a:pt x="169" y="56"/>
                  </a:lnTo>
                  <a:lnTo>
                    <a:pt x="172" y="56"/>
                  </a:lnTo>
                  <a:lnTo>
                    <a:pt x="175" y="55"/>
                  </a:lnTo>
                  <a:lnTo>
                    <a:pt x="178" y="55"/>
                  </a:lnTo>
                  <a:lnTo>
                    <a:pt x="179" y="54"/>
                  </a:lnTo>
                  <a:lnTo>
                    <a:pt x="180" y="51"/>
                  </a:lnTo>
                  <a:lnTo>
                    <a:pt x="181" y="50"/>
                  </a:lnTo>
                  <a:lnTo>
                    <a:pt x="186" y="50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200" y="51"/>
                  </a:lnTo>
                  <a:lnTo>
                    <a:pt x="200" y="53"/>
                  </a:lnTo>
                  <a:lnTo>
                    <a:pt x="201" y="55"/>
                  </a:lnTo>
                  <a:lnTo>
                    <a:pt x="201" y="56"/>
                  </a:lnTo>
                  <a:lnTo>
                    <a:pt x="203" y="56"/>
                  </a:lnTo>
                  <a:lnTo>
                    <a:pt x="203" y="53"/>
                  </a:lnTo>
                  <a:lnTo>
                    <a:pt x="204" y="50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7" y="48"/>
                  </a:lnTo>
                  <a:lnTo>
                    <a:pt x="212" y="51"/>
                  </a:lnTo>
                  <a:lnTo>
                    <a:pt x="216" y="51"/>
                  </a:lnTo>
                  <a:lnTo>
                    <a:pt x="217" y="50"/>
                  </a:lnTo>
                  <a:lnTo>
                    <a:pt x="219" y="53"/>
                  </a:lnTo>
                  <a:lnTo>
                    <a:pt x="223" y="57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5" y="61"/>
                  </a:lnTo>
                  <a:lnTo>
                    <a:pt x="229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41" y="62"/>
                  </a:lnTo>
                  <a:lnTo>
                    <a:pt x="243" y="65"/>
                  </a:lnTo>
                  <a:lnTo>
                    <a:pt x="242" y="66"/>
                  </a:lnTo>
                  <a:lnTo>
                    <a:pt x="237" y="78"/>
                  </a:lnTo>
                  <a:lnTo>
                    <a:pt x="241" y="81"/>
                  </a:lnTo>
                  <a:lnTo>
                    <a:pt x="246" y="84"/>
                  </a:lnTo>
                  <a:lnTo>
                    <a:pt x="249" y="85"/>
                  </a:lnTo>
                  <a:lnTo>
                    <a:pt x="249" y="86"/>
                  </a:lnTo>
                  <a:lnTo>
                    <a:pt x="250" y="88"/>
                  </a:lnTo>
                  <a:lnTo>
                    <a:pt x="250" y="90"/>
                  </a:lnTo>
                  <a:lnTo>
                    <a:pt x="253" y="90"/>
                  </a:lnTo>
                  <a:lnTo>
                    <a:pt x="253" y="88"/>
                  </a:lnTo>
                  <a:lnTo>
                    <a:pt x="254" y="88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1"/>
                  </a:lnTo>
                  <a:lnTo>
                    <a:pt x="258" y="92"/>
                  </a:lnTo>
                  <a:lnTo>
                    <a:pt x="259" y="92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5" y="92"/>
                  </a:lnTo>
                  <a:lnTo>
                    <a:pt x="266" y="94"/>
                  </a:lnTo>
                  <a:lnTo>
                    <a:pt x="267" y="94"/>
                  </a:lnTo>
                  <a:lnTo>
                    <a:pt x="269" y="96"/>
                  </a:lnTo>
                  <a:lnTo>
                    <a:pt x="271" y="96"/>
                  </a:lnTo>
                  <a:lnTo>
                    <a:pt x="272" y="97"/>
                  </a:lnTo>
                  <a:lnTo>
                    <a:pt x="271" y="100"/>
                  </a:lnTo>
                  <a:lnTo>
                    <a:pt x="266" y="105"/>
                  </a:lnTo>
                  <a:lnTo>
                    <a:pt x="263" y="104"/>
                  </a:lnTo>
                  <a:lnTo>
                    <a:pt x="262" y="105"/>
                  </a:lnTo>
                  <a:lnTo>
                    <a:pt x="261" y="108"/>
                  </a:lnTo>
                  <a:lnTo>
                    <a:pt x="261" y="110"/>
                  </a:lnTo>
                  <a:lnTo>
                    <a:pt x="262" y="112"/>
                  </a:lnTo>
                  <a:lnTo>
                    <a:pt x="263" y="113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6" y="115"/>
                  </a:lnTo>
                  <a:lnTo>
                    <a:pt x="266" y="118"/>
                  </a:lnTo>
                  <a:lnTo>
                    <a:pt x="267" y="119"/>
                  </a:lnTo>
                  <a:lnTo>
                    <a:pt x="269" y="121"/>
                  </a:lnTo>
                  <a:lnTo>
                    <a:pt x="271" y="122"/>
                  </a:lnTo>
                  <a:lnTo>
                    <a:pt x="273" y="123"/>
                  </a:lnTo>
                  <a:lnTo>
                    <a:pt x="277" y="125"/>
                  </a:lnTo>
                  <a:lnTo>
                    <a:pt x="279" y="127"/>
                  </a:lnTo>
                  <a:lnTo>
                    <a:pt x="279" y="128"/>
                  </a:lnTo>
                  <a:lnTo>
                    <a:pt x="280" y="128"/>
                  </a:lnTo>
                  <a:lnTo>
                    <a:pt x="281" y="129"/>
                  </a:lnTo>
                  <a:lnTo>
                    <a:pt x="283" y="131"/>
                  </a:lnTo>
                  <a:lnTo>
                    <a:pt x="283" y="134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75" y="142"/>
                  </a:lnTo>
                  <a:lnTo>
                    <a:pt x="275" y="143"/>
                  </a:lnTo>
                  <a:lnTo>
                    <a:pt x="274" y="145"/>
                  </a:lnTo>
                  <a:lnTo>
                    <a:pt x="273" y="145"/>
                  </a:lnTo>
                  <a:lnTo>
                    <a:pt x="272" y="142"/>
                  </a:lnTo>
                  <a:lnTo>
                    <a:pt x="271" y="142"/>
                  </a:lnTo>
                  <a:lnTo>
                    <a:pt x="268" y="141"/>
                  </a:lnTo>
                  <a:lnTo>
                    <a:pt x="263" y="136"/>
                  </a:lnTo>
                  <a:lnTo>
                    <a:pt x="258" y="136"/>
                  </a:lnTo>
                  <a:lnTo>
                    <a:pt x="256" y="137"/>
                  </a:lnTo>
                  <a:lnTo>
                    <a:pt x="253" y="137"/>
                  </a:lnTo>
                  <a:lnTo>
                    <a:pt x="246" y="135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2" y="133"/>
                  </a:lnTo>
                  <a:lnTo>
                    <a:pt x="241" y="130"/>
                  </a:lnTo>
                  <a:lnTo>
                    <a:pt x="241" y="129"/>
                  </a:lnTo>
                  <a:lnTo>
                    <a:pt x="243" y="129"/>
                  </a:lnTo>
                  <a:lnTo>
                    <a:pt x="243" y="128"/>
                  </a:lnTo>
                  <a:lnTo>
                    <a:pt x="240" y="128"/>
                  </a:lnTo>
                  <a:lnTo>
                    <a:pt x="234" y="125"/>
                  </a:lnTo>
                  <a:lnTo>
                    <a:pt x="231" y="123"/>
                  </a:lnTo>
                  <a:lnTo>
                    <a:pt x="228" y="123"/>
                  </a:lnTo>
                  <a:lnTo>
                    <a:pt x="225" y="122"/>
                  </a:lnTo>
                  <a:lnTo>
                    <a:pt x="222" y="122"/>
                  </a:lnTo>
                  <a:lnTo>
                    <a:pt x="216" y="128"/>
                  </a:lnTo>
                  <a:lnTo>
                    <a:pt x="212" y="130"/>
                  </a:lnTo>
                  <a:lnTo>
                    <a:pt x="211" y="131"/>
                  </a:lnTo>
                  <a:lnTo>
                    <a:pt x="210" y="131"/>
                  </a:lnTo>
                  <a:lnTo>
                    <a:pt x="210" y="133"/>
                  </a:lnTo>
                  <a:lnTo>
                    <a:pt x="207" y="133"/>
                  </a:lnTo>
                  <a:lnTo>
                    <a:pt x="204" y="131"/>
                  </a:lnTo>
                  <a:lnTo>
                    <a:pt x="203" y="133"/>
                  </a:lnTo>
                  <a:lnTo>
                    <a:pt x="204" y="134"/>
                  </a:lnTo>
                  <a:lnTo>
                    <a:pt x="205" y="134"/>
                  </a:lnTo>
                  <a:lnTo>
                    <a:pt x="205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3" y="137"/>
                  </a:lnTo>
                  <a:lnTo>
                    <a:pt x="192" y="137"/>
                  </a:lnTo>
                  <a:lnTo>
                    <a:pt x="192" y="136"/>
                  </a:lnTo>
                  <a:lnTo>
                    <a:pt x="191" y="135"/>
                  </a:lnTo>
                  <a:lnTo>
                    <a:pt x="191" y="136"/>
                  </a:lnTo>
                  <a:lnTo>
                    <a:pt x="190" y="136"/>
                  </a:lnTo>
                  <a:lnTo>
                    <a:pt x="188" y="137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5" y="135"/>
                  </a:lnTo>
                  <a:lnTo>
                    <a:pt x="184" y="135"/>
                  </a:lnTo>
                  <a:lnTo>
                    <a:pt x="182" y="136"/>
                  </a:lnTo>
                  <a:lnTo>
                    <a:pt x="180" y="136"/>
                  </a:lnTo>
                  <a:lnTo>
                    <a:pt x="178" y="134"/>
                  </a:lnTo>
                  <a:lnTo>
                    <a:pt x="176" y="134"/>
                  </a:lnTo>
                  <a:lnTo>
                    <a:pt x="176" y="136"/>
                  </a:lnTo>
                  <a:lnTo>
                    <a:pt x="175" y="136"/>
                  </a:lnTo>
                  <a:lnTo>
                    <a:pt x="174" y="137"/>
                  </a:lnTo>
                  <a:lnTo>
                    <a:pt x="172" y="136"/>
                  </a:lnTo>
                  <a:lnTo>
                    <a:pt x="170" y="137"/>
                  </a:lnTo>
                  <a:lnTo>
                    <a:pt x="168" y="137"/>
                  </a:lnTo>
                  <a:lnTo>
                    <a:pt x="167" y="139"/>
                  </a:lnTo>
                  <a:lnTo>
                    <a:pt x="162" y="139"/>
                  </a:lnTo>
                  <a:lnTo>
                    <a:pt x="160" y="141"/>
                  </a:lnTo>
                  <a:lnTo>
                    <a:pt x="157" y="141"/>
                  </a:lnTo>
                  <a:lnTo>
                    <a:pt x="151" y="140"/>
                  </a:lnTo>
                  <a:lnTo>
                    <a:pt x="149" y="140"/>
                  </a:lnTo>
                  <a:lnTo>
                    <a:pt x="147" y="141"/>
                  </a:lnTo>
                  <a:lnTo>
                    <a:pt x="145" y="141"/>
                  </a:lnTo>
                  <a:lnTo>
                    <a:pt x="147" y="140"/>
                  </a:lnTo>
                  <a:lnTo>
                    <a:pt x="143" y="136"/>
                  </a:lnTo>
                  <a:lnTo>
                    <a:pt x="141" y="136"/>
                  </a:lnTo>
                  <a:lnTo>
                    <a:pt x="137" y="137"/>
                  </a:lnTo>
                  <a:lnTo>
                    <a:pt x="136" y="137"/>
                  </a:lnTo>
                  <a:lnTo>
                    <a:pt x="135" y="135"/>
                  </a:lnTo>
                  <a:lnTo>
                    <a:pt x="135" y="134"/>
                  </a:lnTo>
                  <a:lnTo>
                    <a:pt x="132" y="134"/>
                  </a:lnTo>
                  <a:lnTo>
                    <a:pt x="131" y="133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5" y="130"/>
                  </a:lnTo>
                  <a:lnTo>
                    <a:pt x="134" y="130"/>
                  </a:lnTo>
                  <a:lnTo>
                    <a:pt x="132" y="129"/>
                  </a:lnTo>
                  <a:lnTo>
                    <a:pt x="130" y="128"/>
                  </a:lnTo>
                  <a:lnTo>
                    <a:pt x="128" y="125"/>
                  </a:lnTo>
                  <a:lnTo>
                    <a:pt x="126" y="125"/>
                  </a:lnTo>
                  <a:lnTo>
                    <a:pt x="125" y="123"/>
                  </a:lnTo>
                  <a:lnTo>
                    <a:pt x="125" y="122"/>
                  </a:lnTo>
                  <a:lnTo>
                    <a:pt x="124" y="122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20" y="121"/>
                  </a:lnTo>
                  <a:lnTo>
                    <a:pt x="119" y="121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8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5" y="122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97" y="119"/>
                  </a:lnTo>
                  <a:lnTo>
                    <a:pt x="94" y="121"/>
                  </a:lnTo>
                  <a:lnTo>
                    <a:pt x="93" y="119"/>
                  </a:lnTo>
                  <a:lnTo>
                    <a:pt x="86" y="119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0" y="119"/>
                  </a:lnTo>
                  <a:lnTo>
                    <a:pt x="79" y="122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5" y="122"/>
                  </a:lnTo>
                  <a:lnTo>
                    <a:pt x="74" y="122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2" y="121"/>
                  </a:lnTo>
                  <a:lnTo>
                    <a:pt x="69" y="121"/>
                  </a:lnTo>
                  <a:lnTo>
                    <a:pt x="64" y="118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3" y="87"/>
                  </a:lnTo>
                  <a:lnTo>
                    <a:pt x="72" y="85"/>
                  </a:lnTo>
                  <a:lnTo>
                    <a:pt x="70" y="85"/>
                  </a:lnTo>
                  <a:lnTo>
                    <a:pt x="70" y="79"/>
                  </a:lnTo>
                  <a:lnTo>
                    <a:pt x="68" y="70"/>
                  </a:lnTo>
                  <a:lnTo>
                    <a:pt x="66" y="68"/>
                  </a:lnTo>
                  <a:lnTo>
                    <a:pt x="64" y="54"/>
                  </a:lnTo>
                  <a:lnTo>
                    <a:pt x="63" y="51"/>
                  </a:lnTo>
                  <a:lnTo>
                    <a:pt x="61" y="49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7" y="39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39" y="35"/>
                  </a:lnTo>
                  <a:lnTo>
                    <a:pt x="37" y="30"/>
                  </a:lnTo>
                  <a:lnTo>
                    <a:pt x="33" y="29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2473740" y="4175115"/>
              <a:ext cx="982663" cy="944561"/>
            </a:xfrm>
            <a:custGeom>
              <a:avLst/>
              <a:gdLst/>
              <a:ahLst/>
              <a:cxnLst>
                <a:cxn ang="0">
                  <a:pos x="613" y="561"/>
                </a:cxn>
                <a:cxn ang="0">
                  <a:pos x="600" y="590"/>
                </a:cxn>
                <a:cxn ang="0">
                  <a:pos x="582" y="574"/>
                </a:cxn>
                <a:cxn ang="0">
                  <a:pos x="585" y="555"/>
                </a:cxn>
                <a:cxn ang="0">
                  <a:pos x="581" y="533"/>
                </a:cxn>
                <a:cxn ang="0">
                  <a:pos x="610" y="501"/>
                </a:cxn>
                <a:cxn ang="0">
                  <a:pos x="167" y="329"/>
                </a:cxn>
                <a:cxn ang="0">
                  <a:pos x="151" y="309"/>
                </a:cxn>
                <a:cxn ang="0">
                  <a:pos x="87" y="242"/>
                </a:cxn>
                <a:cxn ang="0">
                  <a:pos x="3" y="172"/>
                </a:cxn>
                <a:cxn ang="0">
                  <a:pos x="330" y="20"/>
                </a:cxn>
                <a:cxn ang="0">
                  <a:pos x="363" y="40"/>
                </a:cxn>
                <a:cxn ang="0">
                  <a:pos x="391" y="64"/>
                </a:cxn>
                <a:cxn ang="0">
                  <a:pos x="422" y="77"/>
                </a:cxn>
                <a:cxn ang="0">
                  <a:pos x="453" y="104"/>
                </a:cxn>
                <a:cxn ang="0">
                  <a:pos x="493" y="116"/>
                </a:cxn>
                <a:cxn ang="0">
                  <a:pos x="529" y="126"/>
                </a:cxn>
                <a:cxn ang="0">
                  <a:pos x="546" y="162"/>
                </a:cxn>
                <a:cxn ang="0">
                  <a:pos x="534" y="222"/>
                </a:cxn>
                <a:cxn ang="0">
                  <a:pos x="509" y="236"/>
                </a:cxn>
                <a:cxn ang="0">
                  <a:pos x="487" y="272"/>
                </a:cxn>
                <a:cxn ang="0">
                  <a:pos x="468" y="316"/>
                </a:cxn>
                <a:cxn ang="0">
                  <a:pos x="506" y="318"/>
                </a:cxn>
                <a:cxn ang="0">
                  <a:pos x="518" y="362"/>
                </a:cxn>
                <a:cxn ang="0">
                  <a:pos x="509" y="393"/>
                </a:cxn>
                <a:cxn ang="0">
                  <a:pos x="524" y="435"/>
                </a:cxn>
                <a:cxn ang="0">
                  <a:pos x="525" y="462"/>
                </a:cxn>
                <a:cxn ang="0">
                  <a:pos x="497" y="484"/>
                </a:cxn>
                <a:cxn ang="0">
                  <a:pos x="474" y="497"/>
                </a:cxn>
                <a:cxn ang="0">
                  <a:pos x="442" y="487"/>
                </a:cxn>
                <a:cxn ang="0">
                  <a:pos x="423" y="478"/>
                </a:cxn>
                <a:cxn ang="0">
                  <a:pos x="385" y="469"/>
                </a:cxn>
                <a:cxn ang="0">
                  <a:pos x="348" y="529"/>
                </a:cxn>
                <a:cxn ang="0">
                  <a:pos x="305" y="537"/>
                </a:cxn>
                <a:cxn ang="0">
                  <a:pos x="264" y="518"/>
                </a:cxn>
                <a:cxn ang="0">
                  <a:pos x="219" y="518"/>
                </a:cxn>
                <a:cxn ang="0">
                  <a:pos x="183" y="504"/>
                </a:cxn>
                <a:cxn ang="0">
                  <a:pos x="155" y="487"/>
                </a:cxn>
                <a:cxn ang="0">
                  <a:pos x="157" y="454"/>
                </a:cxn>
                <a:cxn ang="0">
                  <a:pos x="183" y="365"/>
                </a:cxn>
                <a:cxn ang="0">
                  <a:pos x="164" y="338"/>
                </a:cxn>
                <a:cxn ang="0">
                  <a:pos x="169" y="316"/>
                </a:cxn>
                <a:cxn ang="0">
                  <a:pos x="139" y="289"/>
                </a:cxn>
                <a:cxn ang="0">
                  <a:pos x="122" y="253"/>
                </a:cxn>
                <a:cxn ang="0">
                  <a:pos x="114" y="247"/>
                </a:cxn>
                <a:cxn ang="0">
                  <a:pos x="103" y="230"/>
                </a:cxn>
                <a:cxn ang="0">
                  <a:pos x="91" y="223"/>
                </a:cxn>
                <a:cxn ang="0">
                  <a:pos x="81" y="222"/>
                </a:cxn>
                <a:cxn ang="0">
                  <a:pos x="51" y="209"/>
                </a:cxn>
                <a:cxn ang="0">
                  <a:pos x="20" y="199"/>
                </a:cxn>
                <a:cxn ang="0">
                  <a:pos x="23" y="179"/>
                </a:cxn>
                <a:cxn ang="0">
                  <a:pos x="20" y="179"/>
                </a:cxn>
                <a:cxn ang="0">
                  <a:pos x="33" y="157"/>
                </a:cxn>
                <a:cxn ang="0">
                  <a:pos x="60" y="156"/>
                </a:cxn>
                <a:cxn ang="0">
                  <a:pos x="87" y="148"/>
                </a:cxn>
                <a:cxn ang="0">
                  <a:pos x="118" y="157"/>
                </a:cxn>
                <a:cxn ang="0">
                  <a:pos x="131" y="159"/>
                </a:cxn>
                <a:cxn ang="0">
                  <a:pos x="150" y="135"/>
                </a:cxn>
                <a:cxn ang="0">
                  <a:pos x="137" y="104"/>
                </a:cxn>
                <a:cxn ang="0">
                  <a:pos x="161" y="101"/>
                </a:cxn>
                <a:cxn ang="0">
                  <a:pos x="236" y="107"/>
                </a:cxn>
                <a:cxn ang="0">
                  <a:pos x="279" y="60"/>
                </a:cxn>
                <a:cxn ang="0">
                  <a:pos x="306" y="5"/>
                </a:cxn>
              </a:cxnLst>
              <a:rect l="0" t="0" r="r" b="b"/>
              <a:pathLst>
                <a:path w="619" h="595">
                  <a:moveTo>
                    <a:pt x="299" y="531"/>
                  </a:moveTo>
                  <a:lnTo>
                    <a:pt x="298" y="533"/>
                  </a:lnTo>
                  <a:lnTo>
                    <a:pt x="299" y="534"/>
                  </a:lnTo>
                  <a:lnTo>
                    <a:pt x="300" y="534"/>
                  </a:lnTo>
                  <a:lnTo>
                    <a:pt x="300" y="533"/>
                  </a:lnTo>
                  <a:lnTo>
                    <a:pt x="299" y="531"/>
                  </a:lnTo>
                  <a:close/>
                  <a:moveTo>
                    <a:pt x="613" y="500"/>
                  </a:moveTo>
                  <a:lnTo>
                    <a:pt x="613" y="501"/>
                  </a:lnTo>
                  <a:lnTo>
                    <a:pt x="615" y="501"/>
                  </a:lnTo>
                  <a:lnTo>
                    <a:pt x="615" y="504"/>
                  </a:lnTo>
                  <a:lnTo>
                    <a:pt x="616" y="505"/>
                  </a:lnTo>
                  <a:lnTo>
                    <a:pt x="616" y="513"/>
                  </a:lnTo>
                  <a:lnTo>
                    <a:pt x="615" y="518"/>
                  </a:lnTo>
                  <a:lnTo>
                    <a:pt x="615" y="524"/>
                  </a:lnTo>
                  <a:lnTo>
                    <a:pt x="616" y="524"/>
                  </a:lnTo>
                  <a:lnTo>
                    <a:pt x="616" y="527"/>
                  </a:lnTo>
                  <a:lnTo>
                    <a:pt x="617" y="527"/>
                  </a:lnTo>
                  <a:lnTo>
                    <a:pt x="617" y="525"/>
                  </a:lnTo>
                  <a:lnTo>
                    <a:pt x="618" y="527"/>
                  </a:lnTo>
                  <a:lnTo>
                    <a:pt x="618" y="538"/>
                  </a:lnTo>
                  <a:lnTo>
                    <a:pt x="619" y="541"/>
                  </a:lnTo>
                  <a:lnTo>
                    <a:pt x="619" y="553"/>
                  </a:lnTo>
                  <a:lnTo>
                    <a:pt x="618" y="553"/>
                  </a:lnTo>
                  <a:lnTo>
                    <a:pt x="617" y="554"/>
                  </a:lnTo>
                  <a:lnTo>
                    <a:pt x="617" y="555"/>
                  </a:lnTo>
                  <a:lnTo>
                    <a:pt x="616" y="556"/>
                  </a:lnTo>
                  <a:lnTo>
                    <a:pt x="613" y="560"/>
                  </a:lnTo>
                  <a:lnTo>
                    <a:pt x="613" y="561"/>
                  </a:lnTo>
                  <a:lnTo>
                    <a:pt x="612" y="561"/>
                  </a:lnTo>
                  <a:lnTo>
                    <a:pt x="612" y="577"/>
                  </a:lnTo>
                  <a:lnTo>
                    <a:pt x="611" y="578"/>
                  </a:lnTo>
                  <a:lnTo>
                    <a:pt x="611" y="579"/>
                  </a:lnTo>
                  <a:lnTo>
                    <a:pt x="610" y="579"/>
                  </a:lnTo>
                  <a:lnTo>
                    <a:pt x="610" y="580"/>
                  </a:lnTo>
                  <a:lnTo>
                    <a:pt x="608" y="580"/>
                  </a:lnTo>
                  <a:lnTo>
                    <a:pt x="608" y="581"/>
                  </a:lnTo>
                  <a:lnTo>
                    <a:pt x="611" y="581"/>
                  </a:lnTo>
                  <a:lnTo>
                    <a:pt x="610" y="583"/>
                  </a:lnTo>
                  <a:lnTo>
                    <a:pt x="610" y="584"/>
                  </a:lnTo>
                  <a:lnTo>
                    <a:pt x="609" y="584"/>
                  </a:lnTo>
                  <a:lnTo>
                    <a:pt x="608" y="585"/>
                  </a:lnTo>
                  <a:lnTo>
                    <a:pt x="608" y="586"/>
                  </a:lnTo>
                  <a:lnTo>
                    <a:pt x="606" y="586"/>
                  </a:lnTo>
                  <a:lnTo>
                    <a:pt x="608" y="587"/>
                  </a:lnTo>
                  <a:lnTo>
                    <a:pt x="605" y="590"/>
                  </a:lnTo>
                  <a:lnTo>
                    <a:pt x="605" y="591"/>
                  </a:lnTo>
                  <a:lnTo>
                    <a:pt x="606" y="591"/>
                  </a:lnTo>
                  <a:lnTo>
                    <a:pt x="606" y="592"/>
                  </a:lnTo>
                  <a:lnTo>
                    <a:pt x="605" y="593"/>
                  </a:lnTo>
                  <a:lnTo>
                    <a:pt x="605" y="595"/>
                  </a:lnTo>
                  <a:lnTo>
                    <a:pt x="604" y="595"/>
                  </a:lnTo>
                  <a:lnTo>
                    <a:pt x="603" y="593"/>
                  </a:lnTo>
                  <a:lnTo>
                    <a:pt x="600" y="593"/>
                  </a:lnTo>
                  <a:lnTo>
                    <a:pt x="599" y="592"/>
                  </a:lnTo>
                  <a:lnTo>
                    <a:pt x="600" y="591"/>
                  </a:lnTo>
                  <a:lnTo>
                    <a:pt x="600" y="590"/>
                  </a:lnTo>
                  <a:lnTo>
                    <a:pt x="599" y="590"/>
                  </a:lnTo>
                  <a:lnTo>
                    <a:pt x="598" y="589"/>
                  </a:lnTo>
                  <a:lnTo>
                    <a:pt x="599" y="589"/>
                  </a:lnTo>
                  <a:lnTo>
                    <a:pt x="599" y="587"/>
                  </a:lnTo>
                  <a:lnTo>
                    <a:pt x="598" y="589"/>
                  </a:lnTo>
                  <a:lnTo>
                    <a:pt x="596" y="589"/>
                  </a:lnTo>
                  <a:lnTo>
                    <a:pt x="596" y="587"/>
                  </a:lnTo>
                  <a:lnTo>
                    <a:pt x="592" y="587"/>
                  </a:lnTo>
                  <a:lnTo>
                    <a:pt x="592" y="586"/>
                  </a:lnTo>
                  <a:lnTo>
                    <a:pt x="591" y="586"/>
                  </a:lnTo>
                  <a:lnTo>
                    <a:pt x="591" y="585"/>
                  </a:lnTo>
                  <a:lnTo>
                    <a:pt x="590" y="585"/>
                  </a:lnTo>
                  <a:lnTo>
                    <a:pt x="588" y="584"/>
                  </a:lnTo>
                  <a:lnTo>
                    <a:pt x="587" y="584"/>
                  </a:lnTo>
                  <a:lnTo>
                    <a:pt x="587" y="581"/>
                  </a:lnTo>
                  <a:lnTo>
                    <a:pt x="586" y="581"/>
                  </a:lnTo>
                  <a:lnTo>
                    <a:pt x="587" y="580"/>
                  </a:lnTo>
                  <a:lnTo>
                    <a:pt x="587" y="579"/>
                  </a:lnTo>
                  <a:lnTo>
                    <a:pt x="588" y="579"/>
                  </a:lnTo>
                  <a:lnTo>
                    <a:pt x="591" y="578"/>
                  </a:lnTo>
                  <a:lnTo>
                    <a:pt x="591" y="577"/>
                  </a:lnTo>
                  <a:lnTo>
                    <a:pt x="592" y="577"/>
                  </a:lnTo>
                  <a:lnTo>
                    <a:pt x="592" y="576"/>
                  </a:lnTo>
                  <a:lnTo>
                    <a:pt x="587" y="576"/>
                  </a:lnTo>
                  <a:lnTo>
                    <a:pt x="586" y="574"/>
                  </a:lnTo>
                  <a:lnTo>
                    <a:pt x="586" y="573"/>
                  </a:lnTo>
                  <a:lnTo>
                    <a:pt x="584" y="574"/>
                  </a:lnTo>
                  <a:lnTo>
                    <a:pt x="582" y="574"/>
                  </a:lnTo>
                  <a:lnTo>
                    <a:pt x="584" y="573"/>
                  </a:lnTo>
                  <a:lnTo>
                    <a:pt x="581" y="573"/>
                  </a:lnTo>
                  <a:lnTo>
                    <a:pt x="582" y="572"/>
                  </a:lnTo>
                  <a:lnTo>
                    <a:pt x="584" y="572"/>
                  </a:lnTo>
                  <a:lnTo>
                    <a:pt x="584" y="570"/>
                  </a:lnTo>
                  <a:lnTo>
                    <a:pt x="585" y="570"/>
                  </a:lnTo>
                  <a:lnTo>
                    <a:pt x="586" y="568"/>
                  </a:lnTo>
                  <a:lnTo>
                    <a:pt x="586" y="567"/>
                  </a:lnTo>
                  <a:lnTo>
                    <a:pt x="587" y="567"/>
                  </a:lnTo>
                  <a:lnTo>
                    <a:pt x="586" y="566"/>
                  </a:lnTo>
                  <a:lnTo>
                    <a:pt x="587" y="565"/>
                  </a:lnTo>
                  <a:lnTo>
                    <a:pt x="587" y="564"/>
                  </a:lnTo>
                  <a:lnTo>
                    <a:pt x="586" y="564"/>
                  </a:lnTo>
                  <a:lnTo>
                    <a:pt x="586" y="562"/>
                  </a:lnTo>
                  <a:lnTo>
                    <a:pt x="585" y="562"/>
                  </a:lnTo>
                  <a:lnTo>
                    <a:pt x="584" y="564"/>
                  </a:lnTo>
                  <a:lnTo>
                    <a:pt x="580" y="564"/>
                  </a:lnTo>
                  <a:lnTo>
                    <a:pt x="579" y="565"/>
                  </a:lnTo>
                  <a:lnTo>
                    <a:pt x="579" y="564"/>
                  </a:lnTo>
                  <a:lnTo>
                    <a:pt x="580" y="562"/>
                  </a:lnTo>
                  <a:lnTo>
                    <a:pt x="579" y="562"/>
                  </a:lnTo>
                  <a:lnTo>
                    <a:pt x="578" y="560"/>
                  </a:lnTo>
                  <a:lnTo>
                    <a:pt x="581" y="560"/>
                  </a:lnTo>
                  <a:lnTo>
                    <a:pt x="581" y="558"/>
                  </a:lnTo>
                  <a:lnTo>
                    <a:pt x="584" y="558"/>
                  </a:lnTo>
                  <a:lnTo>
                    <a:pt x="584" y="556"/>
                  </a:lnTo>
                  <a:lnTo>
                    <a:pt x="585" y="556"/>
                  </a:lnTo>
                  <a:lnTo>
                    <a:pt x="585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1" y="553"/>
                  </a:lnTo>
                  <a:lnTo>
                    <a:pt x="581" y="552"/>
                  </a:lnTo>
                  <a:lnTo>
                    <a:pt x="578" y="552"/>
                  </a:lnTo>
                  <a:lnTo>
                    <a:pt x="579" y="550"/>
                  </a:lnTo>
                  <a:lnTo>
                    <a:pt x="578" y="550"/>
                  </a:lnTo>
                  <a:lnTo>
                    <a:pt x="578" y="546"/>
                  </a:lnTo>
                  <a:lnTo>
                    <a:pt x="577" y="546"/>
                  </a:lnTo>
                  <a:lnTo>
                    <a:pt x="577" y="544"/>
                  </a:lnTo>
                  <a:lnTo>
                    <a:pt x="581" y="544"/>
                  </a:lnTo>
                  <a:lnTo>
                    <a:pt x="581" y="543"/>
                  </a:lnTo>
                  <a:lnTo>
                    <a:pt x="582" y="543"/>
                  </a:lnTo>
                  <a:lnTo>
                    <a:pt x="582" y="542"/>
                  </a:lnTo>
                  <a:lnTo>
                    <a:pt x="581" y="542"/>
                  </a:lnTo>
                  <a:lnTo>
                    <a:pt x="580" y="541"/>
                  </a:lnTo>
                  <a:lnTo>
                    <a:pt x="579" y="541"/>
                  </a:lnTo>
                  <a:lnTo>
                    <a:pt x="579" y="540"/>
                  </a:lnTo>
                  <a:lnTo>
                    <a:pt x="580" y="540"/>
                  </a:lnTo>
                  <a:lnTo>
                    <a:pt x="579" y="538"/>
                  </a:lnTo>
                  <a:lnTo>
                    <a:pt x="577" y="540"/>
                  </a:lnTo>
                  <a:lnTo>
                    <a:pt x="577" y="537"/>
                  </a:lnTo>
                  <a:lnTo>
                    <a:pt x="578" y="537"/>
                  </a:lnTo>
                  <a:lnTo>
                    <a:pt x="578" y="536"/>
                  </a:lnTo>
                  <a:lnTo>
                    <a:pt x="579" y="537"/>
                  </a:lnTo>
                  <a:lnTo>
                    <a:pt x="579" y="535"/>
                  </a:lnTo>
                  <a:lnTo>
                    <a:pt x="581" y="535"/>
                  </a:lnTo>
                  <a:lnTo>
                    <a:pt x="581" y="533"/>
                  </a:lnTo>
                  <a:lnTo>
                    <a:pt x="582" y="531"/>
                  </a:lnTo>
                  <a:lnTo>
                    <a:pt x="581" y="531"/>
                  </a:lnTo>
                  <a:lnTo>
                    <a:pt x="581" y="530"/>
                  </a:lnTo>
                  <a:lnTo>
                    <a:pt x="582" y="529"/>
                  </a:lnTo>
                  <a:lnTo>
                    <a:pt x="584" y="529"/>
                  </a:lnTo>
                  <a:lnTo>
                    <a:pt x="584" y="527"/>
                  </a:lnTo>
                  <a:lnTo>
                    <a:pt x="587" y="527"/>
                  </a:lnTo>
                  <a:lnTo>
                    <a:pt x="587" y="524"/>
                  </a:lnTo>
                  <a:lnTo>
                    <a:pt x="588" y="524"/>
                  </a:lnTo>
                  <a:lnTo>
                    <a:pt x="592" y="523"/>
                  </a:lnTo>
                  <a:lnTo>
                    <a:pt x="597" y="522"/>
                  </a:lnTo>
                  <a:lnTo>
                    <a:pt x="598" y="521"/>
                  </a:lnTo>
                  <a:lnTo>
                    <a:pt x="598" y="519"/>
                  </a:lnTo>
                  <a:lnTo>
                    <a:pt x="600" y="517"/>
                  </a:lnTo>
                  <a:lnTo>
                    <a:pt x="605" y="517"/>
                  </a:lnTo>
                  <a:lnTo>
                    <a:pt x="606" y="518"/>
                  </a:lnTo>
                  <a:lnTo>
                    <a:pt x="608" y="518"/>
                  </a:lnTo>
                  <a:lnTo>
                    <a:pt x="608" y="521"/>
                  </a:lnTo>
                  <a:lnTo>
                    <a:pt x="610" y="518"/>
                  </a:lnTo>
                  <a:lnTo>
                    <a:pt x="610" y="512"/>
                  </a:lnTo>
                  <a:lnTo>
                    <a:pt x="609" y="512"/>
                  </a:lnTo>
                  <a:lnTo>
                    <a:pt x="609" y="511"/>
                  </a:lnTo>
                  <a:lnTo>
                    <a:pt x="610" y="510"/>
                  </a:lnTo>
                  <a:lnTo>
                    <a:pt x="610" y="506"/>
                  </a:lnTo>
                  <a:lnTo>
                    <a:pt x="611" y="506"/>
                  </a:lnTo>
                  <a:lnTo>
                    <a:pt x="611" y="505"/>
                  </a:lnTo>
                  <a:lnTo>
                    <a:pt x="610" y="504"/>
                  </a:lnTo>
                  <a:lnTo>
                    <a:pt x="610" y="501"/>
                  </a:lnTo>
                  <a:lnTo>
                    <a:pt x="612" y="501"/>
                  </a:lnTo>
                  <a:lnTo>
                    <a:pt x="613" y="500"/>
                  </a:lnTo>
                  <a:close/>
                  <a:moveTo>
                    <a:pt x="478" y="500"/>
                  </a:moveTo>
                  <a:lnTo>
                    <a:pt x="480" y="500"/>
                  </a:lnTo>
                  <a:lnTo>
                    <a:pt x="480" y="501"/>
                  </a:lnTo>
                  <a:lnTo>
                    <a:pt x="479" y="501"/>
                  </a:lnTo>
                  <a:lnTo>
                    <a:pt x="479" y="503"/>
                  </a:lnTo>
                  <a:lnTo>
                    <a:pt x="478" y="503"/>
                  </a:lnTo>
                  <a:lnTo>
                    <a:pt x="476" y="501"/>
                  </a:lnTo>
                  <a:lnTo>
                    <a:pt x="478" y="501"/>
                  </a:lnTo>
                  <a:lnTo>
                    <a:pt x="478" y="500"/>
                  </a:lnTo>
                  <a:close/>
                  <a:moveTo>
                    <a:pt x="473" y="499"/>
                  </a:moveTo>
                  <a:lnTo>
                    <a:pt x="475" y="499"/>
                  </a:lnTo>
                  <a:lnTo>
                    <a:pt x="473" y="500"/>
                  </a:lnTo>
                  <a:lnTo>
                    <a:pt x="473" y="499"/>
                  </a:lnTo>
                  <a:close/>
                  <a:moveTo>
                    <a:pt x="414" y="468"/>
                  </a:moveTo>
                  <a:lnTo>
                    <a:pt x="416" y="470"/>
                  </a:lnTo>
                  <a:lnTo>
                    <a:pt x="416" y="469"/>
                  </a:lnTo>
                  <a:lnTo>
                    <a:pt x="414" y="468"/>
                  </a:lnTo>
                  <a:close/>
                  <a:moveTo>
                    <a:pt x="163" y="405"/>
                  </a:moveTo>
                  <a:lnTo>
                    <a:pt x="163" y="407"/>
                  </a:lnTo>
                  <a:lnTo>
                    <a:pt x="163" y="405"/>
                  </a:lnTo>
                  <a:close/>
                  <a:moveTo>
                    <a:pt x="157" y="321"/>
                  </a:moveTo>
                  <a:lnTo>
                    <a:pt x="158" y="321"/>
                  </a:lnTo>
                  <a:lnTo>
                    <a:pt x="162" y="325"/>
                  </a:lnTo>
                  <a:lnTo>
                    <a:pt x="164" y="325"/>
                  </a:lnTo>
                  <a:lnTo>
                    <a:pt x="164" y="328"/>
                  </a:lnTo>
                  <a:lnTo>
                    <a:pt x="167" y="329"/>
                  </a:lnTo>
                  <a:lnTo>
                    <a:pt x="167" y="333"/>
                  </a:lnTo>
                  <a:lnTo>
                    <a:pt x="165" y="334"/>
                  </a:lnTo>
                  <a:lnTo>
                    <a:pt x="165" y="335"/>
                  </a:lnTo>
                  <a:lnTo>
                    <a:pt x="164" y="335"/>
                  </a:lnTo>
                  <a:lnTo>
                    <a:pt x="164" y="333"/>
                  </a:lnTo>
                  <a:lnTo>
                    <a:pt x="163" y="332"/>
                  </a:lnTo>
                  <a:lnTo>
                    <a:pt x="161" y="328"/>
                  </a:lnTo>
                  <a:lnTo>
                    <a:pt x="159" y="328"/>
                  </a:lnTo>
                  <a:lnTo>
                    <a:pt x="158" y="327"/>
                  </a:lnTo>
                  <a:lnTo>
                    <a:pt x="158" y="323"/>
                  </a:lnTo>
                  <a:lnTo>
                    <a:pt x="157" y="321"/>
                  </a:lnTo>
                  <a:close/>
                  <a:moveTo>
                    <a:pt x="152" y="308"/>
                  </a:moveTo>
                  <a:lnTo>
                    <a:pt x="153" y="308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153" y="310"/>
                  </a:lnTo>
                  <a:lnTo>
                    <a:pt x="156" y="310"/>
                  </a:lnTo>
                  <a:lnTo>
                    <a:pt x="157" y="312"/>
                  </a:lnTo>
                  <a:lnTo>
                    <a:pt x="161" y="312"/>
                  </a:lnTo>
                  <a:lnTo>
                    <a:pt x="162" y="313"/>
                  </a:lnTo>
                  <a:lnTo>
                    <a:pt x="163" y="313"/>
                  </a:lnTo>
                  <a:lnTo>
                    <a:pt x="163" y="314"/>
                  </a:lnTo>
                  <a:lnTo>
                    <a:pt x="162" y="315"/>
                  </a:lnTo>
                  <a:lnTo>
                    <a:pt x="162" y="314"/>
                  </a:lnTo>
                  <a:lnTo>
                    <a:pt x="159" y="314"/>
                  </a:lnTo>
                  <a:lnTo>
                    <a:pt x="156" y="312"/>
                  </a:lnTo>
                  <a:lnTo>
                    <a:pt x="152" y="312"/>
                  </a:lnTo>
                  <a:lnTo>
                    <a:pt x="151" y="309"/>
                  </a:lnTo>
                  <a:lnTo>
                    <a:pt x="150" y="309"/>
                  </a:lnTo>
                  <a:lnTo>
                    <a:pt x="152" y="308"/>
                  </a:lnTo>
                  <a:close/>
                  <a:moveTo>
                    <a:pt x="115" y="279"/>
                  </a:moveTo>
                  <a:lnTo>
                    <a:pt x="118" y="279"/>
                  </a:lnTo>
                  <a:lnTo>
                    <a:pt x="119" y="280"/>
                  </a:lnTo>
                  <a:lnTo>
                    <a:pt x="120" y="280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5" y="280"/>
                  </a:lnTo>
                  <a:lnTo>
                    <a:pt x="115" y="279"/>
                  </a:lnTo>
                  <a:close/>
                  <a:moveTo>
                    <a:pt x="124" y="265"/>
                  </a:moveTo>
                  <a:lnTo>
                    <a:pt x="125" y="265"/>
                  </a:lnTo>
                  <a:lnTo>
                    <a:pt x="126" y="266"/>
                  </a:lnTo>
                  <a:lnTo>
                    <a:pt x="126" y="269"/>
                  </a:lnTo>
                  <a:lnTo>
                    <a:pt x="125" y="269"/>
                  </a:lnTo>
                  <a:lnTo>
                    <a:pt x="125" y="267"/>
                  </a:lnTo>
                  <a:lnTo>
                    <a:pt x="124" y="265"/>
                  </a:lnTo>
                  <a:close/>
                  <a:moveTo>
                    <a:pt x="120" y="261"/>
                  </a:moveTo>
                  <a:lnTo>
                    <a:pt x="124" y="261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0" y="264"/>
                  </a:lnTo>
                  <a:lnTo>
                    <a:pt x="120" y="261"/>
                  </a:lnTo>
                  <a:close/>
                  <a:moveTo>
                    <a:pt x="78" y="239"/>
                  </a:moveTo>
                  <a:lnTo>
                    <a:pt x="80" y="239"/>
                  </a:lnTo>
                  <a:lnTo>
                    <a:pt x="82" y="240"/>
                  </a:lnTo>
                  <a:lnTo>
                    <a:pt x="84" y="242"/>
                  </a:lnTo>
                  <a:lnTo>
                    <a:pt x="87" y="242"/>
                  </a:lnTo>
                  <a:lnTo>
                    <a:pt x="87" y="245"/>
                  </a:lnTo>
                  <a:lnTo>
                    <a:pt x="82" y="245"/>
                  </a:lnTo>
                  <a:lnTo>
                    <a:pt x="80" y="243"/>
                  </a:lnTo>
                  <a:lnTo>
                    <a:pt x="80" y="241"/>
                  </a:lnTo>
                  <a:lnTo>
                    <a:pt x="78" y="240"/>
                  </a:lnTo>
                  <a:lnTo>
                    <a:pt x="78" y="239"/>
                  </a:lnTo>
                  <a:close/>
                  <a:moveTo>
                    <a:pt x="84" y="229"/>
                  </a:moveTo>
                  <a:lnTo>
                    <a:pt x="84" y="234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4" y="229"/>
                  </a:lnTo>
                  <a:close/>
                  <a:moveTo>
                    <a:pt x="99" y="224"/>
                  </a:moveTo>
                  <a:lnTo>
                    <a:pt x="101" y="224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99" y="224"/>
                  </a:lnTo>
                  <a:close/>
                  <a:moveTo>
                    <a:pt x="41" y="206"/>
                  </a:moveTo>
                  <a:lnTo>
                    <a:pt x="41" y="208"/>
                  </a:lnTo>
                  <a:lnTo>
                    <a:pt x="43" y="208"/>
                  </a:lnTo>
                  <a:lnTo>
                    <a:pt x="41" y="206"/>
                  </a:lnTo>
                  <a:close/>
                  <a:moveTo>
                    <a:pt x="38" y="180"/>
                  </a:moveTo>
                  <a:lnTo>
                    <a:pt x="35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8" y="180"/>
                  </a:lnTo>
                  <a:close/>
                  <a:moveTo>
                    <a:pt x="2" y="169"/>
                  </a:moveTo>
                  <a:lnTo>
                    <a:pt x="3" y="171"/>
                  </a:lnTo>
                  <a:lnTo>
                    <a:pt x="3" y="172"/>
                  </a:lnTo>
                  <a:lnTo>
                    <a:pt x="0" y="172"/>
                  </a:lnTo>
                  <a:lnTo>
                    <a:pt x="2" y="169"/>
                  </a:lnTo>
                  <a:close/>
                  <a:moveTo>
                    <a:pt x="85" y="149"/>
                  </a:moveTo>
                  <a:lnTo>
                    <a:pt x="84" y="150"/>
                  </a:lnTo>
                  <a:lnTo>
                    <a:pt x="84" y="153"/>
                  </a:lnTo>
                  <a:lnTo>
                    <a:pt x="84" y="150"/>
                  </a:lnTo>
                  <a:lnTo>
                    <a:pt x="85" y="150"/>
                  </a:lnTo>
                  <a:lnTo>
                    <a:pt x="85" y="149"/>
                  </a:lnTo>
                  <a:close/>
                  <a:moveTo>
                    <a:pt x="88" y="148"/>
                  </a:moveTo>
                  <a:lnTo>
                    <a:pt x="89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8" y="148"/>
                  </a:lnTo>
                  <a:close/>
                  <a:moveTo>
                    <a:pt x="323" y="0"/>
                  </a:moveTo>
                  <a:lnTo>
                    <a:pt x="323" y="1"/>
                  </a:lnTo>
                  <a:lnTo>
                    <a:pt x="324" y="5"/>
                  </a:lnTo>
                  <a:lnTo>
                    <a:pt x="324" y="6"/>
                  </a:lnTo>
                  <a:lnTo>
                    <a:pt x="326" y="8"/>
                  </a:lnTo>
                  <a:lnTo>
                    <a:pt x="326" y="11"/>
                  </a:lnTo>
                  <a:lnTo>
                    <a:pt x="325" y="12"/>
                  </a:lnTo>
                  <a:lnTo>
                    <a:pt x="325" y="17"/>
                  </a:lnTo>
                  <a:lnTo>
                    <a:pt x="326" y="17"/>
                  </a:lnTo>
                  <a:lnTo>
                    <a:pt x="326" y="18"/>
                  </a:lnTo>
                  <a:lnTo>
                    <a:pt x="327" y="19"/>
                  </a:lnTo>
                  <a:lnTo>
                    <a:pt x="329" y="18"/>
                  </a:lnTo>
                  <a:lnTo>
                    <a:pt x="329" y="19"/>
                  </a:lnTo>
                  <a:lnTo>
                    <a:pt x="330" y="19"/>
                  </a:lnTo>
                  <a:lnTo>
                    <a:pt x="330" y="20"/>
                  </a:lnTo>
                  <a:lnTo>
                    <a:pt x="332" y="21"/>
                  </a:lnTo>
                  <a:lnTo>
                    <a:pt x="332" y="24"/>
                  </a:lnTo>
                  <a:lnTo>
                    <a:pt x="333" y="25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4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6" y="20"/>
                  </a:lnTo>
                  <a:lnTo>
                    <a:pt x="348" y="20"/>
                  </a:lnTo>
                  <a:lnTo>
                    <a:pt x="349" y="21"/>
                  </a:lnTo>
                  <a:lnTo>
                    <a:pt x="349" y="23"/>
                  </a:lnTo>
                  <a:lnTo>
                    <a:pt x="350" y="24"/>
                  </a:lnTo>
                  <a:lnTo>
                    <a:pt x="350" y="25"/>
                  </a:lnTo>
                  <a:lnTo>
                    <a:pt x="351" y="25"/>
                  </a:lnTo>
                  <a:lnTo>
                    <a:pt x="352" y="26"/>
                  </a:lnTo>
                  <a:lnTo>
                    <a:pt x="352" y="31"/>
                  </a:lnTo>
                  <a:lnTo>
                    <a:pt x="354" y="34"/>
                  </a:lnTo>
                  <a:lnTo>
                    <a:pt x="354" y="37"/>
                  </a:lnTo>
                  <a:lnTo>
                    <a:pt x="355" y="38"/>
                  </a:lnTo>
                  <a:lnTo>
                    <a:pt x="355" y="39"/>
                  </a:lnTo>
                  <a:lnTo>
                    <a:pt x="357" y="39"/>
                  </a:lnTo>
                  <a:lnTo>
                    <a:pt x="357" y="40"/>
                  </a:lnTo>
                  <a:lnTo>
                    <a:pt x="358" y="39"/>
                  </a:lnTo>
                  <a:lnTo>
                    <a:pt x="361" y="39"/>
                  </a:lnTo>
                  <a:lnTo>
                    <a:pt x="361" y="38"/>
                  </a:lnTo>
                  <a:lnTo>
                    <a:pt x="363" y="38"/>
                  </a:lnTo>
                  <a:lnTo>
                    <a:pt x="363" y="40"/>
                  </a:lnTo>
                  <a:lnTo>
                    <a:pt x="368" y="40"/>
                  </a:lnTo>
                  <a:lnTo>
                    <a:pt x="369" y="42"/>
                  </a:lnTo>
                  <a:lnTo>
                    <a:pt x="369" y="43"/>
                  </a:lnTo>
                  <a:lnTo>
                    <a:pt x="370" y="45"/>
                  </a:lnTo>
                  <a:lnTo>
                    <a:pt x="370" y="51"/>
                  </a:lnTo>
                  <a:lnTo>
                    <a:pt x="372" y="52"/>
                  </a:lnTo>
                  <a:lnTo>
                    <a:pt x="373" y="52"/>
                  </a:lnTo>
                  <a:lnTo>
                    <a:pt x="373" y="51"/>
                  </a:lnTo>
                  <a:lnTo>
                    <a:pt x="374" y="50"/>
                  </a:lnTo>
                  <a:lnTo>
                    <a:pt x="374" y="49"/>
                  </a:lnTo>
                  <a:lnTo>
                    <a:pt x="376" y="49"/>
                  </a:lnTo>
                  <a:lnTo>
                    <a:pt x="377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1" y="51"/>
                  </a:lnTo>
                  <a:lnTo>
                    <a:pt x="383" y="50"/>
                  </a:lnTo>
                  <a:lnTo>
                    <a:pt x="386" y="50"/>
                  </a:lnTo>
                  <a:lnTo>
                    <a:pt x="388" y="52"/>
                  </a:lnTo>
                  <a:lnTo>
                    <a:pt x="389" y="52"/>
                  </a:lnTo>
                  <a:lnTo>
                    <a:pt x="389" y="55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3" y="55"/>
                  </a:lnTo>
                  <a:lnTo>
                    <a:pt x="393" y="57"/>
                  </a:lnTo>
                  <a:lnTo>
                    <a:pt x="392" y="57"/>
                  </a:lnTo>
                  <a:lnTo>
                    <a:pt x="392" y="58"/>
                  </a:lnTo>
                  <a:lnTo>
                    <a:pt x="391" y="58"/>
                  </a:lnTo>
                  <a:lnTo>
                    <a:pt x="391" y="64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7"/>
                  </a:lnTo>
                  <a:lnTo>
                    <a:pt x="394" y="68"/>
                  </a:lnTo>
                  <a:lnTo>
                    <a:pt x="393" y="68"/>
                  </a:lnTo>
                  <a:lnTo>
                    <a:pt x="393" y="69"/>
                  </a:lnTo>
                  <a:lnTo>
                    <a:pt x="392" y="69"/>
                  </a:lnTo>
                  <a:lnTo>
                    <a:pt x="391" y="70"/>
                  </a:lnTo>
                  <a:lnTo>
                    <a:pt x="391" y="74"/>
                  </a:lnTo>
                  <a:lnTo>
                    <a:pt x="393" y="75"/>
                  </a:lnTo>
                  <a:lnTo>
                    <a:pt x="397" y="75"/>
                  </a:lnTo>
                  <a:lnTo>
                    <a:pt x="403" y="76"/>
                  </a:lnTo>
                  <a:lnTo>
                    <a:pt x="405" y="76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3" y="67"/>
                  </a:lnTo>
                  <a:lnTo>
                    <a:pt x="418" y="62"/>
                  </a:lnTo>
                  <a:lnTo>
                    <a:pt x="419" y="62"/>
                  </a:lnTo>
                  <a:lnTo>
                    <a:pt x="419" y="63"/>
                  </a:lnTo>
                  <a:lnTo>
                    <a:pt x="422" y="62"/>
                  </a:lnTo>
                  <a:lnTo>
                    <a:pt x="422" y="67"/>
                  </a:lnTo>
                  <a:lnTo>
                    <a:pt x="420" y="67"/>
                  </a:lnTo>
                  <a:lnTo>
                    <a:pt x="419" y="68"/>
                  </a:lnTo>
                  <a:lnTo>
                    <a:pt x="419" y="70"/>
                  </a:lnTo>
                  <a:lnTo>
                    <a:pt x="418" y="74"/>
                  </a:lnTo>
                  <a:lnTo>
                    <a:pt x="418" y="76"/>
                  </a:lnTo>
                  <a:lnTo>
                    <a:pt x="420" y="76"/>
                  </a:lnTo>
                  <a:lnTo>
                    <a:pt x="422" y="77"/>
                  </a:lnTo>
                  <a:lnTo>
                    <a:pt x="422" y="79"/>
                  </a:lnTo>
                  <a:lnTo>
                    <a:pt x="420" y="80"/>
                  </a:lnTo>
                  <a:lnTo>
                    <a:pt x="420" y="86"/>
                  </a:lnTo>
                  <a:lnTo>
                    <a:pt x="426" y="86"/>
                  </a:lnTo>
                  <a:lnTo>
                    <a:pt x="429" y="88"/>
                  </a:lnTo>
                  <a:lnTo>
                    <a:pt x="430" y="88"/>
                  </a:lnTo>
                  <a:lnTo>
                    <a:pt x="431" y="89"/>
                  </a:lnTo>
                  <a:lnTo>
                    <a:pt x="432" y="92"/>
                  </a:lnTo>
                  <a:lnTo>
                    <a:pt x="433" y="92"/>
                  </a:lnTo>
                  <a:lnTo>
                    <a:pt x="433" y="93"/>
                  </a:lnTo>
                  <a:lnTo>
                    <a:pt x="435" y="93"/>
                  </a:lnTo>
                  <a:lnTo>
                    <a:pt x="437" y="92"/>
                  </a:lnTo>
                  <a:lnTo>
                    <a:pt x="438" y="92"/>
                  </a:lnTo>
                  <a:lnTo>
                    <a:pt x="438" y="93"/>
                  </a:lnTo>
                  <a:lnTo>
                    <a:pt x="439" y="94"/>
                  </a:lnTo>
                  <a:lnTo>
                    <a:pt x="439" y="98"/>
                  </a:lnTo>
                  <a:lnTo>
                    <a:pt x="441" y="98"/>
                  </a:lnTo>
                  <a:lnTo>
                    <a:pt x="441" y="97"/>
                  </a:lnTo>
                  <a:lnTo>
                    <a:pt x="442" y="97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101"/>
                  </a:lnTo>
                  <a:lnTo>
                    <a:pt x="447" y="103"/>
                  </a:lnTo>
                  <a:lnTo>
                    <a:pt x="445" y="104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53" y="104"/>
                  </a:lnTo>
                  <a:lnTo>
                    <a:pt x="453" y="103"/>
                  </a:lnTo>
                  <a:lnTo>
                    <a:pt x="454" y="101"/>
                  </a:lnTo>
                  <a:lnTo>
                    <a:pt x="455" y="103"/>
                  </a:lnTo>
                  <a:lnTo>
                    <a:pt x="457" y="103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60" y="103"/>
                  </a:lnTo>
                  <a:lnTo>
                    <a:pt x="462" y="104"/>
                  </a:lnTo>
                  <a:lnTo>
                    <a:pt x="462" y="105"/>
                  </a:lnTo>
                  <a:lnTo>
                    <a:pt x="463" y="105"/>
                  </a:lnTo>
                  <a:lnTo>
                    <a:pt x="466" y="106"/>
                  </a:lnTo>
                  <a:lnTo>
                    <a:pt x="467" y="107"/>
                  </a:lnTo>
                  <a:lnTo>
                    <a:pt x="467" y="109"/>
                  </a:lnTo>
                  <a:lnTo>
                    <a:pt x="472" y="109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80" y="105"/>
                  </a:lnTo>
                  <a:lnTo>
                    <a:pt x="481" y="107"/>
                  </a:lnTo>
                  <a:lnTo>
                    <a:pt x="486" y="107"/>
                  </a:lnTo>
                  <a:lnTo>
                    <a:pt x="490" y="109"/>
                  </a:lnTo>
                  <a:lnTo>
                    <a:pt x="491" y="110"/>
                  </a:lnTo>
                  <a:lnTo>
                    <a:pt x="491" y="112"/>
                  </a:lnTo>
                  <a:lnTo>
                    <a:pt x="493" y="113"/>
                  </a:lnTo>
                  <a:lnTo>
                    <a:pt x="493" y="114"/>
                  </a:lnTo>
                  <a:lnTo>
                    <a:pt x="492" y="116"/>
                  </a:lnTo>
                  <a:lnTo>
                    <a:pt x="493" y="116"/>
                  </a:lnTo>
                  <a:lnTo>
                    <a:pt x="493" y="117"/>
                  </a:lnTo>
                  <a:lnTo>
                    <a:pt x="497" y="119"/>
                  </a:lnTo>
                  <a:lnTo>
                    <a:pt x="497" y="122"/>
                  </a:lnTo>
                  <a:lnTo>
                    <a:pt x="498" y="123"/>
                  </a:lnTo>
                  <a:lnTo>
                    <a:pt x="498" y="124"/>
                  </a:lnTo>
                  <a:lnTo>
                    <a:pt x="499" y="123"/>
                  </a:lnTo>
                  <a:lnTo>
                    <a:pt x="499" y="126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5" y="126"/>
                  </a:lnTo>
                  <a:lnTo>
                    <a:pt x="504" y="125"/>
                  </a:lnTo>
                  <a:lnTo>
                    <a:pt x="504" y="124"/>
                  </a:lnTo>
                  <a:lnTo>
                    <a:pt x="509" y="124"/>
                  </a:lnTo>
                  <a:lnTo>
                    <a:pt x="511" y="125"/>
                  </a:lnTo>
                  <a:lnTo>
                    <a:pt x="512" y="125"/>
                  </a:lnTo>
                  <a:lnTo>
                    <a:pt x="512" y="130"/>
                  </a:lnTo>
                  <a:lnTo>
                    <a:pt x="513" y="130"/>
                  </a:lnTo>
                  <a:lnTo>
                    <a:pt x="515" y="129"/>
                  </a:lnTo>
                  <a:lnTo>
                    <a:pt x="515" y="128"/>
                  </a:lnTo>
                  <a:lnTo>
                    <a:pt x="517" y="129"/>
                  </a:lnTo>
                  <a:lnTo>
                    <a:pt x="517" y="130"/>
                  </a:lnTo>
                  <a:lnTo>
                    <a:pt x="523" y="130"/>
                  </a:lnTo>
                  <a:lnTo>
                    <a:pt x="524" y="129"/>
                  </a:lnTo>
                  <a:lnTo>
                    <a:pt x="525" y="129"/>
                  </a:lnTo>
                  <a:lnTo>
                    <a:pt x="525" y="128"/>
                  </a:lnTo>
                  <a:lnTo>
                    <a:pt x="526" y="128"/>
                  </a:lnTo>
                  <a:lnTo>
                    <a:pt x="526" y="126"/>
                  </a:lnTo>
                  <a:lnTo>
                    <a:pt x="529" y="126"/>
                  </a:lnTo>
                  <a:lnTo>
                    <a:pt x="530" y="128"/>
                  </a:lnTo>
                  <a:lnTo>
                    <a:pt x="531" y="128"/>
                  </a:lnTo>
                  <a:lnTo>
                    <a:pt x="531" y="130"/>
                  </a:lnTo>
                  <a:lnTo>
                    <a:pt x="532" y="131"/>
                  </a:lnTo>
                  <a:lnTo>
                    <a:pt x="534" y="131"/>
                  </a:lnTo>
                  <a:lnTo>
                    <a:pt x="534" y="132"/>
                  </a:lnTo>
                  <a:lnTo>
                    <a:pt x="536" y="132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42" y="135"/>
                  </a:lnTo>
                  <a:lnTo>
                    <a:pt x="543" y="134"/>
                  </a:lnTo>
                  <a:lnTo>
                    <a:pt x="544" y="134"/>
                  </a:lnTo>
                  <a:lnTo>
                    <a:pt x="548" y="135"/>
                  </a:lnTo>
                  <a:lnTo>
                    <a:pt x="550" y="135"/>
                  </a:lnTo>
                  <a:lnTo>
                    <a:pt x="557" y="138"/>
                  </a:lnTo>
                  <a:lnTo>
                    <a:pt x="561" y="140"/>
                  </a:lnTo>
                  <a:lnTo>
                    <a:pt x="562" y="140"/>
                  </a:lnTo>
                  <a:lnTo>
                    <a:pt x="561" y="141"/>
                  </a:lnTo>
                  <a:lnTo>
                    <a:pt x="560" y="143"/>
                  </a:lnTo>
                  <a:lnTo>
                    <a:pt x="557" y="149"/>
                  </a:lnTo>
                  <a:lnTo>
                    <a:pt x="555" y="150"/>
                  </a:lnTo>
                  <a:lnTo>
                    <a:pt x="555" y="152"/>
                  </a:lnTo>
                  <a:lnTo>
                    <a:pt x="554" y="153"/>
                  </a:lnTo>
                  <a:lnTo>
                    <a:pt x="551" y="153"/>
                  </a:lnTo>
                  <a:lnTo>
                    <a:pt x="551" y="155"/>
                  </a:lnTo>
                  <a:lnTo>
                    <a:pt x="548" y="159"/>
                  </a:lnTo>
                  <a:lnTo>
                    <a:pt x="547" y="159"/>
                  </a:lnTo>
                  <a:lnTo>
                    <a:pt x="546" y="162"/>
                  </a:lnTo>
                  <a:lnTo>
                    <a:pt x="546" y="168"/>
                  </a:lnTo>
                  <a:lnTo>
                    <a:pt x="544" y="168"/>
                  </a:lnTo>
                  <a:lnTo>
                    <a:pt x="544" y="169"/>
                  </a:lnTo>
                  <a:lnTo>
                    <a:pt x="543" y="171"/>
                  </a:lnTo>
                  <a:lnTo>
                    <a:pt x="543" y="173"/>
                  </a:lnTo>
                  <a:lnTo>
                    <a:pt x="542" y="175"/>
                  </a:lnTo>
                  <a:lnTo>
                    <a:pt x="542" y="177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1" y="181"/>
                  </a:lnTo>
                  <a:lnTo>
                    <a:pt x="541" y="185"/>
                  </a:lnTo>
                  <a:lnTo>
                    <a:pt x="540" y="186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6" y="192"/>
                  </a:lnTo>
                  <a:lnTo>
                    <a:pt x="536" y="197"/>
                  </a:lnTo>
                  <a:lnTo>
                    <a:pt x="537" y="200"/>
                  </a:lnTo>
                  <a:lnTo>
                    <a:pt x="537" y="203"/>
                  </a:lnTo>
                  <a:lnTo>
                    <a:pt x="536" y="204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11"/>
                  </a:lnTo>
                  <a:lnTo>
                    <a:pt x="534" y="211"/>
                  </a:lnTo>
                  <a:lnTo>
                    <a:pt x="534" y="218"/>
                  </a:lnTo>
                  <a:lnTo>
                    <a:pt x="532" y="218"/>
                  </a:lnTo>
                  <a:lnTo>
                    <a:pt x="532" y="221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6" y="224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4" y="228"/>
                  </a:lnTo>
                  <a:lnTo>
                    <a:pt x="531" y="229"/>
                  </a:lnTo>
                  <a:lnTo>
                    <a:pt x="532" y="230"/>
                  </a:lnTo>
                  <a:lnTo>
                    <a:pt x="532" y="232"/>
                  </a:lnTo>
                  <a:lnTo>
                    <a:pt x="531" y="232"/>
                  </a:lnTo>
                  <a:lnTo>
                    <a:pt x="531" y="233"/>
                  </a:lnTo>
                  <a:lnTo>
                    <a:pt x="529" y="233"/>
                  </a:lnTo>
                  <a:lnTo>
                    <a:pt x="529" y="236"/>
                  </a:lnTo>
                  <a:lnTo>
                    <a:pt x="523" y="236"/>
                  </a:lnTo>
                  <a:lnTo>
                    <a:pt x="522" y="238"/>
                  </a:lnTo>
                  <a:lnTo>
                    <a:pt x="520" y="238"/>
                  </a:lnTo>
                  <a:lnTo>
                    <a:pt x="520" y="236"/>
                  </a:lnTo>
                  <a:lnTo>
                    <a:pt x="519" y="236"/>
                  </a:lnTo>
                  <a:lnTo>
                    <a:pt x="518" y="235"/>
                  </a:lnTo>
                  <a:lnTo>
                    <a:pt x="519" y="233"/>
                  </a:lnTo>
                  <a:lnTo>
                    <a:pt x="512" y="233"/>
                  </a:lnTo>
                  <a:lnTo>
                    <a:pt x="512" y="232"/>
                  </a:lnTo>
                  <a:lnTo>
                    <a:pt x="511" y="233"/>
                  </a:lnTo>
                  <a:lnTo>
                    <a:pt x="510" y="233"/>
                  </a:lnTo>
                  <a:lnTo>
                    <a:pt x="510" y="234"/>
                  </a:lnTo>
                  <a:lnTo>
                    <a:pt x="511" y="234"/>
                  </a:lnTo>
                  <a:lnTo>
                    <a:pt x="511" y="235"/>
                  </a:lnTo>
                  <a:lnTo>
                    <a:pt x="510" y="236"/>
                  </a:lnTo>
                  <a:lnTo>
                    <a:pt x="509" y="236"/>
                  </a:lnTo>
                  <a:lnTo>
                    <a:pt x="509" y="238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11" y="241"/>
                  </a:lnTo>
                  <a:lnTo>
                    <a:pt x="511" y="240"/>
                  </a:lnTo>
                  <a:lnTo>
                    <a:pt x="513" y="242"/>
                  </a:lnTo>
                  <a:lnTo>
                    <a:pt x="512" y="243"/>
                  </a:lnTo>
                  <a:lnTo>
                    <a:pt x="511" y="243"/>
                  </a:lnTo>
                  <a:lnTo>
                    <a:pt x="511" y="245"/>
                  </a:lnTo>
                  <a:lnTo>
                    <a:pt x="510" y="245"/>
                  </a:lnTo>
                  <a:lnTo>
                    <a:pt x="510" y="248"/>
                  </a:lnTo>
                  <a:lnTo>
                    <a:pt x="506" y="249"/>
                  </a:lnTo>
                  <a:lnTo>
                    <a:pt x="505" y="252"/>
                  </a:lnTo>
                  <a:lnTo>
                    <a:pt x="505" y="253"/>
                  </a:lnTo>
                  <a:lnTo>
                    <a:pt x="501" y="255"/>
                  </a:lnTo>
                  <a:lnTo>
                    <a:pt x="500" y="255"/>
                  </a:lnTo>
                  <a:lnTo>
                    <a:pt x="500" y="257"/>
                  </a:lnTo>
                  <a:lnTo>
                    <a:pt x="499" y="258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4" y="264"/>
                  </a:lnTo>
                  <a:lnTo>
                    <a:pt x="490" y="265"/>
                  </a:lnTo>
                  <a:lnTo>
                    <a:pt x="488" y="266"/>
                  </a:lnTo>
                  <a:lnTo>
                    <a:pt x="487" y="269"/>
                  </a:lnTo>
                  <a:lnTo>
                    <a:pt x="487" y="270"/>
                  </a:lnTo>
                  <a:lnTo>
                    <a:pt x="488" y="270"/>
                  </a:lnTo>
                  <a:lnTo>
                    <a:pt x="488" y="272"/>
                  </a:lnTo>
                  <a:lnTo>
                    <a:pt x="487" y="272"/>
                  </a:lnTo>
                  <a:lnTo>
                    <a:pt x="487" y="278"/>
                  </a:lnTo>
                  <a:lnTo>
                    <a:pt x="486" y="279"/>
                  </a:lnTo>
                  <a:lnTo>
                    <a:pt x="485" y="279"/>
                  </a:lnTo>
                  <a:lnTo>
                    <a:pt x="484" y="280"/>
                  </a:lnTo>
                  <a:lnTo>
                    <a:pt x="484" y="282"/>
                  </a:lnTo>
                  <a:lnTo>
                    <a:pt x="480" y="283"/>
                  </a:lnTo>
                  <a:lnTo>
                    <a:pt x="474" y="289"/>
                  </a:lnTo>
                  <a:lnTo>
                    <a:pt x="474" y="290"/>
                  </a:lnTo>
                  <a:lnTo>
                    <a:pt x="475" y="291"/>
                  </a:lnTo>
                  <a:lnTo>
                    <a:pt x="474" y="292"/>
                  </a:lnTo>
                  <a:lnTo>
                    <a:pt x="473" y="295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4" y="300"/>
                  </a:lnTo>
                  <a:lnTo>
                    <a:pt x="474" y="301"/>
                  </a:lnTo>
                  <a:lnTo>
                    <a:pt x="475" y="302"/>
                  </a:lnTo>
                  <a:lnTo>
                    <a:pt x="474" y="304"/>
                  </a:lnTo>
                  <a:lnTo>
                    <a:pt x="474" y="306"/>
                  </a:lnTo>
                  <a:lnTo>
                    <a:pt x="473" y="306"/>
                  </a:lnTo>
                  <a:lnTo>
                    <a:pt x="473" y="309"/>
                  </a:lnTo>
                  <a:lnTo>
                    <a:pt x="470" y="309"/>
                  </a:lnTo>
                  <a:lnTo>
                    <a:pt x="468" y="310"/>
                  </a:lnTo>
                  <a:lnTo>
                    <a:pt x="467" y="312"/>
                  </a:lnTo>
                  <a:lnTo>
                    <a:pt x="467" y="313"/>
                  </a:lnTo>
                  <a:lnTo>
                    <a:pt x="468" y="313"/>
                  </a:lnTo>
                  <a:lnTo>
                    <a:pt x="468" y="315"/>
                  </a:lnTo>
                  <a:lnTo>
                    <a:pt x="467" y="316"/>
                  </a:lnTo>
                  <a:lnTo>
                    <a:pt x="468" y="316"/>
                  </a:lnTo>
                  <a:lnTo>
                    <a:pt x="470" y="315"/>
                  </a:lnTo>
                  <a:lnTo>
                    <a:pt x="472" y="315"/>
                  </a:lnTo>
                  <a:lnTo>
                    <a:pt x="474" y="316"/>
                  </a:lnTo>
                  <a:lnTo>
                    <a:pt x="481" y="309"/>
                  </a:lnTo>
                  <a:lnTo>
                    <a:pt x="481" y="308"/>
                  </a:lnTo>
                  <a:lnTo>
                    <a:pt x="479" y="308"/>
                  </a:lnTo>
                  <a:lnTo>
                    <a:pt x="479" y="306"/>
                  </a:lnTo>
                  <a:lnTo>
                    <a:pt x="478" y="306"/>
                  </a:lnTo>
                  <a:lnTo>
                    <a:pt x="479" y="304"/>
                  </a:lnTo>
                  <a:lnTo>
                    <a:pt x="479" y="303"/>
                  </a:lnTo>
                  <a:lnTo>
                    <a:pt x="480" y="302"/>
                  </a:lnTo>
                  <a:lnTo>
                    <a:pt x="482" y="301"/>
                  </a:lnTo>
                  <a:lnTo>
                    <a:pt x="484" y="300"/>
                  </a:lnTo>
                  <a:lnTo>
                    <a:pt x="486" y="300"/>
                  </a:lnTo>
                  <a:lnTo>
                    <a:pt x="490" y="297"/>
                  </a:lnTo>
                  <a:lnTo>
                    <a:pt x="492" y="296"/>
                  </a:lnTo>
                  <a:lnTo>
                    <a:pt x="495" y="296"/>
                  </a:lnTo>
                  <a:lnTo>
                    <a:pt x="501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3" y="307"/>
                  </a:lnTo>
                  <a:lnTo>
                    <a:pt x="504" y="308"/>
                  </a:lnTo>
                  <a:lnTo>
                    <a:pt x="501" y="313"/>
                  </a:lnTo>
                  <a:lnTo>
                    <a:pt x="501" y="316"/>
                  </a:lnTo>
                  <a:lnTo>
                    <a:pt x="505" y="316"/>
                  </a:lnTo>
                  <a:lnTo>
                    <a:pt x="506" y="318"/>
                  </a:lnTo>
                  <a:lnTo>
                    <a:pt x="505" y="319"/>
                  </a:lnTo>
                  <a:lnTo>
                    <a:pt x="505" y="321"/>
                  </a:lnTo>
                  <a:lnTo>
                    <a:pt x="507" y="321"/>
                  </a:lnTo>
                  <a:lnTo>
                    <a:pt x="511" y="325"/>
                  </a:lnTo>
                  <a:lnTo>
                    <a:pt x="511" y="327"/>
                  </a:lnTo>
                  <a:lnTo>
                    <a:pt x="512" y="328"/>
                  </a:lnTo>
                  <a:lnTo>
                    <a:pt x="512" y="329"/>
                  </a:lnTo>
                  <a:lnTo>
                    <a:pt x="511" y="329"/>
                  </a:lnTo>
                  <a:lnTo>
                    <a:pt x="511" y="331"/>
                  </a:lnTo>
                  <a:lnTo>
                    <a:pt x="507" y="334"/>
                  </a:lnTo>
                  <a:lnTo>
                    <a:pt x="506" y="334"/>
                  </a:lnTo>
                  <a:lnTo>
                    <a:pt x="505" y="333"/>
                  </a:lnTo>
                  <a:lnTo>
                    <a:pt x="505" y="334"/>
                  </a:lnTo>
                  <a:lnTo>
                    <a:pt x="503" y="334"/>
                  </a:lnTo>
                  <a:lnTo>
                    <a:pt x="503" y="341"/>
                  </a:lnTo>
                  <a:lnTo>
                    <a:pt x="505" y="344"/>
                  </a:lnTo>
                  <a:lnTo>
                    <a:pt x="506" y="344"/>
                  </a:lnTo>
                  <a:lnTo>
                    <a:pt x="507" y="345"/>
                  </a:lnTo>
                  <a:lnTo>
                    <a:pt x="510" y="346"/>
                  </a:lnTo>
                  <a:lnTo>
                    <a:pt x="510" y="353"/>
                  </a:lnTo>
                  <a:lnTo>
                    <a:pt x="511" y="353"/>
                  </a:lnTo>
                  <a:lnTo>
                    <a:pt x="512" y="355"/>
                  </a:lnTo>
                  <a:lnTo>
                    <a:pt x="515" y="356"/>
                  </a:lnTo>
                  <a:lnTo>
                    <a:pt x="515" y="358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8" y="359"/>
                  </a:lnTo>
                  <a:lnTo>
                    <a:pt x="518" y="362"/>
                  </a:lnTo>
                  <a:lnTo>
                    <a:pt x="517" y="363"/>
                  </a:lnTo>
                  <a:lnTo>
                    <a:pt x="516" y="365"/>
                  </a:lnTo>
                  <a:lnTo>
                    <a:pt x="516" y="369"/>
                  </a:lnTo>
                  <a:lnTo>
                    <a:pt x="513" y="371"/>
                  </a:lnTo>
                  <a:lnTo>
                    <a:pt x="511" y="371"/>
                  </a:lnTo>
                  <a:lnTo>
                    <a:pt x="510" y="372"/>
                  </a:lnTo>
                  <a:lnTo>
                    <a:pt x="509" y="372"/>
                  </a:lnTo>
                  <a:lnTo>
                    <a:pt x="509" y="374"/>
                  </a:lnTo>
                  <a:lnTo>
                    <a:pt x="507" y="375"/>
                  </a:lnTo>
                  <a:lnTo>
                    <a:pt x="506" y="375"/>
                  </a:lnTo>
                  <a:lnTo>
                    <a:pt x="506" y="376"/>
                  </a:lnTo>
                  <a:lnTo>
                    <a:pt x="505" y="377"/>
                  </a:lnTo>
                  <a:lnTo>
                    <a:pt x="503" y="376"/>
                  </a:lnTo>
                  <a:lnTo>
                    <a:pt x="501" y="375"/>
                  </a:lnTo>
                  <a:lnTo>
                    <a:pt x="500" y="375"/>
                  </a:lnTo>
                  <a:lnTo>
                    <a:pt x="499" y="376"/>
                  </a:lnTo>
                  <a:lnTo>
                    <a:pt x="497" y="376"/>
                  </a:lnTo>
                  <a:lnTo>
                    <a:pt x="494" y="378"/>
                  </a:lnTo>
                  <a:lnTo>
                    <a:pt x="495" y="380"/>
                  </a:lnTo>
                  <a:lnTo>
                    <a:pt x="495" y="381"/>
                  </a:lnTo>
                  <a:lnTo>
                    <a:pt x="497" y="382"/>
                  </a:lnTo>
                  <a:lnTo>
                    <a:pt x="497" y="383"/>
                  </a:lnTo>
                  <a:lnTo>
                    <a:pt x="499" y="383"/>
                  </a:lnTo>
                  <a:lnTo>
                    <a:pt x="500" y="386"/>
                  </a:lnTo>
                  <a:lnTo>
                    <a:pt x="500" y="390"/>
                  </a:lnTo>
                  <a:lnTo>
                    <a:pt x="501" y="392"/>
                  </a:lnTo>
                  <a:lnTo>
                    <a:pt x="505" y="393"/>
                  </a:lnTo>
                  <a:lnTo>
                    <a:pt x="509" y="393"/>
                  </a:lnTo>
                  <a:lnTo>
                    <a:pt x="511" y="394"/>
                  </a:lnTo>
                  <a:lnTo>
                    <a:pt x="511" y="396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13" y="402"/>
                  </a:lnTo>
                  <a:lnTo>
                    <a:pt x="513" y="404"/>
                  </a:lnTo>
                  <a:lnTo>
                    <a:pt x="511" y="402"/>
                  </a:lnTo>
                  <a:lnTo>
                    <a:pt x="509" y="405"/>
                  </a:lnTo>
                  <a:lnTo>
                    <a:pt x="509" y="407"/>
                  </a:lnTo>
                  <a:lnTo>
                    <a:pt x="507" y="409"/>
                  </a:lnTo>
                  <a:lnTo>
                    <a:pt x="505" y="412"/>
                  </a:lnTo>
                  <a:lnTo>
                    <a:pt x="504" y="412"/>
                  </a:lnTo>
                  <a:lnTo>
                    <a:pt x="505" y="414"/>
                  </a:lnTo>
                  <a:lnTo>
                    <a:pt x="505" y="415"/>
                  </a:lnTo>
                  <a:lnTo>
                    <a:pt x="507" y="418"/>
                  </a:lnTo>
                  <a:lnTo>
                    <a:pt x="506" y="419"/>
                  </a:lnTo>
                  <a:lnTo>
                    <a:pt x="506" y="423"/>
                  </a:lnTo>
                  <a:lnTo>
                    <a:pt x="507" y="424"/>
                  </a:lnTo>
                  <a:lnTo>
                    <a:pt x="507" y="426"/>
                  </a:lnTo>
                  <a:lnTo>
                    <a:pt x="509" y="426"/>
                  </a:lnTo>
                  <a:lnTo>
                    <a:pt x="510" y="427"/>
                  </a:lnTo>
                  <a:lnTo>
                    <a:pt x="510" y="429"/>
                  </a:lnTo>
                  <a:lnTo>
                    <a:pt x="511" y="430"/>
                  </a:lnTo>
                  <a:lnTo>
                    <a:pt x="513" y="430"/>
                  </a:lnTo>
                  <a:lnTo>
                    <a:pt x="516" y="431"/>
                  </a:lnTo>
                  <a:lnTo>
                    <a:pt x="517" y="431"/>
                  </a:lnTo>
                  <a:lnTo>
                    <a:pt x="522" y="435"/>
                  </a:lnTo>
                  <a:lnTo>
                    <a:pt x="524" y="435"/>
                  </a:lnTo>
                  <a:lnTo>
                    <a:pt x="524" y="436"/>
                  </a:lnTo>
                  <a:lnTo>
                    <a:pt x="528" y="436"/>
                  </a:lnTo>
                  <a:lnTo>
                    <a:pt x="535" y="435"/>
                  </a:lnTo>
                  <a:lnTo>
                    <a:pt x="536" y="435"/>
                  </a:lnTo>
                  <a:lnTo>
                    <a:pt x="537" y="433"/>
                  </a:lnTo>
                  <a:lnTo>
                    <a:pt x="538" y="433"/>
                  </a:lnTo>
                  <a:lnTo>
                    <a:pt x="538" y="436"/>
                  </a:lnTo>
                  <a:lnTo>
                    <a:pt x="541" y="438"/>
                  </a:lnTo>
                  <a:lnTo>
                    <a:pt x="541" y="439"/>
                  </a:lnTo>
                  <a:lnTo>
                    <a:pt x="538" y="442"/>
                  </a:lnTo>
                  <a:lnTo>
                    <a:pt x="538" y="444"/>
                  </a:lnTo>
                  <a:lnTo>
                    <a:pt x="537" y="445"/>
                  </a:lnTo>
                  <a:lnTo>
                    <a:pt x="535" y="447"/>
                  </a:lnTo>
                  <a:lnTo>
                    <a:pt x="534" y="448"/>
                  </a:lnTo>
                  <a:lnTo>
                    <a:pt x="532" y="450"/>
                  </a:lnTo>
                  <a:lnTo>
                    <a:pt x="531" y="451"/>
                  </a:lnTo>
                  <a:lnTo>
                    <a:pt x="531" y="452"/>
                  </a:lnTo>
                  <a:lnTo>
                    <a:pt x="532" y="456"/>
                  </a:lnTo>
                  <a:lnTo>
                    <a:pt x="531" y="456"/>
                  </a:lnTo>
                  <a:lnTo>
                    <a:pt x="531" y="457"/>
                  </a:lnTo>
                  <a:lnTo>
                    <a:pt x="530" y="457"/>
                  </a:lnTo>
                  <a:lnTo>
                    <a:pt x="530" y="458"/>
                  </a:lnTo>
                  <a:lnTo>
                    <a:pt x="529" y="457"/>
                  </a:lnTo>
                  <a:lnTo>
                    <a:pt x="528" y="457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5" y="461"/>
                  </a:lnTo>
                  <a:lnTo>
                    <a:pt x="525" y="462"/>
                  </a:lnTo>
                  <a:lnTo>
                    <a:pt x="524" y="462"/>
                  </a:lnTo>
                  <a:lnTo>
                    <a:pt x="523" y="461"/>
                  </a:lnTo>
                  <a:lnTo>
                    <a:pt x="522" y="462"/>
                  </a:lnTo>
                  <a:lnTo>
                    <a:pt x="520" y="462"/>
                  </a:lnTo>
                  <a:lnTo>
                    <a:pt x="520" y="464"/>
                  </a:lnTo>
                  <a:lnTo>
                    <a:pt x="519" y="464"/>
                  </a:lnTo>
                  <a:lnTo>
                    <a:pt x="519" y="463"/>
                  </a:lnTo>
                  <a:lnTo>
                    <a:pt x="518" y="463"/>
                  </a:lnTo>
                  <a:lnTo>
                    <a:pt x="517" y="464"/>
                  </a:lnTo>
                  <a:lnTo>
                    <a:pt x="517" y="470"/>
                  </a:lnTo>
                  <a:lnTo>
                    <a:pt x="516" y="469"/>
                  </a:lnTo>
                  <a:lnTo>
                    <a:pt x="513" y="469"/>
                  </a:lnTo>
                  <a:lnTo>
                    <a:pt x="513" y="470"/>
                  </a:lnTo>
                  <a:lnTo>
                    <a:pt x="510" y="470"/>
                  </a:lnTo>
                  <a:lnTo>
                    <a:pt x="509" y="472"/>
                  </a:lnTo>
                  <a:lnTo>
                    <a:pt x="509" y="473"/>
                  </a:lnTo>
                  <a:lnTo>
                    <a:pt x="510" y="473"/>
                  </a:lnTo>
                  <a:lnTo>
                    <a:pt x="507" y="475"/>
                  </a:lnTo>
                  <a:lnTo>
                    <a:pt x="507" y="476"/>
                  </a:lnTo>
                  <a:lnTo>
                    <a:pt x="505" y="476"/>
                  </a:lnTo>
                  <a:lnTo>
                    <a:pt x="505" y="478"/>
                  </a:lnTo>
                  <a:lnTo>
                    <a:pt x="500" y="478"/>
                  </a:lnTo>
                  <a:lnTo>
                    <a:pt x="500" y="480"/>
                  </a:lnTo>
                  <a:lnTo>
                    <a:pt x="499" y="480"/>
                  </a:lnTo>
                  <a:lnTo>
                    <a:pt x="499" y="481"/>
                  </a:lnTo>
                  <a:lnTo>
                    <a:pt x="498" y="481"/>
                  </a:lnTo>
                  <a:lnTo>
                    <a:pt x="497" y="482"/>
                  </a:lnTo>
                  <a:lnTo>
                    <a:pt x="497" y="484"/>
                  </a:lnTo>
                  <a:lnTo>
                    <a:pt x="495" y="485"/>
                  </a:lnTo>
                  <a:lnTo>
                    <a:pt x="494" y="485"/>
                  </a:lnTo>
                  <a:lnTo>
                    <a:pt x="494" y="486"/>
                  </a:lnTo>
                  <a:lnTo>
                    <a:pt x="499" y="486"/>
                  </a:lnTo>
                  <a:lnTo>
                    <a:pt x="498" y="487"/>
                  </a:lnTo>
                  <a:lnTo>
                    <a:pt x="498" y="488"/>
                  </a:lnTo>
                  <a:lnTo>
                    <a:pt x="497" y="488"/>
                  </a:lnTo>
                  <a:lnTo>
                    <a:pt x="498" y="490"/>
                  </a:lnTo>
                  <a:lnTo>
                    <a:pt x="497" y="491"/>
                  </a:lnTo>
                  <a:lnTo>
                    <a:pt x="495" y="491"/>
                  </a:lnTo>
                  <a:lnTo>
                    <a:pt x="494" y="492"/>
                  </a:lnTo>
                  <a:lnTo>
                    <a:pt x="494" y="491"/>
                  </a:lnTo>
                  <a:lnTo>
                    <a:pt x="492" y="491"/>
                  </a:lnTo>
                  <a:lnTo>
                    <a:pt x="492" y="492"/>
                  </a:lnTo>
                  <a:lnTo>
                    <a:pt x="491" y="493"/>
                  </a:lnTo>
                  <a:lnTo>
                    <a:pt x="486" y="493"/>
                  </a:lnTo>
                  <a:lnTo>
                    <a:pt x="485" y="494"/>
                  </a:lnTo>
                  <a:lnTo>
                    <a:pt x="485" y="497"/>
                  </a:lnTo>
                  <a:lnTo>
                    <a:pt x="484" y="497"/>
                  </a:lnTo>
                  <a:lnTo>
                    <a:pt x="481" y="494"/>
                  </a:lnTo>
                  <a:lnTo>
                    <a:pt x="479" y="494"/>
                  </a:lnTo>
                  <a:lnTo>
                    <a:pt x="478" y="495"/>
                  </a:lnTo>
                  <a:lnTo>
                    <a:pt x="476" y="495"/>
                  </a:lnTo>
                  <a:lnTo>
                    <a:pt x="476" y="497"/>
                  </a:lnTo>
                  <a:lnTo>
                    <a:pt x="475" y="498"/>
                  </a:lnTo>
                  <a:lnTo>
                    <a:pt x="475" y="499"/>
                  </a:lnTo>
                  <a:lnTo>
                    <a:pt x="474" y="498"/>
                  </a:lnTo>
                  <a:lnTo>
                    <a:pt x="474" y="497"/>
                  </a:lnTo>
                  <a:lnTo>
                    <a:pt x="470" y="497"/>
                  </a:lnTo>
                  <a:lnTo>
                    <a:pt x="469" y="495"/>
                  </a:lnTo>
                  <a:lnTo>
                    <a:pt x="467" y="495"/>
                  </a:lnTo>
                  <a:lnTo>
                    <a:pt x="467" y="494"/>
                  </a:lnTo>
                  <a:lnTo>
                    <a:pt x="464" y="494"/>
                  </a:lnTo>
                  <a:lnTo>
                    <a:pt x="464" y="495"/>
                  </a:lnTo>
                  <a:lnTo>
                    <a:pt x="466" y="497"/>
                  </a:lnTo>
                  <a:lnTo>
                    <a:pt x="467" y="497"/>
                  </a:lnTo>
                  <a:lnTo>
                    <a:pt x="467" y="498"/>
                  </a:lnTo>
                  <a:lnTo>
                    <a:pt x="463" y="498"/>
                  </a:lnTo>
                  <a:lnTo>
                    <a:pt x="463" y="499"/>
                  </a:lnTo>
                  <a:lnTo>
                    <a:pt x="461" y="499"/>
                  </a:lnTo>
                  <a:lnTo>
                    <a:pt x="460" y="498"/>
                  </a:lnTo>
                  <a:lnTo>
                    <a:pt x="460" y="497"/>
                  </a:lnTo>
                  <a:lnTo>
                    <a:pt x="461" y="497"/>
                  </a:lnTo>
                  <a:lnTo>
                    <a:pt x="461" y="495"/>
                  </a:lnTo>
                  <a:lnTo>
                    <a:pt x="460" y="495"/>
                  </a:lnTo>
                  <a:lnTo>
                    <a:pt x="460" y="494"/>
                  </a:lnTo>
                  <a:lnTo>
                    <a:pt x="459" y="494"/>
                  </a:lnTo>
                  <a:lnTo>
                    <a:pt x="456" y="493"/>
                  </a:lnTo>
                  <a:lnTo>
                    <a:pt x="456" y="492"/>
                  </a:lnTo>
                  <a:lnTo>
                    <a:pt x="455" y="491"/>
                  </a:lnTo>
                  <a:lnTo>
                    <a:pt x="454" y="491"/>
                  </a:lnTo>
                  <a:lnTo>
                    <a:pt x="454" y="492"/>
                  </a:lnTo>
                  <a:lnTo>
                    <a:pt x="451" y="492"/>
                  </a:lnTo>
                  <a:lnTo>
                    <a:pt x="449" y="490"/>
                  </a:lnTo>
                  <a:lnTo>
                    <a:pt x="442" y="490"/>
                  </a:lnTo>
                  <a:lnTo>
                    <a:pt x="442" y="487"/>
                  </a:lnTo>
                  <a:lnTo>
                    <a:pt x="443" y="486"/>
                  </a:lnTo>
                  <a:lnTo>
                    <a:pt x="442" y="486"/>
                  </a:lnTo>
                  <a:lnTo>
                    <a:pt x="442" y="485"/>
                  </a:lnTo>
                  <a:lnTo>
                    <a:pt x="441" y="482"/>
                  </a:lnTo>
                  <a:lnTo>
                    <a:pt x="439" y="481"/>
                  </a:lnTo>
                  <a:lnTo>
                    <a:pt x="437" y="482"/>
                  </a:lnTo>
                  <a:lnTo>
                    <a:pt x="429" y="482"/>
                  </a:lnTo>
                  <a:lnTo>
                    <a:pt x="428" y="481"/>
                  </a:lnTo>
                  <a:lnTo>
                    <a:pt x="428" y="478"/>
                  </a:lnTo>
                  <a:lnTo>
                    <a:pt x="433" y="478"/>
                  </a:lnTo>
                  <a:lnTo>
                    <a:pt x="436" y="475"/>
                  </a:lnTo>
                  <a:lnTo>
                    <a:pt x="436" y="473"/>
                  </a:lnTo>
                  <a:lnTo>
                    <a:pt x="435" y="473"/>
                  </a:lnTo>
                  <a:lnTo>
                    <a:pt x="433" y="474"/>
                  </a:lnTo>
                  <a:lnTo>
                    <a:pt x="432" y="474"/>
                  </a:lnTo>
                  <a:lnTo>
                    <a:pt x="432" y="473"/>
                  </a:lnTo>
                  <a:lnTo>
                    <a:pt x="431" y="472"/>
                  </a:lnTo>
                  <a:lnTo>
                    <a:pt x="431" y="470"/>
                  </a:lnTo>
                  <a:lnTo>
                    <a:pt x="429" y="470"/>
                  </a:lnTo>
                  <a:lnTo>
                    <a:pt x="429" y="469"/>
                  </a:lnTo>
                  <a:lnTo>
                    <a:pt x="428" y="469"/>
                  </a:lnTo>
                  <a:lnTo>
                    <a:pt x="428" y="473"/>
                  </a:lnTo>
                  <a:lnTo>
                    <a:pt x="430" y="475"/>
                  </a:lnTo>
                  <a:lnTo>
                    <a:pt x="428" y="478"/>
                  </a:lnTo>
                  <a:lnTo>
                    <a:pt x="426" y="478"/>
                  </a:lnTo>
                  <a:lnTo>
                    <a:pt x="424" y="476"/>
                  </a:lnTo>
                  <a:lnTo>
                    <a:pt x="423" y="476"/>
                  </a:lnTo>
                  <a:lnTo>
                    <a:pt x="423" y="478"/>
                  </a:lnTo>
                  <a:lnTo>
                    <a:pt x="420" y="478"/>
                  </a:lnTo>
                  <a:lnTo>
                    <a:pt x="420" y="479"/>
                  </a:lnTo>
                  <a:lnTo>
                    <a:pt x="422" y="480"/>
                  </a:lnTo>
                  <a:lnTo>
                    <a:pt x="423" y="480"/>
                  </a:lnTo>
                  <a:lnTo>
                    <a:pt x="420" y="482"/>
                  </a:lnTo>
                  <a:lnTo>
                    <a:pt x="420" y="480"/>
                  </a:lnTo>
                  <a:lnTo>
                    <a:pt x="418" y="479"/>
                  </a:lnTo>
                  <a:lnTo>
                    <a:pt x="417" y="478"/>
                  </a:lnTo>
                  <a:lnTo>
                    <a:pt x="416" y="475"/>
                  </a:lnTo>
                  <a:lnTo>
                    <a:pt x="416" y="478"/>
                  </a:lnTo>
                  <a:lnTo>
                    <a:pt x="417" y="479"/>
                  </a:lnTo>
                  <a:lnTo>
                    <a:pt x="418" y="479"/>
                  </a:lnTo>
                  <a:lnTo>
                    <a:pt x="419" y="480"/>
                  </a:lnTo>
                  <a:lnTo>
                    <a:pt x="419" y="481"/>
                  </a:lnTo>
                  <a:lnTo>
                    <a:pt x="410" y="481"/>
                  </a:lnTo>
                  <a:lnTo>
                    <a:pt x="408" y="480"/>
                  </a:lnTo>
                  <a:lnTo>
                    <a:pt x="408" y="479"/>
                  </a:lnTo>
                  <a:lnTo>
                    <a:pt x="410" y="479"/>
                  </a:lnTo>
                  <a:lnTo>
                    <a:pt x="410" y="476"/>
                  </a:lnTo>
                  <a:lnTo>
                    <a:pt x="408" y="476"/>
                  </a:lnTo>
                  <a:lnTo>
                    <a:pt x="406" y="475"/>
                  </a:lnTo>
                  <a:lnTo>
                    <a:pt x="392" y="475"/>
                  </a:lnTo>
                  <a:lnTo>
                    <a:pt x="392" y="474"/>
                  </a:lnTo>
                  <a:lnTo>
                    <a:pt x="391" y="474"/>
                  </a:lnTo>
                  <a:lnTo>
                    <a:pt x="389" y="472"/>
                  </a:lnTo>
                  <a:lnTo>
                    <a:pt x="391" y="470"/>
                  </a:lnTo>
                  <a:lnTo>
                    <a:pt x="389" y="469"/>
                  </a:lnTo>
                  <a:lnTo>
                    <a:pt x="385" y="469"/>
                  </a:lnTo>
                  <a:lnTo>
                    <a:pt x="382" y="470"/>
                  </a:lnTo>
                  <a:lnTo>
                    <a:pt x="374" y="478"/>
                  </a:lnTo>
                  <a:lnTo>
                    <a:pt x="369" y="480"/>
                  </a:lnTo>
                  <a:lnTo>
                    <a:pt x="368" y="481"/>
                  </a:lnTo>
                  <a:lnTo>
                    <a:pt x="364" y="486"/>
                  </a:lnTo>
                  <a:lnTo>
                    <a:pt x="363" y="486"/>
                  </a:lnTo>
                  <a:lnTo>
                    <a:pt x="362" y="485"/>
                  </a:lnTo>
                  <a:lnTo>
                    <a:pt x="358" y="485"/>
                  </a:lnTo>
                  <a:lnTo>
                    <a:pt x="356" y="486"/>
                  </a:lnTo>
                  <a:lnTo>
                    <a:pt x="351" y="491"/>
                  </a:lnTo>
                  <a:lnTo>
                    <a:pt x="351" y="492"/>
                  </a:lnTo>
                  <a:lnTo>
                    <a:pt x="350" y="492"/>
                  </a:lnTo>
                  <a:lnTo>
                    <a:pt x="350" y="493"/>
                  </a:lnTo>
                  <a:lnTo>
                    <a:pt x="349" y="494"/>
                  </a:lnTo>
                  <a:lnTo>
                    <a:pt x="348" y="494"/>
                  </a:lnTo>
                  <a:lnTo>
                    <a:pt x="348" y="495"/>
                  </a:lnTo>
                  <a:lnTo>
                    <a:pt x="346" y="497"/>
                  </a:lnTo>
                  <a:lnTo>
                    <a:pt x="346" y="499"/>
                  </a:lnTo>
                  <a:lnTo>
                    <a:pt x="345" y="500"/>
                  </a:lnTo>
                  <a:lnTo>
                    <a:pt x="345" y="501"/>
                  </a:lnTo>
                  <a:lnTo>
                    <a:pt x="344" y="504"/>
                  </a:lnTo>
                  <a:lnTo>
                    <a:pt x="344" y="505"/>
                  </a:lnTo>
                  <a:lnTo>
                    <a:pt x="345" y="506"/>
                  </a:lnTo>
                  <a:lnTo>
                    <a:pt x="345" y="507"/>
                  </a:lnTo>
                  <a:lnTo>
                    <a:pt x="344" y="510"/>
                  </a:lnTo>
                  <a:lnTo>
                    <a:pt x="344" y="528"/>
                  </a:lnTo>
                  <a:lnTo>
                    <a:pt x="346" y="528"/>
                  </a:lnTo>
                  <a:lnTo>
                    <a:pt x="348" y="529"/>
                  </a:lnTo>
                  <a:lnTo>
                    <a:pt x="349" y="529"/>
                  </a:lnTo>
                  <a:lnTo>
                    <a:pt x="349" y="531"/>
                  </a:lnTo>
                  <a:lnTo>
                    <a:pt x="350" y="533"/>
                  </a:lnTo>
                  <a:lnTo>
                    <a:pt x="350" y="534"/>
                  </a:lnTo>
                  <a:lnTo>
                    <a:pt x="349" y="535"/>
                  </a:lnTo>
                  <a:lnTo>
                    <a:pt x="346" y="535"/>
                  </a:lnTo>
                  <a:lnTo>
                    <a:pt x="345" y="534"/>
                  </a:lnTo>
                  <a:lnTo>
                    <a:pt x="344" y="534"/>
                  </a:lnTo>
                  <a:lnTo>
                    <a:pt x="344" y="533"/>
                  </a:lnTo>
                  <a:lnTo>
                    <a:pt x="338" y="533"/>
                  </a:lnTo>
                  <a:lnTo>
                    <a:pt x="338" y="534"/>
                  </a:lnTo>
                  <a:lnTo>
                    <a:pt x="336" y="534"/>
                  </a:lnTo>
                  <a:lnTo>
                    <a:pt x="335" y="535"/>
                  </a:lnTo>
                  <a:lnTo>
                    <a:pt x="330" y="535"/>
                  </a:lnTo>
                  <a:lnTo>
                    <a:pt x="330" y="536"/>
                  </a:lnTo>
                  <a:lnTo>
                    <a:pt x="327" y="537"/>
                  </a:lnTo>
                  <a:lnTo>
                    <a:pt x="327" y="538"/>
                  </a:lnTo>
                  <a:lnTo>
                    <a:pt x="329" y="540"/>
                  </a:lnTo>
                  <a:lnTo>
                    <a:pt x="326" y="540"/>
                  </a:lnTo>
                  <a:lnTo>
                    <a:pt x="324" y="538"/>
                  </a:lnTo>
                  <a:lnTo>
                    <a:pt x="323" y="538"/>
                  </a:lnTo>
                  <a:lnTo>
                    <a:pt x="323" y="540"/>
                  </a:lnTo>
                  <a:lnTo>
                    <a:pt x="320" y="540"/>
                  </a:lnTo>
                  <a:lnTo>
                    <a:pt x="317" y="536"/>
                  </a:lnTo>
                  <a:lnTo>
                    <a:pt x="313" y="535"/>
                  </a:lnTo>
                  <a:lnTo>
                    <a:pt x="306" y="535"/>
                  </a:lnTo>
                  <a:lnTo>
                    <a:pt x="305" y="536"/>
                  </a:lnTo>
                  <a:lnTo>
                    <a:pt x="305" y="537"/>
                  </a:lnTo>
                  <a:lnTo>
                    <a:pt x="304" y="537"/>
                  </a:lnTo>
                  <a:lnTo>
                    <a:pt x="304" y="538"/>
                  </a:lnTo>
                  <a:lnTo>
                    <a:pt x="300" y="538"/>
                  </a:lnTo>
                  <a:lnTo>
                    <a:pt x="299" y="537"/>
                  </a:lnTo>
                  <a:lnTo>
                    <a:pt x="298" y="535"/>
                  </a:lnTo>
                  <a:lnTo>
                    <a:pt x="298" y="534"/>
                  </a:lnTo>
                  <a:lnTo>
                    <a:pt x="295" y="534"/>
                  </a:lnTo>
                  <a:lnTo>
                    <a:pt x="293" y="531"/>
                  </a:lnTo>
                  <a:lnTo>
                    <a:pt x="289" y="531"/>
                  </a:lnTo>
                  <a:lnTo>
                    <a:pt x="288" y="530"/>
                  </a:lnTo>
                  <a:lnTo>
                    <a:pt x="288" y="528"/>
                  </a:lnTo>
                  <a:lnTo>
                    <a:pt x="289" y="527"/>
                  </a:lnTo>
                  <a:lnTo>
                    <a:pt x="290" y="527"/>
                  </a:lnTo>
                  <a:lnTo>
                    <a:pt x="290" y="525"/>
                  </a:lnTo>
                  <a:lnTo>
                    <a:pt x="288" y="525"/>
                  </a:lnTo>
                  <a:lnTo>
                    <a:pt x="288" y="524"/>
                  </a:lnTo>
                  <a:lnTo>
                    <a:pt x="283" y="523"/>
                  </a:lnTo>
                  <a:lnTo>
                    <a:pt x="281" y="522"/>
                  </a:lnTo>
                  <a:lnTo>
                    <a:pt x="277" y="522"/>
                  </a:lnTo>
                  <a:lnTo>
                    <a:pt x="277" y="524"/>
                  </a:lnTo>
                  <a:lnTo>
                    <a:pt x="276" y="525"/>
                  </a:lnTo>
                  <a:lnTo>
                    <a:pt x="276" y="524"/>
                  </a:lnTo>
                  <a:lnTo>
                    <a:pt x="275" y="522"/>
                  </a:lnTo>
                  <a:lnTo>
                    <a:pt x="274" y="521"/>
                  </a:lnTo>
                  <a:lnTo>
                    <a:pt x="274" y="519"/>
                  </a:lnTo>
                  <a:lnTo>
                    <a:pt x="273" y="519"/>
                  </a:lnTo>
                  <a:lnTo>
                    <a:pt x="273" y="518"/>
                  </a:lnTo>
                  <a:lnTo>
                    <a:pt x="264" y="518"/>
                  </a:lnTo>
                  <a:lnTo>
                    <a:pt x="263" y="517"/>
                  </a:lnTo>
                  <a:lnTo>
                    <a:pt x="263" y="516"/>
                  </a:lnTo>
                  <a:lnTo>
                    <a:pt x="262" y="515"/>
                  </a:lnTo>
                  <a:lnTo>
                    <a:pt x="257" y="515"/>
                  </a:lnTo>
                  <a:lnTo>
                    <a:pt x="256" y="513"/>
                  </a:lnTo>
                  <a:lnTo>
                    <a:pt x="254" y="513"/>
                  </a:lnTo>
                  <a:lnTo>
                    <a:pt x="252" y="512"/>
                  </a:lnTo>
                  <a:lnTo>
                    <a:pt x="250" y="511"/>
                  </a:lnTo>
                  <a:lnTo>
                    <a:pt x="244" y="511"/>
                  </a:lnTo>
                  <a:lnTo>
                    <a:pt x="244" y="513"/>
                  </a:lnTo>
                  <a:lnTo>
                    <a:pt x="243" y="515"/>
                  </a:lnTo>
                  <a:lnTo>
                    <a:pt x="244" y="516"/>
                  </a:lnTo>
                  <a:lnTo>
                    <a:pt x="243" y="516"/>
                  </a:lnTo>
                  <a:lnTo>
                    <a:pt x="243" y="517"/>
                  </a:lnTo>
                  <a:lnTo>
                    <a:pt x="244" y="517"/>
                  </a:lnTo>
                  <a:lnTo>
                    <a:pt x="244" y="519"/>
                  </a:lnTo>
                  <a:lnTo>
                    <a:pt x="232" y="519"/>
                  </a:lnTo>
                  <a:lnTo>
                    <a:pt x="231" y="518"/>
                  </a:lnTo>
                  <a:lnTo>
                    <a:pt x="230" y="518"/>
                  </a:lnTo>
                  <a:lnTo>
                    <a:pt x="230" y="519"/>
                  </a:lnTo>
                  <a:lnTo>
                    <a:pt x="228" y="521"/>
                  </a:lnTo>
                  <a:lnTo>
                    <a:pt x="227" y="521"/>
                  </a:lnTo>
                  <a:lnTo>
                    <a:pt x="227" y="519"/>
                  </a:lnTo>
                  <a:lnTo>
                    <a:pt x="226" y="518"/>
                  </a:lnTo>
                  <a:lnTo>
                    <a:pt x="225" y="518"/>
                  </a:lnTo>
                  <a:lnTo>
                    <a:pt x="223" y="517"/>
                  </a:lnTo>
                  <a:lnTo>
                    <a:pt x="221" y="518"/>
                  </a:lnTo>
                  <a:lnTo>
                    <a:pt x="219" y="518"/>
                  </a:lnTo>
                  <a:lnTo>
                    <a:pt x="215" y="519"/>
                  </a:lnTo>
                  <a:lnTo>
                    <a:pt x="212" y="519"/>
                  </a:lnTo>
                  <a:lnTo>
                    <a:pt x="212" y="518"/>
                  </a:lnTo>
                  <a:lnTo>
                    <a:pt x="211" y="518"/>
                  </a:lnTo>
                  <a:lnTo>
                    <a:pt x="211" y="517"/>
                  </a:lnTo>
                  <a:lnTo>
                    <a:pt x="209" y="516"/>
                  </a:lnTo>
                  <a:lnTo>
                    <a:pt x="209" y="513"/>
                  </a:lnTo>
                  <a:lnTo>
                    <a:pt x="208" y="513"/>
                  </a:lnTo>
                  <a:lnTo>
                    <a:pt x="207" y="515"/>
                  </a:lnTo>
                  <a:lnTo>
                    <a:pt x="203" y="511"/>
                  </a:lnTo>
                  <a:lnTo>
                    <a:pt x="202" y="511"/>
                  </a:lnTo>
                  <a:lnTo>
                    <a:pt x="202" y="512"/>
                  </a:lnTo>
                  <a:lnTo>
                    <a:pt x="201" y="512"/>
                  </a:lnTo>
                  <a:lnTo>
                    <a:pt x="201" y="511"/>
                  </a:lnTo>
                  <a:lnTo>
                    <a:pt x="199" y="513"/>
                  </a:lnTo>
                  <a:lnTo>
                    <a:pt x="196" y="513"/>
                  </a:lnTo>
                  <a:lnTo>
                    <a:pt x="194" y="512"/>
                  </a:lnTo>
                  <a:lnTo>
                    <a:pt x="193" y="515"/>
                  </a:lnTo>
                  <a:lnTo>
                    <a:pt x="192" y="515"/>
                  </a:lnTo>
                  <a:lnTo>
                    <a:pt x="192" y="513"/>
                  </a:lnTo>
                  <a:lnTo>
                    <a:pt x="190" y="513"/>
                  </a:lnTo>
                  <a:lnTo>
                    <a:pt x="190" y="512"/>
                  </a:lnTo>
                  <a:lnTo>
                    <a:pt x="189" y="510"/>
                  </a:lnTo>
                  <a:lnTo>
                    <a:pt x="188" y="510"/>
                  </a:lnTo>
                  <a:lnTo>
                    <a:pt x="187" y="509"/>
                  </a:lnTo>
                  <a:lnTo>
                    <a:pt x="184" y="509"/>
                  </a:lnTo>
                  <a:lnTo>
                    <a:pt x="184" y="505"/>
                  </a:lnTo>
                  <a:lnTo>
                    <a:pt x="183" y="504"/>
                  </a:lnTo>
                  <a:lnTo>
                    <a:pt x="180" y="505"/>
                  </a:lnTo>
                  <a:lnTo>
                    <a:pt x="176" y="505"/>
                  </a:lnTo>
                  <a:lnTo>
                    <a:pt x="175" y="504"/>
                  </a:lnTo>
                  <a:lnTo>
                    <a:pt x="172" y="503"/>
                  </a:lnTo>
                  <a:lnTo>
                    <a:pt x="171" y="503"/>
                  </a:lnTo>
                  <a:lnTo>
                    <a:pt x="170" y="501"/>
                  </a:lnTo>
                  <a:lnTo>
                    <a:pt x="168" y="501"/>
                  </a:lnTo>
                  <a:lnTo>
                    <a:pt x="167" y="500"/>
                  </a:lnTo>
                  <a:lnTo>
                    <a:pt x="164" y="499"/>
                  </a:lnTo>
                  <a:lnTo>
                    <a:pt x="162" y="499"/>
                  </a:lnTo>
                  <a:lnTo>
                    <a:pt x="162" y="498"/>
                  </a:lnTo>
                  <a:lnTo>
                    <a:pt x="161" y="498"/>
                  </a:lnTo>
                  <a:lnTo>
                    <a:pt x="161" y="495"/>
                  </a:lnTo>
                  <a:lnTo>
                    <a:pt x="159" y="495"/>
                  </a:lnTo>
                  <a:lnTo>
                    <a:pt x="159" y="497"/>
                  </a:lnTo>
                  <a:lnTo>
                    <a:pt x="158" y="498"/>
                  </a:lnTo>
                  <a:lnTo>
                    <a:pt x="158" y="500"/>
                  </a:lnTo>
                  <a:lnTo>
                    <a:pt x="157" y="500"/>
                  </a:lnTo>
                  <a:lnTo>
                    <a:pt x="156" y="499"/>
                  </a:lnTo>
                  <a:lnTo>
                    <a:pt x="155" y="499"/>
                  </a:lnTo>
                  <a:lnTo>
                    <a:pt x="153" y="498"/>
                  </a:lnTo>
                  <a:lnTo>
                    <a:pt x="153" y="497"/>
                  </a:lnTo>
                  <a:lnTo>
                    <a:pt x="156" y="494"/>
                  </a:lnTo>
                  <a:lnTo>
                    <a:pt x="157" y="492"/>
                  </a:lnTo>
                  <a:lnTo>
                    <a:pt x="157" y="487"/>
                  </a:lnTo>
                  <a:lnTo>
                    <a:pt x="156" y="486"/>
                  </a:lnTo>
                  <a:lnTo>
                    <a:pt x="155" y="486"/>
                  </a:lnTo>
                  <a:lnTo>
                    <a:pt x="155" y="487"/>
                  </a:lnTo>
                  <a:lnTo>
                    <a:pt x="152" y="486"/>
                  </a:lnTo>
                  <a:lnTo>
                    <a:pt x="151" y="485"/>
                  </a:lnTo>
                  <a:lnTo>
                    <a:pt x="150" y="485"/>
                  </a:lnTo>
                  <a:lnTo>
                    <a:pt x="150" y="486"/>
                  </a:lnTo>
                  <a:lnTo>
                    <a:pt x="149" y="487"/>
                  </a:lnTo>
                  <a:lnTo>
                    <a:pt x="146" y="487"/>
                  </a:lnTo>
                  <a:lnTo>
                    <a:pt x="146" y="485"/>
                  </a:lnTo>
                  <a:lnTo>
                    <a:pt x="145" y="484"/>
                  </a:lnTo>
                  <a:lnTo>
                    <a:pt x="144" y="485"/>
                  </a:lnTo>
                  <a:lnTo>
                    <a:pt x="141" y="485"/>
                  </a:lnTo>
                  <a:lnTo>
                    <a:pt x="141" y="482"/>
                  </a:lnTo>
                  <a:lnTo>
                    <a:pt x="140" y="482"/>
                  </a:lnTo>
                  <a:lnTo>
                    <a:pt x="140" y="480"/>
                  </a:lnTo>
                  <a:lnTo>
                    <a:pt x="141" y="480"/>
                  </a:lnTo>
                  <a:lnTo>
                    <a:pt x="143" y="479"/>
                  </a:lnTo>
                  <a:lnTo>
                    <a:pt x="146" y="479"/>
                  </a:lnTo>
                  <a:lnTo>
                    <a:pt x="146" y="478"/>
                  </a:lnTo>
                  <a:lnTo>
                    <a:pt x="147" y="476"/>
                  </a:lnTo>
                  <a:lnTo>
                    <a:pt x="149" y="476"/>
                  </a:lnTo>
                  <a:lnTo>
                    <a:pt x="149" y="475"/>
                  </a:lnTo>
                  <a:lnTo>
                    <a:pt x="150" y="474"/>
                  </a:lnTo>
                  <a:lnTo>
                    <a:pt x="150" y="473"/>
                  </a:lnTo>
                  <a:lnTo>
                    <a:pt x="152" y="470"/>
                  </a:lnTo>
                  <a:lnTo>
                    <a:pt x="152" y="469"/>
                  </a:lnTo>
                  <a:lnTo>
                    <a:pt x="153" y="468"/>
                  </a:lnTo>
                  <a:lnTo>
                    <a:pt x="153" y="466"/>
                  </a:lnTo>
                  <a:lnTo>
                    <a:pt x="155" y="463"/>
                  </a:lnTo>
                  <a:lnTo>
                    <a:pt x="157" y="454"/>
                  </a:lnTo>
                  <a:lnTo>
                    <a:pt x="158" y="450"/>
                  </a:lnTo>
                  <a:lnTo>
                    <a:pt x="159" y="443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4" y="409"/>
                  </a:lnTo>
                  <a:lnTo>
                    <a:pt x="164" y="408"/>
                  </a:lnTo>
                  <a:lnTo>
                    <a:pt x="165" y="406"/>
                  </a:lnTo>
                  <a:lnTo>
                    <a:pt x="165" y="405"/>
                  </a:lnTo>
                  <a:lnTo>
                    <a:pt x="171" y="405"/>
                  </a:lnTo>
                  <a:lnTo>
                    <a:pt x="171" y="401"/>
                  </a:lnTo>
                  <a:lnTo>
                    <a:pt x="168" y="399"/>
                  </a:lnTo>
                  <a:lnTo>
                    <a:pt x="168" y="398"/>
                  </a:lnTo>
                  <a:lnTo>
                    <a:pt x="167" y="398"/>
                  </a:lnTo>
                  <a:lnTo>
                    <a:pt x="167" y="399"/>
                  </a:lnTo>
                  <a:lnTo>
                    <a:pt x="165" y="399"/>
                  </a:lnTo>
                  <a:lnTo>
                    <a:pt x="164" y="402"/>
                  </a:lnTo>
                  <a:lnTo>
                    <a:pt x="163" y="405"/>
                  </a:lnTo>
                  <a:lnTo>
                    <a:pt x="165" y="377"/>
                  </a:lnTo>
                  <a:lnTo>
                    <a:pt x="167" y="368"/>
                  </a:lnTo>
                  <a:lnTo>
                    <a:pt x="168" y="355"/>
                  </a:lnTo>
                  <a:lnTo>
                    <a:pt x="170" y="351"/>
                  </a:lnTo>
                  <a:lnTo>
                    <a:pt x="170" y="350"/>
                  </a:lnTo>
                  <a:lnTo>
                    <a:pt x="171" y="350"/>
                  </a:lnTo>
                  <a:lnTo>
                    <a:pt x="171" y="353"/>
                  </a:lnTo>
                  <a:lnTo>
                    <a:pt x="172" y="355"/>
                  </a:lnTo>
                  <a:lnTo>
                    <a:pt x="177" y="357"/>
                  </a:lnTo>
                  <a:lnTo>
                    <a:pt x="182" y="363"/>
                  </a:lnTo>
                  <a:lnTo>
                    <a:pt x="183" y="365"/>
                  </a:lnTo>
                  <a:lnTo>
                    <a:pt x="184" y="366"/>
                  </a:lnTo>
                  <a:lnTo>
                    <a:pt x="184" y="370"/>
                  </a:lnTo>
                  <a:lnTo>
                    <a:pt x="186" y="376"/>
                  </a:lnTo>
                  <a:lnTo>
                    <a:pt x="187" y="380"/>
                  </a:lnTo>
                  <a:lnTo>
                    <a:pt x="193" y="386"/>
                  </a:lnTo>
                  <a:lnTo>
                    <a:pt x="193" y="384"/>
                  </a:lnTo>
                  <a:lnTo>
                    <a:pt x="192" y="383"/>
                  </a:lnTo>
                  <a:lnTo>
                    <a:pt x="194" y="383"/>
                  </a:lnTo>
                  <a:lnTo>
                    <a:pt x="193" y="382"/>
                  </a:lnTo>
                  <a:lnTo>
                    <a:pt x="190" y="381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86" y="365"/>
                  </a:lnTo>
                  <a:lnTo>
                    <a:pt x="186" y="363"/>
                  </a:lnTo>
                  <a:lnTo>
                    <a:pt x="184" y="359"/>
                  </a:lnTo>
                  <a:lnTo>
                    <a:pt x="183" y="357"/>
                  </a:lnTo>
                  <a:lnTo>
                    <a:pt x="182" y="356"/>
                  </a:lnTo>
                  <a:lnTo>
                    <a:pt x="181" y="353"/>
                  </a:lnTo>
                  <a:lnTo>
                    <a:pt x="175" y="350"/>
                  </a:lnTo>
                  <a:lnTo>
                    <a:pt x="175" y="349"/>
                  </a:lnTo>
                  <a:lnTo>
                    <a:pt x="174" y="347"/>
                  </a:lnTo>
                  <a:lnTo>
                    <a:pt x="172" y="347"/>
                  </a:lnTo>
                  <a:lnTo>
                    <a:pt x="169" y="344"/>
                  </a:lnTo>
                  <a:lnTo>
                    <a:pt x="168" y="344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3" y="341"/>
                  </a:lnTo>
                  <a:lnTo>
                    <a:pt x="164" y="338"/>
                  </a:lnTo>
                  <a:lnTo>
                    <a:pt x="164" y="337"/>
                  </a:lnTo>
                  <a:lnTo>
                    <a:pt x="167" y="335"/>
                  </a:lnTo>
                  <a:lnTo>
                    <a:pt x="170" y="339"/>
                  </a:lnTo>
                  <a:lnTo>
                    <a:pt x="171" y="339"/>
                  </a:lnTo>
                  <a:lnTo>
                    <a:pt x="171" y="340"/>
                  </a:lnTo>
                  <a:lnTo>
                    <a:pt x="175" y="341"/>
                  </a:lnTo>
                  <a:lnTo>
                    <a:pt x="174" y="340"/>
                  </a:lnTo>
                  <a:lnTo>
                    <a:pt x="170" y="338"/>
                  </a:lnTo>
                  <a:lnTo>
                    <a:pt x="169" y="335"/>
                  </a:lnTo>
                  <a:lnTo>
                    <a:pt x="168" y="335"/>
                  </a:lnTo>
                  <a:lnTo>
                    <a:pt x="168" y="332"/>
                  </a:lnTo>
                  <a:lnTo>
                    <a:pt x="169" y="332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1" y="329"/>
                  </a:lnTo>
                  <a:lnTo>
                    <a:pt x="171" y="328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6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69" y="323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0" y="321"/>
                  </a:lnTo>
                  <a:lnTo>
                    <a:pt x="170" y="318"/>
                  </a:lnTo>
                  <a:lnTo>
                    <a:pt x="168" y="318"/>
                  </a:lnTo>
                  <a:lnTo>
                    <a:pt x="169" y="316"/>
                  </a:lnTo>
                  <a:lnTo>
                    <a:pt x="168" y="316"/>
                  </a:lnTo>
                  <a:lnTo>
                    <a:pt x="168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5" y="312"/>
                  </a:lnTo>
                  <a:lnTo>
                    <a:pt x="169" y="308"/>
                  </a:lnTo>
                  <a:lnTo>
                    <a:pt x="169" y="306"/>
                  </a:lnTo>
                  <a:lnTo>
                    <a:pt x="168" y="304"/>
                  </a:lnTo>
                  <a:lnTo>
                    <a:pt x="167" y="304"/>
                  </a:lnTo>
                  <a:lnTo>
                    <a:pt x="164" y="306"/>
                  </a:lnTo>
                  <a:lnTo>
                    <a:pt x="165" y="307"/>
                  </a:lnTo>
                  <a:lnTo>
                    <a:pt x="164" y="307"/>
                  </a:lnTo>
                  <a:lnTo>
                    <a:pt x="162" y="304"/>
                  </a:lnTo>
                  <a:lnTo>
                    <a:pt x="159" y="304"/>
                  </a:lnTo>
                  <a:lnTo>
                    <a:pt x="158" y="303"/>
                  </a:lnTo>
                  <a:lnTo>
                    <a:pt x="155" y="303"/>
                  </a:lnTo>
                  <a:lnTo>
                    <a:pt x="155" y="301"/>
                  </a:lnTo>
                  <a:lnTo>
                    <a:pt x="152" y="298"/>
                  </a:lnTo>
                  <a:lnTo>
                    <a:pt x="147" y="298"/>
                  </a:lnTo>
                  <a:lnTo>
                    <a:pt x="147" y="297"/>
                  </a:lnTo>
                  <a:lnTo>
                    <a:pt x="145" y="296"/>
                  </a:lnTo>
                  <a:lnTo>
                    <a:pt x="144" y="295"/>
                  </a:lnTo>
                  <a:lnTo>
                    <a:pt x="141" y="295"/>
                  </a:lnTo>
                  <a:lnTo>
                    <a:pt x="141" y="294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39" y="289"/>
                  </a:lnTo>
                  <a:lnTo>
                    <a:pt x="139" y="288"/>
                  </a:lnTo>
                  <a:lnTo>
                    <a:pt x="138" y="288"/>
                  </a:lnTo>
                  <a:lnTo>
                    <a:pt x="138" y="285"/>
                  </a:lnTo>
                  <a:lnTo>
                    <a:pt x="137" y="285"/>
                  </a:lnTo>
                  <a:lnTo>
                    <a:pt x="137" y="284"/>
                  </a:lnTo>
                  <a:lnTo>
                    <a:pt x="136" y="284"/>
                  </a:lnTo>
                  <a:lnTo>
                    <a:pt x="136" y="282"/>
                  </a:lnTo>
                  <a:lnTo>
                    <a:pt x="133" y="282"/>
                  </a:lnTo>
                  <a:lnTo>
                    <a:pt x="133" y="280"/>
                  </a:lnTo>
                  <a:lnTo>
                    <a:pt x="132" y="278"/>
                  </a:lnTo>
                  <a:lnTo>
                    <a:pt x="128" y="275"/>
                  </a:lnTo>
                  <a:lnTo>
                    <a:pt x="126" y="275"/>
                  </a:lnTo>
                  <a:lnTo>
                    <a:pt x="126" y="269"/>
                  </a:lnTo>
                  <a:lnTo>
                    <a:pt x="127" y="269"/>
                  </a:lnTo>
                  <a:lnTo>
                    <a:pt x="127" y="267"/>
                  </a:lnTo>
                  <a:lnTo>
                    <a:pt x="128" y="266"/>
                  </a:lnTo>
                  <a:lnTo>
                    <a:pt x="130" y="266"/>
                  </a:lnTo>
                  <a:lnTo>
                    <a:pt x="130" y="265"/>
                  </a:lnTo>
                  <a:lnTo>
                    <a:pt x="131" y="263"/>
                  </a:lnTo>
                  <a:lnTo>
                    <a:pt x="131" y="261"/>
                  </a:lnTo>
                  <a:lnTo>
                    <a:pt x="132" y="261"/>
                  </a:lnTo>
                  <a:lnTo>
                    <a:pt x="132" y="259"/>
                  </a:lnTo>
                  <a:lnTo>
                    <a:pt x="131" y="258"/>
                  </a:lnTo>
                  <a:lnTo>
                    <a:pt x="127" y="255"/>
                  </a:lnTo>
                  <a:lnTo>
                    <a:pt x="122" y="255"/>
                  </a:lnTo>
                  <a:lnTo>
                    <a:pt x="121" y="254"/>
                  </a:lnTo>
                  <a:lnTo>
                    <a:pt x="122" y="254"/>
                  </a:lnTo>
                  <a:lnTo>
                    <a:pt x="122" y="253"/>
                  </a:lnTo>
                  <a:lnTo>
                    <a:pt x="125" y="253"/>
                  </a:lnTo>
                  <a:lnTo>
                    <a:pt x="125" y="246"/>
                  </a:lnTo>
                  <a:lnTo>
                    <a:pt x="126" y="246"/>
                  </a:lnTo>
                  <a:lnTo>
                    <a:pt x="130" y="245"/>
                  </a:lnTo>
                  <a:lnTo>
                    <a:pt x="132" y="245"/>
                  </a:lnTo>
                  <a:lnTo>
                    <a:pt x="134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7" y="248"/>
                  </a:lnTo>
                  <a:lnTo>
                    <a:pt x="139" y="248"/>
                  </a:lnTo>
                  <a:lnTo>
                    <a:pt x="140" y="249"/>
                  </a:lnTo>
                  <a:lnTo>
                    <a:pt x="140" y="248"/>
                  </a:lnTo>
                  <a:lnTo>
                    <a:pt x="138" y="247"/>
                  </a:lnTo>
                  <a:lnTo>
                    <a:pt x="136" y="245"/>
                  </a:lnTo>
                  <a:lnTo>
                    <a:pt x="133" y="245"/>
                  </a:lnTo>
                  <a:lnTo>
                    <a:pt x="133" y="243"/>
                  </a:lnTo>
                  <a:lnTo>
                    <a:pt x="125" y="243"/>
                  </a:lnTo>
                  <a:lnTo>
                    <a:pt x="124" y="245"/>
                  </a:lnTo>
                  <a:lnTo>
                    <a:pt x="124" y="246"/>
                  </a:lnTo>
                  <a:lnTo>
                    <a:pt x="122" y="246"/>
                  </a:lnTo>
                  <a:lnTo>
                    <a:pt x="121" y="247"/>
                  </a:lnTo>
                  <a:lnTo>
                    <a:pt x="120" y="247"/>
                  </a:lnTo>
                  <a:lnTo>
                    <a:pt x="120" y="248"/>
                  </a:lnTo>
                  <a:lnTo>
                    <a:pt x="119" y="248"/>
                  </a:lnTo>
                  <a:lnTo>
                    <a:pt x="115" y="245"/>
                  </a:lnTo>
                  <a:lnTo>
                    <a:pt x="115" y="246"/>
                  </a:lnTo>
                  <a:lnTo>
                    <a:pt x="114" y="246"/>
                  </a:lnTo>
                  <a:lnTo>
                    <a:pt x="114" y="247"/>
                  </a:lnTo>
                  <a:lnTo>
                    <a:pt x="113" y="247"/>
                  </a:lnTo>
                  <a:lnTo>
                    <a:pt x="108" y="245"/>
                  </a:lnTo>
                  <a:lnTo>
                    <a:pt x="108" y="243"/>
                  </a:lnTo>
                  <a:lnTo>
                    <a:pt x="109" y="245"/>
                  </a:lnTo>
                  <a:lnTo>
                    <a:pt x="113" y="245"/>
                  </a:lnTo>
                  <a:lnTo>
                    <a:pt x="113" y="243"/>
                  </a:lnTo>
                  <a:lnTo>
                    <a:pt x="112" y="242"/>
                  </a:lnTo>
                  <a:lnTo>
                    <a:pt x="112" y="241"/>
                  </a:lnTo>
                  <a:lnTo>
                    <a:pt x="110" y="241"/>
                  </a:lnTo>
                  <a:lnTo>
                    <a:pt x="109" y="240"/>
                  </a:lnTo>
                  <a:lnTo>
                    <a:pt x="108" y="240"/>
                  </a:lnTo>
                  <a:lnTo>
                    <a:pt x="112" y="238"/>
                  </a:lnTo>
                  <a:lnTo>
                    <a:pt x="115" y="238"/>
                  </a:lnTo>
                  <a:lnTo>
                    <a:pt x="115" y="236"/>
                  </a:lnTo>
                  <a:lnTo>
                    <a:pt x="113" y="236"/>
                  </a:lnTo>
                  <a:lnTo>
                    <a:pt x="113" y="235"/>
                  </a:lnTo>
                  <a:lnTo>
                    <a:pt x="110" y="235"/>
                  </a:lnTo>
                  <a:lnTo>
                    <a:pt x="112" y="234"/>
                  </a:lnTo>
                  <a:lnTo>
                    <a:pt x="110" y="233"/>
                  </a:lnTo>
                  <a:lnTo>
                    <a:pt x="112" y="233"/>
                  </a:lnTo>
                  <a:lnTo>
                    <a:pt x="114" y="232"/>
                  </a:lnTo>
                  <a:lnTo>
                    <a:pt x="110" y="230"/>
                  </a:lnTo>
                  <a:lnTo>
                    <a:pt x="106" y="230"/>
                  </a:lnTo>
                  <a:lnTo>
                    <a:pt x="107" y="229"/>
                  </a:lnTo>
                  <a:lnTo>
                    <a:pt x="106" y="229"/>
                  </a:lnTo>
                  <a:lnTo>
                    <a:pt x="106" y="232"/>
                  </a:lnTo>
                  <a:lnTo>
                    <a:pt x="105" y="230"/>
                  </a:lnTo>
                  <a:lnTo>
                    <a:pt x="103" y="230"/>
                  </a:lnTo>
                  <a:lnTo>
                    <a:pt x="103" y="232"/>
                  </a:lnTo>
                  <a:lnTo>
                    <a:pt x="99" y="232"/>
                  </a:lnTo>
                  <a:lnTo>
                    <a:pt x="97" y="233"/>
                  </a:lnTo>
                  <a:lnTo>
                    <a:pt x="97" y="232"/>
                  </a:lnTo>
                  <a:lnTo>
                    <a:pt x="96" y="232"/>
                  </a:lnTo>
                  <a:lnTo>
                    <a:pt x="95" y="230"/>
                  </a:lnTo>
                  <a:lnTo>
                    <a:pt x="95" y="229"/>
                  </a:lnTo>
                  <a:lnTo>
                    <a:pt x="94" y="229"/>
                  </a:lnTo>
                  <a:lnTo>
                    <a:pt x="93" y="228"/>
                  </a:lnTo>
                  <a:lnTo>
                    <a:pt x="95" y="228"/>
                  </a:lnTo>
                  <a:lnTo>
                    <a:pt x="96" y="229"/>
                  </a:lnTo>
                  <a:lnTo>
                    <a:pt x="97" y="229"/>
                  </a:lnTo>
                  <a:lnTo>
                    <a:pt x="97" y="228"/>
                  </a:lnTo>
                  <a:lnTo>
                    <a:pt x="99" y="229"/>
                  </a:lnTo>
                  <a:lnTo>
                    <a:pt x="100" y="229"/>
                  </a:lnTo>
                  <a:lnTo>
                    <a:pt x="101" y="228"/>
                  </a:lnTo>
                  <a:lnTo>
                    <a:pt x="102" y="226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91" y="224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1" y="226"/>
                  </a:lnTo>
                  <a:lnTo>
                    <a:pt x="91" y="227"/>
                  </a:lnTo>
                  <a:lnTo>
                    <a:pt x="93" y="228"/>
                  </a:lnTo>
                  <a:lnTo>
                    <a:pt x="91" y="228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9" y="226"/>
                  </a:lnTo>
                  <a:lnTo>
                    <a:pt x="88" y="226"/>
                  </a:lnTo>
                  <a:lnTo>
                    <a:pt x="89" y="227"/>
                  </a:lnTo>
                  <a:lnTo>
                    <a:pt x="85" y="227"/>
                  </a:lnTo>
                  <a:lnTo>
                    <a:pt x="84" y="226"/>
                  </a:lnTo>
                  <a:lnTo>
                    <a:pt x="84" y="227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1"/>
                  </a:lnTo>
                  <a:lnTo>
                    <a:pt x="84" y="220"/>
                  </a:lnTo>
                  <a:lnTo>
                    <a:pt x="84" y="218"/>
                  </a:lnTo>
                  <a:lnTo>
                    <a:pt x="83" y="218"/>
                  </a:lnTo>
                  <a:lnTo>
                    <a:pt x="83" y="217"/>
                  </a:lnTo>
                  <a:lnTo>
                    <a:pt x="82" y="217"/>
                  </a:lnTo>
                  <a:lnTo>
                    <a:pt x="82" y="216"/>
                  </a:lnTo>
                  <a:lnTo>
                    <a:pt x="81" y="217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1" y="220"/>
                  </a:lnTo>
                  <a:lnTo>
                    <a:pt x="81" y="222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7" y="221"/>
                  </a:lnTo>
                  <a:lnTo>
                    <a:pt x="75" y="218"/>
                  </a:lnTo>
                  <a:lnTo>
                    <a:pt x="75" y="217"/>
                  </a:lnTo>
                  <a:lnTo>
                    <a:pt x="76" y="217"/>
                  </a:lnTo>
                  <a:lnTo>
                    <a:pt x="76" y="216"/>
                  </a:lnTo>
                  <a:lnTo>
                    <a:pt x="77" y="215"/>
                  </a:lnTo>
                  <a:lnTo>
                    <a:pt x="77" y="214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0" y="220"/>
                  </a:lnTo>
                  <a:lnTo>
                    <a:pt x="70" y="218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3" y="215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57" y="214"/>
                  </a:lnTo>
                  <a:lnTo>
                    <a:pt x="53" y="214"/>
                  </a:lnTo>
                  <a:lnTo>
                    <a:pt x="53" y="212"/>
                  </a:lnTo>
                  <a:lnTo>
                    <a:pt x="52" y="211"/>
                  </a:lnTo>
                  <a:lnTo>
                    <a:pt x="52" y="210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49" y="206"/>
                  </a:lnTo>
                  <a:lnTo>
                    <a:pt x="47" y="206"/>
                  </a:lnTo>
                  <a:lnTo>
                    <a:pt x="49" y="208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40" y="210"/>
                  </a:lnTo>
                  <a:lnTo>
                    <a:pt x="40" y="209"/>
                  </a:lnTo>
                  <a:lnTo>
                    <a:pt x="39" y="209"/>
                  </a:lnTo>
                  <a:lnTo>
                    <a:pt x="40" y="210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40" y="211"/>
                  </a:lnTo>
                  <a:lnTo>
                    <a:pt x="38" y="214"/>
                  </a:lnTo>
                  <a:lnTo>
                    <a:pt x="32" y="212"/>
                  </a:lnTo>
                  <a:lnTo>
                    <a:pt x="32" y="211"/>
                  </a:lnTo>
                  <a:lnTo>
                    <a:pt x="33" y="211"/>
                  </a:lnTo>
                  <a:lnTo>
                    <a:pt x="33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1" y="205"/>
                  </a:lnTo>
                  <a:lnTo>
                    <a:pt x="28" y="202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2" y="199"/>
                  </a:lnTo>
                  <a:lnTo>
                    <a:pt x="20" y="199"/>
                  </a:lnTo>
                  <a:lnTo>
                    <a:pt x="16" y="198"/>
                  </a:lnTo>
                  <a:lnTo>
                    <a:pt x="18" y="197"/>
                  </a:lnTo>
                  <a:lnTo>
                    <a:pt x="19" y="197"/>
                  </a:lnTo>
                  <a:lnTo>
                    <a:pt x="32" y="193"/>
                  </a:lnTo>
                  <a:lnTo>
                    <a:pt x="34" y="195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4" y="190"/>
                  </a:lnTo>
                  <a:lnTo>
                    <a:pt x="34" y="187"/>
                  </a:lnTo>
                  <a:lnTo>
                    <a:pt x="32" y="187"/>
                  </a:lnTo>
                  <a:lnTo>
                    <a:pt x="32" y="186"/>
                  </a:lnTo>
                  <a:lnTo>
                    <a:pt x="31" y="186"/>
                  </a:lnTo>
                  <a:lnTo>
                    <a:pt x="28" y="185"/>
                  </a:lnTo>
                  <a:lnTo>
                    <a:pt x="27" y="185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5" y="190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5" y="187"/>
                  </a:lnTo>
                  <a:lnTo>
                    <a:pt x="23" y="187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21" y="183"/>
                  </a:lnTo>
                  <a:lnTo>
                    <a:pt x="23" y="183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5" y="181"/>
                  </a:lnTo>
                  <a:lnTo>
                    <a:pt x="26" y="183"/>
                  </a:lnTo>
                  <a:lnTo>
                    <a:pt x="29" y="181"/>
                  </a:lnTo>
                  <a:lnTo>
                    <a:pt x="29" y="183"/>
                  </a:lnTo>
                  <a:lnTo>
                    <a:pt x="32" y="183"/>
                  </a:lnTo>
                  <a:lnTo>
                    <a:pt x="33" y="181"/>
                  </a:lnTo>
                  <a:lnTo>
                    <a:pt x="35" y="181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5" y="179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28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5" y="173"/>
                  </a:lnTo>
                  <a:lnTo>
                    <a:pt x="33" y="174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8" y="175"/>
                  </a:lnTo>
                  <a:lnTo>
                    <a:pt x="25" y="178"/>
                  </a:lnTo>
                  <a:lnTo>
                    <a:pt x="23" y="178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9" y="178"/>
                  </a:lnTo>
                  <a:lnTo>
                    <a:pt x="18" y="178"/>
                  </a:lnTo>
                  <a:lnTo>
                    <a:pt x="18" y="179"/>
                  </a:lnTo>
                  <a:lnTo>
                    <a:pt x="15" y="179"/>
                  </a:lnTo>
                  <a:lnTo>
                    <a:pt x="14" y="178"/>
                  </a:lnTo>
                  <a:lnTo>
                    <a:pt x="14" y="177"/>
                  </a:lnTo>
                  <a:lnTo>
                    <a:pt x="15" y="177"/>
                  </a:lnTo>
                  <a:lnTo>
                    <a:pt x="14" y="174"/>
                  </a:lnTo>
                  <a:lnTo>
                    <a:pt x="14" y="172"/>
                  </a:lnTo>
                  <a:lnTo>
                    <a:pt x="15" y="171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6"/>
                  </a:lnTo>
                  <a:lnTo>
                    <a:pt x="16" y="165"/>
                  </a:lnTo>
                  <a:lnTo>
                    <a:pt x="18" y="165"/>
                  </a:lnTo>
                  <a:lnTo>
                    <a:pt x="19" y="163"/>
                  </a:lnTo>
                  <a:lnTo>
                    <a:pt x="20" y="163"/>
                  </a:lnTo>
                  <a:lnTo>
                    <a:pt x="21" y="165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1" y="162"/>
                  </a:lnTo>
                  <a:lnTo>
                    <a:pt x="23" y="162"/>
                  </a:lnTo>
                  <a:lnTo>
                    <a:pt x="23" y="161"/>
                  </a:lnTo>
                  <a:lnTo>
                    <a:pt x="27" y="161"/>
                  </a:lnTo>
                  <a:lnTo>
                    <a:pt x="29" y="160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4" y="160"/>
                  </a:lnTo>
                  <a:lnTo>
                    <a:pt x="35" y="160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60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4" y="157"/>
                  </a:lnTo>
                  <a:lnTo>
                    <a:pt x="45" y="157"/>
                  </a:lnTo>
                  <a:lnTo>
                    <a:pt x="45" y="155"/>
                  </a:lnTo>
                  <a:lnTo>
                    <a:pt x="47" y="155"/>
                  </a:lnTo>
                  <a:lnTo>
                    <a:pt x="49" y="154"/>
                  </a:lnTo>
                  <a:lnTo>
                    <a:pt x="49" y="157"/>
                  </a:lnTo>
                  <a:lnTo>
                    <a:pt x="50" y="157"/>
                  </a:lnTo>
                  <a:lnTo>
                    <a:pt x="49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2" y="157"/>
                  </a:lnTo>
                  <a:lnTo>
                    <a:pt x="51" y="159"/>
                  </a:lnTo>
                  <a:lnTo>
                    <a:pt x="52" y="159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4" y="159"/>
                  </a:lnTo>
                  <a:lnTo>
                    <a:pt x="54" y="155"/>
                  </a:lnTo>
                  <a:lnTo>
                    <a:pt x="59" y="155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3" y="157"/>
                  </a:lnTo>
                  <a:lnTo>
                    <a:pt x="65" y="157"/>
                  </a:lnTo>
                  <a:lnTo>
                    <a:pt x="65" y="154"/>
                  </a:lnTo>
                  <a:lnTo>
                    <a:pt x="66" y="154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8" y="148"/>
                  </a:lnTo>
                  <a:lnTo>
                    <a:pt x="68" y="147"/>
                  </a:lnTo>
                  <a:lnTo>
                    <a:pt x="69" y="148"/>
                  </a:lnTo>
                  <a:lnTo>
                    <a:pt x="71" y="148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4" y="148"/>
                  </a:lnTo>
                  <a:lnTo>
                    <a:pt x="77" y="147"/>
                  </a:lnTo>
                  <a:lnTo>
                    <a:pt x="78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1" y="149"/>
                  </a:lnTo>
                  <a:lnTo>
                    <a:pt x="82" y="147"/>
                  </a:lnTo>
                  <a:lnTo>
                    <a:pt x="83" y="147"/>
                  </a:lnTo>
                  <a:lnTo>
                    <a:pt x="83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88" y="149"/>
                  </a:lnTo>
                  <a:lnTo>
                    <a:pt x="88" y="152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6" y="159"/>
                  </a:lnTo>
                  <a:lnTo>
                    <a:pt x="97" y="161"/>
                  </a:lnTo>
                  <a:lnTo>
                    <a:pt x="97" y="163"/>
                  </a:lnTo>
                  <a:lnTo>
                    <a:pt x="99" y="163"/>
                  </a:lnTo>
                  <a:lnTo>
                    <a:pt x="101" y="165"/>
                  </a:lnTo>
                  <a:lnTo>
                    <a:pt x="101" y="167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6" y="166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9" y="162"/>
                  </a:lnTo>
                  <a:lnTo>
                    <a:pt x="112" y="161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60"/>
                  </a:lnTo>
                  <a:lnTo>
                    <a:pt x="115" y="160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0" y="159"/>
                  </a:lnTo>
                  <a:lnTo>
                    <a:pt x="119" y="159"/>
                  </a:lnTo>
                  <a:lnTo>
                    <a:pt x="119" y="160"/>
                  </a:lnTo>
                  <a:lnTo>
                    <a:pt x="118" y="161"/>
                  </a:lnTo>
                  <a:lnTo>
                    <a:pt x="119" y="161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2" y="162"/>
                  </a:lnTo>
                  <a:lnTo>
                    <a:pt x="122" y="163"/>
                  </a:lnTo>
                  <a:lnTo>
                    <a:pt x="125" y="163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31" y="165"/>
                  </a:lnTo>
                  <a:lnTo>
                    <a:pt x="132" y="166"/>
                  </a:lnTo>
                  <a:lnTo>
                    <a:pt x="132" y="168"/>
                  </a:lnTo>
                  <a:lnTo>
                    <a:pt x="133" y="168"/>
                  </a:lnTo>
                  <a:lnTo>
                    <a:pt x="134" y="167"/>
                  </a:lnTo>
                  <a:lnTo>
                    <a:pt x="132" y="165"/>
                  </a:lnTo>
                  <a:lnTo>
                    <a:pt x="132" y="162"/>
                  </a:lnTo>
                  <a:lnTo>
                    <a:pt x="131" y="161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6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43" y="162"/>
                  </a:lnTo>
                  <a:lnTo>
                    <a:pt x="146" y="161"/>
                  </a:lnTo>
                  <a:lnTo>
                    <a:pt x="149" y="160"/>
                  </a:lnTo>
                  <a:lnTo>
                    <a:pt x="158" y="160"/>
                  </a:lnTo>
                  <a:lnTo>
                    <a:pt x="158" y="159"/>
                  </a:lnTo>
                  <a:lnTo>
                    <a:pt x="155" y="159"/>
                  </a:lnTo>
                  <a:lnTo>
                    <a:pt x="155" y="157"/>
                  </a:lnTo>
                  <a:lnTo>
                    <a:pt x="153" y="157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0" y="153"/>
                  </a:lnTo>
                  <a:lnTo>
                    <a:pt x="150" y="148"/>
                  </a:lnTo>
                  <a:lnTo>
                    <a:pt x="149" y="147"/>
                  </a:lnTo>
                  <a:lnTo>
                    <a:pt x="150" y="146"/>
                  </a:lnTo>
                  <a:lnTo>
                    <a:pt x="150" y="142"/>
                  </a:lnTo>
                  <a:lnTo>
                    <a:pt x="151" y="142"/>
                  </a:lnTo>
                  <a:lnTo>
                    <a:pt x="151" y="141"/>
                  </a:lnTo>
                  <a:lnTo>
                    <a:pt x="150" y="141"/>
                  </a:lnTo>
                  <a:lnTo>
                    <a:pt x="150" y="140"/>
                  </a:lnTo>
                  <a:lnTo>
                    <a:pt x="151" y="136"/>
                  </a:lnTo>
                  <a:lnTo>
                    <a:pt x="151" y="135"/>
                  </a:lnTo>
                  <a:lnTo>
                    <a:pt x="150" y="135"/>
                  </a:lnTo>
                  <a:lnTo>
                    <a:pt x="150" y="136"/>
                  </a:lnTo>
                  <a:lnTo>
                    <a:pt x="149" y="136"/>
                  </a:lnTo>
                  <a:lnTo>
                    <a:pt x="149" y="129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9" y="124"/>
                  </a:lnTo>
                  <a:lnTo>
                    <a:pt x="147" y="123"/>
                  </a:lnTo>
                  <a:lnTo>
                    <a:pt x="150" y="123"/>
                  </a:lnTo>
                  <a:lnTo>
                    <a:pt x="149" y="122"/>
                  </a:lnTo>
                  <a:lnTo>
                    <a:pt x="147" y="122"/>
                  </a:lnTo>
                  <a:lnTo>
                    <a:pt x="147" y="123"/>
                  </a:lnTo>
                  <a:lnTo>
                    <a:pt x="146" y="122"/>
                  </a:lnTo>
                  <a:lnTo>
                    <a:pt x="146" y="118"/>
                  </a:lnTo>
                  <a:lnTo>
                    <a:pt x="145" y="118"/>
                  </a:lnTo>
                  <a:lnTo>
                    <a:pt x="144" y="117"/>
                  </a:lnTo>
                  <a:lnTo>
                    <a:pt x="144" y="116"/>
                  </a:lnTo>
                  <a:lnTo>
                    <a:pt x="145" y="11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0" y="112"/>
                  </a:lnTo>
                  <a:lnTo>
                    <a:pt x="140" y="113"/>
                  </a:lnTo>
                  <a:lnTo>
                    <a:pt x="139" y="113"/>
                  </a:lnTo>
                  <a:lnTo>
                    <a:pt x="139" y="107"/>
                  </a:lnTo>
                  <a:lnTo>
                    <a:pt x="138" y="106"/>
                  </a:lnTo>
                  <a:lnTo>
                    <a:pt x="138" y="105"/>
                  </a:lnTo>
                  <a:lnTo>
                    <a:pt x="137" y="104"/>
                  </a:lnTo>
                  <a:lnTo>
                    <a:pt x="137" y="101"/>
                  </a:lnTo>
                  <a:lnTo>
                    <a:pt x="138" y="101"/>
                  </a:lnTo>
                  <a:lnTo>
                    <a:pt x="138" y="94"/>
                  </a:lnTo>
                  <a:lnTo>
                    <a:pt x="136" y="94"/>
                  </a:lnTo>
                  <a:lnTo>
                    <a:pt x="134" y="93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39" y="92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44" y="93"/>
                  </a:lnTo>
                  <a:lnTo>
                    <a:pt x="147" y="94"/>
                  </a:lnTo>
                  <a:lnTo>
                    <a:pt x="147" y="95"/>
                  </a:lnTo>
                  <a:lnTo>
                    <a:pt x="149" y="95"/>
                  </a:lnTo>
                  <a:lnTo>
                    <a:pt x="149" y="94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7" y="91"/>
                  </a:lnTo>
                  <a:lnTo>
                    <a:pt x="162" y="92"/>
                  </a:lnTo>
                  <a:lnTo>
                    <a:pt x="163" y="92"/>
                  </a:lnTo>
                  <a:lnTo>
                    <a:pt x="163" y="94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3" y="99"/>
                  </a:lnTo>
                  <a:lnTo>
                    <a:pt x="161" y="99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2" y="104"/>
                  </a:lnTo>
                  <a:lnTo>
                    <a:pt x="163" y="105"/>
                  </a:lnTo>
                  <a:lnTo>
                    <a:pt x="167" y="110"/>
                  </a:lnTo>
                  <a:lnTo>
                    <a:pt x="167" y="113"/>
                  </a:lnTo>
                  <a:lnTo>
                    <a:pt x="168" y="113"/>
                  </a:lnTo>
                  <a:lnTo>
                    <a:pt x="168" y="114"/>
                  </a:lnTo>
                  <a:lnTo>
                    <a:pt x="169" y="114"/>
                  </a:lnTo>
                  <a:lnTo>
                    <a:pt x="169" y="112"/>
                  </a:lnTo>
                  <a:lnTo>
                    <a:pt x="170" y="112"/>
                  </a:lnTo>
                  <a:lnTo>
                    <a:pt x="171" y="111"/>
                  </a:lnTo>
                  <a:lnTo>
                    <a:pt x="181" y="113"/>
                  </a:lnTo>
                  <a:lnTo>
                    <a:pt x="188" y="114"/>
                  </a:lnTo>
                  <a:lnTo>
                    <a:pt x="199" y="114"/>
                  </a:lnTo>
                  <a:lnTo>
                    <a:pt x="200" y="116"/>
                  </a:lnTo>
                  <a:lnTo>
                    <a:pt x="201" y="116"/>
                  </a:lnTo>
                  <a:lnTo>
                    <a:pt x="202" y="117"/>
                  </a:lnTo>
                  <a:lnTo>
                    <a:pt x="207" y="119"/>
                  </a:lnTo>
                  <a:lnTo>
                    <a:pt x="208" y="118"/>
                  </a:lnTo>
                  <a:lnTo>
                    <a:pt x="214" y="117"/>
                  </a:lnTo>
                  <a:lnTo>
                    <a:pt x="217" y="116"/>
                  </a:lnTo>
                  <a:lnTo>
                    <a:pt x="218" y="114"/>
                  </a:lnTo>
                  <a:lnTo>
                    <a:pt x="219" y="114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8" y="109"/>
                  </a:lnTo>
                  <a:lnTo>
                    <a:pt x="233" y="107"/>
                  </a:lnTo>
                  <a:lnTo>
                    <a:pt x="236" y="107"/>
                  </a:lnTo>
                  <a:lnTo>
                    <a:pt x="236" y="106"/>
                  </a:lnTo>
                  <a:lnTo>
                    <a:pt x="237" y="105"/>
                  </a:lnTo>
                  <a:lnTo>
                    <a:pt x="233" y="107"/>
                  </a:lnTo>
                  <a:lnTo>
                    <a:pt x="227" y="107"/>
                  </a:lnTo>
                  <a:lnTo>
                    <a:pt x="224" y="106"/>
                  </a:lnTo>
                  <a:lnTo>
                    <a:pt x="221" y="106"/>
                  </a:lnTo>
                  <a:lnTo>
                    <a:pt x="220" y="105"/>
                  </a:lnTo>
                  <a:lnTo>
                    <a:pt x="220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1" y="98"/>
                  </a:lnTo>
                  <a:lnTo>
                    <a:pt x="224" y="92"/>
                  </a:lnTo>
                  <a:lnTo>
                    <a:pt x="226" y="89"/>
                  </a:lnTo>
                  <a:lnTo>
                    <a:pt x="227" y="89"/>
                  </a:lnTo>
                  <a:lnTo>
                    <a:pt x="232" y="87"/>
                  </a:lnTo>
                  <a:lnTo>
                    <a:pt x="233" y="86"/>
                  </a:lnTo>
                  <a:lnTo>
                    <a:pt x="238" y="83"/>
                  </a:lnTo>
                  <a:lnTo>
                    <a:pt x="239" y="82"/>
                  </a:lnTo>
                  <a:lnTo>
                    <a:pt x="244" y="80"/>
                  </a:lnTo>
                  <a:lnTo>
                    <a:pt x="248" y="80"/>
                  </a:lnTo>
                  <a:lnTo>
                    <a:pt x="265" y="75"/>
                  </a:lnTo>
                  <a:lnTo>
                    <a:pt x="267" y="74"/>
                  </a:lnTo>
                  <a:lnTo>
                    <a:pt x="268" y="74"/>
                  </a:lnTo>
                  <a:lnTo>
                    <a:pt x="269" y="71"/>
                  </a:lnTo>
                  <a:lnTo>
                    <a:pt x="275" y="67"/>
                  </a:lnTo>
                  <a:lnTo>
                    <a:pt x="277" y="64"/>
                  </a:lnTo>
                  <a:lnTo>
                    <a:pt x="277" y="63"/>
                  </a:lnTo>
                  <a:lnTo>
                    <a:pt x="279" y="60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6" y="60"/>
                  </a:lnTo>
                  <a:lnTo>
                    <a:pt x="286" y="57"/>
                  </a:lnTo>
                  <a:lnTo>
                    <a:pt x="283" y="57"/>
                  </a:lnTo>
                  <a:lnTo>
                    <a:pt x="283" y="55"/>
                  </a:lnTo>
                  <a:lnTo>
                    <a:pt x="281" y="55"/>
                  </a:lnTo>
                  <a:lnTo>
                    <a:pt x="281" y="49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2" y="45"/>
                  </a:lnTo>
                  <a:lnTo>
                    <a:pt x="282" y="37"/>
                  </a:lnTo>
                  <a:lnTo>
                    <a:pt x="283" y="36"/>
                  </a:lnTo>
                  <a:lnTo>
                    <a:pt x="283" y="34"/>
                  </a:lnTo>
                  <a:lnTo>
                    <a:pt x="282" y="33"/>
                  </a:lnTo>
                  <a:lnTo>
                    <a:pt x="282" y="25"/>
                  </a:lnTo>
                  <a:lnTo>
                    <a:pt x="283" y="23"/>
                  </a:lnTo>
                  <a:lnTo>
                    <a:pt x="283" y="15"/>
                  </a:lnTo>
                  <a:lnTo>
                    <a:pt x="282" y="15"/>
                  </a:lnTo>
                  <a:lnTo>
                    <a:pt x="282" y="14"/>
                  </a:lnTo>
                  <a:lnTo>
                    <a:pt x="285" y="14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8" y="11"/>
                  </a:lnTo>
                  <a:lnTo>
                    <a:pt x="289" y="9"/>
                  </a:lnTo>
                  <a:lnTo>
                    <a:pt x="296" y="6"/>
                  </a:lnTo>
                  <a:lnTo>
                    <a:pt x="299" y="6"/>
                  </a:lnTo>
                  <a:lnTo>
                    <a:pt x="306" y="5"/>
                  </a:lnTo>
                  <a:lnTo>
                    <a:pt x="313" y="2"/>
                  </a:lnTo>
                  <a:lnTo>
                    <a:pt x="317" y="2"/>
                  </a:lnTo>
                  <a:lnTo>
                    <a:pt x="320" y="1"/>
                  </a:lnTo>
                  <a:lnTo>
                    <a:pt x="321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4123153" y="1492247"/>
              <a:ext cx="808038" cy="1647821"/>
            </a:xfrm>
            <a:custGeom>
              <a:avLst/>
              <a:gdLst/>
              <a:ahLst/>
              <a:cxnLst>
                <a:cxn ang="0">
                  <a:pos x="39" y="1022"/>
                </a:cxn>
                <a:cxn ang="0">
                  <a:pos x="40" y="1019"/>
                </a:cxn>
                <a:cxn ang="0">
                  <a:pos x="27" y="1022"/>
                </a:cxn>
                <a:cxn ang="0">
                  <a:pos x="32" y="1013"/>
                </a:cxn>
                <a:cxn ang="0">
                  <a:pos x="98" y="1009"/>
                </a:cxn>
                <a:cxn ang="0">
                  <a:pos x="77" y="1007"/>
                </a:cxn>
                <a:cxn ang="0">
                  <a:pos x="89" y="1001"/>
                </a:cxn>
                <a:cxn ang="0">
                  <a:pos x="259" y="1004"/>
                </a:cxn>
                <a:cxn ang="0">
                  <a:pos x="125" y="1022"/>
                </a:cxn>
                <a:cxn ang="0">
                  <a:pos x="111" y="995"/>
                </a:cxn>
                <a:cxn ang="0">
                  <a:pos x="51" y="995"/>
                </a:cxn>
                <a:cxn ang="0">
                  <a:pos x="26" y="994"/>
                </a:cxn>
                <a:cxn ang="0">
                  <a:pos x="21" y="1003"/>
                </a:cxn>
                <a:cxn ang="0">
                  <a:pos x="11" y="996"/>
                </a:cxn>
                <a:cxn ang="0">
                  <a:pos x="296" y="989"/>
                </a:cxn>
                <a:cxn ang="0">
                  <a:pos x="66" y="982"/>
                </a:cxn>
                <a:cxn ang="0">
                  <a:pos x="74" y="977"/>
                </a:cxn>
                <a:cxn ang="0">
                  <a:pos x="76" y="939"/>
                </a:cxn>
                <a:cxn ang="0">
                  <a:pos x="69" y="731"/>
                </a:cxn>
                <a:cxn ang="0">
                  <a:pos x="104" y="730"/>
                </a:cxn>
                <a:cxn ang="0">
                  <a:pos x="73" y="725"/>
                </a:cxn>
                <a:cxn ang="0">
                  <a:pos x="234" y="558"/>
                </a:cxn>
                <a:cxn ang="0">
                  <a:pos x="379" y="36"/>
                </a:cxn>
                <a:cxn ang="0">
                  <a:pos x="428" y="265"/>
                </a:cxn>
                <a:cxn ang="0">
                  <a:pos x="443" y="470"/>
                </a:cxn>
                <a:cxn ang="0">
                  <a:pos x="430" y="579"/>
                </a:cxn>
                <a:cxn ang="0">
                  <a:pos x="466" y="647"/>
                </a:cxn>
                <a:cxn ang="0">
                  <a:pos x="502" y="780"/>
                </a:cxn>
                <a:cxn ang="0">
                  <a:pos x="412" y="909"/>
                </a:cxn>
                <a:cxn ang="0">
                  <a:pos x="343" y="979"/>
                </a:cxn>
                <a:cxn ang="0">
                  <a:pos x="317" y="978"/>
                </a:cxn>
                <a:cxn ang="0">
                  <a:pos x="306" y="973"/>
                </a:cxn>
                <a:cxn ang="0">
                  <a:pos x="279" y="994"/>
                </a:cxn>
                <a:cxn ang="0">
                  <a:pos x="260" y="994"/>
                </a:cxn>
                <a:cxn ang="0">
                  <a:pos x="230" y="1009"/>
                </a:cxn>
                <a:cxn ang="0">
                  <a:pos x="205" y="1020"/>
                </a:cxn>
                <a:cxn ang="0">
                  <a:pos x="166" y="1026"/>
                </a:cxn>
                <a:cxn ang="0">
                  <a:pos x="161" y="1020"/>
                </a:cxn>
                <a:cxn ang="0">
                  <a:pos x="142" y="1007"/>
                </a:cxn>
                <a:cxn ang="0">
                  <a:pos x="125" y="988"/>
                </a:cxn>
                <a:cxn ang="0">
                  <a:pos x="89" y="980"/>
                </a:cxn>
                <a:cxn ang="0">
                  <a:pos x="77" y="945"/>
                </a:cxn>
                <a:cxn ang="0">
                  <a:pos x="85" y="911"/>
                </a:cxn>
                <a:cxn ang="0">
                  <a:pos x="82" y="869"/>
                </a:cxn>
                <a:cxn ang="0">
                  <a:pos x="75" y="817"/>
                </a:cxn>
                <a:cxn ang="0">
                  <a:pos x="70" y="776"/>
                </a:cxn>
                <a:cxn ang="0">
                  <a:pos x="85" y="738"/>
                </a:cxn>
                <a:cxn ang="0">
                  <a:pos x="118" y="731"/>
                </a:cxn>
                <a:cxn ang="0">
                  <a:pos x="127" y="696"/>
                </a:cxn>
                <a:cxn ang="0">
                  <a:pos x="148" y="683"/>
                </a:cxn>
                <a:cxn ang="0">
                  <a:pos x="186" y="636"/>
                </a:cxn>
                <a:cxn ang="0">
                  <a:pos x="212" y="583"/>
                </a:cxn>
                <a:cxn ang="0">
                  <a:pos x="250" y="568"/>
                </a:cxn>
                <a:cxn ang="0">
                  <a:pos x="236" y="505"/>
                </a:cxn>
                <a:cxn ang="0">
                  <a:pos x="203" y="482"/>
                </a:cxn>
                <a:cxn ang="0">
                  <a:pos x="181" y="406"/>
                </a:cxn>
                <a:cxn ang="0">
                  <a:pos x="179" y="315"/>
                </a:cxn>
                <a:cxn ang="0">
                  <a:pos x="151" y="216"/>
                </a:cxn>
                <a:cxn ang="0">
                  <a:pos x="82" y="166"/>
                </a:cxn>
                <a:cxn ang="0">
                  <a:pos x="112" y="135"/>
                </a:cxn>
                <a:cxn ang="0">
                  <a:pos x="231" y="175"/>
                </a:cxn>
                <a:cxn ang="0">
                  <a:pos x="267" y="80"/>
                </a:cxn>
                <a:cxn ang="0">
                  <a:pos x="329" y="18"/>
                </a:cxn>
              </a:cxnLst>
              <a:rect l="0" t="0" r="r" b="b"/>
              <a:pathLst>
                <a:path w="509" h="1038">
                  <a:moveTo>
                    <a:pt x="126" y="1032"/>
                  </a:moveTo>
                  <a:lnTo>
                    <a:pt x="126" y="1033"/>
                  </a:lnTo>
                  <a:lnTo>
                    <a:pt x="124" y="1034"/>
                  </a:lnTo>
                  <a:lnTo>
                    <a:pt x="123" y="1034"/>
                  </a:lnTo>
                  <a:lnTo>
                    <a:pt x="123" y="1033"/>
                  </a:lnTo>
                  <a:lnTo>
                    <a:pt x="125" y="1033"/>
                  </a:lnTo>
                  <a:lnTo>
                    <a:pt x="126" y="1032"/>
                  </a:lnTo>
                  <a:close/>
                  <a:moveTo>
                    <a:pt x="57" y="1027"/>
                  </a:moveTo>
                  <a:lnTo>
                    <a:pt x="60" y="1027"/>
                  </a:lnTo>
                  <a:lnTo>
                    <a:pt x="60" y="1029"/>
                  </a:lnTo>
                  <a:lnTo>
                    <a:pt x="57" y="1029"/>
                  </a:lnTo>
                  <a:lnTo>
                    <a:pt x="57" y="1027"/>
                  </a:lnTo>
                  <a:close/>
                  <a:moveTo>
                    <a:pt x="60" y="1026"/>
                  </a:moveTo>
                  <a:lnTo>
                    <a:pt x="63" y="1026"/>
                  </a:lnTo>
                  <a:lnTo>
                    <a:pt x="63" y="1027"/>
                  </a:lnTo>
                  <a:lnTo>
                    <a:pt x="62" y="1027"/>
                  </a:lnTo>
                  <a:lnTo>
                    <a:pt x="63" y="1028"/>
                  </a:lnTo>
                  <a:lnTo>
                    <a:pt x="62" y="1028"/>
                  </a:lnTo>
                  <a:lnTo>
                    <a:pt x="60" y="1027"/>
                  </a:lnTo>
                  <a:lnTo>
                    <a:pt x="60" y="1026"/>
                  </a:lnTo>
                  <a:close/>
                  <a:moveTo>
                    <a:pt x="185" y="1023"/>
                  </a:moveTo>
                  <a:lnTo>
                    <a:pt x="186" y="1025"/>
                  </a:lnTo>
                  <a:lnTo>
                    <a:pt x="186" y="1026"/>
                  </a:lnTo>
                  <a:lnTo>
                    <a:pt x="184" y="1026"/>
                  </a:lnTo>
                  <a:lnTo>
                    <a:pt x="184" y="1025"/>
                  </a:lnTo>
                  <a:lnTo>
                    <a:pt x="185" y="1023"/>
                  </a:lnTo>
                  <a:close/>
                  <a:moveTo>
                    <a:pt x="131" y="1022"/>
                  </a:moveTo>
                  <a:lnTo>
                    <a:pt x="131" y="1023"/>
                  </a:lnTo>
                  <a:lnTo>
                    <a:pt x="130" y="1023"/>
                  </a:lnTo>
                  <a:lnTo>
                    <a:pt x="131" y="1022"/>
                  </a:lnTo>
                  <a:close/>
                  <a:moveTo>
                    <a:pt x="35" y="1020"/>
                  </a:moveTo>
                  <a:lnTo>
                    <a:pt x="36" y="1020"/>
                  </a:lnTo>
                  <a:lnTo>
                    <a:pt x="38" y="1021"/>
                  </a:lnTo>
                  <a:lnTo>
                    <a:pt x="39" y="1021"/>
                  </a:lnTo>
                  <a:lnTo>
                    <a:pt x="39" y="1022"/>
                  </a:lnTo>
                  <a:lnTo>
                    <a:pt x="38" y="1023"/>
                  </a:lnTo>
                  <a:lnTo>
                    <a:pt x="35" y="1023"/>
                  </a:lnTo>
                  <a:lnTo>
                    <a:pt x="35" y="1025"/>
                  </a:lnTo>
                  <a:lnTo>
                    <a:pt x="33" y="1026"/>
                  </a:lnTo>
                  <a:lnTo>
                    <a:pt x="32" y="1026"/>
                  </a:lnTo>
                  <a:lnTo>
                    <a:pt x="32" y="1023"/>
                  </a:lnTo>
                  <a:lnTo>
                    <a:pt x="33" y="1022"/>
                  </a:lnTo>
                  <a:lnTo>
                    <a:pt x="35" y="1020"/>
                  </a:lnTo>
                  <a:close/>
                  <a:moveTo>
                    <a:pt x="142" y="1019"/>
                  </a:moveTo>
                  <a:lnTo>
                    <a:pt x="143" y="1019"/>
                  </a:lnTo>
                  <a:lnTo>
                    <a:pt x="143" y="1020"/>
                  </a:lnTo>
                  <a:lnTo>
                    <a:pt x="142" y="1021"/>
                  </a:lnTo>
                  <a:lnTo>
                    <a:pt x="141" y="1020"/>
                  </a:lnTo>
                  <a:lnTo>
                    <a:pt x="142" y="1019"/>
                  </a:lnTo>
                  <a:close/>
                  <a:moveTo>
                    <a:pt x="43" y="1017"/>
                  </a:moveTo>
                  <a:lnTo>
                    <a:pt x="46" y="1017"/>
                  </a:lnTo>
                  <a:lnTo>
                    <a:pt x="46" y="1021"/>
                  </a:lnTo>
                  <a:lnTo>
                    <a:pt x="45" y="1021"/>
                  </a:lnTo>
                  <a:lnTo>
                    <a:pt x="44" y="1020"/>
                  </a:lnTo>
                  <a:lnTo>
                    <a:pt x="44" y="1021"/>
                  </a:lnTo>
                  <a:lnTo>
                    <a:pt x="42" y="1021"/>
                  </a:lnTo>
                  <a:lnTo>
                    <a:pt x="42" y="1020"/>
                  </a:lnTo>
                  <a:lnTo>
                    <a:pt x="43" y="1019"/>
                  </a:lnTo>
                  <a:lnTo>
                    <a:pt x="43" y="1017"/>
                  </a:lnTo>
                  <a:close/>
                  <a:moveTo>
                    <a:pt x="142" y="1016"/>
                  </a:moveTo>
                  <a:lnTo>
                    <a:pt x="144" y="1016"/>
                  </a:lnTo>
                  <a:lnTo>
                    <a:pt x="144" y="1017"/>
                  </a:lnTo>
                  <a:lnTo>
                    <a:pt x="143" y="1019"/>
                  </a:lnTo>
                  <a:lnTo>
                    <a:pt x="143" y="1017"/>
                  </a:lnTo>
                  <a:lnTo>
                    <a:pt x="142" y="1017"/>
                  </a:lnTo>
                  <a:lnTo>
                    <a:pt x="142" y="1016"/>
                  </a:lnTo>
                  <a:close/>
                  <a:moveTo>
                    <a:pt x="42" y="1016"/>
                  </a:moveTo>
                  <a:lnTo>
                    <a:pt x="43" y="1016"/>
                  </a:lnTo>
                  <a:lnTo>
                    <a:pt x="43" y="1019"/>
                  </a:lnTo>
                  <a:lnTo>
                    <a:pt x="40" y="1019"/>
                  </a:lnTo>
                  <a:lnTo>
                    <a:pt x="40" y="1017"/>
                  </a:lnTo>
                  <a:lnTo>
                    <a:pt x="42" y="1016"/>
                  </a:lnTo>
                  <a:close/>
                  <a:moveTo>
                    <a:pt x="39" y="1016"/>
                  </a:moveTo>
                  <a:lnTo>
                    <a:pt x="40" y="1016"/>
                  </a:lnTo>
                  <a:lnTo>
                    <a:pt x="39" y="1019"/>
                  </a:lnTo>
                  <a:lnTo>
                    <a:pt x="39" y="1020"/>
                  </a:lnTo>
                  <a:lnTo>
                    <a:pt x="37" y="1020"/>
                  </a:lnTo>
                  <a:lnTo>
                    <a:pt x="38" y="1019"/>
                  </a:lnTo>
                  <a:lnTo>
                    <a:pt x="38" y="1017"/>
                  </a:lnTo>
                  <a:lnTo>
                    <a:pt x="39" y="1016"/>
                  </a:lnTo>
                  <a:close/>
                  <a:moveTo>
                    <a:pt x="120" y="1015"/>
                  </a:moveTo>
                  <a:lnTo>
                    <a:pt x="122" y="1015"/>
                  </a:lnTo>
                  <a:lnTo>
                    <a:pt x="122" y="1017"/>
                  </a:lnTo>
                  <a:lnTo>
                    <a:pt x="123" y="1017"/>
                  </a:lnTo>
                  <a:lnTo>
                    <a:pt x="122" y="1015"/>
                  </a:lnTo>
                  <a:lnTo>
                    <a:pt x="123" y="1015"/>
                  </a:lnTo>
                  <a:lnTo>
                    <a:pt x="124" y="1016"/>
                  </a:lnTo>
                  <a:lnTo>
                    <a:pt x="124" y="1022"/>
                  </a:lnTo>
                  <a:lnTo>
                    <a:pt x="123" y="1021"/>
                  </a:lnTo>
                  <a:lnTo>
                    <a:pt x="122" y="1021"/>
                  </a:lnTo>
                  <a:lnTo>
                    <a:pt x="122" y="1022"/>
                  </a:lnTo>
                  <a:lnTo>
                    <a:pt x="120" y="1021"/>
                  </a:lnTo>
                  <a:lnTo>
                    <a:pt x="120" y="1015"/>
                  </a:lnTo>
                  <a:close/>
                  <a:moveTo>
                    <a:pt x="214" y="1014"/>
                  </a:moveTo>
                  <a:lnTo>
                    <a:pt x="216" y="1014"/>
                  </a:lnTo>
                  <a:lnTo>
                    <a:pt x="214" y="1014"/>
                  </a:lnTo>
                  <a:close/>
                  <a:moveTo>
                    <a:pt x="25" y="1014"/>
                  </a:moveTo>
                  <a:lnTo>
                    <a:pt x="26" y="1015"/>
                  </a:lnTo>
                  <a:lnTo>
                    <a:pt x="27" y="1015"/>
                  </a:lnTo>
                  <a:lnTo>
                    <a:pt x="29" y="1016"/>
                  </a:lnTo>
                  <a:lnTo>
                    <a:pt x="30" y="1019"/>
                  </a:lnTo>
                  <a:lnTo>
                    <a:pt x="30" y="1022"/>
                  </a:lnTo>
                  <a:lnTo>
                    <a:pt x="29" y="1023"/>
                  </a:lnTo>
                  <a:lnTo>
                    <a:pt x="29" y="1022"/>
                  </a:lnTo>
                  <a:lnTo>
                    <a:pt x="27" y="1022"/>
                  </a:lnTo>
                  <a:lnTo>
                    <a:pt x="26" y="1023"/>
                  </a:lnTo>
                  <a:lnTo>
                    <a:pt x="25" y="1022"/>
                  </a:lnTo>
                  <a:lnTo>
                    <a:pt x="26" y="1021"/>
                  </a:lnTo>
                  <a:lnTo>
                    <a:pt x="25" y="1020"/>
                  </a:lnTo>
                  <a:lnTo>
                    <a:pt x="24" y="1020"/>
                  </a:lnTo>
                  <a:lnTo>
                    <a:pt x="24" y="1019"/>
                  </a:lnTo>
                  <a:lnTo>
                    <a:pt x="21" y="1019"/>
                  </a:lnTo>
                  <a:lnTo>
                    <a:pt x="23" y="1016"/>
                  </a:lnTo>
                  <a:lnTo>
                    <a:pt x="24" y="1016"/>
                  </a:lnTo>
                  <a:lnTo>
                    <a:pt x="25" y="1014"/>
                  </a:lnTo>
                  <a:close/>
                  <a:moveTo>
                    <a:pt x="143" y="1011"/>
                  </a:moveTo>
                  <a:lnTo>
                    <a:pt x="145" y="1011"/>
                  </a:lnTo>
                  <a:lnTo>
                    <a:pt x="145" y="1015"/>
                  </a:lnTo>
                  <a:lnTo>
                    <a:pt x="141" y="1015"/>
                  </a:lnTo>
                  <a:lnTo>
                    <a:pt x="142" y="1014"/>
                  </a:lnTo>
                  <a:lnTo>
                    <a:pt x="142" y="1013"/>
                  </a:lnTo>
                  <a:lnTo>
                    <a:pt x="143" y="1011"/>
                  </a:lnTo>
                  <a:close/>
                  <a:moveTo>
                    <a:pt x="102" y="1010"/>
                  </a:moveTo>
                  <a:lnTo>
                    <a:pt x="104" y="1010"/>
                  </a:lnTo>
                  <a:lnTo>
                    <a:pt x="105" y="1011"/>
                  </a:lnTo>
                  <a:lnTo>
                    <a:pt x="106" y="1011"/>
                  </a:lnTo>
                  <a:lnTo>
                    <a:pt x="106" y="1013"/>
                  </a:lnTo>
                  <a:lnTo>
                    <a:pt x="102" y="1013"/>
                  </a:lnTo>
                  <a:lnTo>
                    <a:pt x="102" y="1010"/>
                  </a:lnTo>
                  <a:close/>
                  <a:moveTo>
                    <a:pt x="48" y="1009"/>
                  </a:moveTo>
                  <a:lnTo>
                    <a:pt x="49" y="1009"/>
                  </a:lnTo>
                  <a:lnTo>
                    <a:pt x="49" y="1010"/>
                  </a:lnTo>
                  <a:lnTo>
                    <a:pt x="50" y="1010"/>
                  </a:lnTo>
                  <a:lnTo>
                    <a:pt x="50" y="1013"/>
                  </a:lnTo>
                  <a:lnTo>
                    <a:pt x="49" y="1013"/>
                  </a:lnTo>
                  <a:lnTo>
                    <a:pt x="48" y="1010"/>
                  </a:lnTo>
                  <a:lnTo>
                    <a:pt x="48" y="1009"/>
                  </a:lnTo>
                  <a:close/>
                  <a:moveTo>
                    <a:pt x="30" y="1009"/>
                  </a:moveTo>
                  <a:lnTo>
                    <a:pt x="31" y="1011"/>
                  </a:lnTo>
                  <a:lnTo>
                    <a:pt x="32" y="1013"/>
                  </a:lnTo>
                  <a:lnTo>
                    <a:pt x="32" y="1011"/>
                  </a:lnTo>
                  <a:lnTo>
                    <a:pt x="31" y="1010"/>
                  </a:lnTo>
                  <a:lnTo>
                    <a:pt x="31" y="1009"/>
                  </a:lnTo>
                  <a:lnTo>
                    <a:pt x="33" y="1011"/>
                  </a:lnTo>
                  <a:lnTo>
                    <a:pt x="33" y="1013"/>
                  </a:lnTo>
                  <a:lnTo>
                    <a:pt x="32" y="1015"/>
                  </a:lnTo>
                  <a:lnTo>
                    <a:pt x="32" y="1016"/>
                  </a:lnTo>
                  <a:lnTo>
                    <a:pt x="31" y="1016"/>
                  </a:lnTo>
                  <a:lnTo>
                    <a:pt x="31" y="1015"/>
                  </a:lnTo>
                  <a:lnTo>
                    <a:pt x="30" y="1015"/>
                  </a:lnTo>
                  <a:lnTo>
                    <a:pt x="29" y="1013"/>
                  </a:lnTo>
                  <a:lnTo>
                    <a:pt x="30" y="1011"/>
                  </a:lnTo>
                  <a:lnTo>
                    <a:pt x="30" y="1009"/>
                  </a:lnTo>
                  <a:close/>
                  <a:moveTo>
                    <a:pt x="86" y="1008"/>
                  </a:moveTo>
                  <a:lnTo>
                    <a:pt x="89" y="1008"/>
                  </a:lnTo>
                  <a:lnTo>
                    <a:pt x="91" y="1009"/>
                  </a:lnTo>
                  <a:lnTo>
                    <a:pt x="89" y="1010"/>
                  </a:lnTo>
                  <a:lnTo>
                    <a:pt x="89" y="1013"/>
                  </a:lnTo>
                  <a:lnTo>
                    <a:pt x="87" y="1013"/>
                  </a:lnTo>
                  <a:lnTo>
                    <a:pt x="86" y="1014"/>
                  </a:lnTo>
                  <a:lnTo>
                    <a:pt x="85" y="1014"/>
                  </a:lnTo>
                  <a:lnTo>
                    <a:pt x="85" y="1013"/>
                  </a:lnTo>
                  <a:lnTo>
                    <a:pt x="83" y="1013"/>
                  </a:lnTo>
                  <a:lnTo>
                    <a:pt x="85" y="1011"/>
                  </a:lnTo>
                  <a:lnTo>
                    <a:pt x="87" y="1011"/>
                  </a:lnTo>
                  <a:lnTo>
                    <a:pt x="86" y="1010"/>
                  </a:lnTo>
                  <a:lnTo>
                    <a:pt x="83" y="1010"/>
                  </a:lnTo>
                  <a:lnTo>
                    <a:pt x="86" y="1008"/>
                  </a:lnTo>
                  <a:close/>
                  <a:moveTo>
                    <a:pt x="94" y="1005"/>
                  </a:moveTo>
                  <a:lnTo>
                    <a:pt x="99" y="1005"/>
                  </a:lnTo>
                  <a:lnTo>
                    <a:pt x="100" y="1007"/>
                  </a:lnTo>
                  <a:lnTo>
                    <a:pt x="99" y="1007"/>
                  </a:lnTo>
                  <a:lnTo>
                    <a:pt x="99" y="1008"/>
                  </a:lnTo>
                  <a:lnTo>
                    <a:pt x="100" y="1009"/>
                  </a:lnTo>
                  <a:lnTo>
                    <a:pt x="98" y="1009"/>
                  </a:lnTo>
                  <a:lnTo>
                    <a:pt x="96" y="1010"/>
                  </a:lnTo>
                  <a:lnTo>
                    <a:pt x="96" y="1011"/>
                  </a:lnTo>
                  <a:lnTo>
                    <a:pt x="94" y="1013"/>
                  </a:lnTo>
                  <a:lnTo>
                    <a:pt x="93" y="1013"/>
                  </a:lnTo>
                  <a:lnTo>
                    <a:pt x="92" y="1011"/>
                  </a:lnTo>
                  <a:lnTo>
                    <a:pt x="93" y="1011"/>
                  </a:lnTo>
                  <a:lnTo>
                    <a:pt x="93" y="1007"/>
                  </a:lnTo>
                  <a:lnTo>
                    <a:pt x="94" y="1005"/>
                  </a:lnTo>
                  <a:close/>
                  <a:moveTo>
                    <a:pt x="122" y="1004"/>
                  </a:moveTo>
                  <a:lnTo>
                    <a:pt x="122" y="1005"/>
                  </a:lnTo>
                  <a:lnTo>
                    <a:pt x="119" y="1008"/>
                  </a:lnTo>
                  <a:lnTo>
                    <a:pt x="119" y="1009"/>
                  </a:lnTo>
                  <a:lnTo>
                    <a:pt x="118" y="1009"/>
                  </a:lnTo>
                  <a:lnTo>
                    <a:pt x="118" y="1005"/>
                  </a:lnTo>
                  <a:lnTo>
                    <a:pt x="122" y="1004"/>
                  </a:lnTo>
                  <a:close/>
                  <a:moveTo>
                    <a:pt x="106" y="1004"/>
                  </a:moveTo>
                  <a:lnTo>
                    <a:pt x="107" y="1004"/>
                  </a:lnTo>
                  <a:lnTo>
                    <a:pt x="108" y="1005"/>
                  </a:lnTo>
                  <a:lnTo>
                    <a:pt x="106" y="1008"/>
                  </a:lnTo>
                  <a:lnTo>
                    <a:pt x="107" y="1009"/>
                  </a:lnTo>
                  <a:lnTo>
                    <a:pt x="106" y="1010"/>
                  </a:lnTo>
                  <a:lnTo>
                    <a:pt x="104" y="1010"/>
                  </a:lnTo>
                  <a:lnTo>
                    <a:pt x="102" y="1009"/>
                  </a:lnTo>
                  <a:lnTo>
                    <a:pt x="102" y="1007"/>
                  </a:lnTo>
                  <a:lnTo>
                    <a:pt x="105" y="1005"/>
                  </a:lnTo>
                  <a:lnTo>
                    <a:pt x="106" y="1004"/>
                  </a:lnTo>
                  <a:close/>
                  <a:moveTo>
                    <a:pt x="75" y="1004"/>
                  </a:moveTo>
                  <a:lnTo>
                    <a:pt x="77" y="1004"/>
                  </a:lnTo>
                  <a:lnTo>
                    <a:pt x="79" y="1005"/>
                  </a:lnTo>
                  <a:lnTo>
                    <a:pt x="82" y="1005"/>
                  </a:lnTo>
                  <a:lnTo>
                    <a:pt x="82" y="1007"/>
                  </a:lnTo>
                  <a:lnTo>
                    <a:pt x="80" y="1007"/>
                  </a:lnTo>
                  <a:lnTo>
                    <a:pt x="80" y="1008"/>
                  </a:lnTo>
                  <a:lnTo>
                    <a:pt x="79" y="1008"/>
                  </a:lnTo>
                  <a:lnTo>
                    <a:pt x="77" y="1007"/>
                  </a:lnTo>
                  <a:lnTo>
                    <a:pt x="75" y="1007"/>
                  </a:lnTo>
                  <a:lnTo>
                    <a:pt x="75" y="1005"/>
                  </a:lnTo>
                  <a:lnTo>
                    <a:pt x="74" y="1005"/>
                  </a:lnTo>
                  <a:lnTo>
                    <a:pt x="75" y="1004"/>
                  </a:lnTo>
                  <a:close/>
                  <a:moveTo>
                    <a:pt x="267" y="1003"/>
                  </a:moveTo>
                  <a:lnTo>
                    <a:pt x="268" y="1003"/>
                  </a:lnTo>
                  <a:lnTo>
                    <a:pt x="268" y="1005"/>
                  </a:lnTo>
                  <a:lnTo>
                    <a:pt x="266" y="1005"/>
                  </a:lnTo>
                  <a:lnTo>
                    <a:pt x="266" y="1004"/>
                  </a:lnTo>
                  <a:lnTo>
                    <a:pt x="267" y="1003"/>
                  </a:lnTo>
                  <a:close/>
                  <a:moveTo>
                    <a:pt x="124" y="1003"/>
                  </a:moveTo>
                  <a:lnTo>
                    <a:pt x="125" y="1003"/>
                  </a:lnTo>
                  <a:lnTo>
                    <a:pt x="124" y="1005"/>
                  </a:lnTo>
                  <a:lnTo>
                    <a:pt x="124" y="1003"/>
                  </a:lnTo>
                  <a:close/>
                  <a:moveTo>
                    <a:pt x="24" y="1003"/>
                  </a:moveTo>
                  <a:lnTo>
                    <a:pt x="24" y="1005"/>
                  </a:lnTo>
                  <a:lnTo>
                    <a:pt x="23" y="1005"/>
                  </a:lnTo>
                  <a:lnTo>
                    <a:pt x="24" y="1003"/>
                  </a:lnTo>
                  <a:close/>
                  <a:moveTo>
                    <a:pt x="50" y="1002"/>
                  </a:moveTo>
                  <a:lnTo>
                    <a:pt x="50" y="1003"/>
                  </a:lnTo>
                  <a:lnTo>
                    <a:pt x="51" y="1004"/>
                  </a:lnTo>
                  <a:lnTo>
                    <a:pt x="51" y="1005"/>
                  </a:lnTo>
                  <a:lnTo>
                    <a:pt x="49" y="1005"/>
                  </a:lnTo>
                  <a:lnTo>
                    <a:pt x="49" y="1003"/>
                  </a:lnTo>
                  <a:lnTo>
                    <a:pt x="50" y="1002"/>
                  </a:lnTo>
                  <a:close/>
                  <a:moveTo>
                    <a:pt x="116" y="1001"/>
                  </a:moveTo>
                  <a:lnTo>
                    <a:pt x="118" y="1001"/>
                  </a:lnTo>
                  <a:lnTo>
                    <a:pt x="118" y="1003"/>
                  </a:lnTo>
                  <a:lnTo>
                    <a:pt x="117" y="1005"/>
                  </a:lnTo>
                  <a:lnTo>
                    <a:pt x="114" y="1007"/>
                  </a:lnTo>
                  <a:lnTo>
                    <a:pt x="114" y="1003"/>
                  </a:lnTo>
                  <a:lnTo>
                    <a:pt x="116" y="1001"/>
                  </a:lnTo>
                  <a:close/>
                  <a:moveTo>
                    <a:pt x="88" y="999"/>
                  </a:moveTo>
                  <a:lnTo>
                    <a:pt x="88" y="1001"/>
                  </a:lnTo>
                  <a:lnTo>
                    <a:pt x="89" y="1001"/>
                  </a:lnTo>
                  <a:lnTo>
                    <a:pt x="88" y="1002"/>
                  </a:lnTo>
                  <a:lnTo>
                    <a:pt x="88" y="1003"/>
                  </a:lnTo>
                  <a:lnTo>
                    <a:pt x="87" y="1003"/>
                  </a:lnTo>
                  <a:lnTo>
                    <a:pt x="87" y="1001"/>
                  </a:lnTo>
                  <a:lnTo>
                    <a:pt x="88" y="999"/>
                  </a:lnTo>
                  <a:close/>
                  <a:moveTo>
                    <a:pt x="36" y="999"/>
                  </a:moveTo>
                  <a:lnTo>
                    <a:pt x="39" y="999"/>
                  </a:lnTo>
                  <a:lnTo>
                    <a:pt x="39" y="1001"/>
                  </a:lnTo>
                  <a:lnTo>
                    <a:pt x="37" y="1005"/>
                  </a:lnTo>
                  <a:lnTo>
                    <a:pt x="37" y="1002"/>
                  </a:lnTo>
                  <a:lnTo>
                    <a:pt x="36" y="1003"/>
                  </a:lnTo>
                  <a:lnTo>
                    <a:pt x="36" y="999"/>
                  </a:lnTo>
                  <a:close/>
                  <a:moveTo>
                    <a:pt x="4" y="999"/>
                  </a:moveTo>
                  <a:lnTo>
                    <a:pt x="6" y="1002"/>
                  </a:lnTo>
                  <a:lnTo>
                    <a:pt x="6" y="1004"/>
                  </a:lnTo>
                  <a:lnTo>
                    <a:pt x="7" y="1005"/>
                  </a:lnTo>
                  <a:lnTo>
                    <a:pt x="7" y="1009"/>
                  </a:lnTo>
                  <a:lnTo>
                    <a:pt x="6" y="1009"/>
                  </a:lnTo>
                  <a:lnTo>
                    <a:pt x="5" y="1008"/>
                  </a:lnTo>
                  <a:lnTo>
                    <a:pt x="5" y="1005"/>
                  </a:lnTo>
                  <a:lnTo>
                    <a:pt x="4" y="1005"/>
                  </a:lnTo>
                  <a:lnTo>
                    <a:pt x="4" y="1010"/>
                  </a:lnTo>
                  <a:lnTo>
                    <a:pt x="2" y="1011"/>
                  </a:lnTo>
                  <a:lnTo>
                    <a:pt x="1" y="1010"/>
                  </a:lnTo>
                  <a:lnTo>
                    <a:pt x="1" y="1009"/>
                  </a:lnTo>
                  <a:lnTo>
                    <a:pt x="0" y="1008"/>
                  </a:lnTo>
                  <a:lnTo>
                    <a:pt x="0" y="1005"/>
                  </a:lnTo>
                  <a:lnTo>
                    <a:pt x="1" y="1005"/>
                  </a:lnTo>
                  <a:lnTo>
                    <a:pt x="1" y="1002"/>
                  </a:lnTo>
                  <a:lnTo>
                    <a:pt x="4" y="999"/>
                  </a:lnTo>
                  <a:close/>
                  <a:moveTo>
                    <a:pt x="256" y="997"/>
                  </a:moveTo>
                  <a:lnTo>
                    <a:pt x="257" y="997"/>
                  </a:lnTo>
                  <a:lnTo>
                    <a:pt x="261" y="1001"/>
                  </a:lnTo>
                  <a:lnTo>
                    <a:pt x="259" y="1003"/>
                  </a:lnTo>
                  <a:lnTo>
                    <a:pt x="259" y="1004"/>
                  </a:lnTo>
                  <a:lnTo>
                    <a:pt x="257" y="1004"/>
                  </a:lnTo>
                  <a:lnTo>
                    <a:pt x="257" y="1002"/>
                  </a:lnTo>
                  <a:lnTo>
                    <a:pt x="256" y="1002"/>
                  </a:lnTo>
                  <a:lnTo>
                    <a:pt x="256" y="999"/>
                  </a:lnTo>
                  <a:lnTo>
                    <a:pt x="255" y="998"/>
                  </a:lnTo>
                  <a:lnTo>
                    <a:pt x="256" y="997"/>
                  </a:lnTo>
                  <a:close/>
                  <a:moveTo>
                    <a:pt x="143" y="997"/>
                  </a:moveTo>
                  <a:lnTo>
                    <a:pt x="145" y="997"/>
                  </a:lnTo>
                  <a:lnTo>
                    <a:pt x="145" y="999"/>
                  </a:lnTo>
                  <a:lnTo>
                    <a:pt x="144" y="999"/>
                  </a:lnTo>
                  <a:lnTo>
                    <a:pt x="143" y="1001"/>
                  </a:lnTo>
                  <a:lnTo>
                    <a:pt x="143" y="1002"/>
                  </a:lnTo>
                  <a:lnTo>
                    <a:pt x="142" y="1003"/>
                  </a:lnTo>
                  <a:lnTo>
                    <a:pt x="142" y="1004"/>
                  </a:lnTo>
                  <a:lnTo>
                    <a:pt x="141" y="1004"/>
                  </a:lnTo>
                  <a:lnTo>
                    <a:pt x="141" y="1008"/>
                  </a:lnTo>
                  <a:lnTo>
                    <a:pt x="139" y="1008"/>
                  </a:lnTo>
                  <a:lnTo>
                    <a:pt x="141" y="1009"/>
                  </a:lnTo>
                  <a:lnTo>
                    <a:pt x="141" y="1013"/>
                  </a:lnTo>
                  <a:lnTo>
                    <a:pt x="139" y="1015"/>
                  </a:lnTo>
                  <a:lnTo>
                    <a:pt x="136" y="1017"/>
                  </a:lnTo>
                  <a:lnTo>
                    <a:pt x="136" y="1019"/>
                  </a:lnTo>
                  <a:lnTo>
                    <a:pt x="137" y="1019"/>
                  </a:lnTo>
                  <a:lnTo>
                    <a:pt x="137" y="1020"/>
                  </a:lnTo>
                  <a:lnTo>
                    <a:pt x="136" y="1021"/>
                  </a:lnTo>
                  <a:lnTo>
                    <a:pt x="135" y="1021"/>
                  </a:lnTo>
                  <a:lnTo>
                    <a:pt x="133" y="1022"/>
                  </a:lnTo>
                  <a:lnTo>
                    <a:pt x="133" y="1021"/>
                  </a:lnTo>
                  <a:lnTo>
                    <a:pt x="132" y="1019"/>
                  </a:lnTo>
                  <a:lnTo>
                    <a:pt x="132" y="1020"/>
                  </a:lnTo>
                  <a:lnTo>
                    <a:pt x="131" y="1022"/>
                  </a:lnTo>
                  <a:lnTo>
                    <a:pt x="130" y="1021"/>
                  </a:lnTo>
                  <a:lnTo>
                    <a:pt x="130" y="1019"/>
                  </a:lnTo>
                  <a:lnTo>
                    <a:pt x="127" y="1021"/>
                  </a:lnTo>
                  <a:lnTo>
                    <a:pt x="125" y="1022"/>
                  </a:lnTo>
                  <a:lnTo>
                    <a:pt x="125" y="1014"/>
                  </a:lnTo>
                  <a:lnTo>
                    <a:pt x="124" y="1013"/>
                  </a:lnTo>
                  <a:lnTo>
                    <a:pt x="123" y="1013"/>
                  </a:lnTo>
                  <a:lnTo>
                    <a:pt x="125" y="1010"/>
                  </a:lnTo>
                  <a:lnTo>
                    <a:pt x="130" y="1010"/>
                  </a:lnTo>
                  <a:lnTo>
                    <a:pt x="123" y="1009"/>
                  </a:lnTo>
                  <a:lnTo>
                    <a:pt x="123" y="1008"/>
                  </a:lnTo>
                  <a:lnTo>
                    <a:pt x="124" y="1005"/>
                  </a:lnTo>
                  <a:lnTo>
                    <a:pt x="125" y="1007"/>
                  </a:lnTo>
                  <a:lnTo>
                    <a:pt x="129" y="1005"/>
                  </a:lnTo>
                  <a:lnTo>
                    <a:pt x="131" y="1004"/>
                  </a:lnTo>
                  <a:lnTo>
                    <a:pt x="139" y="1003"/>
                  </a:lnTo>
                  <a:lnTo>
                    <a:pt x="141" y="1002"/>
                  </a:lnTo>
                  <a:lnTo>
                    <a:pt x="143" y="997"/>
                  </a:lnTo>
                  <a:close/>
                  <a:moveTo>
                    <a:pt x="54" y="997"/>
                  </a:moveTo>
                  <a:lnTo>
                    <a:pt x="55" y="997"/>
                  </a:lnTo>
                  <a:lnTo>
                    <a:pt x="55" y="998"/>
                  </a:lnTo>
                  <a:lnTo>
                    <a:pt x="56" y="999"/>
                  </a:lnTo>
                  <a:lnTo>
                    <a:pt x="57" y="999"/>
                  </a:lnTo>
                  <a:lnTo>
                    <a:pt x="57" y="1001"/>
                  </a:lnTo>
                  <a:lnTo>
                    <a:pt x="55" y="1001"/>
                  </a:lnTo>
                  <a:lnTo>
                    <a:pt x="55" y="1002"/>
                  </a:lnTo>
                  <a:lnTo>
                    <a:pt x="54" y="1002"/>
                  </a:lnTo>
                  <a:lnTo>
                    <a:pt x="54" y="997"/>
                  </a:lnTo>
                  <a:close/>
                  <a:moveTo>
                    <a:pt x="100" y="996"/>
                  </a:moveTo>
                  <a:lnTo>
                    <a:pt x="104" y="996"/>
                  </a:lnTo>
                  <a:lnTo>
                    <a:pt x="104" y="997"/>
                  </a:lnTo>
                  <a:lnTo>
                    <a:pt x="105" y="997"/>
                  </a:lnTo>
                  <a:lnTo>
                    <a:pt x="104" y="998"/>
                  </a:lnTo>
                  <a:lnTo>
                    <a:pt x="101" y="998"/>
                  </a:lnTo>
                  <a:lnTo>
                    <a:pt x="101" y="997"/>
                  </a:lnTo>
                  <a:lnTo>
                    <a:pt x="100" y="997"/>
                  </a:lnTo>
                  <a:lnTo>
                    <a:pt x="100" y="996"/>
                  </a:lnTo>
                  <a:close/>
                  <a:moveTo>
                    <a:pt x="110" y="995"/>
                  </a:moveTo>
                  <a:lnTo>
                    <a:pt x="111" y="995"/>
                  </a:lnTo>
                  <a:lnTo>
                    <a:pt x="116" y="996"/>
                  </a:lnTo>
                  <a:lnTo>
                    <a:pt x="119" y="997"/>
                  </a:lnTo>
                  <a:lnTo>
                    <a:pt x="119" y="999"/>
                  </a:lnTo>
                  <a:lnTo>
                    <a:pt x="118" y="999"/>
                  </a:lnTo>
                  <a:lnTo>
                    <a:pt x="118" y="998"/>
                  </a:lnTo>
                  <a:lnTo>
                    <a:pt x="117" y="999"/>
                  </a:lnTo>
                  <a:lnTo>
                    <a:pt x="116" y="999"/>
                  </a:lnTo>
                  <a:lnTo>
                    <a:pt x="114" y="1001"/>
                  </a:lnTo>
                  <a:lnTo>
                    <a:pt x="113" y="1001"/>
                  </a:lnTo>
                  <a:lnTo>
                    <a:pt x="114" y="999"/>
                  </a:lnTo>
                  <a:lnTo>
                    <a:pt x="113" y="998"/>
                  </a:lnTo>
                  <a:lnTo>
                    <a:pt x="112" y="999"/>
                  </a:lnTo>
                  <a:lnTo>
                    <a:pt x="111" y="999"/>
                  </a:lnTo>
                  <a:lnTo>
                    <a:pt x="110" y="998"/>
                  </a:lnTo>
                  <a:lnTo>
                    <a:pt x="108" y="999"/>
                  </a:lnTo>
                  <a:lnTo>
                    <a:pt x="108" y="996"/>
                  </a:lnTo>
                  <a:lnTo>
                    <a:pt x="110" y="995"/>
                  </a:lnTo>
                  <a:close/>
                  <a:moveTo>
                    <a:pt x="122" y="991"/>
                  </a:moveTo>
                  <a:lnTo>
                    <a:pt x="122" y="992"/>
                  </a:lnTo>
                  <a:lnTo>
                    <a:pt x="123" y="994"/>
                  </a:lnTo>
                  <a:lnTo>
                    <a:pt x="125" y="994"/>
                  </a:lnTo>
                  <a:lnTo>
                    <a:pt x="125" y="995"/>
                  </a:lnTo>
                  <a:lnTo>
                    <a:pt x="124" y="996"/>
                  </a:lnTo>
                  <a:lnTo>
                    <a:pt x="123" y="996"/>
                  </a:lnTo>
                  <a:lnTo>
                    <a:pt x="122" y="997"/>
                  </a:lnTo>
                  <a:lnTo>
                    <a:pt x="120" y="997"/>
                  </a:lnTo>
                  <a:lnTo>
                    <a:pt x="122" y="996"/>
                  </a:lnTo>
                  <a:lnTo>
                    <a:pt x="122" y="995"/>
                  </a:lnTo>
                  <a:lnTo>
                    <a:pt x="118" y="995"/>
                  </a:lnTo>
                  <a:lnTo>
                    <a:pt x="122" y="991"/>
                  </a:lnTo>
                  <a:close/>
                  <a:moveTo>
                    <a:pt x="52" y="991"/>
                  </a:moveTo>
                  <a:lnTo>
                    <a:pt x="54" y="991"/>
                  </a:lnTo>
                  <a:lnTo>
                    <a:pt x="54" y="995"/>
                  </a:lnTo>
                  <a:lnTo>
                    <a:pt x="52" y="996"/>
                  </a:lnTo>
                  <a:lnTo>
                    <a:pt x="51" y="995"/>
                  </a:lnTo>
                  <a:lnTo>
                    <a:pt x="51" y="994"/>
                  </a:lnTo>
                  <a:lnTo>
                    <a:pt x="52" y="992"/>
                  </a:lnTo>
                  <a:lnTo>
                    <a:pt x="52" y="991"/>
                  </a:lnTo>
                  <a:close/>
                  <a:moveTo>
                    <a:pt x="116" y="990"/>
                  </a:moveTo>
                  <a:lnTo>
                    <a:pt x="117" y="990"/>
                  </a:lnTo>
                  <a:lnTo>
                    <a:pt x="118" y="991"/>
                  </a:lnTo>
                  <a:lnTo>
                    <a:pt x="117" y="991"/>
                  </a:lnTo>
                  <a:lnTo>
                    <a:pt x="113" y="992"/>
                  </a:lnTo>
                  <a:lnTo>
                    <a:pt x="112" y="992"/>
                  </a:lnTo>
                  <a:lnTo>
                    <a:pt x="112" y="991"/>
                  </a:lnTo>
                  <a:lnTo>
                    <a:pt x="116" y="990"/>
                  </a:lnTo>
                  <a:close/>
                  <a:moveTo>
                    <a:pt x="111" y="990"/>
                  </a:moveTo>
                  <a:lnTo>
                    <a:pt x="114" y="990"/>
                  </a:lnTo>
                  <a:lnTo>
                    <a:pt x="110" y="992"/>
                  </a:lnTo>
                  <a:lnTo>
                    <a:pt x="111" y="990"/>
                  </a:lnTo>
                  <a:close/>
                  <a:moveTo>
                    <a:pt x="76" y="989"/>
                  </a:moveTo>
                  <a:lnTo>
                    <a:pt x="77" y="989"/>
                  </a:lnTo>
                  <a:lnTo>
                    <a:pt x="77" y="991"/>
                  </a:lnTo>
                  <a:lnTo>
                    <a:pt x="76" y="991"/>
                  </a:lnTo>
                  <a:lnTo>
                    <a:pt x="75" y="990"/>
                  </a:lnTo>
                  <a:lnTo>
                    <a:pt x="76" y="989"/>
                  </a:lnTo>
                  <a:close/>
                  <a:moveTo>
                    <a:pt x="14" y="988"/>
                  </a:moveTo>
                  <a:lnTo>
                    <a:pt x="17" y="988"/>
                  </a:lnTo>
                  <a:lnTo>
                    <a:pt x="17" y="989"/>
                  </a:lnTo>
                  <a:lnTo>
                    <a:pt x="18" y="990"/>
                  </a:lnTo>
                  <a:lnTo>
                    <a:pt x="18" y="991"/>
                  </a:lnTo>
                  <a:lnTo>
                    <a:pt x="20" y="991"/>
                  </a:lnTo>
                  <a:lnTo>
                    <a:pt x="23" y="994"/>
                  </a:lnTo>
                  <a:lnTo>
                    <a:pt x="21" y="992"/>
                  </a:lnTo>
                  <a:lnTo>
                    <a:pt x="21" y="991"/>
                  </a:lnTo>
                  <a:lnTo>
                    <a:pt x="23" y="991"/>
                  </a:lnTo>
                  <a:lnTo>
                    <a:pt x="24" y="992"/>
                  </a:lnTo>
                  <a:lnTo>
                    <a:pt x="25" y="991"/>
                  </a:lnTo>
                  <a:lnTo>
                    <a:pt x="25" y="992"/>
                  </a:lnTo>
                  <a:lnTo>
                    <a:pt x="26" y="994"/>
                  </a:lnTo>
                  <a:lnTo>
                    <a:pt x="29" y="995"/>
                  </a:lnTo>
                  <a:lnTo>
                    <a:pt x="29" y="997"/>
                  </a:lnTo>
                  <a:lnTo>
                    <a:pt x="30" y="997"/>
                  </a:lnTo>
                  <a:lnTo>
                    <a:pt x="31" y="998"/>
                  </a:lnTo>
                  <a:lnTo>
                    <a:pt x="32" y="998"/>
                  </a:lnTo>
                  <a:lnTo>
                    <a:pt x="31" y="1001"/>
                  </a:lnTo>
                  <a:lnTo>
                    <a:pt x="31" y="1002"/>
                  </a:lnTo>
                  <a:lnTo>
                    <a:pt x="30" y="1003"/>
                  </a:lnTo>
                  <a:lnTo>
                    <a:pt x="30" y="1005"/>
                  </a:lnTo>
                  <a:lnTo>
                    <a:pt x="29" y="1005"/>
                  </a:lnTo>
                  <a:lnTo>
                    <a:pt x="29" y="1008"/>
                  </a:lnTo>
                  <a:lnTo>
                    <a:pt x="27" y="1008"/>
                  </a:lnTo>
                  <a:lnTo>
                    <a:pt x="27" y="1007"/>
                  </a:lnTo>
                  <a:lnTo>
                    <a:pt x="25" y="1007"/>
                  </a:lnTo>
                  <a:lnTo>
                    <a:pt x="25" y="1003"/>
                  </a:lnTo>
                  <a:lnTo>
                    <a:pt x="26" y="1002"/>
                  </a:lnTo>
                  <a:lnTo>
                    <a:pt x="29" y="1002"/>
                  </a:lnTo>
                  <a:lnTo>
                    <a:pt x="29" y="1001"/>
                  </a:lnTo>
                  <a:lnTo>
                    <a:pt x="27" y="1001"/>
                  </a:lnTo>
                  <a:lnTo>
                    <a:pt x="25" y="1002"/>
                  </a:lnTo>
                  <a:lnTo>
                    <a:pt x="24" y="1003"/>
                  </a:lnTo>
                  <a:lnTo>
                    <a:pt x="23" y="1003"/>
                  </a:lnTo>
                  <a:lnTo>
                    <a:pt x="23" y="1002"/>
                  </a:lnTo>
                  <a:lnTo>
                    <a:pt x="21" y="1001"/>
                  </a:lnTo>
                  <a:lnTo>
                    <a:pt x="23" y="998"/>
                  </a:lnTo>
                  <a:lnTo>
                    <a:pt x="23" y="997"/>
                  </a:lnTo>
                  <a:lnTo>
                    <a:pt x="24" y="996"/>
                  </a:lnTo>
                  <a:lnTo>
                    <a:pt x="21" y="995"/>
                  </a:lnTo>
                  <a:lnTo>
                    <a:pt x="21" y="996"/>
                  </a:lnTo>
                  <a:lnTo>
                    <a:pt x="23" y="997"/>
                  </a:lnTo>
                  <a:lnTo>
                    <a:pt x="21" y="998"/>
                  </a:lnTo>
                  <a:lnTo>
                    <a:pt x="21" y="999"/>
                  </a:lnTo>
                  <a:lnTo>
                    <a:pt x="20" y="998"/>
                  </a:lnTo>
                  <a:lnTo>
                    <a:pt x="20" y="1002"/>
                  </a:lnTo>
                  <a:lnTo>
                    <a:pt x="21" y="1003"/>
                  </a:lnTo>
                  <a:lnTo>
                    <a:pt x="23" y="1003"/>
                  </a:lnTo>
                  <a:lnTo>
                    <a:pt x="21" y="1004"/>
                  </a:lnTo>
                  <a:lnTo>
                    <a:pt x="21" y="1007"/>
                  </a:lnTo>
                  <a:lnTo>
                    <a:pt x="19" y="1005"/>
                  </a:lnTo>
                  <a:lnTo>
                    <a:pt x="19" y="1003"/>
                  </a:lnTo>
                  <a:lnTo>
                    <a:pt x="17" y="1003"/>
                  </a:lnTo>
                  <a:lnTo>
                    <a:pt x="18" y="1004"/>
                  </a:lnTo>
                  <a:lnTo>
                    <a:pt x="18" y="1007"/>
                  </a:lnTo>
                  <a:lnTo>
                    <a:pt x="20" y="1007"/>
                  </a:lnTo>
                  <a:lnTo>
                    <a:pt x="20" y="1008"/>
                  </a:lnTo>
                  <a:lnTo>
                    <a:pt x="23" y="1008"/>
                  </a:lnTo>
                  <a:lnTo>
                    <a:pt x="23" y="1015"/>
                  </a:lnTo>
                  <a:lnTo>
                    <a:pt x="21" y="1014"/>
                  </a:lnTo>
                  <a:lnTo>
                    <a:pt x="19" y="1014"/>
                  </a:lnTo>
                  <a:lnTo>
                    <a:pt x="19" y="1017"/>
                  </a:lnTo>
                  <a:lnTo>
                    <a:pt x="18" y="1017"/>
                  </a:lnTo>
                  <a:lnTo>
                    <a:pt x="18" y="1014"/>
                  </a:lnTo>
                  <a:lnTo>
                    <a:pt x="15" y="1014"/>
                  </a:lnTo>
                  <a:lnTo>
                    <a:pt x="15" y="1015"/>
                  </a:lnTo>
                  <a:lnTo>
                    <a:pt x="13" y="1015"/>
                  </a:lnTo>
                  <a:lnTo>
                    <a:pt x="13" y="1014"/>
                  </a:lnTo>
                  <a:lnTo>
                    <a:pt x="12" y="1014"/>
                  </a:lnTo>
                  <a:lnTo>
                    <a:pt x="11" y="1015"/>
                  </a:lnTo>
                  <a:lnTo>
                    <a:pt x="11" y="1014"/>
                  </a:lnTo>
                  <a:lnTo>
                    <a:pt x="8" y="1009"/>
                  </a:lnTo>
                  <a:lnTo>
                    <a:pt x="8" y="1008"/>
                  </a:lnTo>
                  <a:lnTo>
                    <a:pt x="7" y="1005"/>
                  </a:lnTo>
                  <a:lnTo>
                    <a:pt x="7" y="1003"/>
                  </a:lnTo>
                  <a:lnTo>
                    <a:pt x="6" y="999"/>
                  </a:lnTo>
                  <a:lnTo>
                    <a:pt x="7" y="999"/>
                  </a:lnTo>
                  <a:lnTo>
                    <a:pt x="8" y="1001"/>
                  </a:lnTo>
                  <a:lnTo>
                    <a:pt x="8" y="998"/>
                  </a:lnTo>
                  <a:lnTo>
                    <a:pt x="9" y="998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2" y="996"/>
                  </a:lnTo>
                  <a:lnTo>
                    <a:pt x="12" y="998"/>
                  </a:lnTo>
                  <a:lnTo>
                    <a:pt x="11" y="1001"/>
                  </a:lnTo>
                  <a:lnTo>
                    <a:pt x="11" y="1002"/>
                  </a:lnTo>
                  <a:lnTo>
                    <a:pt x="12" y="1002"/>
                  </a:lnTo>
                  <a:lnTo>
                    <a:pt x="12" y="1005"/>
                  </a:lnTo>
                  <a:lnTo>
                    <a:pt x="13" y="1005"/>
                  </a:lnTo>
                  <a:lnTo>
                    <a:pt x="13" y="1002"/>
                  </a:lnTo>
                  <a:lnTo>
                    <a:pt x="14" y="1003"/>
                  </a:lnTo>
                  <a:lnTo>
                    <a:pt x="14" y="1001"/>
                  </a:lnTo>
                  <a:lnTo>
                    <a:pt x="15" y="999"/>
                  </a:lnTo>
                  <a:lnTo>
                    <a:pt x="15" y="997"/>
                  </a:lnTo>
                  <a:lnTo>
                    <a:pt x="17" y="996"/>
                  </a:lnTo>
                  <a:lnTo>
                    <a:pt x="17" y="998"/>
                  </a:lnTo>
                  <a:lnTo>
                    <a:pt x="18" y="998"/>
                  </a:lnTo>
                  <a:lnTo>
                    <a:pt x="18" y="995"/>
                  </a:lnTo>
                  <a:lnTo>
                    <a:pt x="17" y="995"/>
                  </a:lnTo>
                  <a:lnTo>
                    <a:pt x="17" y="992"/>
                  </a:lnTo>
                  <a:lnTo>
                    <a:pt x="15" y="992"/>
                  </a:lnTo>
                  <a:lnTo>
                    <a:pt x="15" y="995"/>
                  </a:lnTo>
                  <a:lnTo>
                    <a:pt x="14" y="995"/>
                  </a:lnTo>
                  <a:lnTo>
                    <a:pt x="14" y="994"/>
                  </a:lnTo>
                  <a:lnTo>
                    <a:pt x="13" y="992"/>
                  </a:lnTo>
                  <a:lnTo>
                    <a:pt x="12" y="992"/>
                  </a:lnTo>
                  <a:lnTo>
                    <a:pt x="12" y="991"/>
                  </a:lnTo>
                  <a:lnTo>
                    <a:pt x="13" y="990"/>
                  </a:lnTo>
                  <a:lnTo>
                    <a:pt x="13" y="989"/>
                  </a:lnTo>
                  <a:lnTo>
                    <a:pt x="14" y="988"/>
                  </a:lnTo>
                  <a:close/>
                  <a:moveTo>
                    <a:pt x="299" y="984"/>
                  </a:moveTo>
                  <a:lnTo>
                    <a:pt x="301" y="985"/>
                  </a:lnTo>
                  <a:lnTo>
                    <a:pt x="301" y="986"/>
                  </a:lnTo>
                  <a:lnTo>
                    <a:pt x="300" y="986"/>
                  </a:lnTo>
                  <a:lnTo>
                    <a:pt x="298" y="988"/>
                  </a:lnTo>
                  <a:lnTo>
                    <a:pt x="297" y="990"/>
                  </a:lnTo>
                  <a:lnTo>
                    <a:pt x="296" y="989"/>
                  </a:lnTo>
                  <a:lnTo>
                    <a:pt x="296" y="986"/>
                  </a:lnTo>
                  <a:lnTo>
                    <a:pt x="298" y="986"/>
                  </a:lnTo>
                  <a:lnTo>
                    <a:pt x="298" y="985"/>
                  </a:lnTo>
                  <a:lnTo>
                    <a:pt x="299" y="984"/>
                  </a:lnTo>
                  <a:close/>
                  <a:moveTo>
                    <a:pt x="98" y="982"/>
                  </a:moveTo>
                  <a:lnTo>
                    <a:pt x="100" y="984"/>
                  </a:lnTo>
                  <a:lnTo>
                    <a:pt x="101" y="984"/>
                  </a:lnTo>
                  <a:lnTo>
                    <a:pt x="101" y="985"/>
                  </a:lnTo>
                  <a:lnTo>
                    <a:pt x="102" y="986"/>
                  </a:lnTo>
                  <a:lnTo>
                    <a:pt x="102" y="989"/>
                  </a:lnTo>
                  <a:lnTo>
                    <a:pt x="101" y="988"/>
                  </a:lnTo>
                  <a:lnTo>
                    <a:pt x="101" y="989"/>
                  </a:lnTo>
                  <a:lnTo>
                    <a:pt x="102" y="990"/>
                  </a:lnTo>
                  <a:lnTo>
                    <a:pt x="102" y="991"/>
                  </a:lnTo>
                  <a:lnTo>
                    <a:pt x="104" y="990"/>
                  </a:lnTo>
                  <a:lnTo>
                    <a:pt x="105" y="991"/>
                  </a:lnTo>
                  <a:lnTo>
                    <a:pt x="104" y="992"/>
                  </a:lnTo>
                  <a:lnTo>
                    <a:pt x="105" y="992"/>
                  </a:lnTo>
                  <a:lnTo>
                    <a:pt x="105" y="994"/>
                  </a:lnTo>
                  <a:lnTo>
                    <a:pt x="101" y="994"/>
                  </a:lnTo>
                  <a:lnTo>
                    <a:pt x="101" y="992"/>
                  </a:lnTo>
                  <a:lnTo>
                    <a:pt x="100" y="992"/>
                  </a:lnTo>
                  <a:lnTo>
                    <a:pt x="98" y="991"/>
                  </a:lnTo>
                  <a:lnTo>
                    <a:pt x="96" y="990"/>
                  </a:lnTo>
                  <a:lnTo>
                    <a:pt x="96" y="988"/>
                  </a:lnTo>
                  <a:lnTo>
                    <a:pt x="99" y="988"/>
                  </a:lnTo>
                  <a:lnTo>
                    <a:pt x="99" y="986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8" y="982"/>
                  </a:lnTo>
                  <a:close/>
                  <a:moveTo>
                    <a:pt x="66" y="982"/>
                  </a:moveTo>
                  <a:lnTo>
                    <a:pt x="67" y="982"/>
                  </a:lnTo>
                  <a:lnTo>
                    <a:pt x="67" y="984"/>
                  </a:lnTo>
                  <a:lnTo>
                    <a:pt x="66" y="983"/>
                  </a:lnTo>
                  <a:lnTo>
                    <a:pt x="66" y="982"/>
                  </a:lnTo>
                  <a:close/>
                  <a:moveTo>
                    <a:pt x="94" y="977"/>
                  </a:moveTo>
                  <a:lnTo>
                    <a:pt x="95" y="977"/>
                  </a:lnTo>
                  <a:lnTo>
                    <a:pt x="95" y="978"/>
                  </a:lnTo>
                  <a:lnTo>
                    <a:pt x="94" y="979"/>
                  </a:lnTo>
                  <a:lnTo>
                    <a:pt x="94" y="980"/>
                  </a:lnTo>
                  <a:lnTo>
                    <a:pt x="93" y="982"/>
                  </a:lnTo>
                  <a:lnTo>
                    <a:pt x="93" y="983"/>
                  </a:lnTo>
                  <a:lnTo>
                    <a:pt x="92" y="983"/>
                  </a:lnTo>
                  <a:lnTo>
                    <a:pt x="92" y="980"/>
                  </a:lnTo>
                  <a:lnTo>
                    <a:pt x="93" y="979"/>
                  </a:lnTo>
                  <a:lnTo>
                    <a:pt x="94" y="977"/>
                  </a:lnTo>
                  <a:close/>
                  <a:moveTo>
                    <a:pt x="77" y="974"/>
                  </a:moveTo>
                  <a:lnTo>
                    <a:pt x="80" y="974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7"/>
                  </a:lnTo>
                  <a:lnTo>
                    <a:pt x="82" y="977"/>
                  </a:lnTo>
                  <a:lnTo>
                    <a:pt x="82" y="980"/>
                  </a:lnTo>
                  <a:lnTo>
                    <a:pt x="81" y="980"/>
                  </a:lnTo>
                  <a:lnTo>
                    <a:pt x="82" y="982"/>
                  </a:lnTo>
                  <a:lnTo>
                    <a:pt x="81" y="982"/>
                  </a:lnTo>
                  <a:lnTo>
                    <a:pt x="79" y="979"/>
                  </a:lnTo>
                  <a:lnTo>
                    <a:pt x="79" y="977"/>
                  </a:lnTo>
                  <a:lnTo>
                    <a:pt x="77" y="977"/>
                  </a:lnTo>
                  <a:lnTo>
                    <a:pt x="77" y="978"/>
                  </a:lnTo>
                  <a:lnTo>
                    <a:pt x="76" y="977"/>
                  </a:lnTo>
                  <a:lnTo>
                    <a:pt x="76" y="976"/>
                  </a:lnTo>
                  <a:lnTo>
                    <a:pt x="77" y="974"/>
                  </a:lnTo>
                  <a:close/>
                  <a:moveTo>
                    <a:pt x="73" y="974"/>
                  </a:moveTo>
                  <a:lnTo>
                    <a:pt x="74" y="974"/>
                  </a:lnTo>
                  <a:lnTo>
                    <a:pt x="75" y="976"/>
                  </a:lnTo>
                  <a:lnTo>
                    <a:pt x="76" y="978"/>
                  </a:lnTo>
                  <a:lnTo>
                    <a:pt x="76" y="980"/>
                  </a:lnTo>
                  <a:lnTo>
                    <a:pt x="74" y="980"/>
                  </a:lnTo>
                  <a:lnTo>
                    <a:pt x="74" y="977"/>
                  </a:lnTo>
                  <a:lnTo>
                    <a:pt x="73" y="976"/>
                  </a:lnTo>
                  <a:lnTo>
                    <a:pt x="73" y="974"/>
                  </a:lnTo>
                  <a:close/>
                  <a:moveTo>
                    <a:pt x="86" y="973"/>
                  </a:moveTo>
                  <a:lnTo>
                    <a:pt x="87" y="974"/>
                  </a:lnTo>
                  <a:lnTo>
                    <a:pt x="87" y="973"/>
                  </a:lnTo>
                  <a:lnTo>
                    <a:pt x="86" y="973"/>
                  </a:lnTo>
                  <a:close/>
                  <a:moveTo>
                    <a:pt x="74" y="967"/>
                  </a:moveTo>
                  <a:lnTo>
                    <a:pt x="75" y="968"/>
                  </a:lnTo>
                  <a:lnTo>
                    <a:pt x="75" y="973"/>
                  </a:lnTo>
                  <a:lnTo>
                    <a:pt x="74" y="972"/>
                  </a:lnTo>
                  <a:lnTo>
                    <a:pt x="73" y="972"/>
                  </a:lnTo>
                  <a:lnTo>
                    <a:pt x="73" y="971"/>
                  </a:lnTo>
                  <a:lnTo>
                    <a:pt x="71" y="970"/>
                  </a:lnTo>
                  <a:lnTo>
                    <a:pt x="74" y="967"/>
                  </a:lnTo>
                  <a:close/>
                  <a:moveTo>
                    <a:pt x="70" y="948"/>
                  </a:moveTo>
                  <a:lnTo>
                    <a:pt x="73" y="948"/>
                  </a:lnTo>
                  <a:lnTo>
                    <a:pt x="73" y="949"/>
                  </a:lnTo>
                  <a:lnTo>
                    <a:pt x="74" y="949"/>
                  </a:lnTo>
                  <a:lnTo>
                    <a:pt x="74" y="951"/>
                  </a:lnTo>
                  <a:lnTo>
                    <a:pt x="71" y="949"/>
                  </a:lnTo>
                  <a:lnTo>
                    <a:pt x="70" y="948"/>
                  </a:lnTo>
                  <a:close/>
                  <a:moveTo>
                    <a:pt x="73" y="945"/>
                  </a:moveTo>
                  <a:lnTo>
                    <a:pt x="75" y="946"/>
                  </a:lnTo>
                  <a:lnTo>
                    <a:pt x="74" y="947"/>
                  </a:lnTo>
                  <a:lnTo>
                    <a:pt x="73" y="947"/>
                  </a:lnTo>
                  <a:lnTo>
                    <a:pt x="73" y="946"/>
                  </a:lnTo>
                  <a:lnTo>
                    <a:pt x="71" y="946"/>
                  </a:lnTo>
                  <a:lnTo>
                    <a:pt x="73" y="945"/>
                  </a:lnTo>
                  <a:close/>
                  <a:moveTo>
                    <a:pt x="75" y="943"/>
                  </a:moveTo>
                  <a:lnTo>
                    <a:pt x="76" y="943"/>
                  </a:lnTo>
                  <a:lnTo>
                    <a:pt x="76" y="947"/>
                  </a:lnTo>
                  <a:lnTo>
                    <a:pt x="75" y="947"/>
                  </a:lnTo>
                  <a:lnTo>
                    <a:pt x="75" y="943"/>
                  </a:lnTo>
                  <a:close/>
                  <a:moveTo>
                    <a:pt x="74" y="939"/>
                  </a:moveTo>
                  <a:lnTo>
                    <a:pt x="76" y="939"/>
                  </a:lnTo>
                  <a:lnTo>
                    <a:pt x="76" y="940"/>
                  </a:lnTo>
                  <a:lnTo>
                    <a:pt x="79" y="942"/>
                  </a:lnTo>
                  <a:lnTo>
                    <a:pt x="77" y="943"/>
                  </a:lnTo>
                  <a:lnTo>
                    <a:pt x="76" y="943"/>
                  </a:lnTo>
                  <a:lnTo>
                    <a:pt x="75" y="941"/>
                  </a:lnTo>
                  <a:lnTo>
                    <a:pt x="73" y="941"/>
                  </a:lnTo>
                  <a:lnTo>
                    <a:pt x="74" y="939"/>
                  </a:lnTo>
                  <a:close/>
                  <a:moveTo>
                    <a:pt x="77" y="918"/>
                  </a:moveTo>
                  <a:lnTo>
                    <a:pt x="79" y="918"/>
                  </a:lnTo>
                  <a:lnTo>
                    <a:pt x="81" y="921"/>
                  </a:lnTo>
                  <a:lnTo>
                    <a:pt x="77" y="921"/>
                  </a:lnTo>
                  <a:lnTo>
                    <a:pt x="77" y="918"/>
                  </a:lnTo>
                  <a:close/>
                  <a:moveTo>
                    <a:pt x="79" y="917"/>
                  </a:moveTo>
                  <a:lnTo>
                    <a:pt x="80" y="918"/>
                  </a:lnTo>
                  <a:lnTo>
                    <a:pt x="79" y="918"/>
                  </a:lnTo>
                  <a:lnTo>
                    <a:pt x="79" y="917"/>
                  </a:lnTo>
                  <a:close/>
                  <a:moveTo>
                    <a:pt x="83" y="880"/>
                  </a:moveTo>
                  <a:lnTo>
                    <a:pt x="85" y="880"/>
                  </a:lnTo>
                  <a:lnTo>
                    <a:pt x="85" y="881"/>
                  </a:lnTo>
                  <a:lnTo>
                    <a:pt x="83" y="881"/>
                  </a:lnTo>
                  <a:lnTo>
                    <a:pt x="83" y="880"/>
                  </a:lnTo>
                  <a:close/>
                  <a:moveTo>
                    <a:pt x="68" y="756"/>
                  </a:moveTo>
                  <a:lnTo>
                    <a:pt x="70" y="756"/>
                  </a:lnTo>
                  <a:lnTo>
                    <a:pt x="71" y="757"/>
                  </a:lnTo>
                  <a:lnTo>
                    <a:pt x="71" y="758"/>
                  </a:lnTo>
                  <a:lnTo>
                    <a:pt x="73" y="759"/>
                  </a:lnTo>
                  <a:lnTo>
                    <a:pt x="73" y="761"/>
                  </a:lnTo>
                  <a:lnTo>
                    <a:pt x="70" y="761"/>
                  </a:lnTo>
                  <a:lnTo>
                    <a:pt x="70" y="762"/>
                  </a:lnTo>
                  <a:lnTo>
                    <a:pt x="69" y="761"/>
                  </a:lnTo>
                  <a:lnTo>
                    <a:pt x="69" y="757"/>
                  </a:lnTo>
                  <a:lnTo>
                    <a:pt x="68" y="756"/>
                  </a:lnTo>
                  <a:close/>
                  <a:moveTo>
                    <a:pt x="67" y="730"/>
                  </a:moveTo>
                  <a:lnTo>
                    <a:pt x="68" y="731"/>
                  </a:lnTo>
                  <a:lnTo>
                    <a:pt x="69" y="731"/>
                  </a:lnTo>
                  <a:lnTo>
                    <a:pt x="71" y="730"/>
                  </a:lnTo>
                  <a:lnTo>
                    <a:pt x="73" y="730"/>
                  </a:lnTo>
                  <a:lnTo>
                    <a:pt x="73" y="731"/>
                  </a:lnTo>
                  <a:lnTo>
                    <a:pt x="71" y="732"/>
                  </a:lnTo>
                  <a:lnTo>
                    <a:pt x="71" y="736"/>
                  </a:lnTo>
                  <a:lnTo>
                    <a:pt x="74" y="736"/>
                  </a:lnTo>
                  <a:lnTo>
                    <a:pt x="75" y="737"/>
                  </a:lnTo>
                  <a:lnTo>
                    <a:pt x="75" y="734"/>
                  </a:lnTo>
                  <a:lnTo>
                    <a:pt x="77" y="732"/>
                  </a:lnTo>
                  <a:lnTo>
                    <a:pt x="80" y="732"/>
                  </a:lnTo>
                  <a:lnTo>
                    <a:pt x="81" y="733"/>
                  </a:lnTo>
                  <a:lnTo>
                    <a:pt x="81" y="738"/>
                  </a:lnTo>
                  <a:lnTo>
                    <a:pt x="79" y="738"/>
                  </a:lnTo>
                  <a:lnTo>
                    <a:pt x="79" y="737"/>
                  </a:lnTo>
                  <a:lnTo>
                    <a:pt x="75" y="739"/>
                  </a:lnTo>
                  <a:lnTo>
                    <a:pt x="75" y="740"/>
                  </a:lnTo>
                  <a:lnTo>
                    <a:pt x="76" y="740"/>
                  </a:lnTo>
                  <a:lnTo>
                    <a:pt x="76" y="741"/>
                  </a:lnTo>
                  <a:lnTo>
                    <a:pt x="75" y="741"/>
                  </a:lnTo>
                  <a:lnTo>
                    <a:pt x="73" y="743"/>
                  </a:lnTo>
                  <a:lnTo>
                    <a:pt x="73" y="740"/>
                  </a:lnTo>
                  <a:lnTo>
                    <a:pt x="71" y="739"/>
                  </a:lnTo>
                  <a:lnTo>
                    <a:pt x="71" y="738"/>
                  </a:lnTo>
                  <a:lnTo>
                    <a:pt x="70" y="739"/>
                  </a:lnTo>
                  <a:lnTo>
                    <a:pt x="69" y="739"/>
                  </a:lnTo>
                  <a:lnTo>
                    <a:pt x="69" y="737"/>
                  </a:lnTo>
                  <a:lnTo>
                    <a:pt x="67" y="734"/>
                  </a:lnTo>
                  <a:lnTo>
                    <a:pt x="67" y="730"/>
                  </a:lnTo>
                  <a:close/>
                  <a:moveTo>
                    <a:pt x="106" y="726"/>
                  </a:moveTo>
                  <a:lnTo>
                    <a:pt x="107" y="728"/>
                  </a:lnTo>
                  <a:lnTo>
                    <a:pt x="107" y="730"/>
                  </a:lnTo>
                  <a:lnTo>
                    <a:pt x="106" y="731"/>
                  </a:lnTo>
                  <a:lnTo>
                    <a:pt x="105" y="730"/>
                  </a:lnTo>
                  <a:lnTo>
                    <a:pt x="105" y="731"/>
                  </a:lnTo>
                  <a:lnTo>
                    <a:pt x="104" y="730"/>
                  </a:lnTo>
                  <a:lnTo>
                    <a:pt x="104" y="728"/>
                  </a:lnTo>
                  <a:lnTo>
                    <a:pt x="105" y="727"/>
                  </a:lnTo>
                  <a:lnTo>
                    <a:pt x="106" y="727"/>
                  </a:lnTo>
                  <a:lnTo>
                    <a:pt x="106" y="726"/>
                  </a:lnTo>
                  <a:close/>
                  <a:moveTo>
                    <a:pt x="114" y="725"/>
                  </a:moveTo>
                  <a:lnTo>
                    <a:pt x="116" y="725"/>
                  </a:lnTo>
                  <a:lnTo>
                    <a:pt x="116" y="728"/>
                  </a:lnTo>
                  <a:lnTo>
                    <a:pt x="114" y="730"/>
                  </a:lnTo>
                  <a:lnTo>
                    <a:pt x="114" y="731"/>
                  </a:lnTo>
                  <a:lnTo>
                    <a:pt x="113" y="731"/>
                  </a:lnTo>
                  <a:lnTo>
                    <a:pt x="112" y="730"/>
                  </a:lnTo>
                  <a:lnTo>
                    <a:pt x="111" y="730"/>
                  </a:lnTo>
                  <a:lnTo>
                    <a:pt x="112" y="731"/>
                  </a:lnTo>
                  <a:lnTo>
                    <a:pt x="112" y="732"/>
                  </a:lnTo>
                  <a:lnTo>
                    <a:pt x="111" y="732"/>
                  </a:lnTo>
                  <a:lnTo>
                    <a:pt x="111" y="733"/>
                  </a:lnTo>
                  <a:lnTo>
                    <a:pt x="108" y="732"/>
                  </a:lnTo>
                  <a:lnTo>
                    <a:pt x="108" y="726"/>
                  </a:lnTo>
                  <a:lnTo>
                    <a:pt x="111" y="726"/>
                  </a:lnTo>
                  <a:lnTo>
                    <a:pt x="111" y="727"/>
                  </a:lnTo>
                  <a:lnTo>
                    <a:pt x="112" y="727"/>
                  </a:lnTo>
                  <a:lnTo>
                    <a:pt x="112" y="726"/>
                  </a:lnTo>
                  <a:lnTo>
                    <a:pt x="113" y="726"/>
                  </a:lnTo>
                  <a:lnTo>
                    <a:pt x="113" y="727"/>
                  </a:lnTo>
                  <a:lnTo>
                    <a:pt x="114" y="726"/>
                  </a:lnTo>
                  <a:lnTo>
                    <a:pt x="114" y="725"/>
                  </a:lnTo>
                  <a:close/>
                  <a:moveTo>
                    <a:pt x="76" y="722"/>
                  </a:moveTo>
                  <a:lnTo>
                    <a:pt x="77" y="722"/>
                  </a:lnTo>
                  <a:lnTo>
                    <a:pt x="79" y="724"/>
                  </a:lnTo>
                  <a:lnTo>
                    <a:pt x="79" y="727"/>
                  </a:lnTo>
                  <a:lnTo>
                    <a:pt x="76" y="730"/>
                  </a:lnTo>
                  <a:lnTo>
                    <a:pt x="76" y="727"/>
                  </a:lnTo>
                  <a:lnTo>
                    <a:pt x="75" y="728"/>
                  </a:lnTo>
                  <a:lnTo>
                    <a:pt x="73" y="726"/>
                  </a:lnTo>
                  <a:lnTo>
                    <a:pt x="73" y="725"/>
                  </a:lnTo>
                  <a:lnTo>
                    <a:pt x="75" y="725"/>
                  </a:lnTo>
                  <a:lnTo>
                    <a:pt x="76" y="722"/>
                  </a:lnTo>
                  <a:close/>
                  <a:moveTo>
                    <a:pt x="105" y="720"/>
                  </a:moveTo>
                  <a:lnTo>
                    <a:pt x="110" y="720"/>
                  </a:lnTo>
                  <a:lnTo>
                    <a:pt x="110" y="721"/>
                  </a:lnTo>
                  <a:lnTo>
                    <a:pt x="108" y="721"/>
                  </a:lnTo>
                  <a:lnTo>
                    <a:pt x="108" y="722"/>
                  </a:lnTo>
                  <a:lnTo>
                    <a:pt x="106" y="722"/>
                  </a:lnTo>
                  <a:lnTo>
                    <a:pt x="105" y="724"/>
                  </a:lnTo>
                  <a:lnTo>
                    <a:pt x="105" y="725"/>
                  </a:lnTo>
                  <a:lnTo>
                    <a:pt x="102" y="725"/>
                  </a:lnTo>
                  <a:lnTo>
                    <a:pt x="104" y="724"/>
                  </a:lnTo>
                  <a:lnTo>
                    <a:pt x="104" y="721"/>
                  </a:lnTo>
                  <a:lnTo>
                    <a:pt x="105" y="721"/>
                  </a:lnTo>
                  <a:lnTo>
                    <a:pt x="105" y="720"/>
                  </a:lnTo>
                  <a:close/>
                  <a:moveTo>
                    <a:pt x="136" y="682"/>
                  </a:moveTo>
                  <a:lnTo>
                    <a:pt x="138" y="682"/>
                  </a:lnTo>
                  <a:lnTo>
                    <a:pt x="138" y="683"/>
                  </a:lnTo>
                  <a:lnTo>
                    <a:pt x="139" y="683"/>
                  </a:lnTo>
                  <a:lnTo>
                    <a:pt x="139" y="687"/>
                  </a:lnTo>
                  <a:lnTo>
                    <a:pt x="138" y="687"/>
                  </a:lnTo>
                  <a:lnTo>
                    <a:pt x="138" y="688"/>
                  </a:lnTo>
                  <a:lnTo>
                    <a:pt x="136" y="688"/>
                  </a:lnTo>
                  <a:lnTo>
                    <a:pt x="135" y="687"/>
                  </a:lnTo>
                  <a:lnTo>
                    <a:pt x="135" y="685"/>
                  </a:lnTo>
                  <a:lnTo>
                    <a:pt x="133" y="684"/>
                  </a:lnTo>
                  <a:lnTo>
                    <a:pt x="135" y="684"/>
                  </a:lnTo>
                  <a:lnTo>
                    <a:pt x="135" y="683"/>
                  </a:lnTo>
                  <a:lnTo>
                    <a:pt x="136" y="683"/>
                  </a:lnTo>
                  <a:lnTo>
                    <a:pt x="136" y="682"/>
                  </a:lnTo>
                  <a:close/>
                  <a:moveTo>
                    <a:pt x="225" y="554"/>
                  </a:moveTo>
                  <a:lnTo>
                    <a:pt x="228" y="556"/>
                  </a:lnTo>
                  <a:lnTo>
                    <a:pt x="226" y="556"/>
                  </a:lnTo>
                  <a:lnTo>
                    <a:pt x="226" y="558"/>
                  </a:lnTo>
                  <a:lnTo>
                    <a:pt x="234" y="558"/>
                  </a:lnTo>
                  <a:lnTo>
                    <a:pt x="235" y="559"/>
                  </a:lnTo>
                  <a:lnTo>
                    <a:pt x="232" y="560"/>
                  </a:lnTo>
                  <a:lnTo>
                    <a:pt x="230" y="560"/>
                  </a:lnTo>
                  <a:lnTo>
                    <a:pt x="226" y="559"/>
                  </a:lnTo>
                  <a:lnTo>
                    <a:pt x="224" y="559"/>
                  </a:lnTo>
                  <a:lnTo>
                    <a:pt x="223" y="561"/>
                  </a:lnTo>
                  <a:lnTo>
                    <a:pt x="220" y="564"/>
                  </a:lnTo>
                  <a:lnTo>
                    <a:pt x="222" y="566"/>
                  </a:lnTo>
                  <a:lnTo>
                    <a:pt x="224" y="566"/>
                  </a:lnTo>
                  <a:lnTo>
                    <a:pt x="224" y="567"/>
                  </a:lnTo>
                  <a:lnTo>
                    <a:pt x="222" y="567"/>
                  </a:lnTo>
                  <a:lnTo>
                    <a:pt x="222" y="568"/>
                  </a:lnTo>
                  <a:lnTo>
                    <a:pt x="219" y="568"/>
                  </a:lnTo>
                  <a:lnTo>
                    <a:pt x="219" y="565"/>
                  </a:lnTo>
                  <a:lnTo>
                    <a:pt x="218" y="564"/>
                  </a:lnTo>
                  <a:lnTo>
                    <a:pt x="217" y="566"/>
                  </a:lnTo>
                  <a:lnTo>
                    <a:pt x="216" y="567"/>
                  </a:lnTo>
                  <a:lnTo>
                    <a:pt x="214" y="565"/>
                  </a:lnTo>
                  <a:lnTo>
                    <a:pt x="214" y="562"/>
                  </a:lnTo>
                  <a:lnTo>
                    <a:pt x="213" y="561"/>
                  </a:lnTo>
                  <a:lnTo>
                    <a:pt x="213" y="560"/>
                  </a:lnTo>
                  <a:lnTo>
                    <a:pt x="214" y="559"/>
                  </a:lnTo>
                  <a:lnTo>
                    <a:pt x="217" y="555"/>
                  </a:lnTo>
                  <a:lnTo>
                    <a:pt x="220" y="555"/>
                  </a:lnTo>
                  <a:lnTo>
                    <a:pt x="225" y="554"/>
                  </a:lnTo>
                  <a:close/>
                  <a:moveTo>
                    <a:pt x="353" y="0"/>
                  </a:moveTo>
                  <a:lnTo>
                    <a:pt x="355" y="2"/>
                  </a:lnTo>
                  <a:lnTo>
                    <a:pt x="358" y="8"/>
                  </a:lnTo>
                  <a:lnTo>
                    <a:pt x="366" y="22"/>
                  </a:lnTo>
                  <a:lnTo>
                    <a:pt x="366" y="24"/>
                  </a:lnTo>
                  <a:lnTo>
                    <a:pt x="374" y="27"/>
                  </a:lnTo>
                  <a:lnTo>
                    <a:pt x="374" y="31"/>
                  </a:lnTo>
                  <a:lnTo>
                    <a:pt x="375" y="33"/>
                  </a:lnTo>
                  <a:lnTo>
                    <a:pt x="377" y="34"/>
                  </a:lnTo>
                  <a:lnTo>
                    <a:pt x="379" y="36"/>
                  </a:lnTo>
                  <a:lnTo>
                    <a:pt x="392" y="43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9" y="60"/>
                  </a:lnTo>
                  <a:lnTo>
                    <a:pt x="415" y="75"/>
                  </a:lnTo>
                  <a:lnTo>
                    <a:pt x="410" y="86"/>
                  </a:lnTo>
                  <a:lnTo>
                    <a:pt x="394" y="105"/>
                  </a:lnTo>
                  <a:lnTo>
                    <a:pt x="394" y="108"/>
                  </a:lnTo>
                  <a:lnTo>
                    <a:pt x="393" y="117"/>
                  </a:lnTo>
                  <a:lnTo>
                    <a:pt x="393" y="120"/>
                  </a:lnTo>
                  <a:lnTo>
                    <a:pt x="398" y="126"/>
                  </a:lnTo>
                  <a:lnTo>
                    <a:pt x="393" y="132"/>
                  </a:lnTo>
                  <a:lnTo>
                    <a:pt x="389" y="134"/>
                  </a:lnTo>
                  <a:lnTo>
                    <a:pt x="378" y="142"/>
                  </a:lnTo>
                  <a:lnTo>
                    <a:pt x="375" y="142"/>
                  </a:lnTo>
                  <a:lnTo>
                    <a:pt x="375" y="144"/>
                  </a:lnTo>
                  <a:lnTo>
                    <a:pt x="377" y="145"/>
                  </a:lnTo>
                  <a:lnTo>
                    <a:pt x="389" y="145"/>
                  </a:lnTo>
                  <a:lnTo>
                    <a:pt x="392" y="149"/>
                  </a:lnTo>
                  <a:lnTo>
                    <a:pt x="390" y="159"/>
                  </a:lnTo>
                  <a:lnTo>
                    <a:pt x="389" y="162"/>
                  </a:lnTo>
                  <a:lnTo>
                    <a:pt x="378" y="184"/>
                  </a:lnTo>
                  <a:lnTo>
                    <a:pt x="377" y="185"/>
                  </a:lnTo>
                  <a:lnTo>
                    <a:pt x="377" y="186"/>
                  </a:lnTo>
                  <a:lnTo>
                    <a:pt x="378" y="190"/>
                  </a:lnTo>
                  <a:lnTo>
                    <a:pt x="379" y="192"/>
                  </a:lnTo>
                  <a:lnTo>
                    <a:pt x="386" y="222"/>
                  </a:lnTo>
                  <a:lnTo>
                    <a:pt x="387" y="224"/>
                  </a:lnTo>
                  <a:lnTo>
                    <a:pt x="389" y="226"/>
                  </a:lnTo>
                  <a:lnTo>
                    <a:pt x="400" y="230"/>
                  </a:lnTo>
                  <a:lnTo>
                    <a:pt x="414" y="236"/>
                  </a:lnTo>
                  <a:lnTo>
                    <a:pt x="416" y="239"/>
                  </a:lnTo>
                  <a:lnTo>
                    <a:pt x="419" y="246"/>
                  </a:lnTo>
                  <a:lnTo>
                    <a:pt x="421" y="249"/>
                  </a:lnTo>
                  <a:lnTo>
                    <a:pt x="428" y="265"/>
                  </a:lnTo>
                  <a:lnTo>
                    <a:pt x="430" y="269"/>
                  </a:lnTo>
                  <a:lnTo>
                    <a:pt x="443" y="280"/>
                  </a:lnTo>
                  <a:lnTo>
                    <a:pt x="442" y="282"/>
                  </a:lnTo>
                  <a:lnTo>
                    <a:pt x="442" y="283"/>
                  </a:lnTo>
                  <a:lnTo>
                    <a:pt x="441" y="284"/>
                  </a:lnTo>
                  <a:lnTo>
                    <a:pt x="441" y="294"/>
                  </a:lnTo>
                  <a:lnTo>
                    <a:pt x="440" y="298"/>
                  </a:lnTo>
                  <a:lnTo>
                    <a:pt x="439" y="300"/>
                  </a:lnTo>
                  <a:lnTo>
                    <a:pt x="422" y="323"/>
                  </a:lnTo>
                  <a:lnTo>
                    <a:pt x="422" y="326"/>
                  </a:lnTo>
                  <a:lnTo>
                    <a:pt x="421" y="327"/>
                  </a:lnTo>
                  <a:lnTo>
                    <a:pt x="421" y="328"/>
                  </a:lnTo>
                  <a:lnTo>
                    <a:pt x="418" y="331"/>
                  </a:lnTo>
                  <a:lnTo>
                    <a:pt x="405" y="357"/>
                  </a:lnTo>
                  <a:lnTo>
                    <a:pt x="403" y="365"/>
                  </a:lnTo>
                  <a:lnTo>
                    <a:pt x="404" y="374"/>
                  </a:lnTo>
                  <a:lnTo>
                    <a:pt x="414" y="390"/>
                  </a:lnTo>
                  <a:lnTo>
                    <a:pt x="416" y="396"/>
                  </a:lnTo>
                  <a:lnTo>
                    <a:pt x="417" y="398"/>
                  </a:lnTo>
                  <a:lnTo>
                    <a:pt x="417" y="401"/>
                  </a:lnTo>
                  <a:lnTo>
                    <a:pt x="418" y="402"/>
                  </a:lnTo>
                  <a:lnTo>
                    <a:pt x="423" y="411"/>
                  </a:lnTo>
                  <a:lnTo>
                    <a:pt x="423" y="417"/>
                  </a:lnTo>
                  <a:lnTo>
                    <a:pt x="424" y="418"/>
                  </a:lnTo>
                  <a:lnTo>
                    <a:pt x="424" y="423"/>
                  </a:lnTo>
                  <a:lnTo>
                    <a:pt x="425" y="425"/>
                  </a:lnTo>
                  <a:lnTo>
                    <a:pt x="428" y="431"/>
                  </a:lnTo>
                  <a:lnTo>
                    <a:pt x="434" y="443"/>
                  </a:lnTo>
                  <a:lnTo>
                    <a:pt x="437" y="448"/>
                  </a:lnTo>
                  <a:lnTo>
                    <a:pt x="439" y="450"/>
                  </a:lnTo>
                  <a:lnTo>
                    <a:pt x="440" y="455"/>
                  </a:lnTo>
                  <a:lnTo>
                    <a:pt x="441" y="462"/>
                  </a:lnTo>
                  <a:lnTo>
                    <a:pt x="441" y="464"/>
                  </a:lnTo>
                  <a:lnTo>
                    <a:pt x="442" y="469"/>
                  </a:lnTo>
                  <a:lnTo>
                    <a:pt x="443" y="470"/>
                  </a:lnTo>
                  <a:lnTo>
                    <a:pt x="446" y="480"/>
                  </a:lnTo>
                  <a:lnTo>
                    <a:pt x="446" y="482"/>
                  </a:lnTo>
                  <a:lnTo>
                    <a:pt x="447" y="492"/>
                  </a:lnTo>
                  <a:lnTo>
                    <a:pt x="448" y="494"/>
                  </a:lnTo>
                  <a:lnTo>
                    <a:pt x="447" y="497"/>
                  </a:lnTo>
                  <a:lnTo>
                    <a:pt x="446" y="497"/>
                  </a:lnTo>
                  <a:lnTo>
                    <a:pt x="443" y="494"/>
                  </a:lnTo>
                  <a:lnTo>
                    <a:pt x="433" y="498"/>
                  </a:lnTo>
                  <a:lnTo>
                    <a:pt x="430" y="500"/>
                  </a:lnTo>
                  <a:lnTo>
                    <a:pt x="431" y="501"/>
                  </a:lnTo>
                  <a:lnTo>
                    <a:pt x="435" y="504"/>
                  </a:lnTo>
                  <a:lnTo>
                    <a:pt x="436" y="506"/>
                  </a:lnTo>
                  <a:lnTo>
                    <a:pt x="435" y="507"/>
                  </a:lnTo>
                  <a:lnTo>
                    <a:pt x="431" y="512"/>
                  </a:lnTo>
                  <a:lnTo>
                    <a:pt x="431" y="513"/>
                  </a:lnTo>
                  <a:lnTo>
                    <a:pt x="430" y="518"/>
                  </a:lnTo>
                  <a:lnTo>
                    <a:pt x="431" y="527"/>
                  </a:lnTo>
                  <a:lnTo>
                    <a:pt x="431" y="530"/>
                  </a:lnTo>
                  <a:lnTo>
                    <a:pt x="427" y="536"/>
                  </a:lnTo>
                  <a:lnTo>
                    <a:pt x="425" y="540"/>
                  </a:lnTo>
                  <a:lnTo>
                    <a:pt x="427" y="542"/>
                  </a:lnTo>
                  <a:lnTo>
                    <a:pt x="433" y="542"/>
                  </a:lnTo>
                  <a:lnTo>
                    <a:pt x="436" y="543"/>
                  </a:lnTo>
                  <a:lnTo>
                    <a:pt x="436" y="547"/>
                  </a:lnTo>
                  <a:lnTo>
                    <a:pt x="435" y="548"/>
                  </a:lnTo>
                  <a:lnTo>
                    <a:pt x="435" y="550"/>
                  </a:lnTo>
                  <a:lnTo>
                    <a:pt x="436" y="550"/>
                  </a:lnTo>
                  <a:lnTo>
                    <a:pt x="436" y="553"/>
                  </a:lnTo>
                  <a:lnTo>
                    <a:pt x="435" y="554"/>
                  </a:lnTo>
                  <a:lnTo>
                    <a:pt x="429" y="555"/>
                  </a:lnTo>
                  <a:lnTo>
                    <a:pt x="427" y="558"/>
                  </a:lnTo>
                  <a:lnTo>
                    <a:pt x="425" y="560"/>
                  </a:lnTo>
                  <a:lnTo>
                    <a:pt x="425" y="565"/>
                  </a:lnTo>
                  <a:lnTo>
                    <a:pt x="427" y="573"/>
                  </a:lnTo>
                  <a:lnTo>
                    <a:pt x="430" y="579"/>
                  </a:lnTo>
                  <a:lnTo>
                    <a:pt x="434" y="584"/>
                  </a:lnTo>
                  <a:lnTo>
                    <a:pt x="437" y="585"/>
                  </a:lnTo>
                  <a:lnTo>
                    <a:pt x="446" y="585"/>
                  </a:lnTo>
                  <a:lnTo>
                    <a:pt x="447" y="586"/>
                  </a:lnTo>
                  <a:lnTo>
                    <a:pt x="448" y="586"/>
                  </a:lnTo>
                  <a:lnTo>
                    <a:pt x="448" y="587"/>
                  </a:lnTo>
                  <a:lnTo>
                    <a:pt x="447" y="589"/>
                  </a:lnTo>
                  <a:lnTo>
                    <a:pt x="447" y="591"/>
                  </a:lnTo>
                  <a:lnTo>
                    <a:pt x="448" y="592"/>
                  </a:lnTo>
                  <a:lnTo>
                    <a:pt x="448" y="593"/>
                  </a:lnTo>
                  <a:lnTo>
                    <a:pt x="449" y="595"/>
                  </a:lnTo>
                  <a:lnTo>
                    <a:pt x="450" y="597"/>
                  </a:lnTo>
                  <a:lnTo>
                    <a:pt x="450" y="599"/>
                  </a:lnTo>
                  <a:lnTo>
                    <a:pt x="448" y="602"/>
                  </a:lnTo>
                  <a:lnTo>
                    <a:pt x="441" y="605"/>
                  </a:lnTo>
                  <a:lnTo>
                    <a:pt x="441" y="609"/>
                  </a:lnTo>
                  <a:lnTo>
                    <a:pt x="442" y="609"/>
                  </a:lnTo>
                  <a:lnTo>
                    <a:pt x="442" y="612"/>
                  </a:lnTo>
                  <a:lnTo>
                    <a:pt x="445" y="614"/>
                  </a:lnTo>
                  <a:lnTo>
                    <a:pt x="446" y="616"/>
                  </a:lnTo>
                  <a:lnTo>
                    <a:pt x="446" y="618"/>
                  </a:lnTo>
                  <a:lnTo>
                    <a:pt x="445" y="621"/>
                  </a:lnTo>
                  <a:lnTo>
                    <a:pt x="445" y="624"/>
                  </a:lnTo>
                  <a:lnTo>
                    <a:pt x="447" y="627"/>
                  </a:lnTo>
                  <a:lnTo>
                    <a:pt x="449" y="628"/>
                  </a:lnTo>
                  <a:lnTo>
                    <a:pt x="456" y="630"/>
                  </a:lnTo>
                  <a:lnTo>
                    <a:pt x="460" y="634"/>
                  </a:lnTo>
                  <a:lnTo>
                    <a:pt x="460" y="636"/>
                  </a:lnTo>
                  <a:lnTo>
                    <a:pt x="461" y="638"/>
                  </a:lnTo>
                  <a:lnTo>
                    <a:pt x="464" y="638"/>
                  </a:lnTo>
                  <a:lnTo>
                    <a:pt x="466" y="640"/>
                  </a:lnTo>
                  <a:lnTo>
                    <a:pt x="466" y="642"/>
                  </a:lnTo>
                  <a:lnTo>
                    <a:pt x="465" y="645"/>
                  </a:lnTo>
                  <a:lnTo>
                    <a:pt x="465" y="646"/>
                  </a:lnTo>
                  <a:lnTo>
                    <a:pt x="466" y="647"/>
                  </a:lnTo>
                  <a:lnTo>
                    <a:pt x="466" y="650"/>
                  </a:lnTo>
                  <a:lnTo>
                    <a:pt x="467" y="653"/>
                  </a:lnTo>
                  <a:lnTo>
                    <a:pt x="467" y="657"/>
                  </a:lnTo>
                  <a:lnTo>
                    <a:pt x="466" y="659"/>
                  </a:lnTo>
                  <a:lnTo>
                    <a:pt x="464" y="663"/>
                  </a:lnTo>
                  <a:lnTo>
                    <a:pt x="456" y="671"/>
                  </a:lnTo>
                  <a:lnTo>
                    <a:pt x="454" y="678"/>
                  </a:lnTo>
                  <a:lnTo>
                    <a:pt x="452" y="682"/>
                  </a:lnTo>
                  <a:lnTo>
                    <a:pt x="445" y="684"/>
                  </a:lnTo>
                  <a:lnTo>
                    <a:pt x="442" y="685"/>
                  </a:lnTo>
                  <a:lnTo>
                    <a:pt x="442" y="689"/>
                  </a:lnTo>
                  <a:lnTo>
                    <a:pt x="453" y="702"/>
                  </a:lnTo>
                  <a:lnTo>
                    <a:pt x="459" y="706"/>
                  </a:lnTo>
                  <a:lnTo>
                    <a:pt x="461" y="710"/>
                  </a:lnTo>
                  <a:lnTo>
                    <a:pt x="464" y="713"/>
                  </a:lnTo>
                  <a:lnTo>
                    <a:pt x="477" y="721"/>
                  </a:lnTo>
                  <a:lnTo>
                    <a:pt x="484" y="730"/>
                  </a:lnTo>
                  <a:lnTo>
                    <a:pt x="492" y="736"/>
                  </a:lnTo>
                  <a:lnTo>
                    <a:pt x="495" y="738"/>
                  </a:lnTo>
                  <a:lnTo>
                    <a:pt x="495" y="744"/>
                  </a:lnTo>
                  <a:lnTo>
                    <a:pt x="496" y="745"/>
                  </a:lnTo>
                  <a:lnTo>
                    <a:pt x="496" y="746"/>
                  </a:lnTo>
                  <a:lnTo>
                    <a:pt x="497" y="749"/>
                  </a:lnTo>
                  <a:lnTo>
                    <a:pt x="499" y="750"/>
                  </a:lnTo>
                  <a:lnTo>
                    <a:pt x="501" y="752"/>
                  </a:lnTo>
                  <a:lnTo>
                    <a:pt x="504" y="756"/>
                  </a:lnTo>
                  <a:lnTo>
                    <a:pt x="504" y="757"/>
                  </a:lnTo>
                  <a:lnTo>
                    <a:pt x="505" y="757"/>
                  </a:lnTo>
                  <a:lnTo>
                    <a:pt x="507" y="759"/>
                  </a:lnTo>
                  <a:lnTo>
                    <a:pt x="507" y="762"/>
                  </a:lnTo>
                  <a:lnTo>
                    <a:pt x="508" y="764"/>
                  </a:lnTo>
                  <a:lnTo>
                    <a:pt x="509" y="765"/>
                  </a:lnTo>
                  <a:lnTo>
                    <a:pt x="505" y="773"/>
                  </a:lnTo>
                  <a:lnTo>
                    <a:pt x="503" y="776"/>
                  </a:lnTo>
                  <a:lnTo>
                    <a:pt x="502" y="780"/>
                  </a:lnTo>
                  <a:lnTo>
                    <a:pt x="501" y="788"/>
                  </a:lnTo>
                  <a:lnTo>
                    <a:pt x="499" y="790"/>
                  </a:lnTo>
                  <a:lnTo>
                    <a:pt x="498" y="794"/>
                  </a:lnTo>
                  <a:lnTo>
                    <a:pt x="497" y="795"/>
                  </a:lnTo>
                  <a:lnTo>
                    <a:pt x="496" y="800"/>
                  </a:lnTo>
                  <a:lnTo>
                    <a:pt x="495" y="802"/>
                  </a:lnTo>
                  <a:lnTo>
                    <a:pt x="495" y="804"/>
                  </a:lnTo>
                  <a:lnTo>
                    <a:pt x="492" y="805"/>
                  </a:lnTo>
                  <a:lnTo>
                    <a:pt x="491" y="805"/>
                  </a:lnTo>
                  <a:lnTo>
                    <a:pt x="491" y="806"/>
                  </a:lnTo>
                  <a:lnTo>
                    <a:pt x="490" y="808"/>
                  </a:lnTo>
                  <a:lnTo>
                    <a:pt x="484" y="816"/>
                  </a:lnTo>
                  <a:lnTo>
                    <a:pt x="484" y="817"/>
                  </a:lnTo>
                  <a:lnTo>
                    <a:pt x="483" y="819"/>
                  </a:lnTo>
                  <a:lnTo>
                    <a:pt x="481" y="820"/>
                  </a:lnTo>
                  <a:lnTo>
                    <a:pt x="481" y="822"/>
                  </a:lnTo>
                  <a:lnTo>
                    <a:pt x="472" y="829"/>
                  </a:lnTo>
                  <a:lnTo>
                    <a:pt x="471" y="830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68" y="833"/>
                  </a:lnTo>
                  <a:lnTo>
                    <a:pt x="462" y="842"/>
                  </a:lnTo>
                  <a:lnTo>
                    <a:pt x="456" y="848"/>
                  </a:lnTo>
                  <a:lnTo>
                    <a:pt x="449" y="861"/>
                  </a:lnTo>
                  <a:lnTo>
                    <a:pt x="442" y="872"/>
                  </a:lnTo>
                  <a:lnTo>
                    <a:pt x="435" y="879"/>
                  </a:lnTo>
                  <a:lnTo>
                    <a:pt x="434" y="882"/>
                  </a:lnTo>
                  <a:lnTo>
                    <a:pt x="434" y="884"/>
                  </a:lnTo>
                  <a:lnTo>
                    <a:pt x="428" y="891"/>
                  </a:lnTo>
                  <a:lnTo>
                    <a:pt x="423" y="893"/>
                  </a:lnTo>
                  <a:lnTo>
                    <a:pt x="422" y="894"/>
                  </a:lnTo>
                  <a:lnTo>
                    <a:pt x="422" y="896"/>
                  </a:lnTo>
                  <a:lnTo>
                    <a:pt x="419" y="900"/>
                  </a:lnTo>
                  <a:lnTo>
                    <a:pt x="414" y="906"/>
                  </a:lnTo>
                  <a:lnTo>
                    <a:pt x="412" y="909"/>
                  </a:lnTo>
                  <a:lnTo>
                    <a:pt x="412" y="910"/>
                  </a:lnTo>
                  <a:lnTo>
                    <a:pt x="411" y="911"/>
                  </a:lnTo>
                  <a:lnTo>
                    <a:pt x="409" y="915"/>
                  </a:lnTo>
                  <a:lnTo>
                    <a:pt x="406" y="917"/>
                  </a:lnTo>
                  <a:lnTo>
                    <a:pt x="399" y="922"/>
                  </a:lnTo>
                  <a:lnTo>
                    <a:pt x="397" y="923"/>
                  </a:lnTo>
                  <a:lnTo>
                    <a:pt x="394" y="927"/>
                  </a:lnTo>
                  <a:lnTo>
                    <a:pt x="392" y="928"/>
                  </a:lnTo>
                  <a:lnTo>
                    <a:pt x="390" y="930"/>
                  </a:lnTo>
                  <a:lnTo>
                    <a:pt x="387" y="934"/>
                  </a:lnTo>
                  <a:lnTo>
                    <a:pt x="386" y="935"/>
                  </a:lnTo>
                  <a:lnTo>
                    <a:pt x="386" y="937"/>
                  </a:lnTo>
                  <a:lnTo>
                    <a:pt x="384" y="940"/>
                  </a:lnTo>
                  <a:lnTo>
                    <a:pt x="380" y="941"/>
                  </a:lnTo>
                  <a:lnTo>
                    <a:pt x="373" y="948"/>
                  </a:lnTo>
                  <a:lnTo>
                    <a:pt x="368" y="954"/>
                  </a:lnTo>
                  <a:lnTo>
                    <a:pt x="365" y="958"/>
                  </a:lnTo>
                  <a:lnTo>
                    <a:pt x="359" y="965"/>
                  </a:lnTo>
                  <a:lnTo>
                    <a:pt x="358" y="966"/>
                  </a:lnTo>
                  <a:lnTo>
                    <a:pt x="354" y="971"/>
                  </a:lnTo>
                  <a:lnTo>
                    <a:pt x="350" y="974"/>
                  </a:lnTo>
                  <a:lnTo>
                    <a:pt x="349" y="974"/>
                  </a:lnTo>
                  <a:lnTo>
                    <a:pt x="349" y="973"/>
                  </a:lnTo>
                  <a:lnTo>
                    <a:pt x="348" y="972"/>
                  </a:lnTo>
                  <a:lnTo>
                    <a:pt x="347" y="973"/>
                  </a:lnTo>
                  <a:lnTo>
                    <a:pt x="348" y="973"/>
                  </a:lnTo>
                  <a:lnTo>
                    <a:pt x="348" y="974"/>
                  </a:lnTo>
                  <a:lnTo>
                    <a:pt x="347" y="974"/>
                  </a:lnTo>
                  <a:lnTo>
                    <a:pt x="347" y="977"/>
                  </a:lnTo>
                  <a:lnTo>
                    <a:pt x="348" y="978"/>
                  </a:lnTo>
                  <a:lnTo>
                    <a:pt x="347" y="978"/>
                  </a:lnTo>
                  <a:lnTo>
                    <a:pt x="348" y="979"/>
                  </a:lnTo>
                  <a:lnTo>
                    <a:pt x="347" y="980"/>
                  </a:lnTo>
                  <a:lnTo>
                    <a:pt x="343" y="980"/>
                  </a:lnTo>
                  <a:lnTo>
                    <a:pt x="343" y="979"/>
                  </a:lnTo>
                  <a:lnTo>
                    <a:pt x="344" y="978"/>
                  </a:lnTo>
                  <a:lnTo>
                    <a:pt x="346" y="978"/>
                  </a:lnTo>
                  <a:lnTo>
                    <a:pt x="343" y="977"/>
                  </a:lnTo>
                  <a:lnTo>
                    <a:pt x="343" y="978"/>
                  </a:lnTo>
                  <a:lnTo>
                    <a:pt x="342" y="978"/>
                  </a:lnTo>
                  <a:lnTo>
                    <a:pt x="342" y="980"/>
                  </a:lnTo>
                  <a:lnTo>
                    <a:pt x="343" y="982"/>
                  </a:lnTo>
                  <a:lnTo>
                    <a:pt x="341" y="982"/>
                  </a:lnTo>
                  <a:lnTo>
                    <a:pt x="337" y="978"/>
                  </a:lnTo>
                  <a:lnTo>
                    <a:pt x="336" y="979"/>
                  </a:lnTo>
                  <a:lnTo>
                    <a:pt x="337" y="980"/>
                  </a:lnTo>
                  <a:lnTo>
                    <a:pt x="336" y="980"/>
                  </a:lnTo>
                  <a:lnTo>
                    <a:pt x="336" y="982"/>
                  </a:lnTo>
                  <a:lnTo>
                    <a:pt x="337" y="982"/>
                  </a:lnTo>
                  <a:lnTo>
                    <a:pt x="337" y="983"/>
                  </a:lnTo>
                  <a:lnTo>
                    <a:pt x="335" y="983"/>
                  </a:lnTo>
                  <a:lnTo>
                    <a:pt x="331" y="979"/>
                  </a:lnTo>
                  <a:lnTo>
                    <a:pt x="327" y="979"/>
                  </a:lnTo>
                  <a:lnTo>
                    <a:pt x="325" y="978"/>
                  </a:lnTo>
                  <a:lnTo>
                    <a:pt x="325" y="977"/>
                  </a:lnTo>
                  <a:lnTo>
                    <a:pt x="329" y="977"/>
                  </a:lnTo>
                  <a:lnTo>
                    <a:pt x="328" y="976"/>
                  </a:lnTo>
                  <a:lnTo>
                    <a:pt x="325" y="974"/>
                  </a:lnTo>
                  <a:lnTo>
                    <a:pt x="325" y="972"/>
                  </a:lnTo>
                  <a:lnTo>
                    <a:pt x="324" y="972"/>
                  </a:lnTo>
                  <a:lnTo>
                    <a:pt x="324" y="978"/>
                  </a:lnTo>
                  <a:lnTo>
                    <a:pt x="323" y="977"/>
                  </a:lnTo>
                  <a:lnTo>
                    <a:pt x="322" y="977"/>
                  </a:lnTo>
                  <a:lnTo>
                    <a:pt x="322" y="976"/>
                  </a:lnTo>
                  <a:lnTo>
                    <a:pt x="321" y="976"/>
                  </a:lnTo>
                  <a:lnTo>
                    <a:pt x="321" y="977"/>
                  </a:lnTo>
                  <a:lnTo>
                    <a:pt x="319" y="977"/>
                  </a:lnTo>
                  <a:lnTo>
                    <a:pt x="318" y="976"/>
                  </a:lnTo>
                  <a:lnTo>
                    <a:pt x="317" y="976"/>
                  </a:lnTo>
                  <a:lnTo>
                    <a:pt x="317" y="978"/>
                  </a:lnTo>
                  <a:lnTo>
                    <a:pt x="316" y="980"/>
                  </a:lnTo>
                  <a:lnTo>
                    <a:pt x="313" y="980"/>
                  </a:lnTo>
                  <a:lnTo>
                    <a:pt x="315" y="982"/>
                  </a:lnTo>
                  <a:lnTo>
                    <a:pt x="315" y="984"/>
                  </a:lnTo>
                  <a:lnTo>
                    <a:pt x="313" y="982"/>
                  </a:lnTo>
                  <a:lnTo>
                    <a:pt x="312" y="982"/>
                  </a:lnTo>
                  <a:lnTo>
                    <a:pt x="309" y="983"/>
                  </a:lnTo>
                  <a:lnTo>
                    <a:pt x="307" y="983"/>
                  </a:lnTo>
                  <a:lnTo>
                    <a:pt x="307" y="982"/>
                  </a:lnTo>
                  <a:lnTo>
                    <a:pt x="309" y="980"/>
                  </a:lnTo>
                  <a:lnTo>
                    <a:pt x="306" y="980"/>
                  </a:lnTo>
                  <a:lnTo>
                    <a:pt x="306" y="982"/>
                  </a:lnTo>
                  <a:lnTo>
                    <a:pt x="305" y="982"/>
                  </a:lnTo>
                  <a:lnTo>
                    <a:pt x="305" y="985"/>
                  </a:lnTo>
                  <a:lnTo>
                    <a:pt x="304" y="985"/>
                  </a:lnTo>
                  <a:lnTo>
                    <a:pt x="304" y="986"/>
                  </a:lnTo>
                  <a:lnTo>
                    <a:pt x="303" y="986"/>
                  </a:lnTo>
                  <a:lnTo>
                    <a:pt x="303" y="985"/>
                  </a:lnTo>
                  <a:lnTo>
                    <a:pt x="301" y="984"/>
                  </a:lnTo>
                  <a:lnTo>
                    <a:pt x="300" y="984"/>
                  </a:lnTo>
                  <a:lnTo>
                    <a:pt x="300" y="983"/>
                  </a:lnTo>
                  <a:lnTo>
                    <a:pt x="299" y="984"/>
                  </a:lnTo>
                  <a:lnTo>
                    <a:pt x="298" y="984"/>
                  </a:lnTo>
                  <a:lnTo>
                    <a:pt x="298" y="985"/>
                  </a:lnTo>
                  <a:lnTo>
                    <a:pt x="297" y="985"/>
                  </a:lnTo>
                  <a:lnTo>
                    <a:pt x="297" y="984"/>
                  </a:lnTo>
                  <a:lnTo>
                    <a:pt x="294" y="982"/>
                  </a:lnTo>
                  <a:lnTo>
                    <a:pt x="294" y="979"/>
                  </a:lnTo>
                  <a:lnTo>
                    <a:pt x="296" y="979"/>
                  </a:lnTo>
                  <a:lnTo>
                    <a:pt x="297" y="978"/>
                  </a:lnTo>
                  <a:lnTo>
                    <a:pt x="298" y="976"/>
                  </a:lnTo>
                  <a:lnTo>
                    <a:pt x="298" y="972"/>
                  </a:lnTo>
                  <a:lnTo>
                    <a:pt x="300" y="970"/>
                  </a:lnTo>
                  <a:lnTo>
                    <a:pt x="301" y="970"/>
                  </a:lnTo>
                  <a:lnTo>
                    <a:pt x="306" y="973"/>
                  </a:lnTo>
                  <a:lnTo>
                    <a:pt x="305" y="970"/>
                  </a:lnTo>
                  <a:lnTo>
                    <a:pt x="304" y="967"/>
                  </a:lnTo>
                  <a:lnTo>
                    <a:pt x="301" y="966"/>
                  </a:lnTo>
                  <a:lnTo>
                    <a:pt x="299" y="968"/>
                  </a:lnTo>
                  <a:lnTo>
                    <a:pt x="297" y="972"/>
                  </a:lnTo>
                  <a:lnTo>
                    <a:pt x="293" y="979"/>
                  </a:lnTo>
                  <a:lnTo>
                    <a:pt x="293" y="982"/>
                  </a:lnTo>
                  <a:lnTo>
                    <a:pt x="294" y="984"/>
                  </a:lnTo>
                  <a:lnTo>
                    <a:pt x="293" y="985"/>
                  </a:lnTo>
                  <a:lnTo>
                    <a:pt x="293" y="986"/>
                  </a:lnTo>
                  <a:lnTo>
                    <a:pt x="292" y="986"/>
                  </a:lnTo>
                  <a:lnTo>
                    <a:pt x="292" y="989"/>
                  </a:lnTo>
                  <a:lnTo>
                    <a:pt x="290" y="986"/>
                  </a:lnTo>
                  <a:lnTo>
                    <a:pt x="290" y="989"/>
                  </a:lnTo>
                  <a:lnTo>
                    <a:pt x="288" y="989"/>
                  </a:lnTo>
                  <a:lnTo>
                    <a:pt x="288" y="990"/>
                  </a:lnTo>
                  <a:lnTo>
                    <a:pt x="287" y="989"/>
                  </a:lnTo>
                  <a:lnTo>
                    <a:pt x="287" y="988"/>
                  </a:lnTo>
                  <a:lnTo>
                    <a:pt x="286" y="986"/>
                  </a:lnTo>
                  <a:lnTo>
                    <a:pt x="286" y="985"/>
                  </a:lnTo>
                  <a:lnTo>
                    <a:pt x="285" y="984"/>
                  </a:lnTo>
                  <a:lnTo>
                    <a:pt x="284" y="984"/>
                  </a:lnTo>
                  <a:lnTo>
                    <a:pt x="284" y="986"/>
                  </a:lnTo>
                  <a:lnTo>
                    <a:pt x="286" y="988"/>
                  </a:lnTo>
                  <a:lnTo>
                    <a:pt x="280" y="988"/>
                  </a:lnTo>
                  <a:lnTo>
                    <a:pt x="278" y="986"/>
                  </a:lnTo>
                  <a:lnTo>
                    <a:pt x="272" y="980"/>
                  </a:lnTo>
                  <a:lnTo>
                    <a:pt x="271" y="980"/>
                  </a:lnTo>
                  <a:lnTo>
                    <a:pt x="271" y="982"/>
                  </a:lnTo>
                  <a:lnTo>
                    <a:pt x="273" y="983"/>
                  </a:lnTo>
                  <a:lnTo>
                    <a:pt x="275" y="985"/>
                  </a:lnTo>
                  <a:lnTo>
                    <a:pt x="275" y="988"/>
                  </a:lnTo>
                  <a:lnTo>
                    <a:pt x="274" y="988"/>
                  </a:lnTo>
                  <a:lnTo>
                    <a:pt x="274" y="989"/>
                  </a:lnTo>
                  <a:lnTo>
                    <a:pt x="279" y="994"/>
                  </a:lnTo>
                  <a:lnTo>
                    <a:pt x="279" y="995"/>
                  </a:lnTo>
                  <a:lnTo>
                    <a:pt x="278" y="996"/>
                  </a:lnTo>
                  <a:lnTo>
                    <a:pt x="275" y="996"/>
                  </a:lnTo>
                  <a:lnTo>
                    <a:pt x="275" y="995"/>
                  </a:lnTo>
                  <a:lnTo>
                    <a:pt x="274" y="992"/>
                  </a:lnTo>
                  <a:lnTo>
                    <a:pt x="274" y="991"/>
                  </a:lnTo>
                  <a:lnTo>
                    <a:pt x="272" y="991"/>
                  </a:lnTo>
                  <a:lnTo>
                    <a:pt x="268" y="988"/>
                  </a:lnTo>
                  <a:lnTo>
                    <a:pt x="267" y="988"/>
                  </a:lnTo>
                  <a:lnTo>
                    <a:pt x="269" y="990"/>
                  </a:lnTo>
                  <a:lnTo>
                    <a:pt x="269" y="991"/>
                  </a:lnTo>
                  <a:lnTo>
                    <a:pt x="271" y="991"/>
                  </a:lnTo>
                  <a:lnTo>
                    <a:pt x="271" y="994"/>
                  </a:lnTo>
                  <a:lnTo>
                    <a:pt x="269" y="995"/>
                  </a:lnTo>
                  <a:lnTo>
                    <a:pt x="269" y="997"/>
                  </a:lnTo>
                  <a:lnTo>
                    <a:pt x="271" y="999"/>
                  </a:lnTo>
                  <a:lnTo>
                    <a:pt x="271" y="1001"/>
                  </a:lnTo>
                  <a:lnTo>
                    <a:pt x="269" y="1001"/>
                  </a:lnTo>
                  <a:lnTo>
                    <a:pt x="268" y="999"/>
                  </a:lnTo>
                  <a:lnTo>
                    <a:pt x="268" y="998"/>
                  </a:lnTo>
                  <a:lnTo>
                    <a:pt x="267" y="997"/>
                  </a:lnTo>
                  <a:lnTo>
                    <a:pt x="266" y="997"/>
                  </a:lnTo>
                  <a:lnTo>
                    <a:pt x="265" y="995"/>
                  </a:lnTo>
                  <a:lnTo>
                    <a:pt x="263" y="995"/>
                  </a:lnTo>
                  <a:lnTo>
                    <a:pt x="263" y="997"/>
                  </a:lnTo>
                  <a:lnTo>
                    <a:pt x="265" y="998"/>
                  </a:lnTo>
                  <a:lnTo>
                    <a:pt x="267" y="999"/>
                  </a:lnTo>
                  <a:lnTo>
                    <a:pt x="265" y="1001"/>
                  </a:lnTo>
                  <a:lnTo>
                    <a:pt x="263" y="1002"/>
                  </a:lnTo>
                  <a:lnTo>
                    <a:pt x="262" y="1001"/>
                  </a:lnTo>
                  <a:lnTo>
                    <a:pt x="260" y="997"/>
                  </a:lnTo>
                  <a:lnTo>
                    <a:pt x="259" y="996"/>
                  </a:lnTo>
                  <a:lnTo>
                    <a:pt x="259" y="995"/>
                  </a:lnTo>
                  <a:lnTo>
                    <a:pt x="260" y="995"/>
                  </a:lnTo>
                  <a:lnTo>
                    <a:pt x="260" y="994"/>
                  </a:lnTo>
                  <a:lnTo>
                    <a:pt x="259" y="994"/>
                  </a:lnTo>
                  <a:lnTo>
                    <a:pt x="259" y="992"/>
                  </a:lnTo>
                  <a:lnTo>
                    <a:pt x="261" y="992"/>
                  </a:lnTo>
                  <a:lnTo>
                    <a:pt x="261" y="991"/>
                  </a:lnTo>
                  <a:lnTo>
                    <a:pt x="259" y="991"/>
                  </a:lnTo>
                  <a:lnTo>
                    <a:pt x="259" y="992"/>
                  </a:lnTo>
                  <a:lnTo>
                    <a:pt x="257" y="994"/>
                  </a:lnTo>
                  <a:lnTo>
                    <a:pt x="254" y="994"/>
                  </a:lnTo>
                  <a:lnTo>
                    <a:pt x="254" y="995"/>
                  </a:lnTo>
                  <a:lnTo>
                    <a:pt x="255" y="995"/>
                  </a:lnTo>
                  <a:lnTo>
                    <a:pt x="255" y="998"/>
                  </a:lnTo>
                  <a:lnTo>
                    <a:pt x="254" y="998"/>
                  </a:lnTo>
                  <a:lnTo>
                    <a:pt x="254" y="1001"/>
                  </a:lnTo>
                  <a:lnTo>
                    <a:pt x="247" y="1001"/>
                  </a:lnTo>
                  <a:lnTo>
                    <a:pt x="247" y="999"/>
                  </a:lnTo>
                  <a:lnTo>
                    <a:pt x="245" y="998"/>
                  </a:lnTo>
                  <a:lnTo>
                    <a:pt x="245" y="1001"/>
                  </a:lnTo>
                  <a:lnTo>
                    <a:pt x="240" y="1001"/>
                  </a:lnTo>
                  <a:lnTo>
                    <a:pt x="240" y="1003"/>
                  </a:lnTo>
                  <a:lnTo>
                    <a:pt x="238" y="1002"/>
                  </a:lnTo>
                  <a:lnTo>
                    <a:pt x="238" y="1003"/>
                  </a:lnTo>
                  <a:lnTo>
                    <a:pt x="240" y="1004"/>
                  </a:lnTo>
                  <a:lnTo>
                    <a:pt x="240" y="1007"/>
                  </a:lnTo>
                  <a:lnTo>
                    <a:pt x="236" y="1007"/>
                  </a:lnTo>
                  <a:lnTo>
                    <a:pt x="236" y="1005"/>
                  </a:lnTo>
                  <a:lnTo>
                    <a:pt x="234" y="1008"/>
                  </a:lnTo>
                  <a:lnTo>
                    <a:pt x="235" y="1008"/>
                  </a:lnTo>
                  <a:lnTo>
                    <a:pt x="235" y="1009"/>
                  </a:lnTo>
                  <a:lnTo>
                    <a:pt x="232" y="1009"/>
                  </a:lnTo>
                  <a:lnTo>
                    <a:pt x="231" y="1008"/>
                  </a:lnTo>
                  <a:lnTo>
                    <a:pt x="232" y="1008"/>
                  </a:lnTo>
                  <a:lnTo>
                    <a:pt x="232" y="1004"/>
                  </a:lnTo>
                  <a:lnTo>
                    <a:pt x="231" y="1004"/>
                  </a:lnTo>
                  <a:lnTo>
                    <a:pt x="231" y="1005"/>
                  </a:lnTo>
                  <a:lnTo>
                    <a:pt x="230" y="1009"/>
                  </a:lnTo>
                  <a:lnTo>
                    <a:pt x="230" y="1010"/>
                  </a:lnTo>
                  <a:lnTo>
                    <a:pt x="225" y="1010"/>
                  </a:lnTo>
                  <a:lnTo>
                    <a:pt x="225" y="1009"/>
                  </a:lnTo>
                  <a:lnTo>
                    <a:pt x="226" y="1008"/>
                  </a:lnTo>
                  <a:lnTo>
                    <a:pt x="226" y="1007"/>
                  </a:lnTo>
                  <a:lnTo>
                    <a:pt x="225" y="1005"/>
                  </a:lnTo>
                  <a:lnTo>
                    <a:pt x="224" y="1005"/>
                  </a:lnTo>
                  <a:lnTo>
                    <a:pt x="224" y="1009"/>
                  </a:lnTo>
                  <a:lnTo>
                    <a:pt x="223" y="1009"/>
                  </a:lnTo>
                  <a:lnTo>
                    <a:pt x="222" y="1010"/>
                  </a:lnTo>
                  <a:lnTo>
                    <a:pt x="218" y="1010"/>
                  </a:lnTo>
                  <a:lnTo>
                    <a:pt x="218" y="1014"/>
                  </a:lnTo>
                  <a:lnTo>
                    <a:pt x="217" y="1014"/>
                  </a:lnTo>
                  <a:lnTo>
                    <a:pt x="217" y="1011"/>
                  </a:lnTo>
                  <a:lnTo>
                    <a:pt x="216" y="1010"/>
                  </a:lnTo>
                  <a:lnTo>
                    <a:pt x="213" y="1009"/>
                  </a:lnTo>
                  <a:lnTo>
                    <a:pt x="212" y="1009"/>
                  </a:lnTo>
                  <a:lnTo>
                    <a:pt x="213" y="1010"/>
                  </a:lnTo>
                  <a:lnTo>
                    <a:pt x="214" y="1010"/>
                  </a:lnTo>
                  <a:lnTo>
                    <a:pt x="214" y="1013"/>
                  </a:lnTo>
                  <a:lnTo>
                    <a:pt x="213" y="1013"/>
                  </a:lnTo>
                  <a:lnTo>
                    <a:pt x="212" y="1014"/>
                  </a:lnTo>
                  <a:lnTo>
                    <a:pt x="212" y="1015"/>
                  </a:lnTo>
                  <a:lnTo>
                    <a:pt x="214" y="1014"/>
                  </a:lnTo>
                  <a:lnTo>
                    <a:pt x="214" y="1015"/>
                  </a:lnTo>
                  <a:lnTo>
                    <a:pt x="213" y="1015"/>
                  </a:lnTo>
                  <a:lnTo>
                    <a:pt x="214" y="1016"/>
                  </a:lnTo>
                  <a:lnTo>
                    <a:pt x="210" y="1021"/>
                  </a:lnTo>
                  <a:lnTo>
                    <a:pt x="210" y="1022"/>
                  </a:lnTo>
                  <a:lnTo>
                    <a:pt x="207" y="1022"/>
                  </a:lnTo>
                  <a:lnTo>
                    <a:pt x="207" y="1021"/>
                  </a:lnTo>
                  <a:lnTo>
                    <a:pt x="209" y="1019"/>
                  </a:lnTo>
                  <a:lnTo>
                    <a:pt x="209" y="1017"/>
                  </a:lnTo>
                  <a:lnTo>
                    <a:pt x="205" y="1021"/>
                  </a:lnTo>
                  <a:lnTo>
                    <a:pt x="205" y="1020"/>
                  </a:lnTo>
                  <a:lnTo>
                    <a:pt x="203" y="1022"/>
                  </a:lnTo>
                  <a:lnTo>
                    <a:pt x="203" y="1021"/>
                  </a:lnTo>
                  <a:lnTo>
                    <a:pt x="205" y="1019"/>
                  </a:lnTo>
                  <a:lnTo>
                    <a:pt x="205" y="1015"/>
                  </a:lnTo>
                  <a:lnTo>
                    <a:pt x="203" y="1015"/>
                  </a:lnTo>
                  <a:lnTo>
                    <a:pt x="203" y="1016"/>
                  </a:lnTo>
                  <a:lnTo>
                    <a:pt x="201" y="1016"/>
                  </a:lnTo>
                  <a:lnTo>
                    <a:pt x="201" y="1017"/>
                  </a:lnTo>
                  <a:lnTo>
                    <a:pt x="200" y="1019"/>
                  </a:lnTo>
                  <a:lnTo>
                    <a:pt x="198" y="1017"/>
                  </a:lnTo>
                  <a:lnTo>
                    <a:pt x="197" y="1017"/>
                  </a:lnTo>
                  <a:lnTo>
                    <a:pt x="197" y="1019"/>
                  </a:lnTo>
                  <a:lnTo>
                    <a:pt x="198" y="1020"/>
                  </a:lnTo>
                  <a:lnTo>
                    <a:pt x="195" y="1020"/>
                  </a:lnTo>
                  <a:lnTo>
                    <a:pt x="194" y="1019"/>
                  </a:lnTo>
                  <a:lnTo>
                    <a:pt x="192" y="1020"/>
                  </a:lnTo>
                  <a:lnTo>
                    <a:pt x="191" y="1021"/>
                  </a:lnTo>
                  <a:lnTo>
                    <a:pt x="189" y="1021"/>
                  </a:lnTo>
                  <a:lnTo>
                    <a:pt x="189" y="1020"/>
                  </a:lnTo>
                  <a:lnTo>
                    <a:pt x="191" y="1019"/>
                  </a:lnTo>
                  <a:lnTo>
                    <a:pt x="189" y="1019"/>
                  </a:lnTo>
                  <a:lnTo>
                    <a:pt x="188" y="1020"/>
                  </a:lnTo>
                  <a:lnTo>
                    <a:pt x="188" y="1021"/>
                  </a:lnTo>
                  <a:lnTo>
                    <a:pt x="187" y="1021"/>
                  </a:lnTo>
                  <a:lnTo>
                    <a:pt x="187" y="1022"/>
                  </a:lnTo>
                  <a:lnTo>
                    <a:pt x="185" y="1022"/>
                  </a:lnTo>
                  <a:lnTo>
                    <a:pt x="181" y="1026"/>
                  </a:lnTo>
                  <a:lnTo>
                    <a:pt x="180" y="1025"/>
                  </a:lnTo>
                  <a:lnTo>
                    <a:pt x="173" y="1026"/>
                  </a:lnTo>
                  <a:lnTo>
                    <a:pt x="173" y="1025"/>
                  </a:lnTo>
                  <a:lnTo>
                    <a:pt x="172" y="1025"/>
                  </a:lnTo>
                  <a:lnTo>
                    <a:pt x="172" y="1023"/>
                  </a:lnTo>
                  <a:lnTo>
                    <a:pt x="168" y="1025"/>
                  </a:lnTo>
                  <a:lnTo>
                    <a:pt x="167" y="1026"/>
                  </a:lnTo>
                  <a:lnTo>
                    <a:pt x="166" y="1026"/>
                  </a:lnTo>
                  <a:lnTo>
                    <a:pt x="166" y="1025"/>
                  </a:lnTo>
                  <a:lnTo>
                    <a:pt x="168" y="1021"/>
                  </a:lnTo>
                  <a:lnTo>
                    <a:pt x="168" y="1020"/>
                  </a:lnTo>
                  <a:lnTo>
                    <a:pt x="170" y="1020"/>
                  </a:lnTo>
                  <a:lnTo>
                    <a:pt x="170" y="1015"/>
                  </a:lnTo>
                  <a:lnTo>
                    <a:pt x="169" y="1016"/>
                  </a:lnTo>
                  <a:lnTo>
                    <a:pt x="168" y="1016"/>
                  </a:lnTo>
                  <a:lnTo>
                    <a:pt x="168" y="1019"/>
                  </a:lnTo>
                  <a:lnTo>
                    <a:pt x="167" y="1019"/>
                  </a:lnTo>
                  <a:lnTo>
                    <a:pt x="167" y="1020"/>
                  </a:lnTo>
                  <a:lnTo>
                    <a:pt x="166" y="1021"/>
                  </a:lnTo>
                  <a:lnTo>
                    <a:pt x="166" y="1023"/>
                  </a:lnTo>
                  <a:lnTo>
                    <a:pt x="164" y="1023"/>
                  </a:lnTo>
                  <a:lnTo>
                    <a:pt x="164" y="1025"/>
                  </a:lnTo>
                  <a:lnTo>
                    <a:pt x="163" y="1027"/>
                  </a:lnTo>
                  <a:lnTo>
                    <a:pt x="161" y="1028"/>
                  </a:lnTo>
                  <a:lnTo>
                    <a:pt x="157" y="1031"/>
                  </a:lnTo>
                  <a:lnTo>
                    <a:pt x="157" y="1034"/>
                  </a:lnTo>
                  <a:lnTo>
                    <a:pt x="158" y="1034"/>
                  </a:lnTo>
                  <a:lnTo>
                    <a:pt x="158" y="1035"/>
                  </a:lnTo>
                  <a:lnTo>
                    <a:pt x="150" y="1036"/>
                  </a:lnTo>
                  <a:lnTo>
                    <a:pt x="147" y="1036"/>
                  </a:lnTo>
                  <a:lnTo>
                    <a:pt x="145" y="1038"/>
                  </a:lnTo>
                  <a:lnTo>
                    <a:pt x="143" y="1038"/>
                  </a:lnTo>
                  <a:lnTo>
                    <a:pt x="143" y="1036"/>
                  </a:lnTo>
                  <a:lnTo>
                    <a:pt x="145" y="1034"/>
                  </a:lnTo>
                  <a:lnTo>
                    <a:pt x="147" y="1034"/>
                  </a:lnTo>
                  <a:lnTo>
                    <a:pt x="153" y="1032"/>
                  </a:lnTo>
                  <a:lnTo>
                    <a:pt x="155" y="1032"/>
                  </a:lnTo>
                  <a:lnTo>
                    <a:pt x="154" y="1029"/>
                  </a:lnTo>
                  <a:lnTo>
                    <a:pt x="157" y="1029"/>
                  </a:lnTo>
                  <a:lnTo>
                    <a:pt x="157" y="1028"/>
                  </a:lnTo>
                  <a:lnTo>
                    <a:pt x="160" y="1026"/>
                  </a:lnTo>
                  <a:lnTo>
                    <a:pt x="161" y="1023"/>
                  </a:lnTo>
                  <a:lnTo>
                    <a:pt x="161" y="1020"/>
                  </a:lnTo>
                  <a:lnTo>
                    <a:pt x="157" y="1026"/>
                  </a:lnTo>
                  <a:lnTo>
                    <a:pt x="157" y="1028"/>
                  </a:lnTo>
                  <a:lnTo>
                    <a:pt x="156" y="1028"/>
                  </a:lnTo>
                  <a:lnTo>
                    <a:pt x="156" y="1026"/>
                  </a:lnTo>
                  <a:lnTo>
                    <a:pt x="155" y="1026"/>
                  </a:lnTo>
                  <a:lnTo>
                    <a:pt x="155" y="1027"/>
                  </a:lnTo>
                  <a:lnTo>
                    <a:pt x="153" y="1027"/>
                  </a:lnTo>
                  <a:lnTo>
                    <a:pt x="153" y="1028"/>
                  </a:lnTo>
                  <a:lnTo>
                    <a:pt x="151" y="1028"/>
                  </a:lnTo>
                  <a:lnTo>
                    <a:pt x="151" y="1027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6" y="1022"/>
                  </a:lnTo>
                  <a:lnTo>
                    <a:pt x="156" y="1021"/>
                  </a:lnTo>
                  <a:lnTo>
                    <a:pt x="157" y="1019"/>
                  </a:lnTo>
                  <a:lnTo>
                    <a:pt x="158" y="1019"/>
                  </a:lnTo>
                  <a:lnTo>
                    <a:pt x="156" y="1017"/>
                  </a:lnTo>
                  <a:lnTo>
                    <a:pt x="151" y="1019"/>
                  </a:lnTo>
                  <a:lnTo>
                    <a:pt x="149" y="1019"/>
                  </a:lnTo>
                  <a:lnTo>
                    <a:pt x="148" y="1017"/>
                  </a:lnTo>
                  <a:lnTo>
                    <a:pt x="148" y="1016"/>
                  </a:lnTo>
                  <a:lnTo>
                    <a:pt x="147" y="1015"/>
                  </a:lnTo>
                  <a:lnTo>
                    <a:pt x="148" y="1014"/>
                  </a:lnTo>
                  <a:lnTo>
                    <a:pt x="149" y="1011"/>
                  </a:lnTo>
                  <a:lnTo>
                    <a:pt x="149" y="1010"/>
                  </a:lnTo>
                  <a:lnTo>
                    <a:pt x="148" y="1011"/>
                  </a:lnTo>
                  <a:lnTo>
                    <a:pt x="148" y="1013"/>
                  </a:lnTo>
                  <a:lnTo>
                    <a:pt x="147" y="1014"/>
                  </a:lnTo>
                  <a:lnTo>
                    <a:pt x="147" y="1013"/>
                  </a:lnTo>
                  <a:lnTo>
                    <a:pt x="145" y="1011"/>
                  </a:lnTo>
                  <a:lnTo>
                    <a:pt x="143" y="1010"/>
                  </a:lnTo>
                  <a:lnTo>
                    <a:pt x="143" y="1009"/>
                  </a:lnTo>
                  <a:lnTo>
                    <a:pt x="142" y="1009"/>
                  </a:lnTo>
                  <a:lnTo>
                    <a:pt x="143" y="1008"/>
                  </a:lnTo>
                  <a:lnTo>
                    <a:pt x="142" y="1007"/>
                  </a:lnTo>
                  <a:lnTo>
                    <a:pt x="144" y="1002"/>
                  </a:lnTo>
                  <a:lnTo>
                    <a:pt x="149" y="997"/>
                  </a:lnTo>
                  <a:lnTo>
                    <a:pt x="149" y="994"/>
                  </a:lnTo>
                  <a:lnTo>
                    <a:pt x="150" y="994"/>
                  </a:lnTo>
                  <a:lnTo>
                    <a:pt x="151" y="992"/>
                  </a:lnTo>
                  <a:lnTo>
                    <a:pt x="150" y="991"/>
                  </a:lnTo>
                  <a:lnTo>
                    <a:pt x="149" y="992"/>
                  </a:lnTo>
                  <a:lnTo>
                    <a:pt x="148" y="995"/>
                  </a:lnTo>
                  <a:lnTo>
                    <a:pt x="148" y="996"/>
                  </a:lnTo>
                  <a:lnTo>
                    <a:pt x="145" y="995"/>
                  </a:lnTo>
                  <a:lnTo>
                    <a:pt x="142" y="996"/>
                  </a:lnTo>
                  <a:lnTo>
                    <a:pt x="136" y="1002"/>
                  </a:lnTo>
                  <a:lnTo>
                    <a:pt x="131" y="1003"/>
                  </a:lnTo>
                  <a:lnTo>
                    <a:pt x="129" y="1004"/>
                  </a:lnTo>
                  <a:lnTo>
                    <a:pt x="127" y="1004"/>
                  </a:lnTo>
                  <a:lnTo>
                    <a:pt x="130" y="1002"/>
                  </a:lnTo>
                  <a:lnTo>
                    <a:pt x="129" y="1002"/>
                  </a:lnTo>
                  <a:lnTo>
                    <a:pt x="130" y="999"/>
                  </a:lnTo>
                  <a:lnTo>
                    <a:pt x="131" y="999"/>
                  </a:lnTo>
                  <a:lnTo>
                    <a:pt x="132" y="998"/>
                  </a:lnTo>
                  <a:lnTo>
                    <a:pt x="130" y="998"/>
                  </a:lnTo>
                  <a:lnTo>
                    <a:pt x="130" y="999"/>
                  </a:lnTo>
                  <a:lnTo>
                    <a:pt x="127" y="1001"/>
                  </a:lnTo>
                  <a:lnTo>
                    <a:pt x="124" y="1001"/>
                  </a:lnTo>
                  <a:lnTo>
                    <a:pt x="125" y="999"/>
                  </a:lnTo>
                  <a:lnTo>
                    <a:pt x="125" y="998"/>
                  </a:lnTo>
                  <a:lnTo>
                    <a:pt x="126" y="997"/>
                  </a:lnTo>
                  <a:lnTo>
                    <a:pt x="126" y="996"/>
                  </a:lnTo>
                  <a:lnTo>
                    <a:pt x="129" y="994"/>
                  </a:lnTo>
                  <a:lnTo>
                    <a:pt x="130" y="991"/>
                  </a:lnTo>
                  <a:lnTo>
                    <a:pt x="132" y="989"/>
                  </a:lnTo>
                  <a:lnTo>
                    <a:pt x="131" y="988"/>
                  </a:lnTo>
                  <a:lnTo>
                    <a:pt x="130" y="990"/>
                  </a:lnTo>
                  <a:lnTo>
                    <a:pt x="125" y="990"/>
                  </a:lnTo>
                  <a:lnTo>
                    <a:pt x="125" y="988"/>
                  </a:lnTo>
                  <a:lnTo>
                    <a:pt x="119" y="990"/>
                  </a:lnTo>
                  <a:lnTo>
                    <a:pt x="118" y="990"/>
                  </a:lnTo>
                  <a:lnTo>
                    <a:pt x="113" y="985"/>
                  </a:lnTo>
                  <a:lnTo>
                    <a:pt x="110" y="985"/>
                  </a:lnTo>
                  <a:lnTo>
                    <a:pt x="110" y="983"/>
                  </a:lnTo>
                  <a:lnTo>
                    <a:pt x="108" y="984"/>
                  </a:lnTo>
                  <a:lnTo>
                    <a:pt x="108" y="985"/>
                  </a:lnTo>
                  <a:lnTo>
                    <a:pt x="107" y="985"/>
                  </a:lnTo>
                  <a:lnTo>
                    <a:pt x="106" y="983"/>
                  </a:lnTo>
                  <a:lnTo>
                    <a:pt x="106" y="982"/>
                  </a:lnTo>
                  <a:lnTo>
                    <a:pt x="105" y="982"/>
                  </a:lnTo>
                  <a:lnTo>
                    <a:pt x="105" y="980"/>
                  </a:lnTo>
                  <a:lnTo>
                    <a:pt x="102" y="980"/>
                  </a:lnTo>
                  <a:lnTo>
                    <a:pt x="102" y="977"/>
                  </a:lnTo>
                  <a:lnTo>
                    <a:pt x="99" y="977"/>
                  </a:lnTo>
                  <a:lnTo>
                    <a:pt x="99" y="979"/>
                  </a:lnTo>
                  <a:lnTo>
                    <a:pt x="100" y="982"/>
                  </a:lnTo>
                  <a:lnTo>
                    <a:pt x="98" y="980"/>
                  </a:lnTo>
                  <a:lnTo>
                    <a:pt x="96" y="980"/>
                  </a:lnTo>
                  <a:lnTo>
                    <a:pt x="96" y="973"/>
                  </a:lnTo>
                  <a:lnTo>
                    <a:pt x="98" y="972"/>
                  </a:lnTo>
                  <a:lnTo>
                    <a:pt x="99" y="972"/>
                  </a:lnTo>
                  <a:lnTo>
                    <a:pt x="98" y="971"/>
                  </a:lnTo>
                  <a:lnTo>
                    <a:pt x="98" y="970"/>
                  </a:lnTo>
                  <a:lnTo>
                    <a:pt x="99" y="968"/>
                  </a:lnTo>
                  <a:lnTo>
                    <a:pt x="95" y="971"/>
                  </a:lnTo>
                  <a:lnTo>
                    <a:pt x="95" y="972"/>
                  </a:lnTo>
                  <a:lnTo>
                    <a:pt x="94" y="972"/>
                  </a:lnTo>
                  <a:lnTo>
                    <a:pt x="92" y="973"/>
                  </a:lnTo>
                  <a:lnTo>
                    <a:pt x="91" y="973"/>
                  </a:lnTo>
                  <a:lnTo>
                    <a:pt x="91" y="974"/>
                  </a:lnTo>
                  <a:lnTo>
                    <a:pt x="92" y="976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89" y="980"/>
                  </a:lnTo>
                  <a:lnTo>
                    <a:pt x="87" y="980"/>
                  </a:lnTo>
                  <a:lnTo>
                    <a:pt x="88" y="979"/>
                  </a:lnTo>
                  <a:lnTo>
                    <a:pt x="87" y="977"/>
                  </a:lnTo>
                  <a:lnTo>
                    <a:pt x="85" y="973"/>
                  </a:lnTo>
                  <a:lnTo>
                    <a:pt x="81" y="973"/>
                  </a:lnTo>
                  <a:lnTo>
                    <a:pt x="81" y="970"/>
                  </a:lnTo>
                  <a:lnTo>
                    <a:pt x="82" y="971"/>
                  </a:lnTo>
                  <a:lnTo>
                    <a:pt x="82" y="970"/>
                  </a:lnTo>
                  <a:lnTo>
                    <a:pt x="80" y="967"/>
                  </a:lnTo>
                  <a:lnTo>
                    <a:pt x="79" y="967"/>
                  </a:lnTo>
                  <a:lnTo>
                    <a:pt x="79" y="965"/>
                  </a:lnTo>
                  <a:lnTo>
                    <a:pt x="77" y="964"/>
                  </a:lnTo>
                  <a:lnTo>
                    <a:pt x="77" y="962"/>
                  </a:lnTo>
                  <a:lnTo>
                    <a:pt x="81" y="964"/>
                  </a:lnTo>
                  <a:lnTo>
                    <a:pt x="82" y="962"/>
                  </a:lnTo>
                  <a:lnTo>
                    <a:pt x="81" y="962"/>
                  </a:lnTo>
                  <a:lnTo>
                    <a:pt x="81" y="960"/>
                  </a:lnTo>
                  <a:lnTo>
                    <a:pt x="82" y="960"/>
                  </a:lnTo>
                  <a:lnTo>
                    <a:pt x="82" y="959"/>
                  </a:lnTo>
                  <a:lnTo>
                    <a:pt x="80" y="959"/>
                  </a:lnTo>
                  <a:lnTo>
                    <a:pt x="80" y="956"/>
                  </a:lnTo>
                  <a:lnTo>
                    <a:pt x="81" y="956"/>
                  </a:lnTo>
                  <a:lnTo>
                    <a:pt x="80" y="955"/>
                  </a:lnTo>
                  <a:lnTo>
                    <a:pt x="79" y="955"/>
                  </a:lnTo>
                  <a:lnTo>
                    <a:pt x="79" y="952"/>
                  </a:lnTo>
                  <a:lnTo>
                    <a:pt x="77" y="953"/>
                  </a:lnTo>
                  <a:lnTo>
                    <a:pt x="77" y="952"/>
                  </a:lnTo>
                  <a:lnTo>
                    <a:pt x="76" y="951"/>
                  </a:lnTo>
                  <a:lnTo>
                    <a:pt x="77" y="949"/>
                  </a:lnTo>
                  <a:lnTo>
                    <a:pt x="76" y="948"/>
                  </a:lnTo>
                  <a:lnTo>
                    <a:pt x="80" y="948"/>
                  </a:lnTo>
                  <a:lnTo>
                    <a:pt x="81" y="947"/>
                  </a:lnTo>
                  <a:lnTo>
                    <a:pt x="79" y="947"/>
                  </a:lnTo>
                  <a:lnTo>
                    <a:pt x="79" y="946"/>
                  </a:lnTo>
                  <a:lnTo>
                    <a:pt x="77" y="945"/>
                  </a:lnTo>
                  <a:lnTo>
                    <a:pt x="79" y="945"/>
                  </a:lnTo>
                  <a:lnTo>
                    <a:pt x="79" y="943"/>
                  </a:lnTo>
                  <a:lnTo>
                    <a:pt x="80" y="943"/>
                  </a:lnTo>
                  <a:lnTo>
                    <a:pt x="80" y="945"/>
                  </a:lnTo>
                  <a:lnTo>
                    <a:pt x="81" y="945"/>
                  </a:lnTo>
                  <a:lnTo>
                    <a:pt x="81" y="942"/>
                  </a:lnTo>
                  <a:lnTo>
                    <a:pt x="80" y="942"/>
                  </a:lnTo>
                  <a:lnTo>
                    <a:pt x="80" y="941"/>
                  </a:lnTo>
                  <a:lnTo>
                    <a:pt x="79" y="941"/>
                  </a:lnTo>
                  <a:lnTo>
                    <a:pt x="79" y="940"/>
                  </a:lnTo>
                  <a:lnTo>
                    <a:pt x="77" y="936"/>
                  </a:lnTo>
                  <a:lnTo>
                    <a:pt x="76" y="935"/>
                  </a:lnTo>
                  <a:lnTo>
                    <a:pt x="77" y="934"/>
                  </a:lnTo>
                  <a:lnTo>
                    <a:pt x="75" y="931"/>
                  </a:lnTo>
                  <a:lnTo>
                    <a:pt x="76" y="931"/>
                  </a:lnTo>
                  <a:lnTo>
                    <a:pt x="79" y="933"/>
                  </a:lnTo>
                  <a:lnTo>
                    <a:pt x="80" y="933"/>
                  </a:lnTo>
                  <a:lnTo>
                    <a:pt x="80" y="931"/>
                  </a:lnTo>
                  <a:lnTo>
                    <a:pt x="79" y="931"/>
                  </a:lnTo>
                  <a:lnTo>
                    <a:pt x="80" y="930"/>
                  </a:lnTo>
                  <a:lnTo>
                    <a:pt x="82" y="931"/>
                  </a:lnTo>
                  <a:lnTo>
                    <a:pt x="83" y="931"/>
                  </a:lnTo>
                  <a:lnTo>
                    <a:pt x="82" y="930"/>
                  </a:lnTo>
                  <a:lnTo>
                    <a:pt x="82" y="921"/>
                  </a:lnTo>
                  <a:lnTo>
                    <a:pt x="85" y="921"/>
                  </a:lnTo>
                  <a:lnTo>
                    <a:pt x="85" y="919"/>
                  </a:lnTo>
                  <a:lnTo>
                    <a:pt x="83" y="919"/>
                  </a:lnTo>
                  <a:lnTo>
                    <a:pt x="85" y="918"/>
                  </a:lnTo>
                  <a:lnTo>
                    <a:pt x="87" y="918"/>
                  </a:lnTo>
                  <a:lnTo>
                    <a:pt x="86" y="916"/>
                  </a:lnTo>
                  <a:lnTo>
                    <a:pt x="85" y="916"/>
                  </a:lnTo>
                  <a:lnTo>
                    <a:pt x="83" y="915"/>
                  </a:lnTo>
                  <a:lnTo>
                    <a:pt x="83" y="913"/>
                  </a:lnTo>
                  <a:lnTo>
                    <a:pt x="85" y="913"/>
                  </a:lnTo>
                  <a:lnTo>
                    <a:pt x="85" y="911"/>
                  </a:lnTo>
                  <a:lnTo>
                    <a:pt x="86" y="911"/>
                  </a:lnTo>
                  <a:lnTo>
                    <a:pt x="86" y="905"/>
                  </a:lnTo>
                  <a:lnTo>
                    <a:pt x="85" y="903"/>
                  </a:lnTo>
                  <a:lnTo>
                    <a:pt x="85" y="902"/>
                  </a:lnTo>
                  <a:lnTo>
                    <a:pt x="82" y="902"/>
                  </a:lnTo>
                  <a:lnTo>
                    <a:pt x="82" y="900"/>
                  </a:lnTo>
                  <a:lnTo>
                    <a:pt x="86" y="900"/>
                  </a:lnTo>
                  <a:lnTo>
                    <a:pt x="87" y="899"/>
                  </a:lnTo>
                  <a:lnTo>
                    <a:pt x="87" y="898"/>
                  </a:lnTo>
                  <a:lnTo>
                    <a:pt x="85" y="896"/>
                  </a:lnTo>
                  <a:lnTo>
                    <a:pt x="81" y="894"/>
                  </a:lnTo>
                  <a:lnTo>
                    <a:pt x="81" y="893"/>
                  </a:lnTo>
                  <a:lnTo>
                    <a:pt x="87" y="894"/>
                  </a:lnTo>
                  <a:lnTo>
                    <a:pt x="88" y="893"/>
                  </a:lnTo>
                  <a:lnTo>
                    <a:pt x="87" y="891"/>
                  </a:lnTo>
                  <a:lnTo>
                    <a:pt x="85" y="891"/>
                  </a:lnTo>
                  <a:lnTo>
                    <a:pt x="82" y="888"/>
                  </a:lnTo>
                  <a:lnTo>
                    <a:pt x="82" y="886"/>
                  </a:lnTo>
                  <a:lnTo>
                    <a:pt x="85" y="886"/>
                  </a:lnTo>
                  <a:lnTo>
                    <a:pt x="92" y="890"/>
                  </a:lnTo>
                  <a:lnTo>
                    <a:pt x="93" y="891"/>
                  </a:lnTo>
                  <a:lnTo>
                    <a:pt x="93" y="890"/>
                  </a:lnTo>
                  <a:lnTo>
                    <a:pt x="91" y="887"/>
                  </a:lnTo>
                  <a:lnTo>
                    <a:pt x="89" y="885"/>
                  </a:lnTo>
                  <a:lnTo>
                    <a:pt x="88" y="881"/>
                  </a:lnTo>
                  <a:lnTo>
                    <a:pt x="87" y="880"/>
                  </a:lnTo>
                  <a:lnTo>
                    <a:pt x="86" y="880"/>
                  </a:lnTo>
                  <a:lnTo>
                    <a:pt x="86" y="876"/>
                  </a:lnTo>
                  <a:lnTo>
                    <a:pt x="85" y="874"/>
                  </a:lnTo>
                  <a:lnTo>
                    <a:pt x="86" y="874"/>
                  </a:lnTo>
                  <a:lnTo>
                    <a:pt x="87" y="875"/>
                  </a:lnTo>
                  <a:lnTo>
                    <a:pt x="88" y="875"/>
                  </a:lnTo>
                  <a:lnTo>
                    <a:pt x="87" y="873"/>
                  </a:lnTo>
                  <a:lnTo>
                    <a:pt x="83" y="872"/>
                  </a:lnTo>
                  <a:lnTo>
                    <a:pt x="82" y="869"/>
                  </a:lnTo>
                  <a:lnTo>
                    <a:pt x="83" y="868"/>
                  </a:lnTo>
                  <a:lnTo>
                    <a:pt x="83" y="865"/>
                  </a:lnTo>
                  <a:lnTo>
                    <a:pt x="82" y="863"/>
                  </a:lnTo>
                  <a:lnTo>
                    <a:pt x="82" y="862"/>
                  </a:lnTo>
                  <a:lnTo>
                    <a:pt x="81" y="860"/>
                  </a:lnTo>
                  <a:lnTo>
                    <a:pt x="80" y="859"/>
                  </a:lnTo>
                  <a:lnTo>
                    <a:pt x="80" y="856"/>
                  </a:lnTo>
                  <a:lnTo>
                    <a:pt x="81" y="856"/>
                  </a:lnTo>
                  <a:lnTo>
                    <a:pt x="80" y="855"/>
                  </a:lnTo>
                  <a:lnTo>
                    <a:pt x="80" y="854"/>
                  </a:lnTo>
                  <a:lnTo>
                    <a:pt x="79" y="854"/>
                  </a:lnTo>
                  <a:lnTo>
                    <a:pt x="79" y="853"/>
                  </a:lnTo>
                  <a:lnTo>
                    <a:pt x="76" y="854"/>
                  </a:lnTo>
                  <a:lnTo>
                    <a:pt x="76" y="853"/>
                  </a:lnTo>
                  <a:lnTo>
                    <a:pt x="75" y="853"/>
                  </a:lnTo>
                  <a:lnTo>
                    <a:pt x="75" y="849"/>
                  </a:lnTo>
                  <a:lnTo>
                    <a:pt x="73" y="849"/>
                  </a:lnTo>
                  <a:lnTo>
                    <a:pt x="75" y="843"/>
                  </a:lnTo>
                  <a:lnTo>
                    <a:pt x="75" y="836"/>
                  </a:lnTo>
                  <a:lnTo>
                    <a:pt x="76" y="838"/>
                  </a:lnTo>
                  <a:lnTo>
                    <a:pt x="76" y="835"/>
                  </a:lnTo>
                  <a:lnTo>
                    <a:pt x="77" y="833"/>
                  </a:lnTo>
                  <a:lnTo>
                    <a:pt x="76" y="833"/>
                  </a:lnTo>
                  <a:lnTo>
                    <a:pt x="79" y="831"/>
                  </a:lnTo>
                  <a:lnTo>
                    <a:pt x="79" y="830"/>
                  </a:lnTo>
                  <a:lnTo>
                    <a:pt x="80" y="829"/>
                  </a:lnTo>
                  <a:lnTo>
                    <a:pt x="77" y="826"/>
                  </a:lnTo>
                  <a:lnTo>
                    <a:pt x="79" y="824"/>
                  </a:lnTo>
                  <a:lnTo>
                    <a:pt x="77" y="824"/>
                  </a:lnTo>
                  <a:lnTo>
                    <a:pt x="77" y="826"/>
                  </a:lnTo>
                  <a:lnTo>
                    <a:pt x="76" y="826"/>
                  </a:lnTo>
                  <a:lnTo>
                    <a:pt x="76" y="823"/>
                  </a:lnTo>
                  <a:lnTo>
                    <a:pt x="77" y="822"/>
                  </a:lnTo>
                  <a:lnTo>
                    <a:pt x="77" y="816"/>
                  </a:lnTo>
                  <a:lnTo>
                    <a:pt x="75" y="817"/>
                  </a:lnTo>
                  <a:lnTo>
                    <a:pt x="74" y="816"/>
                  </a:lnTo>
                  <a:lnTo>
                    <a:pt x="74" y="813"/>
                  </a:lnTo>
                  <a:lnTo>
                    <a:pt x="75" y="812"/>
                  </a:lnTo>
                  <a:lnTo>
                    <a:pt x="74" y="811"/>
                  </a:lnTo>
                  <a:lnTo>
                    <a:pt x="71" y="816"/>
                  </a:lnTo>
                  <a:lnTo>
                    <a:pt x="71" y="812"/>
                  </a:lnTo>
                  <a:lnTo>
                    <a:pt x="70" y="812"/>
                  </a:lnTo>
                  <a:lnTo>
                    <a:pt x="71" y="811"/>
                  </a:lnTo>
                  <a:lnTo>
                    <a:pt x="71" y="810"/>
                  </a:lnTo>
                  <a:lnTo>
                    <a:pt x="70" y="810"/>
                  </a:lnTo>
                  <a:lnTo>
                    <a:pt x="69" y="811"/>
                  </a:lnTo>
                  <a:lnTo>
                    <a:pt x="68" y="810"/>
                  </a:lnTo>
                  <a:lnTo>
                    <a:pt x="69" y="807"/>
                  </a:lnTo>
                  <a:lnTo>
                    <a:pt x="69" y="806"/>
                  </a:lnTo>
                  <a:lnTo>
                    <a:pt x="68" y="806"/>
                  </a:lnTo>
                  <a:lnTo>
                    <a:pt x="68" y="801"/>
                  </a:lnTo>
                  <a:lnTo>
                    <a:pt x="69" y="800"/>
                  </a:lnTo>
                  <a:lnTo>
                    <a:pt x="69" y="799"/>
                  </a:lnTo>
                  <a:lnTo>
                    <a:pt x="68" y="798"/>
                  </a:lnTo>
                  <a:lnTo>
                    <a:pt x="71" y="794"/>
                  </a:lnTo>
                  <a:lnTo>
                    <a:pt x="71" y="793"/>
                  </a:lnTo>
                  <a:lnTo>
                    <a:pt x="68" y="793"/>
                  </a:lnTo>
                  <a:lnTo>
                    <a:pt x="68" y="790"/>
                  </a:lnTo>
                  <a:lnTo>
                    <a:pt x="67" y="792"/>
                  </a:lnTo>
                  <a:lnTo>
                    <a:pt x="66" y="794"/>
                  </a:lnTo>
                  <a:lnTo>
                    <a:pt x="66" y="792"/>
                  </a:lnTo>
                  <a:lnTo>
                    <a:pt x="67" y="788"/>
                  </a:lnTo>
                  <a:lnTo>
                    <a:pt x="67" y="786"/>
                  </a:lnTo>
                  <a:lnTo>
                    <a:pt x="70" y="782"/>
                  </a:lnTo>
                  <a:lnTo>
                    <a:pt x="70" y="781"/>
                  </a:lnTo>
                  <a:lnTo>
                    <a:pt x="69" y="781"/>
                  </a:lnTo>
                  <a:lnTo>
                    <a:pt x="68" y="780"/>
                  </a:lnTo>
                  <a:lnTo>
                    <a:pt x="68" y="776"/>
                  </a:lnTo>
                  <a:lnTo>
                    <a:pt x="69" y="775"/>
                  </a:lnTo>
                  <a:lnTo>
                    <a:pt x="70" y="776"/>
                  </a:lnTo>
                  <a:lnTo>
                    <a:pt x="71" y="776"/>
                  </a:lnTo>
                  <a:lnTo>
                    <a:pt x="71" y="774"/>
                  </a:lnTo>
                  <a:lnTo>
                    <a:pt x="73" y="771"/>
                  </a:lnTo>
                  <a:lnTo>
                    <a:pt x="73" y="768"/>
                  </a:lnTo>
                  <a:lnTo>
                    <a:pt x="74" y="768"/>
                  </a:lnTo>
                  <a:lnTo>
                    <a:pt x="77" y="770"/>
                  </a:lnTo>
                  <a:lnTo>
                    <a:pt x="77" y="769"/>
                  </a:lnTo>
                  <a:lnTo>
                    <a:pt x="79" y="769"/>
                  </a:lnTo>
                  <a:lnTo>
                    <a:pt x="79" y="768"/>
                  </a:lnTo>
                  <a:lnTo>
                    <a:pt x="80" y="768"/>
                  </a:lnTo>
                  <a:lnTo>
                    <a:pt x="80" y="764"/>
                  </a:lnTo>
                  <a:lnTo>
                    <a:pt x="81" y="762"/>
                  </a:lnTo>
                  <a:lnTo>
                    <a:pt x="82" y="761"/>
                  </a:lnTo>
                  <a:lnTo>
                    <a:pt x="82" y="753"/>
                  </a:lnTo>
                  <a:lnTo>
                    <a:pt x="81" y="753"/>
                  </a:lnTo>
                  <a:lnTo>
                    <a:pt x="81" y="752"/>
                  </a:lnTo>
                  <a:lnTo>
                    <a:pt x="83" y="752"/>
                  </a:lnTo>
                  <a:lnTo>
                    <a:pt x="83" y="750"/>
                  </a:lnTo>
                  <a:lnTo>
                    <a:pt x="85" y="750"/>
                  </a:lnTo>
                  <a:lnTo>
                    <a:pt x="88" y="753"/>
                  </a:lnTo>
                  <a:lnTo>
                    <a:pt x="89" y="753"/>
                  </a:lnTo>
                  <a:lnTo>
                    <a:pt x="91" y="755"/>
                  </a:lnTo>
                  <a:lnTo>
                    <a:pt x="92" y="753"/>
                  </a:lnTo>
                  <a:lnTo>
                    <a:pt x="91" y="751"/>
                  </a:lnTo>
                  <a:lnTo>
                    <a:pt x="87" y="749"/>
                  </a:lnTo>
                  <a:lnTo>
                    <a:pt x="87" y="747"/>
                  </a:lnTo>
                  <a:lnTo>
                    <a:pt x="86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4"/>
                  </a:lnTo>
                  <a:lnTo>
                    <a:pt x="85" y="740"/>
                  </a:lnTo>
                  <a:lnTo>
                    <a:pt x="86" y="740"/>
                  </a:lnTo>
                  <a:lnTo>
                    <a:pt x="86" y="739"/>
                  </a:lnTo>
                  <a:lnTo>
                    <a:pt x="85" y="739"/>
                  </a:lnTo>
                  <a:lnTo>
                    <a:pt x="85" y="738"/>
                  </a:lnTo>
                  <a:lnTo>
                    <a:pt x="83" y="737"/>
                  </a:lnTo>
                  <a:lnTo>
                    <a:pt x="86" y="734"/>
                  </a:lnTo>
                  <a:lnTo>
                    <a:pt x="87" y="734"/>
                  </a:lnTo>
                  <a:lnTo>
                    <a:pt x="91" y="738"/>
                  </a:lnTo>
                  <a:lnTo>
                    <a:pt x="91" y="736"/>
                  </a:lnTo>
                  <a:lnTo>
                    <a:pt x="92" y="737"/>
                  </a:lnTo>
                  <a:lnTo>
                    <a:pt x="93" y="737"/>
                  </a:lnTo>
                  <a:lnTo>
                    <a:pt x="94" y="738"/>
                  </a:lnTo>
                  <a:lnTo>
                    <a:pt x="95" y="737"/>
                  </a:lnTo>
                  <a:lnTo>
                    <a:pt x="94" y="737"/>
                  </a:lnTo>
                  <a:lnTo>
                    <a:pt x="93" y="736"/>
                  </a:lnTo>
                  <a:lnTo>
                    <a:pt x="95" y="733"/>
                  </a:lnTo>
                  <a:lnTo>
                    <a:pt x="96" y="734"/>
                  </a:lnTo>
                  <a:lnTo>
                    <a:pt x="98" y="733"/>
                  </a:lnTo>
                  <a:lnTo>
                    <a:pt x="100" y="732"/>
                  </a:lnTo>
                  <a:lnTo>
                    <a:pt x="101" y="732"/>
                  </a:lnTo>
                  <a:lnTo>
                    <a:pt x="100" y="733"/>
                  </a:lnTo>
                  <a:lnTo>
                    <a:pt x="100" y="739"/>
                  </a:lnTo>
                  <a:lnTo>
                    <a:pt x="101" y="740"/>
                  </a:lnTo>
                  <a:lnTo>
                    <a:pt x="105" y="743"/>
                  </a:lnTo>
                  <a:lnTo>
                    <a:pt x="104" y="740"/>
                  </a:lnTo>
                  <a:lnTo>
                    <a:pt x="104" y="739"/>
                  </a:lnTo>
                  <a:lnTo>
                    <a:pt x="105" y="738"/>
                  </a:lnTo>
                  <a:lnTo>
                    <a:pt x="105" y="737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7" y="733"/>
                  </a:lnTo>
                  <a:lnTo>
                    <a:pt x="107" y="734"/>
                  </a:lnTo>
                  <a:lnTo>
                    <a:pt x="108" y="736"/>
                  </a:lnTo>
                  <a:lnTo>
                    <a:pt x="110" y="734"/>
                  </a:lnTo>
                  <a:lnTo>
                    <a:pt x="113" y="734"/>
                  </a:lnTo>
                  <a:lnTo>
                    <a:pt x="116" y="731"/>
                  </a:lnTo>
                  <a:lnTo>
                    <a:pt x="117" y="730"/>
                  </a:lnTo>
                  <a:lnTo>
                    <a:pt x="117" y="728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20" y="727"/>
                  </a:lnTo>
                  <a:lnTo>
                    <a:pt x="120" y="724"/>
                  </a:lnTo>
                  <a:lnTo>
                    <a:pt x="118" y="721"/>
                  </a:lnTo>
                  <a:lnTo>
                    <a:pt x="116" y="718"/>
                  </a:lnTo>
                  <a:lnTo>
                    <a:pt x="114" y="718"/>
                  </a:lnTo>
                  <a:lnTo>
                    <a:pt x="114" y="716"/>
                  </a:lnTo>
                  <a:lnTo>
                    <a:pt x="113" y="715"/>
                  </a:lnTo>
                  <a:lnTo>
                    <a:pt x="113" y="713"/>
                  </a:lnTo>
                  <a:lnTo>
                    <a:pt x="114" y="712"/>
                  </a:lnTo>
                  <a:lnTo>
                    <a:pt x="116" y="712"/>
                  </a:lnTo>
                  <a:lnTo>
                    <a:pt x="117" y="714"/>
                  </a:lnTo>
                  <a:lnTo>
                    <a:pt x="119" y="716"/>
                  </a:lnTo>
                  <a:lnTo>
                    <a:pt x="120" y="716"/>
                  </a:lnTo>
                  <a:lnTo>
                    <a:pt x="122" y="718"/>
                  </a:lnTo>
                  <a:lnTo>
                    <a:pt x="119" y="713"/>
                  </a:lnTo>
                  <a:lnTo>
                    <a:pt x="117" y="710"/>
                  </a:lnTo>
                  <a:lnTo>
                    <a:pt x="117" y="707"/>
                  </a:lnTo>
                  <a:lnTo>
                    <a:pt x="119" y="707"/>
                  </a:lnTo>
                  <a:lnTo>
                    <a:pt x="119" y="710"/>
                  </a:lnTo>
                  <a:lnTo>
                    <a:pt x="122" y="710"/>
                  </a:lnTo>
                  <a:lnTo>
                    <a:pt x="122" y="714"/>
                  </a:lnTo>
                  <a:lnTo>
                    <a:pt x="124" y="712"/>
                  </a:lnTo>
                  <a:lnTo>
                    <a:pt x="123" y="710"/>
                  </a:lnTo>
                  <a:lnTo>
                    <a:pt x="124" y="709"/>
                  </a:lnTo>
                  <a:lnTo>
                    <a:pt x="124" y="708"/>
                  </a:lnTo>
                  <a:lnTo>
                    <a:pt x="125" y="704"/>
                  </a:lnTo>
                  <a:lnTo>
                    <a:pt x="125" y="703"/>
                  </a:lnTo>
                  <a:lnTo>
                    <a:pt x="126" y="702"/>
                  </a:lnTo>
                  <a:lnTo>
                    <a:pt x="126" y="701"/>
                  </a:lnTo>
                  <a:lnTo>
                    <a:pt x="129" y="702"/>
                  </a:lnTo>
                  <a:lnTo>
                    <a:pt x="127" y="701"/>
                  </a:lnTo>
                  <a:lnTo>
                    <a:pt x="126" y="697"/>
                  </a:lnTo>
                  <a:lnTo>
                    <a:pt x="126" y="696"/>
                  </a:lnTo>
                  <a:lnTo>
                    <a:pt x="127" y="696"/>
                  </a:lnTo>
                  <a:lnTo>
                    <a:pt x="127" y="695"/>
                  </a:lnTo>
                  <a:lnTo>
                    <a:pt x="130" y="695"/>
                  </a:lnTo>
                  <a:lnTo>
                    <a:pt x="130" y="690"/>
                  </a:lnTo>
                  <a:lnTo>
                    <a:pt x="131" y="690"/>
                  </a:lnTo>
                  <a:lnTo>
                    <a:pt x="131" y="691"/>
                  </a:lnTo>
                  <a:lnTo>
                    <a:pt x="132" y="691"/>
                  </a:lnTo>
                  <a:lnTo>
                    <a:pt x="132" y="690"/>
                  </a:lnTo>
                  <a:lnTo>
                    <a:pt x="133" y="690"/>
                  </a:lnTo>
                  <a:lnTo>
                    <a:pt x="135" y="691"/>
                  </a:lnTo>
                  <a:lnTo>
                    <a:pt x="135" y="695"/>
                  </a:lnTo>
                  <a:lnTo>
                    <a:pt x="136" y="697"/>
                  </a:lnTo>
                  <a:lnTo>
                    <a:pt x="138" y="697"/>
                  </a:lnTo>
                  <a:lnTo>
                    <a:pt x="138" y="696"/>
                  </a:lnTo>
                  <a:lnTo>
                    <a:pt x="139" y="696"/>
                  </a:lnTo>
                  <a:lnTo>
                    <a:pt x="141" y="695"/>
                  </a:lnTo>
                  <a:lnTo>
                    <a:pt x="141" y="693"/>
                  </a:lnTo>
                  <a:lnTo>
                    <a:pt x="142" y="691"/>
                  </a:lnTo>
                  <a:lnTo>
                    <a:pt x="143" y="691"/>
                  </a:lnTo>
                  <a:lnTo>
                    <a:pt x="143" y="689"/>
                  </a:lnTo>
                  <a:lnTo>
                    <a:pt x="141" y="688"/>
                  </a:lnTo>
                  <a:lnTo>
                    <a:pt x="143" y="688"/>
                  </a:lnTo>
                  <a:lnTo>
                    <a:pt x="142" y="687"/>
                  </a:lnTo>
                  <a:lnTo>
                    <a:pt x="142" y="685"/>
                  </a:lnTo>
                  <a:lnTo>
                    <a:pt x="143" y="687"/>
                  </a:lnTo>
                  <a:lnTo>
                    <a:pt x="144" y="687"/>
                  </a:lnTo>
                  <a:lnTo>
                    <a:pt x="144" y="684"/>
                  </a:lnTo>
                  <a:lnTo>
                    <a:pt x="143" y="683"/>
                  </a:lnTo>
                  <a:lnTo>
                    <a:pt x="143" y="682"/>
                  </a:lnTo>
                  <a:lnTo>
                    <a:pt x="144" y="681"/>
                  </a:lnTo>
                  <a:lnTo>
                    <a:pt x="145" y="681"/>
                  </a:lnTo>
                  <a:lnTo>
                    <a:pt x="145" y="682"/>
                  </a:lnTo>
                  <a:lnTo>
                    <a:pt x="147" y="683"/>
                  </a:lnTo>
                  <a:lnTo>
                    <a:pt x="147" y="684"/>
                  </a:lnTo>
                  <a:lnTo>
                    <a:pt x="148" y="684"/>
                  </a:lnTo>
                  <a:lnTo>
                    <a:pt x="148" y="683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50" y="676"/>
                  </a:lnTo>
                  <a:lnTo>
                    <a:pt x="153" y="676"/>
                  </a:lnTo>
                  <a:lnTo>
                    <a:pt x="154" y="675"/>
                  </a:lnTo>
                  <a:lnTo>
                    <a:pt x="154" y="672"/>
                  </a:lnTo>
                  <a:lnTo>
                    <a:pt x="160" y="672"/>
                  </a:lnTo>
                  <a:lnTo>
                    <a:pt x="161" y="670"/>
                  </a:lnTo>
                  <a:lnTo>
                    <a:pt x="162" y="671"/>
                  </a:lnTo>
                  <a:lnTo>
                    <a:pt x="163" y="671"/>
                  </a:lnTo>
                  <a:lnTo>
                    <a:pt x="164" y="670"/>
                  </a:lnTo>
                  <a:lnTo>
                    <a:pt x="164" y="669"/>
                  </a:lnTo>
                  <a:lnTo>
                    <a:pt x="163" y="667"/>
                  </a:lnTo>
                  <a:lnTo>
                    <a:pt x="163" y="657"/>
                  </a:lnTo>
                  <a:lnTo>
                    <a:pt x="167" y="657"/>
                  </a:lnTo>
                  <a:lnTo>
                    <a:pt x="167" y="658"/>
                  </a:lnTo>
                  <a:lnTo>
                    <a:pt x="170" y="658"/>
                  </a:lnTo>
                  <a:lnTo>
                    <a:pt x="173" y="659"/>
                  </a:lnTo>
                  <a:lnTo>
                    <a:pt x="174" y="658"/>
                  </a:lnTo>
                  <a:lnTo>
                    <a:pt x="172" y="653"/>
                  </a:lnTo>
                  <a:lnTo>
                    <a:pt x="172" y="651"/>
                  </a:lnTo>
                  <a:lnTo>
                    <a:pt x="173" y="652"/>
                  </a:lnTo>
                  <a:lnTo>
                    <a:pt x="174" y="651"/>
                  </a:lnTo>
                  <a:lnTo>
                    <a:pt x="174" y="650"/>
                  </a:lnTo>
                  <a:lnTo>
                    <a:pt x="175" y="650"/>
                  </a:lnTo>
                  <a:lnTo>
                    <a:pt x="175" y="647"/>
                  </a:lnTo>
                  <a:lnTo>
                    <a:pt x="176" y="647"/>
                  </a:lnTo>
                  <a:lnTo>
                    <a:pt x="178" y="646"/>
                  </a:lnTo>
                  <a:lnTo>
                    <a:pt x="178" y="641"/>
                  </a:lnTo>
                  <a:lnTo>
                    <a:pt x="180" y="641"/>
                  </a:lnTo>
                  <a:lnTo>
                    <a:pt x="182" y="640"/>
                  </a:lnTo>
                  <a:lnTo>
                    <a:pt x="182" y="639"/>
                  </a:lnTo>
                  <a:lnTo>
                    <a:pt x="184" y="635"/>
                  </a:lnTo>
                  <a:lnTo>
                    <a:pt x="185" y="636"/>
                  </a:lnTo>
                  <a:lnTo>
                    <a:pt x="186" y="636"/>
                  </a:lnTo>
                  <a:lnTo>
                    <a:pt x="187" y="638"/>
                  </a:lnTo>
                  <a:lnTo>
                    <a:pt x="187" y="636"/>
                  </a:lnTo>
                  <a:lnTo>
                    <a:pt x="186" y="635"/>
                  </a:lnTo>
                  <a:lnTo>
                    <a:pt x="186" y="634"/>
                  </a:lnTo>
                  <a:lnTo>
                    <a:pt x="187" y="633"/>
                  </a:lnTo>
                  <a:lnTo>
                    <a:pt x="187" y="630"/>
                  </a:lnTo>
                  <a:lnTo>
                    <a:pt x="188" y="629"/>
                  </a:lnTo>
                  <a:lnTo>
                    <a:pt x="188" y="628"/>
                  </a:lnTo>
                  <a:lnTo>
                    <a:pt x="189" y="624"/>
                  </a:lnTo>
                  <a:lnTo>
                    <a:pt x="189" y="623"/>
                  </a:lnTo>
                  <a:lnTo>
                    <a:pt x="191" y="623"/>
                  </a:lnTo>
                  <a:lnTo>
                    <a:pt x="193" y="621"/>
                  </a:lnTo>
                  <a:lnTo>
                    <a:pt x="193" y="620"/>
                  </a:lnTo>
                  <a:lnTo>
                    <a:pt x="194" y="620"/>
                  </a:lnTo>
                  <a:lnTo>
                    <a:pt x="194" y="618"/>
                  </a:lnTo>
                  <a:lnTo>
                    <a:pt x="195" y="618"/>
                  </a:lnTo>
                  <a:lnTo>
                    <a:pt x="197" y="617"/>
                  </a:lnTo>
                  <a:lnTo>
                    <a:pt x="199" y="617"/>
                  </a:lnTo>
                  <a:lnTo>
                    <a:pt x="198" y="616"/>
                  </a:lnTo>
                  <a:lnTo>
                    <a:pt x="199" y="615"/>
                  </a:lnTo>
                  <a:lnTo>
                    <a:pt x="199" y="614"/>
                  </a:lnTo>
                  <a:lnTo>
                    <a:pt x="200" y="615"/>
                  </a:lnTo>
                  <a:lnTo>
                    <a:pt x="201" y="614"/>
                  </a:lnTo>
                  <a:lnTo>
                    <a:pt x="201" y="611"/>
                  </a:lnTo>
                  <a:lnTo>
                    <a:pt x="203" y="611"/>
                  </a:lnTo>
                  <a:lnTo>
                    <a:pt x="204" y="610"/>
                  </a:lnTo>
                  <a:lnTo>
                    <a:pt x="205" y="608"/>
                  </a:lnTo>
                  <a:lnTo>
                    <a:pt x="205" y="602"/>
                  </a:lnTo>
                  <a:lnTo>
                    <a:pt x="206" y="601"/>
                  </a:lnTo>
                  <a:lnTo>
                    <a:pt x="207" y="598"/>
                  </a:lnTo>
                  <a:lnTo>
                    <a:pt x="207" y="596"/>
                  </a:lnTo>
                  <a:lnTo>
                    <a:pt x="212" y="591"/>
                  </a:lnTo>
                  <a:lnTo>
                    <a:pt x="212" y="587"/>
                  </a:lnTo>
                  <a:lnTo>
                    <a:pt x="214" y="585"/>
                  </a:lnTo>
                  <a:lnTo>
                    <a:pt x="212" y="583"/>
                  </a:lnTo>
                  <a:lnTo>
                    <a:pt x="214" y="583"/>
                  </a:lnTo>
                  <a:lnTo>
                    <a:pt x="217" y="585"/>
                  </a:lnTo>
                  <a:lnTo>
                    <a:pt x="218" y="585"/>
                  </a:lnTo>
                  <a:lnTo>
                    <a:pt x="218" y="580"/>
                  </a:lnTo>
                  <a:lnTo>
                    <a:pt x="220" y="580"/>
                  </a:lnTo>
                  <a:lnTo>
                    <a:pt x="220" y="578"/>
                  </a:lnTo>
                  <a:lnTo>
                    <a:pt x="222" y="577"/>
                  </a:lnTo>
                  <a:lnTo>
                    <a:pt x="228" y="577"/>
                  </a:lnTo>
                  <a:lnTo>
                    <a:pt x="235" y="572"/>
                  </a:lnTo>
                  <a:lnTo>
                    <a:pt x="236" y="572"/>
                  </a:lnTo>
                  <a:lnTo>
                    <a:pt x="237" y="573"/>
                  </a:lnTo>
                  <a:lnTo>
                    <a:pt x="237" y="574"/>
                  </a:lnTo>
                  <a:lnTo>
                    <a:pt x="238" y="575"/>
                  </a:lnTo>
                  <a:lnTo>
                    <a:pt x="238" y="574"/>
                  </a:lnTo>
                  <a:lnTo>
                    <a:pt x="240" y="575"/>
                  </a:lnTo>
                  <a:lnTo>
                    <a:pt x="240" y="578"/>
                  </a:lnTo>
                  <a:lnTo>
                    <a:pt x="242" y="580"/>
                  </a:lnTo>
                  <a:lnTo>
                    <a:pt x="241" y="581"/>
                  </a:lnTo>
                  <a:lnTo>
                    <a:pt x="243" y="581"/>
                  </a:lnTo>
                  <a:lnTo>
                    <a:pt x="247" y="580"/>
                  </a:lnTo>
                  <a:lnTo>
                    <a:pt x="247" y="572"/>
                  </a:lnTo>
                  <a:lnTo>
                    <a:pt x="245" y="573"/>
                  </a:lnTo>
                  <a:lnTo>
                    <a:pt x="244" y="573"/>
                  </a:lnTo>
                  <a:lnTo>
                    <a:pt x="243" y="571"/>
                  </a:lnTo>
                  <a:lnTo>
                    <a:pt x="242" y="571"/>
                  </a:lnTo>
                  <a:lnTo>
                    <a:pt x="241" y="570"/>
                  </a:lnTo>
                  <a:lnTo>
                    <a:pt x="240" y="567"/>
                  </a:lnTo>
                  <a:lnTo>
                    <a:pt x="240" y="566"/>
                  </a:lnTo>
                  <a:lnTo>
                    <a:pt x="241" y="566"/>
                  </a:lnTo>
                  <a:lnTo>
                    <a:pt x="241" y="565"/>
                  </a:lnTo>
                  <a:lnTo>
                    <a:pt x="245" y="565"/>
                  </a:lnTo>
                  <a:lnTo>
                    <a:pt x="245" y="566"/>
                  </a:lnTo>
                  <a:lnTo>
                    <a:pt x="248" y="567"/>
                  </a:lnTo>
                  <a:lnTo>
                    <a:pt x="249" y="568"/>
                  </a:lnTo>
                  <a:lnTo>
                    <a:pt x="250" y="568"/>
                  </a:lnTo>
                  <a:lnTo>
                    <a:pt x="250" y="566"/>
                  </a:lnTo>
                  <a:lnTo>
                    <a:pt x="249" y="565"/>
                  </a:lnTo>
                  <a:lnTo>
                    <a:pt x="249" y="560"/>
                  </a:lnTo>
                  <a:lnTo>
                    <a:pt x="248" y="559"/>
                  </a:lnTo>
                  <a:lnTo>
                    <a:pt x="248" y="555"/>
                  </a:lnTo>
                  <a:lnTo>
                    <a:pt x="245" y="553"/>
                  </a:lnTo>
                  <a:lnTo>
                    <a:pt x="241" y="552"/>
                  </a:lnTo>
                  <a:lnTo>
                    <a:pt x="241" y="548"/>
                  </a:lnTo>
                  <a:lnTo>
                    <a:pt x="243" y="546"/>
                  </a:lnTo>
                  <a:lnTo>
                    <a:pt x="243" y="544"/>
                  </a:lnTo>
                  <a:lnTo>
                    <a:pt x="244" y="543"/>
                  </a:lnTo>
                  <a:lnTo>
                    <a:pt x="243" y="541"/>
                  </a:lnTo>
                  <a:lnTo>
                    <a:pt x="244" y="542"/>
                  </a:lnTo>
                  <a:lnTo>
                    <a:pt x="244" y="541"/>
                  </a:lnTo>
                  <a:lnTo>
                    <a:pt x="245" y="541"/>
                  </a:lnTo>
                  <a:lnTo>
                    <a:pt x="244" y="540"/>
                  </a:lnTo>
                  <a:lnTo>
                    <a:pt x="244" y="538"/>
                  </a:lnTo>
                  <a:lnTo>
                    <a:pt x="245" y="538"/>
                  </a:lnTo>
                  <a:lnTo>
                    <a:pt x="244" y="537"/>
                  </a:lnTo>
                  <a:lnTo>
                    <a:pt x="243" y="537"/>
                  </a:lnTo>
                  <a:lnTo>
                    <a:pt x="244" y="536"/>
                  </a:lnTo>
                  <a:lnTo>
                    <a:pt x="244" y="534"/>
                  </a:lnTo>
                  <a:lnTo>
                    <a:pt x="245" y="531"/>
                  </a:lnTo>
                  <a:lnTo>
                    <a:pt x="244" y="530"/>
                  </a:lnTo>
                  <a:lnTo>
                    <a:pt x="245" y="530"/>
                  </a:lnTo>
                  <a:lnTo>
                    <a:pt x="245" y="529"/>
                  </a:lnTo>
                  <a:lnTo>
                    <a:pt x="243" y="525"/>
                  </a:lnTo>
                  <a:lnTo>
                    <a:pt x="244" y="525"/>
                  </a:lnTo>
                  <a:lnTo>
                    <a:pt x="247" y="523"/>
                  </a:lnTo>
                  <a:lnTo>
                    <a:pt x="247" y="515"/>
                  </a:lnTo>
                  <a:lnTo>
                    <a:pt x="245" y="512"/>
                  </a:lnTo>
                  <a:lnTo>
                    <a:pt x="240" y="506"/>
                  </a:lnTo>
                  <a:lnTo>
                    <a:pt x="238" y="506"/>
                  </a:lnTo>
                  <a:lnTo>
                    <a:pt x="238" y="507"/>
                  </a:lnTo>
                  <a:lnTo>
                    <a:pt x="236" y="505"/>
                  </a:lnTo>
                  <a:lnTo>
                    <a:pt x="236" y="504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4" y="501"/>
                  </a:lnTo>
                  <a:lnTo>
                    <a:pt x="232" y="500"/>
                  </a:lnTo>
                  <a:lnTo>
                    <a:pt x="229" y="500"/>
                  </a:lnTo>
                  <a:lnTo>
                    <a:pt x="228" y="498"/>
                  </a:lnTo>
                  <a:lnTo>
                    <a:pt x="225" y="497"/>
                  </a:lnTo>
                  <a:lnTo>
                    <a:pt x="223" y="497"/>
                  </a:lnTo>
                  <a:lnTo>
                    <a:pt x="220" y="498"/>
                  </a:lnTo>
                  <a:lnTo>
                    <a:pt x="219" y="499"/>
                  </a:lnTo>
                  <a:lnTo>
                    <a:pt x="218" y="499"/>
                  </a:lnTo>
                  <a:lnTo>
                    <a:pt x="218" y="493"/>
                  </a:lnTo>
                  <a:lnTo>
                    <a:pt x="217" y="493"/>
                  </a:lnTo>
                  <a:lnTo>
                    <a:pt x="214" y="492"/>
                  </a:lnTo>
                  <a:lnTo>
                    <a:pt x="214" y="491"/>
                  </a:lnTo>
                  <a:lnTo>
                    <a:pt x="213" y="489"/>
                  </a:lnTo>
                  <a:lnTo>
                    <a:pt x="213" y="481"/>
                  </a:lnTo>
                  <a:lnTo>
                    <a:pt x="217" y="474"/>
                  </a:lnTo>
                  <a:lnTo>
                    <a:pt x="218" y="473"/>
                  </a:lnTo>
                  <a:lnTo>
                    <a:pt x="219" y="473"/>
                  </a:lnTo>
                  <a:lnTo>
                    <a:pt x="219" y="472"/>
                  </a:lnTo>
                  <a:lnTo>
                    <a:pt x="217" y="473"/>
                  </a:lnTo>
                  <a:lnTo>
                    <a:pt x="216" y="473"/>
                  </a:lnTo>
                  <a:lnTo>
                    <a:pt x="216" y="475"/>
                  </a:lnTo>
                  <a:lnTo>
                    <a:pt x="214" y="476"/>
                  </a:lnTo>
                  <a:lnTo>
                    <a:pt x="212" y="481"/>
                  </a:lnTo>
                  <a:lnTo>
                    <a:pt x="211" y="482"/>
                  </a:lnTo>
                  <a:lnTo>
                    <a:pt x="209" y="482"/>
                  </a:lnTo>
                  <a:lnTo>
                    <a:pt x="207" y="484"/>
                  </a:lnTo>
                  <a:lnTo>
                    <a:pt x="207" y="485"/>
                  </a:lnTo>
                  <a:lnTo>
                    <a:pt x="206" y="486"/>
                  </a:lnTo>
                  <a:lnTo>
                    <a:pt x="205" y="485"/>
                  </a:lnTo>
                  <a:lnTo>
                    <a:pt x="204" y="482"/>
                  </a:lnTo>
                  <a:lnTo>
                    <a:pt x="203" y="482"/>
                  </a:lnTo>
                  <a:lnTo>
                    <a:pt x="201" y="481"/>
                  </a:lnTo>
                  <a:lnTo>
                    <a:pt x="199" y="480"/>
                  </a:lnTo>
                  <a:lnTo>
                    <a:pt x="200" y="481"/>
                  </a:lnTo>
                  <a:lnTo>
                    <a:pt x="200" y="485"/>
                  </a:lnTo>
                  <a:lnTo>
                    <a:pt x="198" y="485"/>
                  </a:lnTo>
                  <a:lnTo>
                    <a:pt x="198" y="484"/>
                  </a:lnTo>
                  <a:lnTo>
                    <a:pt x="197" y="482"/>
                  </a:lnTo>
                  <a:lnTo>
                    <a:pt x="197" y="478"/>
                  </a:lnTo>
                  <a:lnTo>
                    <a:pt x="194" y="475"/>
                  </a:lnTo>
                  <a:lnTo>
                    <a:pt x="194" y="472"/>
                  </a:lnTo>
                  <a:lnTo>
                    <a:pt x="192" y="467"/>
                  </a:lnTo>
                  <a:lnTo>
                    <a:pt x="192" y="463"/>
                  </a:lnTo>
                  <a:lnTo>
                    <a:pt x="191" y="458"/>
                  </a:lnTo>
                  <a:lnTo>
                    <a:pt x="191" y="456"/>
                  </a:lnTo>
                  <a:lnTo>
                    <a:pt x="189" y="456"/>
                  </a:lnTo>
                  <a:lnTo>
                    <a:pt x="189" y="455"/>
                  </a:lnTo>
                  <a:lnTo>
                    <a:pt x="188" y="454"/>
                  </a:lnTo>
                  <a:lnTo>
                    <a:pt x="186" y="446"/>
                  </a:lnTo>
                  <a:lnTo>
                    <a:pt x="185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5" y="430"/>
                  </a:lnTo>
                  <a:lnTo>
                    <a:pt x="175" y="426"/>
                  </a:lnTo>
                  <a:lnTo>
                    <a:pt x="176" y="425"/>
                  </a:lnTo>
                  <a:lnTo>
                    <a:pt x="176" y="424"/>
                  </a:lnTo>
                  <a:lnTo>
                    <a:pt x="175" y="421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5" y="413"/>
                  </a:lnTo>
                  <a:lnTo>
                    <a:pt x="178" y="411"/>
                  </a:lnTo>
                  <a:lnTo>
                    <a:pt x="179" y="411"/>
                  </a:lnTo>
                  <a:lnTo>
                    <a:pt x="179" y="408"/>
                  </a:lnTo>
                  <a:lnTo>
                    <a:pt x="181" y="406"/>
                  </a:lnTo>
                  <a:lnTo>
                    <a:pt x="181" y="405"/>
                  </a:lnTo>
                  <a:lnTo>
                    <a:pt x="184" y="403"/>
                  </a:lnTo>
                  <a:lnTo>
                    <a:pt x="185" y="402"/>
                  </a:lnTo>
                  <a:lnTo>
                    <a:pt x="185" y="392"/>
                  </a:lnTo>
                  <a:lnTo>
                    <a:pt x="186" y="389"/>
                  </a:lnTo>
                  <a:lnTo>
                    <a:pt x="186" y="387"/>
                  </a:lnTo>
                  <a:lnTo>
                    <a:pt x="185" y="383"/>
                  </a:lnTo>
                  <a:lnTo>
                    <a:pt x="185" y="382"/>
                  </a:lnTo>
                  <a:lnTo>
                    <a:pt x="186" y="380"/>
                  </a:lnTo>
                  <a:lnTo>
                    <a:pt x="187" y="378"/>
                  </a:lnTo>
                  <a:lnTo>
                    <a:pt x="188" y="378"/>
                  </a:lnTo>
                  <a:lnTo>
                    <a:pt x="189" y="377"/>
                  </a:lnTo>
                  <a:lnTo>
                    <a:pt x="189" y="376"/>
                  </a:lnTo>
                  <a:lnTo>
                    <a:pt x="188" y="370"/>
                  </a:lnTo>
                  <a:lnTo>
                    <a:pt x="187" y="368"/>
                  </a:lnTo>
                  <a:lnTo>
                    <a:pt x="186" y="366"/>
                  </a:lnTo>
                  <a:lnTo>
                    <a:pt x="185" y="364"/>
                  </a:lnTo>
                  <a:lnTo>
                    <a:pt x="182" y="358"/>
                  </a:lnTo>
                  <a:lnTo>
                    <a:pt x="180" y="356"/>
                  </a:lnTo>
                  <a:lnTo>
                    <a:pt x="179" y="356"/>
                  </a:lnTo>
                  <a:lnTo>
                    <a:pt x="178" y="353"/>
                  </a:lnTo>
                  <a:lnTo>
                    <a:pt x="176" y="350"/>
                  </a:lnTo>
                  <a:lnTo>
                    <a:pt x="175" y="349"/>
                  </a:lnTo>
                  <a:lnTo>
                    <a:pt x="175" y="344"/>
                  </a:lnTo>
                  <a:lnTo>
                    <a:pt x="174" y="341"/>
                  </a:lnTo>
                  <a:lnTo>
                    <a:pt x="172" y="339"/>
                  </a:lnTo>
                  <a:lnTo>
                    <a:pt x="172" y="337"/>
                  </a:lnTo>
                  <a:lnTo>
                    <a:pt x="173" y="335"/>
                  </a:lnTo>
                  <a:lnTo>
                    <a:pt x="173" y="327"/>
                  </a:lnTo>
                  <a:lnTo>
                    <a:pt x="174" y="326"/>
                  </a:lnTo>
                  <a:lnTo>
                    <a:pt x="179" y="325"/>
                  </a:lnTo>
                  <a:lnTo>
                    <a:pt x="180" y="322"/>
                  </a:lnTo>
                  <a:lnTo>
                    <a:pt x="180" y="319"/>
                  </a:lnTo>
                  <a:lnTo>
                    <a:pt x="179" y="317"/>
                  </a:lnTo>
                  <a:lnTo>
                    <a:pt x="179" y="315"/>
                  </a:lnTo>
                  <a:lnTo>
                    <a:pt x="180" y="313"/>
                  </a:lnTo>
                  <a:lnTo>
                    <a:pt x="180" y="310"/>
                  </a:lnTo>
                  <a:lnTo>
                    <a:pt x="179" y="309"/>
                  </a:lnTo>
                  <a:lnTo>
                    <a:pt x="175" y="308"/>
                  </a:lnTo>
                  <a:lnTo>
                    <a:pt x="173" y="307"/>
                  </a:lnTo>
                  <a:lnTo>
                    <a:pt x="168" y="307"/>
                  </a:lnTo>
                  <a:lnTo>
                    <a:pt x="166" y="306"/>
                  </a:lnTo>
                  <a:lnTo>
                    <a:pt x="166" y="301"/>
                  </a:lnTo>
                  <a:lnTo>
                    <a:pt x="168" y="296"/>
                  </a:lnTo>
                  <a:lnTo>
                    <a:pt x="167" y="295"/>
                  </a:lnTo>
                  <a:lnTo>
                    <a:pt x="168" y="294"/>
                  </a:lnTo>
                  <a:lnTo>
                    <a:pt x="170" y="292"/>
                  </a:lnTo>
                  <a:lnTo>
                    <a:pt x="170" y="288"/>
                  </a:lnTo>
                  <a:lnTo>
                    <a:pt x="169" y="284"/>
                  </a:lnTo>
                  <a:lnTo>
                    <a:pt x="169" y="283"/>
                  </a:lnTo>
                  <a:lnTo>
                    <a:pt x="168" y="278"/>
                  </a:lnTo>
                  <a:lnTo>
                    <a:pt x="168" y="259"/>
                  </a:lnTo>
                  <a:lnTo>
                    <a:pt x="169" y="258"/>
                  </a:lnTo>
                  <a:lnTo>
                    <a:pt x="173" y="257"/>
                  </a:lnTo>
                  <a:lnTo>
                    <a:pt x="174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4" y="249"/>
                  </a:lnTo>
                  <a:lnTo>
                    <a:pt x="172" y="248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3" y="240"/>
                  </a:lnTo>
                  <a:lnTo>
                    <a:pt x="163" y="237"/>
                  </a:lnTo>
                  <a:lnTo>
                    <a:pt x="161" y="230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5" y="231"/>
                  </a:lnTo>
                  <a:lnTo>
                    <a:pt x="154" y="230"/>
                  </a:lnTo>
                  <a:lnTo>
                    <a:pt x="154" y="218"/>
                  </a:lnTo>
                  <a:lnTo>
                    <a:pt x="151" y="216"/>
                  </a:lnTo>
                  <a:lnTo>
                    <a:pt x="151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49" y="211"/>
                  </a:lnTo>
                  <a:lnTo>
                    <a:pt x="143" y="208"/>
                  </a:lnTo>
                  <a:lnTo>
                    <a:pt x="142" y="205"/>
                  </a:lnTo>
                  <a:lnTo>
                    <a:pt x="141" y="202"/>
                  </a:lnTo>
                  <a:lnTo>
                    <a:pt x="139" y="200"/>
                  </a:lnTo>
                  <a:lnTo>
                    <a:pt x="137" y="202"/>
                  </a:lnTo>
                  <a:lnTo>
                    <a:pt x="136" y="200"/>
                  </a:lnTo>
                  <a:lnTo>
                    <a:pt x="135" y="198"/>
                  </a:lnTo>
                  <a:lnTo>
                    <a:pt x="133" y="197"/>
                  </a:lnTo>
                  <a:lnTo>
                    <a:pt x="131" y="197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4" y="193"/>
                  </a:lnTo>
                  <a:lnTo>
                    <a:pt x="120" y="193"/>
                  </a:lnTo>
                  <a:lnTo>
                    <a:pt x="122" y="192"/>
                  </a:lnTo>
                  <a:lnTo>
                    <a:pt x="120" y="192"/>
                  </a:lnTo>
                  <a:lnTo>
                    <a:pt x="118" y="191"/>
                  </a:lnTo>
                  <a:lnTo>
                    <a:pt x="108" y="191"/>
                  </a:lnTo>
                  <a:lnTo>
                    <a:pt x="107" y="190"/>
                  </a:lnTo>
                  <a:lnTo>
                    <a:pt x="107" y="187"/>
                  </a:lnTo>
                  <a:lnTo>
                    <a:pt x="106" y="187"/>
                  </a:lnTo>
                  <a:lnTo>
                    <a:pt x="106" y="186"/>
                  </a:lnTo>
                  <a:lnTo>
                    <a:pt x="104" y="184"/>
                  </a:lnTo>
                  <a:lnTo>
                    <a:pt x="104" y="183"/>
                  </a:lnTo>
                  <a:lnTo>
                    <a:pt x="101" y="180"/>
                  </a:lnTo>
                  <a:lnTo>
                    <a:pt x="94" y="178"/>
                  </a:lnTo>
                  <a:lnTo>
                    <a:pt x="93" y="174"/>
                  </a:lnTo>
                  <a:lnTo>
                    <a:pt x="91" y="173"/>
                  </a:lnTo>
                  <a:lnTo>
                    <a:pt x="87" y="169"/>
                  </a:lnTo>
                  <a:lnTo>
                    <a:pt x="83" y="168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0"/>
                  </a:lnTo>
                  <a:lnTo>
                    <a:pt x="80" y="159"/>
                  </a:lnTo>
                  <a:lnTo>
                    <a:pt x="75" y="159"/>
                  </a:lnTo>
                  <a:lnTo>
                    <a:pt x="75" y="156"/>
                  </a:lnTo>
                  <a:lnTo>
                    <a:pt x="73" y="151"/>
                  </a:lnTo>
                  <a:lnTo>
                    <a:pt x="69" y="149"/>
                  </a:lnTo>
                  <a:lnTo>
                    <a:pt x="66" y="145"/>
                  </a:lnTo>
                  <a:lnTo>
                    <a:pt x="60" y="142"/>
                  </a:lnTo>
                  <a:lnTo>
                    <a:pt x="58" y="141"/>
                  </a:lnTo>
                  <a:lnTo>
                    <a:pt x="58" y="138"/>
                  </a:lnTo>
                  <a:lnTo>
                    <a:pt x="60" y="138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7" y="131"/>
                  </a:lnTo>
                  <a:lnTo>
                    <a:pt x="55" y="129"/>
                  </a:lnTo>
                  <a:lnTo>
                    <a:pt x="49" y="128"/>
                  </a:lnTo>
                  <a:lnTo>
                    <a:pt x="48" y="125"/>
                  </a:lnTo>
                  <a:lnTo>
                    <a:pt x="51" y="118"/>
                  </a:lnTo>
                  <a:lnTo>
                    <a:pt x="52" y="118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9" y="119"/>
                  </a:lnTo>
                  <a:lnTo>
                    <a:pt x="64" y="108"/>
                  </a:lnTo>
                  <a:lnTo>
                    <a:pt x="66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76" y="95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102" y="123"/>
                  </a:lnTo>
                  <a:lnTo>
                    <a:pt x="106" y="129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3" y="140"/>
                  </a:lnTo>
                  <a:lnTo>
                    <a:pt x="113" y="141"/>
                  </a:lnTo>
                  <a:lnTo>
                    <a:pt x="117" y="147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2" y="161"/>
                  </a:lnTo>
                  <a:lnTo>
                    <a:pt x="123" y="163"/>
                  </a:lnTo>
                  <a:lnTo>
                    <a:pt x="127" y="162"/>
                  </a:lnTo>
                  <a:lnTo>
                    <a:pt x="130" y="162"/>
                  </a:lnTo>
                  <a:lnTo>
                    <a:pt x="141" y="168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1" y="168"/>
                  </a:lnTo>
                  <a:lnTo>
                    <a:pt x="155" y="174"/>
                  </a:lnTo>
                  <a:lnTo>
                    <a:pt x="156" y="174"/>
                  </a:lnTo>
                  <a:lnTo>
                    <a:pt x="168" y="167"/>
                  </a:lnTo>
                  <a:lnTo>
                    <a:pt x="174" y="166"/>
                  </a:lnTo>
                  <a:lnTo>
                    <a:pt x="179" y="163"/>
                  </a:lnTo>
                  <a:lnTo>
                    <a:pt x="181" y="154"/>
                  </a:lnTo>
                  <a:lnTo>
                    <a:pt x="184" y="151"/>
                  </a:lnTo>
                  <a:lnTo>
                    <a:pt x="187" y="151"/>
                  </a:lnTo>
                  <a:lnTo>
                    <a:pt x="195" y="156"/>
                  </a:lnTo>
                  <a:lnTo>
                    <a:pt x="197" y="159"/>
                  </a:lnTo>
                  <a:lnTo>
                    <a:pt x="198" y="160"/>
                  </a:lnTo>
                  <a:lnTo>
                    <a:pt x="204" y="165"/>
                  </a:lnTo>
                  <a:lnTo>
                    <a:pt x="210" y="166"/>
                  </a:lnTo>
                  <a:lnTo>
                    <a:pt x="218" y="169"/>
                  </a:lnTo>
                  <a:lnTo>
                    <a:pt x="222" y="172"/>
                  </a:lnTo>
                  <a:lnTo>
                    <a:pt x="224" y="178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31" y="175"/>
                  </a:lnTo>
                  <a:lnTo>
                    <a:pt x="232" y="175"/>
                  </a:lnTo>
                  <a:lnTo>
                    <a:pt x="235" y="173"/>
                  </a:lnTo>
                  <a:lnTo>
                    <a:pt x="236" y="173"/>
                  </a:lnTo>
                  <a:lnTo>
                    <a:pt x="237" y="172"/>
                  </a:lnTo>
                  <a:lnTo>
                    <a:pt x="238" y="169"/>
                  </a:lnTo>
                  <a:lnTo>
                    <a:pt x="237" y="168"/>
                  </a:lnTo>
                  <a:lnTo>
                    <a:pt x="237" y="167"/>
                  </a:lnTo>
                  <a:lnTo>
                    <a:pt x="238" y="166"/>
                  </a:lnTo>
                  <a:lnTo>
                    <a:pt x="238" y="155"/>
                  </a:lnTo>
                  <a:lnTo>
                    <a:pt x="241" y="151"/>
                  </a:lnTo>
                  <a:lnTo>
                    <a:pt x="248" y="144"/>
                  </a:lnTo>
                  <a:lnTo>
                    <a:pt x="250" y="143"/>
                  </a:lnTo>
                  <a:lnTo>
                    <a:pt x="251" y="143"/>
                  </a:lnTo>
                  <a:lnTo>
                    <a:pt x="257" y="145"/>
                  </a:lnTo>
                  <a:lnTo>
                    <a:pt x="260" y="143"/>
                  </a:lnTo>
                  <a:lnTo>
                    <a:pt x="260" y="141"/>
                  </a:lnTo>
                  <a:lnTo>
                    <a:pt x="261" y="138"/>
                  </a:lnTo>
                  <a:lnTo>
                    <a:pt x="263" y="136"/>
                  </a:lnTo>
                  <a:lnTo>
                    <a:pt x="263" y="132"/>
                  </a:lnTo>
                  <a:lnTo>
                    <a:pt x="266" y="131"/>
                  </a:lnTo>
                  <a:lnTo>
                    <a:pt x="266" y="128"/>
                  </a:lnTo>
                  <a:lnTo>
                    <a:pt x="265" y="128"/>
                  </a:lnTo>
                  <a:lnTo>
                    <a:pt x="265" y="125"/>
                  </a:lnTo>
                  <a:lnTo>
                    <a:pt x="263" y="123"/>
                  </a:lnTo>
                  <a:lnTo>
                    <a:pt x="263" y="116"/>
                  </a:lnTo>
                  <a:lnTo>
                    <a:pt x="265" y="116"/>
                  </a:lnTo>
                  <a:lnTo>
                    <a:pt x="265" y="113"/>
                  </a:lnTo>
                  <a:lnTo>
                    <a:pt x="263" y="111"/>
                  </a:lnTo>
                  <a:lnTo>
                    <a:pt x="262" y="107"/>
                  </a:lnTo>
                  <a:lnTo>
                    <a:pt x="263" y="104"/>
                  </a:lnTo>
                  <a:lnTo>
                    <a:pt x="265" y="94"/>
                  </a:lnTo>
                  <a:lnTo>
                    <a:pt x="265" y="93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7" y="80"/>
                  </a:lnTo>
                  <a:lnTo>
                    <a:pt x="268" y="77"/>
                  </a:lnTo>
                  <a:lnTo>
                    <a:pt x="269" y="76"/>
                  </a:lnTo>
                  <a:lnTo>
                    <a:pt x="269" y="71"/>
                  </a:lnTo>
                  <a:lnTo>
                    <a:pt x="271" y="70"/>
                  </a:lnTo>
                  <a:lnTo>
                    <a:pt x="269" y="69"/>
                  </a:lnTo>
                  <a:lnTo>
                    <a:pt x="269" y="67"/>
                  </a:lnTo>
                  <a:lnTo>
                    <a:pt x="272" y="64"/>
                  </a:lnTo>
                  <a:lnTo>
                    <a:pt x="274" y="60"/>
                  </a:lnTo>
                  <a:lnTo>
                    <a:pt x="274" y="57"/>
                  </a:lnTo>
                  <a:lnTo>
                    <a:pt x="273" y="55"/>
                  </a:lnTo>
                  <a:lnTo>
                    <a:pt x="273" y="54"/>
                  </a:lnTo>
                  <a:lnTo>
                    <a:pt x="272" y="52"/>
                  </a:lnTo>
                  <a:lnTo>
                    <a:pt x="273" y="51"/>
                  </a:lnTo>
                  <a:lnTo>
                    <a:pt x="273" y="49"/>
                  </a:lnTo>
                  <a:lnTo>
                    <a:pt x="275" y="46"/>
                  </a:lnTo>
                  <a:lnTo>
                    <a:pt x="281" y="45"/>
                  </a:lnTo>
                  <a:lnTo>
                    <a:pt x="282" y="44"/>
                  </a:lnTo>
                  <a:lnTo>
                    <a:pt x="282" y="43"/>
                  </a:lnTo>
                  <a:lnTo>
                    <a:pt x="284" y="43"/>
                  </a:lnTo>
                  <a:lnTo>
                    <a:pt x="285" y="39"/>
                  </a:lnTo>
                  <a:lnTo>
                    <a:pt x="287" y="34"/>
                  </a:lnTo>
                  <a:lnTo>
                    <a:pt x="292" y="30"/>
                  </a:lnTo>
                  <a:lnTo>
                    <a:pt x="293" y="27"/>
                  </a:lnTo>
                  <a:lnTo>
                    <a:pt x="292" y="25"/>
                  </a:lnTo>
                  <a:lnTo>
                    <a:pt x="293" y="24"/>
                  </a:lnTo>
                  <a:lnTo>
                    <a:pt x="296" y="19"/>
                  </a:lnTo>
                  <a:lnTo>
                    <a:pt x="297" y="19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10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21"/>
                  </a:lnTo>
                  <a:lnTo>
                    <a:pt x="321" y="21"/>
                  </a:lnTo>
                  <a:lnTo>
                    <a:pt x="329" y="18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3"/>
                  </a:lnTo>
                  <a:lnTo>
                    <a:pt x="332" y="13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0" y="5"/>
                  </a:lnTo>
                  <a:lnTo>
                    <a:pt x="342" y="2"/>
                  </a:lnTo>
                  <a:lnTo>
                    <a:pt x="344" y="1"/>
                  </a:lnTo>
                  <a:lnTo>
                    <a:pt x="349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2305465" y="2781294"/>
              <a:ext cx="90488" cy="142874"/>
            </a:xfrm>
            <a:custGeom>
              <a:avLst/>
              <a:gdLst/>
              <a:ahLst/>
              <a:cxnLst>
                <a:cxn ang="0">
                  <a:pos x="41" y="90"/>
                </a:cxn>
                <a:cxn ang="0">
                  <a:pos x="38" y="85"/>
                </a:cxn>
                <a:cxn ang="0">
                  <a:pos x="35" y="84"/>
                </a:cxn>
                <a:cxn ang="0">
                  <a:pos x="32" y="69"/>
                </a:cxn>
                <a:cxn ang="0">
                  <a:pos x="39" y="74"/>
                </a:cxn>
                <a:cxn ang="0">
                  <a:pos x="37" y="76"/>
                </a:cxn>
                <a:cxn ang="0">
                  <a:pos x="40" y="82"/>
                </a:cxn>
                <a:cxn ang="0">
                  <a:pos x="32" y="80"/>
                </a:cxn>
                <a:cxn ang="0">
                  <a:pos x="28" y="70"/>
                </a:cxn>
                <a:cxn ang="0">
                  <a:pos x="31" y="67"/>
                </a:cxn>
                <a:cxn ang="0">
                  <a:pos x="37" y="45"/>
                </a:cxn>
                <a:cxn ang="0">
                  <a:pos x="41" y="50"/>
                </a:cxn>
                <a:cxn ang="0">
                  <a:pos x="40" y="58"/>
                </a:cxn>
                <a:cxn ang="0">
                  <a:pos x="32" y="50"/>
                </a:cxn>
                <a:cxn ang="0">
                  <a:pos x="2" y="25"/>
                </a:cxn>
                <a:cxn ang="0">
                  <a:pos x="1" y="25"/>
                </a:cxn>
                <a:cxn ang="0">
                  <a:pos x="21" y="25"/>
                </a:cxn>
                <a:cxn ang="0">
                  <a:pos x="20" y="31"/>
                </a:cxn>
                <a:cxn ang="0">
                  <a:pos x="17" y="30"/>
                </a:cxn>
                <a:cxn ang="0">
                  <a:pos x="10" y="30"/>
                </a:cxn>
                <a:cxn ang="0">
                  <a:pos x="9" y="26"/>
                </a:cxn>
                <a:cxn ang="0">
                  <a:pos x="13" y="24"/>
                </a:cxn>
                <a:cxn ang="0">
                  <a:pos x="57" y="8"/>
                </a:cxn>
                <a:cxn ang="0">
                  <a:pos x="52" y="11"/>
                </a:cxn>
                <a:cxn ang="0">
                  <a:pos x="22" y="8"/>
                </a:cxn>
                <a:cxn ang="0">
                  <a:pos x="28" y="19"/>
                </a:cxn>
                <a:cxn ang="0">
                  <a:pos x="34" y="26"/>
                </a:cxn>
                <a:cxn ang="0">
                  <a:pos x="38" y="31"/>
                </a:cxn>
                <a:cxn ang="0">
                  <a:pos x="39" y="41"/>
                </a:cxn>
                <a:cxn ang="0">
                  <a:pos x="29" y="31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7" y="18"/>
                </a:cxn>
                <a:cxn ang="0">
                  <a:pos x="19" y="7"/>
                </a:cxn>
                <a:cxn ang="0">
                  <a:pos x="31" y="8"/>
                </a:cxn>
                <a:cxn ang="0">
                  <a:pos x="33" y="10"/>
                </a:cxn>
                <a:cxn ang="0">
                  <a:pos x="38" y="13"/>
                </a:cxn>
                <a:cxn ang="0">
                  <a:pos x="38" y="18"/>
                </a:cxn>
                <a:cxn ang="0">
                  <a:pos x="41" y="23"/>
                </a:cxn>
                <a:cxn ang="0">
                  <a:pos x="39" y="27"/>
                </a:cxn>
                <a:cxn ang="0">
                  <a:pos x="34" y="18"/>
                </a:cxn>
                <a:cxn ang="0">
                  <a:pos x="33" y="21"/>
                </a:cxn>
                <a:cxn ang="0">
                  <a:pos x="26" y="14"/>
                </a:cxn>
                <a:cxn ang="0">
                  <a:pos x="27" y="6"/>
                </a:cxn>
                <a:cxn ang="0">
                  <a:pos x="52" y="12"/>
                </a:cxn>
                <a:cxn ang="0">
                  <a:pos x="47" y="13"/>
                </a:cxn>
                <a:cxn ang="0">
                  <a:pos x="51" y="19"/>
                </a:cxn>
                <a:cxn ang="0">
                  <a:pos x="47" y="18"/>
                </a:cxn>
                <a:cxn ang="0">
                  <a:pos x="45" y="13"/>
                </a:cxn>
                <a:cxn ang="0">
                  <a:pos x="46" y="2"/>
                </a:cxn>
                <a:cxn ang="0">
                  <a:pos x="44" y="10"/>
                </a:cxn>
                <a:cxn ang="0">
                  <a:pos x="41" y="10"/>
                </a:cxn>
                <a:cxn ang="0">
                  <a:pos x="38" y="6"/>
                </a:cxn>
                <a:cxn ang="0">
                  <a:pos x="39" y="12"/>
                </a:cxn>
                <a:cxn ang="0">
                  <a:pos x="35" y="4"/>
                </a:cxn>
                <a:cxn ang="0">
                  <a:pos x="48" y="4"/>
                </a:cxn>
                <a:cxn ang="0">
                  <a:pos x="52" y="6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38" y="84"/>
                  </a:moveTo>
                  <a:lnTo>
                    <a:pt x="40" y="84"/>
                  </a:lnTo>
                  <a:lnTo>
                    <a:pt x="40" y="86"/>
                  </a:lnTo>
                  <a:lnTo>
                    <a:pt x="41" y="87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88"/>
                  </a:lnTo>
                  <a:lnTo>
                    <a:pt x="38" y="86"/>
                  </a:lnTo>
                  <a:lnTo>
                    <a:pt x="37" y="85"/>
                  </a:lnTo>
                  <a:lnTo>
                    <a:pt x="38" y="85"/>
                  </a:lnTo>
                  <a:lnTo>
                    <a:pt x="38" y="84"/>
                  </a:lnTo>
                  <a:close/>
                  <a:moveTo>
                    <a:pt x="35" y="84"/>
                  </a:moveTo>
                  <a:lnTo>
                    <a:pt x="37" y="84"/>
                  </a:lnTo>
                  <a:lnTo>
                    <a:pt x="37" y="85"/>
                  </a:lnTo>
                  <a:lnTo>
                    <a:pt x="35" y="84"/>
                  </a:lnTo>
                  <a:close/>
                  <a:moveTo>
                    <a:pt x="31" y="67"/>
                  </a:moveTo>
                  <a:lnTo>
                    <a:pt x="32" y="68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72"/>
                  </a:lnTo>
                  <a:lnTo>
                    <a:pt x="34" y="72"/>
                  </a:lnTo>
                  <a:lnTo>
                    <a:pt x="35" y="73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8" y="76"/>
                  </a:lnTo>
                  <a:lnTo>
                    <a:pt x="37" y="75"/>
                  </a:lnTo>
                  <a:lnTo>
                    <a:pt x="35" y="75"/>
                  </a:lnTo>
                  <a:lnTo>
                    <a:pt x="37" y="76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7" y="84"/>
                  </a:lnTo>
                  <a:lnTo>
                    <a:pt x="35" y="82"/>
                  </a:lnTo>
                  <a:lnTo>
                    <a:pt x="35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9" y="68"/>
                  </a:lnTo>
                  <a:lnTo>
                    <a:pt x="28" y="68"/>
                  </a:lnTo>
                  <a:lnTo>
                    <a:pt x="31" y="67"/>
                  </a:lnTo>
                  <a:close/>
                  <a:moveTo>
                    <a:pt x="31" y="44"/>
                  </a:moveTo>
                  <a:lnTo>
                    <a:pt x="33" y="44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0" y="58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5"/>
                  </a:lnTo>
                  <a:lnTo>
                    <a:pt x="31" y="44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" y="25"/>
                  </a:lnTo>
                  <a:close/>
                  <a:moveTo>
                    <a:pt x="15" y="21"/>
                  </a:move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1"/>
                  </a:lnTo>
                  <a:close/>
                  <a:moveTo>
                    <a:pt x="56" y="8"/>
                  </a:moveTo>
                  <a:lnTo>
                    <a:pt x="57" y="8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6" y="8"/>
                  </a:lnTo>
                  <a:close/>
                  <a:moveTo>
                    <a:pt x="19" y="7"/>
                  </a:moveTo>
                  <a:lnTo>
                    <a:pt x="19" y="8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1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9" y="32"/>
                  </a:lnTo>
                  <a:lnTo>
                    <a:pt x="38" y="33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8" y="42"/>
                  </a:lnTo>
                  <a:lnTo>
                    <a:pt x="37" y="39"/>
                  </a:lnTo>
                  <a:lnTo>
                    <a:pt x="33" y="36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9" y="7"/>
                  </a:lnTo>
                  <a:close/>
                  <a:moveTo>
                    <a:pt x="29" y="5"/>
                  </a:moveTo>
                  <a:lnTo>
                    <a:pt x="29" y="6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4" y="18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close/>
                  <a:moveTo>
                    <a:pt x="46" y="2"/>
                  </a:moveTo>
                  <a:lnTo>
                    <a:pt x="48" y="10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18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2"/>
                  </a:lnTo>
                  <a:close/>
                  <a:moveTo>
                    <a:pt x="40" y="2"/>
                  </a:moveTo>
                  <a:lnTo>
                    <a:pt x="41" y="2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40" y="2"/>
                  </a:lnTo>
                  <a:close/>
                  <a:moveTo>
                    <a:pt x="35" y="1"/>
                  </a:moveTo>
                  <a:lnTo>
                    <a:pt x="37" y="2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5" y="1"/>
                  </a:lnTo>
                  <a:close/>
                  <a:moveTo>
                    <a:pt x="45" y="0"/>
                  </a:moveTo>
                  <a:lnTo>
                    <a:pt x="47" y="0"/>
                  </a:lnTo>
                  <a:lnTo>
                    <a:pt x="48" y="1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4278727" y="3159117"/>
              <a:ext cx="427038" cy="277812"/>
            </a:xfrm>
            <a:custGeom>
              <a:avLst/>
              <a:gdLst/>
              <a:ahLst/>
              <a:cxnLst>
                <a:cxn ang="0">
                  <a:pos x="91" y="127"/>
                </a:cxn>
                <a:cxn ang="0">
                  <a:pos x="34" y="89"/>
                </a:cxn>
                <a:cxn ang="0">
                  <a:pos x="55" y="93"/>
                </a:cxn>
                <a:cxn ang="0">
                  <a:pos x="58" y="100"/>
                </a:cxn>
                <a:cxn ang="0">
                  <a:pos x="53" y="105"/>
                </a:cxn>
                <a:cxn ang="0">
                  <a:pos x="41" y="114"/>
                </a:cxn>
                <a:cxn ang="0">
                  <a:pos x="31" y="115"/>
                </a:cxn>
                <a:cxn ang="0">
                  <a:pos x="18" y="129"/>
                </a:cxn>
                <a:cxn ang="0">
                  <a:pos x="6" y="137"/>
                </a:cxn>
                <a:cxn ang="0">
                  <a:pos x="15" y="124"/>
                </a:cxn>
                <a:cxn ang="0">
                  <a:pos x="3" y="111"/>
                </a:cxn>
                <a:cxn ang="0">
                  <a:pos x="4" y="101"/>
                </a:cxn>
                <a:cxn ang="0">
                  <a:pos x="10" y="99"/>
                </a:cxn>
                <a:cxn ang="0">
                  <a:pos x="21" y="89"/>
                </a:cxn>
                <a:cxn ang="0">
                  <a:pos x="66" y="92"/>
                </a:cxn>
                <a:cxn ang="0">
                  <a:pos x="55" y="86"/>
                </a:cxn>
                <a:cxn ang="0">
                  <a:pos x="65" y="52"/>
                </a:cxn>
                <a:cxn ang="0">
                  <a:pos x="56" y="57"/>
                </a:cxn>
                <a:cxn ang="0">
                  <a:pos x="35" y="49"/>
                </a:cxn>
                <a:cxn ang="0">
                  <a:pos x="49" y="62"/>
                </a:cxn>
                <a:cxn ang="0">
                  <a:pos x="46" y="68"/>
                </a:cxn>
                <a:cxn ang="0">
                  <a:pos x="40" y="71"/>
                </a:cxn>
                <a:cxn ang="0">
                  <a:pos x="28" y="80"/>
                </a:cxn>
                <a:cxn ang="0">
                  <a:pos x="22" y="64"/>
                </a:cxn>
                <a:cxn ang="0">
                  <a:pos x="28" y="53"/>
                </a:cxn>
                <a:cxn ang="0">
                  <a:pos x="112" y="7"/>
                </a:cxn>
                <a:cxn ang="0">
                  <a:pos x="165" y="4"/>
                </a:cxn>
                <a:cxn ang="0">
                  <a:pos x="171" y="4"/>
                </a:cxn>
                <a:cxn ang="0">
                  <a:pos x="192" y="8"/>
                </a:cxn>
                <a:cxn ang="0">
                  <a:pos x="214" y="18"/>
                </a:cxn>
                <a:cxn ang="0">
                  <a:pos x="261" y="20"/>
                </a:cxn>
                <a:cxn ang="0">
                  <a:pos x="268" y="27"/>
                </a:cxn>
                <a:cxn ang="0">
                  <a:pos x="257" y="35"/>
                </a:cxn>
                <a:cxn ang="0">
                  <a:pos x="237" y="80"/>
                </a:cxn>
                <a:cxn ang="0">
                  <a:pos x="245" y="138"/>
                </a:cxn>
                <a:cxn ang="0">
                  <a:pos x="239" y="154"/>
                </a:cxn>
                <a:cxn ang="0">
                  <a:pos x="232" y="168"/>
                </a:cxn>
                <a:cxn ang="0">
                  <a:pos x="214" y="167"/>
                </a:cxn>
                <a:cxn ang="0">
                  <a:pos x="200" y="174"/>
                </a:cxn>
                <a:cxn ang="0">
                  <a:pos x="181" y="157"/>
                </a:cxn>
                <a:cxn ang="0">
                  <a:pos x="164" y="144"/>
                </a:cxn>
                <a:cxn ang="0">
                  <a:pos x="150" y="133"/>
                </a:cxn>
                <a:cxn ang="0">
                  <a:pos x="143" y="137"/>
                </a:cxn>
                <a:cxn ang="0">
                  <a:pos x="126" y="137"/>
                </a:cxn>
                <a:cxn ang="0">
                  <a:pos x="107" y="145"/>
                </a:cxn>
                <a:cxn ang="0">
                  <a:pos x="112" y="113"/>
                </a:cxn>
                <a:cxn ang="0">
                  <a:pos x="103" y="110"/>
                </a:cxn>
                <a:cxn ang="0">
                  <a:pos x="95" y="114"/>
                </a:cxn>
                <a:cxn ang="0">
                  <a:pos x="80" y="102"/>
                </a:cxn>
                <a:cxn ang="0">
                  <a:pos x="72" y="88"/>
                </a:cxn>
                <a:cxn ang="0">
                  <a:pos x="72" y="77"/>
                </a:cxn>
                <a:cxn ang="0">
                  <a:pos x="83" y="74"/>
                </a:cxn>
                <a:cxn ang="0">
                  <a:pos x="74" y="70"/>
                </a:cxn>
                <a:cxn ang="0">
                  <a:pos x="68" y="59"/>
                </a:cxn>
                <a:cxn ang="0">
                  <a:pos x="74" y="56"/>
                </a:cxn>
                <a:cxn ang="0">
                  <a:pos x="72" y="47"/>
                </a:cxn>
                <a:cxn ang="0">
                  <a:pos x="82" y="34"/>
                </a:cxn>
                <a:cxn ang="0">
                  <a:pos x="96" y="32"/>
                </a:cxn>
                <a:cxn ang="0">
                  <a:pos x="101" y="20"/>
                </a:cxn>
                <a:cxn ang="0">
                  <a:pos x="116" y="16"/>
                </a:cxn>
                <a:cxn ang="0">
                  <a:pos x="124" y="18"/>
                </a:cxn>
                <a:cxn ang="0">
                  <a:pos x="132" y="13"/>
                </a:cxn>
                <a:cxn ang="0">
                  <a:pos x="153" y="10"/>
                </a:cxn>
              </a:cxnLst>
              <a:rect l="0" t="0" r="r" b="b"/>
              <a:pathLst>
                <a:path w="269" h="175">
                  <a:moveTo>
                    <a:pt x="58" y="150"/>
                  </a:moveTo>
                  <a:lnTo>
                    <a:pt x="60" y="150"/>
                  </a:lnTo>
                  <a:lnTo>
                    <a:pt x="60" y="153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8" y="150"/>
                  </a:lnTo>
                  <a:close/>
                  <a:moveTo>
                    <a:pt x="90" y="123"/>
                  </a:moveTo>
                  <a:lnTo>
                    <a:pt x="93" y="124"/>
                  </a:lnTo>
                  <a:lnTo>
                    <a:pt x="93" y="125"/>
                  </a:lnTo>
                  <a:lnTo>
                    <a:pt x="91" y="127"/>
                  </a:lnTo>
                  <a:lnTo>
                    <a:pt x="90" y="127"/>
                  </a:lnTo>
                  <a:lnTo>
                    <a:pt x="89" y="126"/>
                  </a:lnTo>
                  <a:lnTo>
                    <a:pt x="89" y="124"/>
                  </a:lnTo>
                  <a:lnTo>
                    <a:pt x="90" y="123"/>
                  </a:lnTo>
                  <a:close/>
                  <a:moveTo>
                    <a:pt x="32" y="84"/>
                  </a:moveTo>
                  <a:lnTo>
                    <a:pt x="32" y="86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5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9" y="88"/>
                  </a:lnTo>
                  <a:lnTo>
                    <a:pt x="53" y="90"/>
                  </a:lnTo>
                  <a:lnTo>
                    <a:pt x="55" y="92"/>
                  </a:lnTo>
                  <a:lnTo>
                    <a:pt x="55" y="93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0"/>
                  </a:lnTo>
                  <a:lnTo>
                    <a:pt x="58" y="100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5"/>
                  </a:lnTo>
                  <a:lnTo>
                    <a:pt x="52" y="105"/>
                  </a:lnTo>
                  <a:lnTo>
                    <a:pt x="50" y="107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9" y="107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1" y="113"/>
                  </a:lnTo>
                  <a:lnTo>
                    <a:pt x="41" y="114"/>
                  </a:lnTo>
                  <a:lnTo>
                    <a:pt x="38" y="114"/>
                  </a:lnTo>
                  <a:lnTo>
                    <a:pt x="37" y="115"/>
                  </a:lnTo>
                  <a:lnTo>
                    <a:pt x="39" y="117"/>
                  </a:lnTo>
                  <a:lnTo>
                    <a:pt x="38" y="118"/>
                  </a:lnTo>
                  <a:lnTo>
                    <a:pt x="35" y="118"/>
                  </a:lnTo>
                  <a:lnTo>
                    <a:pt x="34" y="117"/>
                  </a:lnTo>
                  <a:lnTo>
                    <a:pt x="34" y="115"/>
                  </a:lnTo>
                  <a:lnTo>
                    <a:pt x="32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8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2" y="118"/>
                  </a:lnTo>
                  <a:lnTo>
                    <a:pt x="19" y="121"/>
                  </a:lnTo>
                  <a:lnTo>
                    <a:pt x="19" y="126"/>
                  </a:lnTo>
                  <a:lnTo>
                    <a:pt x="18" y="129"/>
                  </a:lnTo>
                  <a:lnTo>
                    <a:pt x="16" y="132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9" y="143"/>
                  </a:lnTo>
                  <a:lnTo>
                    <a:pt x="8" y="143"/>
                  </a:lnTo>
                  <a:lnTo>
                    <a:pt x="7" y="141"/>
                  </a:lnTo>
                  <a:lnTo>
                    <a:pt x="7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29"/>
                  </a:lnTo>
                  <a:lnTo>
                    <a:pt x="14" y="126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8" y="117"/>
                  </a:lnTo>
                  <a:lnTo>
                    <a:pt x="4" y="117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4" y="111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5"/>
                  </a:lnTo>
                  <a:lnTo>
                    <a:pt x="8" y="95"/>
                  </a:lnTo>
                  <a:lnTo>
                    <a:pt x="10" y="99"/>
                  </a:lnTo>
                  <a:lnTo>
                    <a:pt x="10" y="102"/>
                  </a:lnTo>
                  <a:lnTo>
                    <a:pt x="12" y="101"/>
                  </a:lnTo>
                  <a:lnTo>
                    <a:pt x="12" y="96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6" y="95"/>
                  </a:lnTo>
                  <a:lnTo>
                    <a:pt x="19" y="95"/>
                  </a:lnTo>
                  <a:lnTo>
                    <a:pt x="19" y="90"/>
                  </a:lnTo>
                  <a:lnTo>
                    <a:pt x="21" y="89"/>
                  </a:lnTo>
                  <a:lnTo>
                    <a:pt x="27" y="88"/>
                  </a:lnTo>
                  <a:lnTo>
                    <a:pt x="31" y="86"/>
                  </a:lnTo>
                  <a:lnTo>
                    <a:pt x="32" y="84"/>
                  </a:lnTo>
                  <a:close/>
                  <a:moveTo>
                    <a:pt x="56" y="81"/>
                  </a:moveTo>
                  <a:lnTo>
                    <a:pt x="58" y="81"/>
                  </a:lnTo>
                  <a:lnTo>
                    <a:pt x="62" y="82"/>
                  </a:lnTo>
                  <a:lnTo>
                    <a:pt x="64" y="84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0" y="92"/>
                  </a:lnTo>
                  <a:lnTo>
                    <a:pt x="59" y="93"/>
                  </a:lnTo>
                  <a:lnTo>
                    <a:pt x="55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6" y="81"/>
                  </a:lnTo>
                  <a:close/>
                  <a:moveTo>
                    <a:pt x="26" y="56"/>
                  </a:moveTo>
                  <a:lnTo>
                    <a:pt x="27" y="57"/>
                  </a:lnTo>
                  <a:lnTo>
                    <a:pt x="26" y="57"/>
                  </a:lnTo>
                  <a:lnTo>
                    <a:pt x="26" y="56"/>
                  </a:lnTo>
                  <a:close/>
                  <a:moveTo>
                    <a:pt x="56" y="51"/>
                  </a:moveTo>
                  <a:lnTo>
                    <a:pt x="58" y="51"/>
                  </a:lnTo>
                  <a:lnTo>
                    <a:pt x="60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3" y="57"/>
                  </a:lnTo>
                  <a:lnTo>
                    <a:pt x="59" y="57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6" y="57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6" y="51"/>
                  </a:lnTo>
                  <a:close/>
                  <a:moveTo>
                    <a:pt x="74" y="49"/>
                  </a:moveTo>
                  <a:lnTo>
                    <a:pt x="74" y="50"/>
                  </a:lnTo>
                  <a:lnTo>
                    <a:pt x="76" y="51"/>
                  </a:lnTo>
                  <a:lnTo>
                    <a:pt x="74" y="49"/>
                  </a:lnTo>
                  <a:close/>
                  <a:moveTo>
                    <a:pt x="32" y="47"/>
                  </a:moveTo>
                  <a:lnTo>
                    <a:pt x="34" y="47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50"/>
                  </a:lnTo>
                  <a:lnTo>
                    <a:pt x="37" y="52"/>
                  </a:lnTo>
                  <a:lnTo>
                    <a:pt x="37" y="53"/>
                  </a:lnTo>
                  <a:lnTo>
                    <a:pt x="38" y="55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7" y="61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0" y="67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6" y="68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1" y="70"/>
                  </a:lnTo>
                  <a:lnTo>
                    <a:pt x="43" y="70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28" y="80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5" y="67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0" y="64"/>
                  </a:lnTo>
                  <a:lnTo>
                    <a:pt x="15" y="64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2" y="58"/>
                  </a:lnTo>
                  <a:lnTo>
                    <a:pt x="14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2" y="51"/>
                  </a:lnTo>
                  <a:lnTo>
                    <a:pt x="32" y="47"/>
                  </a:lnTo>
                  <a:close/>
                  <a:moveTo>
                    <a:pt x="113" y="6"/>
                  </a:moveTo>
                  <a:lnTo>
                    <a:pt x="114" y="7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3" y="10"/>
                  </a:lnTo>
                  <a:lnTo>
                    <a:pt x="112" y="9"/>
                  </a:lnTo>
                  <a:lnTo>
                    <a:pt x="112" y="7"/>
                  </a:lnTo>
                  <a:lnTo>
                    <a:pt x="113" y="6"/>
                  </a:lnTo>
                  <a:close/>
                  <a:moveTo>
                    <a:pt x="156" y="0"/>
                  </a:moveTo>
                  <a:lnTo>
                    <a:pt x="157" y="0"/>
                  </a:lnTo>
                  <a:lnTo>
                    <a:pt x="158" y="3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68" y="3"/>
                  </a:lnTo>
                  <a:lnTo>
                    <a:pt x="169" y="4"/>
                  </a:lnTo>
                  <a:lnTo>
                    <a:pt x="169" y="7"/>
                  </a:lnTo>
                  <a:lnTo>
                    <a:pt x="170" y="8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90" y="7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201" y="9"/>
                  </a:lnTo>
                  <a:lnTo>
                    <a:pt x="203" y="9"/>
                  </a:lnTo>
                  <a:lnTo>
                    <a:pt x="206" y="10"/>
                  </a:lnTo>
                  <a:lnTo>
                    <a:pt x="208" y="13"/>
                  </a:lnTo>
                  <a:lnTo>
                    <a:pt x="211" y="14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24" y="20"/>
                  </a:lnTo>
                  <a:lnTo>
                    <a:pt x="231" y="19"/>
                  </a:lnTo>
                  <a:lnTo>
                    <a:pt x="237" y="19"/>
                  </a:lnTo>
                  <a:lnTo>
                    <a:pt x="243" y="21"/>
                  </a:lnTo>
                  <a:lnTo>
                    <a:pt x="250" y="21"/>
                  </a:lnTo>
                  <a:lnTo>
                    <a:pt x="256" y="24"/>
                  </a:lnTo>
                  <a:lnTo>
                    <a:pt x="258" y="22"/>
                  </a:lnTo>
                  <a:lnTo>
                    <a:pt x="261" y="20"/>
                  </a:lnTo>
                  <a:lnTo>
                    <a:pt x="262" y="18"/>
                  </a:lnTo>
                  <a:lnTo>
                    <a:pt x="263" y="19"/>
                  </a:lnTo>
                  <a:lnTo>
                    <a:pt x="265" y="20"/>
                  </a:lnTo>
                  <a:lnTo>
                    <a:pt x="265" y="21"/>
                  </a:lnTo>
                  <a:lnTo>
                    <a:pt x="267" y="24"/>
                  </a:lnTo>
                  <a:lnTo>
                    <a:pt x="268" y="24"/>
                  </a:lnTo>
                  <a:lnTo>
                    <a:pt x="268" y="25"/>
                  </a:lnTo>
                  <a:lnTo>
                    <a:pt x="269" y="26"/>
                  </a:lnTo>
                  <a:lnTo>
                    <a:pt x="269" y="27"/>
                  </a:lnTo>
                  <a:lnTo>
                    <a:pt x="268" y="27"/>
                  </a:lnTo>
                  <a:lnTo>
                    <a:pt x="267" y="28"/>
                  </a:lnTo>
                  <a:lnTo>
                    <a:pt x="263" y="28"/>
                  </a:lnTo>
                  <a:lnTo>
                    <a:pt x="262" y="29"/>
                  </a:lnTo>
                  <a:lnTo>
                    <a:pt x="264" y="31"/>
                  </a:lnTo>
                  <a:lnTo>
                    <a:pt x="265" y="31"/>
                  </a:lnTo>
                  <a:lnTo>
                    <a:pt x="264" y="32"/>
                  </a:lnTo>
                  <a:lnTo>
                    <a:pt x="260" y="32"/>
                  </a:lnTo>
                  <a:lnTo>
                    <a:pt x="257" y="33"/>
                  </a:lnTo>
                  <a:lnTo>
                    <a:pt x="256" y="34"/>
                  </a:lnTo>
                  <a:lnTo>
                    <a:pt x="257" y="35"/>
                  </a:lnTo>
                  <a:lnTo>
                    <a:pt x="256" y="37"/>
                  </a:lnTo>
                  <a:lnTo>
                    <a:pt x="255" y="44"/>
                  </a:lnTo>
                  <a:lnTo>
                    <a:pt x="252" y="50"/>
                  </a:lnTo>
                  <a:lnTo>
                    <a:pt x="251" y="52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4" y="62"/>
                  </a:lnTo>
                  <a:lnTo>
                    <a:pt x="238" y="67"/>
                  </a:lnTo>
                  <a:lnTo>
                    <a:pt x="236" y="76"/>
                  </a:lnTo>
                  <a:lnTo>
                    <a:pt x="237" y="80"/>
                  </a:lnTo>
                  <a:lnTo>
                    <a:pt x="237" y="84"/>
                  </a:lnTo>
                  <a:lnTo>
                    <a:pt x="239" y="94"/>
                  </a:lnTo>
                  <a:lnTo>
                    <a:pt x="242" y="106"/>
                  </a:lnTo>
                  <a:lnTo>
                    <a:pt x="238" y="112"/>
                  </a:lnTo>
                  <a:lnTo>
                    <a:pt x="238" y="119"/>
                  </a:lnTo>
                  <a:lnTo>
                    <a:pt x="240" y="124"/>
                  </a:lnTo>
                  <a:lnTo>
                    <a:pt x="242" y="127"/>
                  </a:lnTo>
                  <a:lnTo>
                    <a:pt x="244" y="130"/>
                  </a:lnTo>
                  <a:lnTo>
                    <a:pt x="244" y="137"/>
                  </a:lnTo>
                  <a:lnTo>
                    <a:pt x="245" y="138"/>
                  </a:lnTo>
                  <a:lnTo>
                    <a:pt x="245" y="144"/>
                  </a:lnTo>
                  <a:lnTo>
                    <a:pt x="250" y="147"/>
                  </a:lnTo>
                  <a:lnTo>
                    <a:pt x="251" y="149"/>
                  </a:lnTo>
                  <a:lnTo>
                    <a:pt x="250" y="149"/>
                  </a:lnTo>
                  <a:lnTo>
                    <a:pt x="249" y="150"/>
                  </a:lnTo>
                  <a:lnTo>
                    <a:pt x="246" y="151"/>
                  </a:lnTo>
                  <a:lnTo>
                    <a:pt x="240" y="153"/>
                  </a:lnTo>
                  <a:lnTo>
                    <a:pt x="239" y="153"/>
                  </a:lnTo>
                  <a:lnTo>
                    <a:pt x="240" y="154"/>
                  </a:lnTo>
                  <a:lnTo>
                    <a:pt x="239" y="154"/>
                  </a:lnTo>
                  <a:lnTo>
                    <a:pt x="238" y="155"/>
                  </a:lnTo>
                  <a:lnTo>
                    <a:pt x="238" y="160"/>
                  </a:lnTo>
                  <a:lnTo>
                    <a:pt x="237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3"/>
                  </a:lnTo>
                  <a:lnTo>
                    <a:pt x="232" y="164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2" y="168"/>
                  </a:lnTo>
                  <a:lnTo>
                    <a:pt x="232" y="169"/>
                  </a:lnTo>
                  <a:lnTo>
                    <a:pt x="231" y="169"/>
                  </a:lnTo>
                  <a:lnTo>
                    <a:pt x="231" y="174"/>
                  </a:lnTo>
                  <a:lnTo>
                    <a:pt x="230" y="175"/>
                  </a:lnTo>
                  <a:lnTo>
                    <a:pt x="224" y="173"/>
                  </a:lnTo>
                  <a:lnTo>
                    <a:pt x="220" y="173"/>
                  </a:lnTo>
                  <a:lnTo>
                    <a:pt x="218" y="170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4" y="167"/>
                  </a:lnTo>
                  <a:lnTo>
                    <a:pt x="212" y="167"/>
                  </a:lnTo>
                  <a:lnTo>
                    <a:pt x="211" y="166"/>
                  </a:lnTo>
                  <a:lnTo>
                    <a:pt x="211" y="167"/>
                  </a:lnTo>
                  <a:lnTo>
                    <a:pt x="209" y="168"/>
                  </a:lnTo>
                  <a:lnTo>
                    <a:pt x="209" y="169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2" y="170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196" y="174"/>
                  </a:lnTo>
                  <a:lnTo>
                    <a:pt x="195" y="175"/>
                  </a:lnTo>
                  <a:lnTo>
                    <a:pt x="194" y="174"/>
                  </a:lnTo>
                  <a:lnTo>
                    <a:pt x="193" y="172"/>
                  </a:lnTo>
                  <a:lnTo>
                    <a:pt x="193" y="170"/>
                  </a:lnTo>
                  <a:lnTo>
                    <a:pt x="189" y="169"/>
                  </a:lnTo>
                  <a:lnTo>
                    <a:pt x="187" y="168"/>
                  </a:lnTo>
                  <a:lnTo>
                    <a:pt x="186" y="166"/>
                  </a:lnTo>
                  <a:lnTo>
                    <a:pt x="182" y="160"/>
                  </a:lnTo>
                  <a:lnTo>
                    <a:pt x="181" y="157"/>
                  </a:lnTo>
                  <a:lnTo>
                    <a:pt x="176" y="154"/>
                  </a:lnTo>
                  <a:lnTo>
                    <a:pt x="175" y="153"/>
                  </a:lnTo>
                  <a:lnTo>
                    <a:pt x="175" y="150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5" y="149"/>
                  </a:lnTo>
                  <a:lnTo>
                    <a:pt x="175" y="148"/>
                  </a:lnTo>
                  <a:lnTo>
                    <a:pt x="167" y="148"/>
                  </a:lnTo>
                  <a:lnTo>
                    <a:pt x="165" y="147"/>
                  </a:lnTo>
                  <a:lnTo>
                    <a:pt x="164" y="144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58" y="143"/>
                  </a:lnTo>
                  <a:lnTo>
                    <a:pt x="156" y="141"/>
                  </a:lnTo>
                  <a:lnTo>
                    <a:pt x="156" y="138"/>
                  </a:lnTo>
                  <a:lnTo>
                    <a:pt x="153" y="138"/>
                  </a:lnTo>
                  <a:lnTo>
                    <a:pt x="152" y="137"/>
                  </a:lnTo>
                  <a:lnTo>
                    <a:pt x="150" y="133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6" y="132"/>
                  </a:lnTo>
                  <a:lnTo>
                    <a:pt x="146" y="131"/>
                  </a:lnTo>
                  <a:lnTo>
                    <a:pt x="145" y="130"/>
                  </a:lnTo>
                  <a:lnTo>
                    <a:pt x="144" y="130"/>
                  </a:lnTo>
                  <a:lnTo>
                    <a:pt x="144" y="131"/>
                  </a:lnTo>
                  <a:lnTo>
                    <a:pt x="145" y="133"/>
                  </a:lnTo>
                  <a:lnTo>
                    <a:pt x="145" y="135"/>
                  </a:lnTo>
                  <a:lnTo>
                    <a:pt x="143" y="137"/>
                  </a:lnTo>
                  <a:lnTo>
                    <a:pt x="142" y="137"/>
                  </a:lnTo>
                  <a:lnTo>
                    <a:pt x="142" y="136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1" y="135"/>
                  </a:lnTo>
                  <a:lnTo>
                    <a:pt x="127" y="135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21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3" y="139"/>
                  </a:lnTo>
                  <a:lnTo>
                    <a:pt x="111" y="141"/>
                  </a:lnTo>
                  <a:lnTo>
                    <a:pt x="108" y="143"/>
                  </a:lnTo>
                  <a:lnTo>
                    <a:pt x="108" y="144"/>
                  </a:lnTo>
                  <a:lnTo>
                    <a:pt x="107" y="145"/>
                  </a:lnTo>
                  <a:lnTo>
                    <a:pt x="103" y="145"/>
                  </a:lnTo>
                  <a:lnTo>
                    <a:pt x="103" y="144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7" y="136"/>
                  </a:lnTo>
                  <a:lnTo>
                    <a:pt x="107" y="133"/>
                  </a:lnTo>
                  <a:lnTo>
                    <a:pt x="109" y="130"/>
                  </a:lnTo>
                  <a:lnTo>
                    <a:pt x="111" y="129"/>
                  </a:lnTo>
                  <a:lnTo>
                    <a:pt x="111" y="114"/>
                  </a:lnTo>
                  <a:lnTo>
                    <a:pt x="112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5" y="110"/>
                  </a:lnTo>
                  <a:lnTo>
                    <a:pt x="109" y="104"/>
                  </a:lnTo>
                  <a:lnTo>
                    <a:pt x="108" y="104"/>
                  </a:lnTo>
                  <a:lnTo>
                    <a:pt x="107" y="102"/>
                  </a:lnTo>
                  <a:lnTo>
                    <a:pt x="105" y="104"/>
                  </a:lnTo>
                  <a:lnTo>
                    <a:pt x="105" y="105"/>
                  </a:lnTo>
                  <a:lnTo>
                    <a:pt x="103" y="106"/>
                  </a:lnTo>
                  <a:lnTo>
                    <a:pt x="103" y="110"/>
                  </a:lnTo>
                  <a:lnTo>
                    <a:pt x="102" y="112"/>
                  </a:lnTo>
                  <a:lnTo>
                    <a:pt x="101" y="112"/>
                  </a:lnTo>
                  <a:lnTo>
                    <a:pt x="101" y="113"/>
                  </a:lnTo>
                  <a:lnTo>
                    <a:pt x="100" y="113"/>
                  </a:lnTo>
                  <a:lnTo>
                    <a:pt x="99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6" y="114"/>
                  </a:lnTo>
                  <a:lnTo>
                    <a:pt x="96" y="115"/>
                  </a:lnTo>
                  <a:lnTo>
                    <a:pt x="95" y="114"/>
                  </a:lnTo>
                  <a:lnTo>
                    <a:pt x="94" y="112"/>
                  </a:lnTo>
                  <a:lnTo>
                    <a:pt x="91" y="111"/>
                  </a:lnTo>
                  <a:lnTo>
                    <a:pt x="90" y="108"/>
                  </a:lnTo>
                  <a:lnTo>
                    <a:pt x="88" y="107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2" y="106"/>
                  </a:lnTo>
                  <a:lnTo>
                    <a:pt x="81" y="107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78" y="101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5" y="92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0" y="82"/>
                  </a:lnTo>
                  <a:lnTo>
                    <a:pt x="70" y="78"/>
                  </a:lnTo>
                  <a:lnTo>
                    <a:pt x="71" y="77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1" y="75"/>
                  </a:lnTo>
                  <a:lnTo>
                    <a:pt x="72" y="74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4"/>
                  </a:lnTo>
                  <a:lnTo>
                    <a:pt x="80" y="74"/>
                  </a:lnTo>
                  <a:lnTo>
                    <a:pt x="82" y="75"/>
                  </a:lnTo>
                  <a:lnTo>
                    <a:pt x="83" y="75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3" y="71"/>
                  </a:lnTo>
                  <a:lnTo>
                    <a:pt x="84" y="71"/>
                  </a:lnTo>
                  <a:lnTo>
                    <a:pt x="86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3" y="70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74" y="70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68" y="72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2" y="68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5" y="52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69" y="53"/>
                  </a:lnTo>
                  <a:lnTo>
                    <a:pt x="68" y="51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2" y="47"/>
                  </a:lnTo>
                  <a:lnTo>
                    <a:pt x="72" y="43"/>
                  </a:lnTo>
                  <a:lnTo>
                    <a:pt x="70" y="35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6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1" y="29"/>
                  </a:lnTo>
                  <a:lnTo>
                    <a:pt x="94" y="29"/>
                  </a:lnTo>
                  <a:lnTo>
                    <a:pt x="96" y="32"/>
                  </a:lnTo>
                  <a:lnTo>
                    <a:pt x="96" y="28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1" y="20"/>
                  </a:lnTo>
                  <a:lnTo>
                    <a:pt x="105" y="20"/>
                  </a:lnTo>
                  <a:lnTo>
                    <a:pt x="106" y="19"/>
                  </a:lnTo>
                  <a:lnTo>
                    <a:pt x="107" y="15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2" y="15"/>
                  </a:lnTo>
                  <a:lnTo>
                    <a:pt x="113" y="18"/>
                  </a:lnTo>
                  <a:lnTo>
                    <a:pt x="114" y="18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7" y="14"/>
                  </a:lnTo>
                  <a:lnTo>
                    <a:pt x="127" y="12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7" y="7"/>
                  </a:lnTo>
                  <a:lnTo>
                    <a:pt x="128" y="8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39" y="10"/>
                  </a:lnTo>
                  <a:lnTo>
                    <a:pt x="142" y="10"/>
                  </a:lnTo>
                  <a:lnTo>
                    <a:pt x="143" y="12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7" y="9"/>
                  </a:lnTo>
                  <a:lnTo>
                    <a:pt x="156" y="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3357978" y="3406768"/>
              <a:ext cx="473075" cy="382587"/>
            </a:xfrm>
            <a:custGeom>
              <a:avLst/>
              <a:gdLst/>
              <a:ahLst/>
              <a:cxnLst>
                <a:cxn ang="0">
                  <a:pos x="101" y="217"/>
                </a:cxn>
                <a:cxn ang="0">
                  <a:pos x="186" y="213"/>
                </a:cxn>
                <a:cxn ang="0">
                  <a:pos x="176" y="204"/>
                </a:cxn>
                <a:cxn ang="0">
                  <a:pos x="71" y="210"/>
                </a:cxn>
                <a:cxn ang="0">
                  <a:pos x="23" y="198"/>
                </a:cxn>
                <a:cxn ang="0">
                  <a:pos x="117" y="206"/>
                </a:cxn>
                <a:cxn ang="0">
                  <a:pos x="20" y="203"/>
                </a:cxn>
                <a:cxn ang="0">
                  <a:pos x="296" y="206"/>
                </a:cxn>
                <a:cxn ang="0">
                  <a:pos x="68" y="176"/>
                </a:cxn>
                <a:cxn ang="0">
                  <a:pos x="102" y="169"/>
                </a:cxn>
                <a:cxn ang="0">
                  <a:pos x="111" y="171"/>
                </a:cxn>
                <a:cxn ang="0">
                  <a:pos x="115" y="196"/>
                </a:cxn>
                <a:cxn ang="0">
                  <a:pos x="87" y="198"/>
                </a:cxn>
                <a:cxn ang="0">
                  <a:pos x="73" y="180"/>
                </a:cxn>
                <a:cxn ang="0">
                  <a:pos x="190" y="167"/>
                </a:cxn>
                <a:cxn ang="0">
                  <a:pos x="108" y="151"/>
                </a:cxn>
                <a:cxn ang="0">
                  <a:pos x="183" y="127"/>
                </a:cxn>
                <a:cxn ang="0">
                  <a:pos x="186" y="163"/>
                </a:cxn>
                <a:cxn ang="0">
                  <a:pos x="170" y="197"/>
                </a:cxn>
                <a:cxn ang="0">
                  <a:pos x="163" y="209"/>
                </a:cxn>
                <a:cxn ang="0">
                  <a:pos x="164" y="240"/>
                </a:cxn>
                <a:cxn ang="0">
                  <a:pos x="142" y="237"/>
                </a:cxn>
                <a:cxn ang="0">
                  <a:pos x="140" y="219"/>
                </a:cxn>
                <a:cxn ang="0">
                  <a:pos x="153" y="213"/>
                </a:cxn>
                <a:cxn ang="0">
                  <a:pos x="153" y="194"/>
                </a:cxn>
                <a:cxn ang="0">
                  <a:pos x="132" y="184"/>
                </a:cxn>
                <a:cxn ang="0">
                  <a:pos x="127" y="163"/>
                </a:cxn>
                <a:cxn ang="0">
                  <a:pos x="139" y="153"/>
                </a:cxn>
                <a:cxn ang="0">
                  <a:pos x="153" y="142"/>
                </a:cxn>
                <a:cxn ang="0">
                  <a:pos x="155" y="160"/>
                </a:cxn>
                <a:cxn ang="0">
                  <a:pos x="161" y="160"/>
                </a:cxn>
                <a:cxn ang="0">
                  <a:pos x="45" y="85"/>
                </a:cxn>
                <a:cxn ang="0">
                  <a:pos x="147" y="83"/>
                </a:cxn>
                <a:cxn ang="0">
                  <a:pos x="33" y="69"/>
                </a:cxn>
                <a:cxn ang="0">
                  <a:pos x="20" y="74"/>
                </a:cxn>
                <a:cxn ang="0">
                  <a:pos x="79" y="54"/>
                </a:cxn>
                <a:cxn ang="0">
                  <a:pos x="127" y="38"/>
                </a:cxn>
                <a:cxn ang="0">
                  <a:pos x="99" y="13"/>
                </a:cxn>
                <a:cxn ang="0">
                  <a:pos x="95" y="81"/>
                </a:cxn>
                <a:cxn ang="0">
                  <a:pos x="96" y="90"/>
                </a:cxn>
                <a:cxn ang="0">
                  <a:pos x="109" y="117"/>
                </a:cxn>
                <a:cxn ang="0">
                  <a:pos x="101" y="114"/>
                </a:cxn>
                <a:cxn ang="0">
                  <a:pos x="89" y="143"/>
                </a:cxn>
                <a:cxn ang="0">
                  <a:pos x="76" y="158"/>
                </a:cxn>
                <a:cxn ang="0">
                  <a:pos x="60" y="173"/>
                </a:cxn>
                <a:cxn ang="0">
                  <a:pos x="61" y="196"/>
                </a:cxn>
                <a:cxn ang="0">
                  <a:pos x="70" y="210"/>
                </a:cxn>
                <a:cxn ang="0">
                  <a:pos x="60" y="219"/>
                </a:cxn>
                <a:cxn ang="0">
                  <a:pos x="24" y="203"/>
                </a:cxn>
                <a:cxn ang="0">
                  <a:pos x="8" y="171"/>
                </a:cxn>
                <a:cxn ang="0">
                  <a:pos x="9" y="146"/>
                </a:cxn>
                <a:cxn ang="0">
                  <a:pos x="5" y="85"/>
                </a:cxn>
                <a:cxn ang="0">
                  <a:pos x="28" y="92"/>
                </a:cxn>
                <a:cxn ang="0">
                  <a:pos x="43" y="77"/>
                </a:cxn>
                <a:cxn ang="0">
                  <a:pos x="49" y="92"/>
                </a:cxn>
                <a:cxn ang="0">
                  <a:pos x="48" y="80"/>
                </a:cxn>
                <a:cxn ang="0">
                  <a:pos x="64" y="61"/>
                </a:cxn>
                <a:cxn ang="0">
                  <a:pos x="48" y="57"/>
                </a:cxn>
                <a:cxn ang="0">
                  <a:pos x="25" y="62"/>
                </a:cxn>
                <a:cxn ang="0">
                  <a:pos x="17" y="84"/>
                </a:cxn>
                <a:cxn ang="0">
                  <a:pos x="16" y="57"/>
                </a:cxn>
                <a:cxn ang="0">
                  <a:pos x="79" y="12"/>
                </a:cxn>
              </a:cxnLst>
              <a:rect l="0" t="0" r="r" b="b"/>
              <a:pathLst>
                <a:path w="298" h="241">
                  <a:moveTo>
                    <a:pt x="77" y="216"/>
                  </a:moveTo>
                  <a:lnTo>
                    <a:pt x="79" y="219"/>
                  </a:lnTo>
                  <a:lnTo>
                    <a:pt x="80" y="219"/>
                  </a:lnTo>
                  <a:lnTo>
                    <a:pt x="79" y="220"/>
                  </a:lnTo>
                  <a:lnTo>
                    <a:pt x="78" y="219"/>
                  </a:lnTo>
                  <a:lnTo>
                    <a:pt x="77" y="219"/>
                  </a:lnTo>
                  <a:lnTo>
                    <a:pt x="76" y="217"/>
                  </a:lnTo>
                  <a:lnTo>
                    <a:pt x="77" y="216"/>
                  </a:lnTo>
                  <a:close/>
                  <a:moveTo>
                    <a:pt x="89" y="212"/>
                  </a:moveTo>
                  <a:lnTo>
                    <a:pt x="90" y="212"/>
                  </a:lnTo>
                  <a:lnTo>
                    <a:pt x="93" y="214"/>
                  </a:lnTo>
                  <a:lnTo>
                    <a:pt x="95" y="215"/>
                  </a:lnTo>
                  <a:lnTo>
                    <a:pt x="95" y="216"/>
                  </a:lnTo>
                  <a:lnTo>
                    <a:pt x="96" y="216"/>
                  </a:lnTo>
                  <a:lnTo>
                    <a:pt x="96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8" y="216"/>
                  </a:lnTo>
                  <a:lnTo>
                    <a:pt x="98" y="219"/>
                  </a:lnTo>
                  <a:lnTo>
                    <a:pt x="101" y="219"/>
                  </a:lnTo>
                  <a:lnTo>
                    <a:pt x="101" y="217"/>
                  </a:lnTo>
                  <a:lnTo>
                    <a:pt x="102" y="217"/>
                  </a:lnTo>
                  <a:lnTo>
                    <a:pt x="102" y="220"/>
                  </a:lnTo>
                  <a:lnTo>
                    <a:pt x="103" y="220"/>
                  </a:lnTo>
                  <a:lnTo>
                    <a:pt x="99" y="221"/>
                  </a:lnTo>
                  <a:lnTo>
                    <a:pt x="98" y="222"/>
                  </a:lnTo>
                  <a:lnTo>
                    <a:pt x="97" y="222"/>
                  </a:lnTo>
                  <a:lnTo>
                    <a:pt x="90" y="214"/>
                  </a:lnTo>
                  <a:lnTo>
                    <a:pt x="89" y="212"/>
                  </a:lnTo>
                  <a:close/>
                  <a:moveTo>
                    <a:pt x="154" y="204"/>
                  </a:moveTo>
                  <a:lnTo>
                    <a:pt x="155" y="206"/>
                  </a:lnTo>
                  <a:lnTo>
                    <a:pt x="154" y="206"/>
                  </a:lnTo>
                  <a:lnTo>
                    <a:pt x="154" y="204"/>
                  </a:lnTo>
                  <a:close/>
                  <a:moveTo>
                    <a:pt x="176" y="204"/>
                  </a:moveTo>
                  <a:lnTo>
                    <a:pt x="177" y="204"/>
                  </a:lnTo>
                  <a:lnTo>
                    <a:pt x="178" y="207"/>
                  </a:lnTo>
                  <a:lnTo>
                    <a:pt x="183" y="207"/>
                  </a:lnTo>
                  <a:lnTo>
                    <a:pt x="186" y="208"/>
                  </a:lnTo>
                  <a:lnTo>
                    <a:pt x="188" y="209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6" y="213"/>
                  </a:lnTo>
                  <a:lnTo>
                    <a:pt x="182" y="212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7" y="214"/>
                  </a:lnTo>
                  <a:lnTo>
                    <a:pt x="174" y="217"/>
                  </a:lnTo>
                  <a:lnTo>
                    <a:pt x="173" y="217"/>
                  </a:lnTo>
                  <a:lnTo>
                    <a:pt x="170" y="216"/>
                  </a:lnTo>
                  <a:lnTo>
                    <a:pt x="170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2" y="212"/>
                  </a:lnTo>
                  <a:lnTo>
                    <a:pt x="173" y="212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7" y="210"/>
                  </a:lnTo>
                  <a:lnTo>
                    <a:pt x="177" y="208"/>
                  </a:lnTo>
                  <a:lnTo>
                    <a:pt x="178" y="208"/>
                  </a:lnTo>
                  <a:lnTo>
                    <a:pt x="176" y="206"/>
                  </a:lnTo>
                  <a:lnTo>
                    <a:pt x="176" y="204"/>
                  </a:lnTo>
                  <a:close/>
                  <a:moveTo>
                    <a:pt x="153" y="204"/>
                  </a:moveTo>
                  <a:lnTo>
                    <a:pt x="154" y="204"/>
                  </a:lnTo>
                  <a:lnTo>
                    <a:pt x="153" y="204"/>
                  </a:lnTo>
                  <a:close/>
                  <a:moveTo>
                    <a:pt x="68" y="203"/>
                  </a:moveTo>
                  <a:lnTo>
                    <a:pt x="72" y="203"/>
                  </a:lnTo>
                  <a:lnTo>
                    <a:pt x="74" y="207"/>
                  </a:lnTo>
                  <a:lnTo>
                    <a:pt x="76" y="207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0" y="209"/>
                  </a:lnTo>
                  <a:lnTo>
                    <a:pt x="81" y="212"/>
                  </a:lnTo>
                  <a:lnTo>
                    <a:pt x="81" y="213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0" y="219"/>
                  </a:lnTo>
                  <a:lnTo>
                    <a:pt x="77" y="215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3" y="216"/>
                  </a:lnTo>
                  <a:lnTo>
                    <a:pt x="71" y="214"/>
                  </a:lnTo>
                  <a:lnTo>
                    <a:pt x="71" y="210"/>
                  </a:lnTo>
                  <a:lnTo>
                    <a:pt x="73" y="213"/>
                  </a:lnTo>
                  <a:lnTo>
                    <a:pt x="74" y="213"/>
                  </a:lnTo>
                  <a:lnTo>
                    <a:pt x="74" y="212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6"/>
                  </a:lnTo>
                  <a:lnTo>
                    <a:pt x="65" y="206"/>
                  </a:lnTo>
                  <a:lnTo>
                    <a:pt x="68" y="203"/>
                  </a:lnTo>
                  <a:close/>
                  <a:moveTo>
                    <a:pt x="149" y="202"/>
                  </a:moveTo>
                  <a:lnTo>
                    <a:pt x="152" y="203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49" y="203"/>
                  </a:lnTo>
                  <a:lnTo>
                    <a:pt x="149" y="202"/>
                  </a:lnTo>
                  <a:close/>
                  <a:moveTo>
                    <a:pt x="23" y="198"/>
                  </a:moveTo>
                  <a:lnTo>
                    <a:pt x="24" y="200"/>
                  </a:lnTo>
                  <a:lnTo>
                    <a:pt x="23" y="198"/>
                  </a:lnTo>
                  <a:close/>
                  <a:moveTo>
                    <a:pt x="21" y="198"/>
                  </a:moveTo>
                  <a:lnTo>
                    <a:pt x="23" y="198"/>
                  </a:lnTo>
                  <a:lnTo>
                    <a:pt x="21" y="198"/>
                  </a:lnTo>
                  <a:close/>
                  <a:moveTo>
                    <a:pt x="121" y="197"/>
                  </a:moveTo>
                  <a:lnTo>
                    <a:pt x="121" y="198"/>
                  </a:lnTo>
                  <a:lnTo>
                    <a:pt x="120" y="207"/>
                  </a:lnTo>
                  <a:lnTo>
                    <a:pt x="116" y="214"/>
                  </a:lnTo>
                  <a:lnTo>
                    <a:pt x="112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7" y="221"/>
                  </a:lnTo>
                  <a:lnTo>
                    <a:pt x="108" y="221"/>
                  </a:lnTo>
                  <a:lnTo>
                    <a:pt x="109" y="220"/>
                  </a:lnTo>
                  <a:lnTo>
                    <a:pt x="109" y="217"/>
                  </a:lnTo>
                  <a:lnTo>
                    <a:pt x="111" y="217"/>
                  </a:lnTo>
                  <a:lnTo>
                    <a:pt x="111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15" y="209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8" y="201"/>
                  </a:lnTo>
                  <a:lnTo>
                    <a:pt x="121" y="197"/>
                  </a:lnTo>
                  <a:close/>
                  <a:moveTo>
                    <a:pt x="80" y="196"/>
                  </a:moveTo>
                  <a:lnTo>
                    <a:pt x="81" y="198"/>
                  </a:lnTo>
                  <a:lnTo>
                    <a:pt x="81" y="200"/>
                  </a:lnTo>
                  <a:lnTo>
                    <a:pt x="80" y="200"/>
                  </a:lnTo>
                  <a:lnTo>
                    <a:pt x="80" y="196"/>
                  </a:lnTo>
                  <a:close/>
                  <a:moveTo>
                    <a:pt x="80" y="195"/>
                  </a:moveTo>
                  <a:lnTo>
                    <a:pt x="80" y="196"/>
                  </a:lnTo>
                  <a:lnTo>
                    <a:pt x="79" y="196"/>
                  </a:lnTo>
                  <a:lnTo>
                    <a:pt x="80" y="195"/>
                  </a:lnTo>
                  <a:close/>
                  <a:moveTo>
                    <a:pt x="17" y="195"/>
                  </a:moveTo>
                  <a:lnTo>
                    <a:pt x="21" y="195"/>
                  </a:lnTo>
                  <a:lnTo>
                    <a:pt x="22" y="196"/>
                  </a:lnTo>
                  <a:lnTo>
                    <a:pt x="21" y="196"/>
                  </a:lnTo>
                  <a:lnTo>
                    <a:pt x="20" y="197"/>
                  </a:lnTo>
                  <a:lnTo>
                    <a:pt x="20" y="198"/>
                  </a:lnTo>
                  <a:lnTo>
                    <a:pt x="21" y="198"/>
                  </a:lnTo>
                  <a:lnTo>
                    <a:pt x="20" y="200"/>
                  </a:lnTo>
                  <a:lnTo>
                    <a:pt x="20" y="203"/>
                  </a:lnTo>
                  <a:lnTo>
                    <a:pt x="18" y="203"/>
                  </a:lnTo>
                  <a:lnTo>
                    <a:pt x="18" y="204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6" y="196"/>
                  </a:lnTo>
                  <a:lnTo>
                    <a:pt x="17" y="195"/>
                  </a:lnTo>
                  <a:close/>
                  <a:moveTo>
                    <a:pt x="282" y="186"/>
                  </a:moveTo>
                  <a:lnTo>
                    <a:pt x="284" y="189"/>
                  </a:lnTo>
                  <a:lnTo>
                    <a:pt x="284" y="190"/>
                  </a:lnTo>
                  <a:lnTo>
                    <a:pt x="285" y="191"/>
                  </a:lnTo>
                  <a:lnTo>
                    <a:pt x="288" y="192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1" y="195"/>
                  </a:lnTo>
                  <a:lnTo>
                    <a:pt x="295" y="198"/>
                  </a:lnTo>
                  <a:lnTo>
                    <a:pt x="297" y="198"/>
                  </a:lnTo>
                  <a:lnTo>
                    <a:pt x="298" y="200"/>
                  </a:lnTo>
                  <a:lnTo>
                    <a:pt x="297" y="201"/>
                  </a:lnTo>
                  <a:lnTo>
                    <a:pt x="298" y="202"/>
                  </a:lnTo>
                  <a:lnTo>
                    <a:pt x="298" y="203"/>
                  </a:lnTo>
                  <a:lnTo>
                    <a:pt x="296" y="206"/>
                  </a:lnTo>
                  <a:lnTo>
                    <a:pt x="296" y="209"/>
                  </a:lnTo>
                  <a:lnTo>
                    <a:pt x="295" y="210"/>
                  </a:lnTo>
                  <a:lnTo>
                    <a:pt x="292" y="209"/>
                  </a:lnTo>
                  <a:lnTo>
                    <a:pt x="291" y="209"/>
                  </a:lnTo>
                  <a:lnTo>
                    <a:pt x="289" y="208"/>
                  </a:lnTo>
                  <a:lnTo>
                    <a:pt x="285" y="207"/>
                  </a:lnTo>
                  <a:lnTo>
                    <a:pt x="283" y="206"/>
                  </a:lnTo>
                  <a:lnTo>
                    <a:pt x="279" y="203"/>
                  </a:lnTo>
                  <a:lnTo>
                    <a:pt x="278" y="202"/>
                  </a:lnTo>
                  <a:lnTo>
                    <a:pt x="279" y="201"/>
                  </a:lnTo>
                  <a:lnTo>
                    <a:pt x="279" y="191"/>
                  </a:lnTo>
                  <a:lnTo>
                    <a:pt x="281" y="190"/>
                  </a:lnTo>
                  <a:lnTo>
                    <a:pt x="281" y="189"/>
                  </a:lnTo>
                  <a:lnTo>
                    <a:pt x="282" y="188"/>
                  </a:lnTo>
                  <a:lnTo>
                    <a:pt x="282" y="186"/>
                  </a:lnTo>
                  <a:close/>
                  <a:moveTo>
                    <a:pt x="68" y="174"/>
                  </a:moveTo>
                  <a:lnTo>
                    <a:pt x="70" y="176"/>
                  </a:lnTo>
                  <a:lnTo>
                    <a:pt x="71" y="176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68" y="176"/>
                  </a:lnTo>
                  <a:lnTo>
                    <a:pt x="68" y="174"/>
                  </a:lnTo>
                  <a:close/>
                  <a:moveTo>
                    <a:pt x="12" y="174"/>
                  </a:moveTo>
                  <a:lnTo>
                    <a:pt x="14" y="174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6" y="183"/>
                  </a:lnTo>
                  <a:lnTo>
                    <a:pt x="17" y="184"/>
                  </a:lnTo>
                  <a:lnTo>
                    <a:pt x="16" y="184"/>
                  </a:lnTo>
                  <a:lnTo>
                    <a:pt x="14" y="182"/>
                  </a:lnTo>
                  <a:lnTo>
                    <a:pt x="12" y="177"/>
                  </a:lnTo>
                  <a:lnTo>
                    <a:pt x="12" y="174"/>
                  </a:lnTo>
                  <a:close/>
                  <a:moveTo>
                    <a:pt x="92" y="164"/>
                  </a:moveTo>
                  <a:lnTo>
                    <a:pt x="92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5" y="164"/>
                  </a:lnTo>
                  <a:lnTo>
                    <a:pt x="98" y="166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99" y="169"/>
                  </a:lnTo>
                  <a:lnTo>
                    <a:pt x="102" y="169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101" y="171"/>
                  </a:lnTo>
                  <a:lnTo>
                    <a:pt x="102" y="172"/>
                  </a:lnTo>
                  <a:lnTo>
                    <a:pt x="98" y="176"/>
                  </a:lnTo>
                  <a:lnTo>
                    <a:pt x="99" y="177"/>
                  </a:lnTo>
                  <a:lnTo>
                    <a:pt x="101" y="177"/>
                  </a:lnTo>
                  <a:lnTo>
                    <a:pt x="102" y="174"/>
                  </a:lnTo>
                  <a:lnTo>
                    <a:pt x="105" y="173"/>
                  </a:lnTo>
                  <a:lnTo>
                    <a:pt x="107" y="173"/>
                  </a:lnTo>
                  <a:lnTo>
                    <a:pt x="107" y="172"/>
                  </a:lnTo>
                  <a:lnTo>
                    <a:pt x="105" y="171"/>
                  </a:lnTo>
                  <a:lnTo>
                    <a:pt x="105" y="170"/>
                  </a:lnTo>
                  <a:lnTo>
                    <a:pt x="107" y="171"/>
                  </a:lnTo>
                  <a:lnTo>
                    <a:pt x="107" y="164"/>
                  </a:lnTo>
                  <a:lnTo>
                    <a:pt x="108" y="164"/>
                  </a:lnTo>
                  <a:lnTo>
                    <a:pt x="109" y="165"/>
                  </a:lnTo>
                  <a:lnTo>
                    <a:pt x="110" y="169"/>
                  </a:lnTo>
                  <a:lnTo>
                    <a:pt x="110" y="170"/>
                  </a:lnTo>
                  <a:lnTo>
                    <a:pt x="111" y="170"/>
                  </a:lnTo>
                  <a:lnTo>
                    <a:pt x="111" y="171"/>
                  </a:lnTo>
                  <a:lnTo>
                    <a:pt x="112" y="172"/>
                  </a:lnTo>
                  <a:lnTo>
                    <a:pt x="112" y="173"/>
                  </a:lnTo>
                  <a:lnTo>
                    <a:pt x="111" y="173"/>
                  </a:lnTo>
                  <a:lnTo>
                    <a:pt x="109" y="176"/>
                  </a:lnTo>
                  <a:lnTo>
                    <a:pt x="105" y="174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5" y="177"/>
                  </a:lnTo>
                  <a:lnTo>
                    <a:pt x="105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5" y="183"/>
                  </a:lnTo>
                  <a:lnTo>
                    <a:pt x="116" y="186"/>
                  </a:lnTo>
                  <a:lnTo>
                    <a:pt x="116" y="188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4" y="186"/>
                  </a:lnTo>
                  <a:lnTo>
                    <a:pt x="114" y="189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4" y="197"/>
                  </a:lnTo>
                  <a:lnTo>
                    <a:pt x="114" y="200"/>
                  </a:lnTo>
                  <a:lnTo>
                    <a:pt x="112" y="202"/>
                  </a:lnTo>
                  <a:lnTo>
                    <a:pt x="112" y="203"/>
                  </a:lnTo>
                  <a:lnTo>
                    <a:pt x="111" y="204"/>
                  </a:lnTo>
                  <a:lnTo>
                    <a:pt x="107" y="204"/>
                  </a:lnTo>
                  <a:lnTo>
                    <a:pt x="104" y="207"/>
                  </a:lnTo>
                  <a:lnTo>
                    <a:pt x="103" y="207"/>
                  </a:lnTo>
                  <a:lnTo>
                    <a:pt x="101" y="206"/>
                  </a:lnTo>
                  <a:lnTo>
                    <a:pt x="97" y="206"/>
                  </a:lnTo>
                  <a:lnTo>
                    <a:pt x="97" y="204"/>
                  </a:lnTo>
                  <a:lnTo>
                    <a:pt x="95" y="204"/>
                  </a:lnTo>
                  <a:lnTo>
                    <a:pt x="91" y="202"/>
                  </a:lnTo>
                  <a:lnTo>
                    <a:pt x="90" y="202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6" y="202"/>
                  </a:lnTo>
                  <a:lnTo>
                    <a:pt x="84" y="203"/>
                  </a:lnTo>
                  <a:lnTo>
                    <a:pt x="84" y="202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6" y="198"/>
                  </a:lnTo>
                  <a:lnTo>
                    <a:pt x="86" y="197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4" y="196"/>
                  </a:lnTo>
                  <a:lnTo>
                    <a:pt x="83" y="196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0" y="194"/>
                  </a:lnTo>
                  <a:lnTo>
                    <a:pt x="79" y="194"/>
                  </a:lnTo>
                  <a:lnTo>
                    <a:pt x="78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76" y="190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6" y="186"/>
                  </a:lnTo>
                  <a:lnTo>
                    <a:pt x="76" y="183"/>
                  </a:lnTo>
                  <a:lnTo>
                    <a:pt x="72" y="183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8" y="172"/>
                  </a:lnTo>
                  <a:lnTo>
                    <a:pt x="68" y="171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3" y="170"/>
                  </a:lnTo>
                  <a:lnTo>
                    <a:pt x="76" y="172"/>
                  </a:lnTo>
                  <a:lnTo>
                    <a:pt x="90" y="165"/>
                  </a:lnTo>
                  <a:lnTo>
                    <a:pt x="91" y="165"/>
                  </a:lnTo>
                  <a:lnTo>
                    <a:pt x="92" y="164"/>
                  </a:lnTo>
                  <a:close/>
                  <a:moveTo>
                    <a:pt x="190" y="158"/>
                  </a:moveTo>
                  <a:lnTo>
                    <a:pt x="191" y="158"/>
                  </a:lnTo>
                  <a:lnTo>
                    <a:pt x="194" y="165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7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9" y="169"/>
                  </a:lnTo>
                  <a:lnTo>
                    <a:pt x="188" y="167"/>
                  </a:lnTo>
                  <a:lnTo>
                    <a:pt x="188" y="163"/>
                  </a:lnTo>
                  <a:lnTo>
                    <a:pt x="190" y="160"/>
                  </a:lnTo>
                  <a:lnTo>
                    <a:pt x="190" y="158"/>
                  </a:lnTo>
                  <a:close/>
                  <a:moveTo>
                    <a:pt x="165" y="158"/>
                  </a:moveTo>
                  <a:lnTo>
                    <a:pt x="166" y="158"/>
                  </a:lnTo>
                  <a:lnTo>
                    <a:pt x="167" y="159"/>
                  </a:lnTo>
                  <a:lnTo>
                    <a:pt x="165" y="159"/>
                  </a:lnTo>
                  <a:lnTo>
                    <a:pt x="165" y="158"/>
                  </a:lnTo>
                  <a:close/>
                  <a:moveTo>
                    <a:pt x="105" y="140"/>
                  </a:moveTo>
                  <a:lnTo>
                    <a:pt x="107" y="140"/>
                  </a:lnTo>
                  <a:lnTo>
                    <a:pt x="108" y="141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8" y="145"/>
                  </a:lnTo>
                  <a:lnTo>
                    <a:pt x="109" y="143"/>
                  </a:lnTo>
                  <a:lnTo>
                    <a:pt x="109" y="145"/>
                  </a:lnTo>
                  <a:lnTo>
                    <a:pt x="108" y="146"/>
                  </a:lnTo>
                  <a:lnTo>
                    <a:pt x="108" y="151"/>
                  </a:lnTo>
                  <a:lnTo>
                    <a:pt x="105" y="153"/>
                  </a:lnTo>
                  <a:lnTo>
                    <a:pt x="104" y="153"/>
                  </a:lnTo>
                  <a:lnTo>
                    <a:pt x="103" y="151"/>
                  </a:lnTo>
                  <a:lnTo>
                    <a:pt x="103" y="146"/>
                  </a:lnTo>
                  <a:lnTo>
                    <a:pt x="104" y="146"/>
                  </a:lnTo>
                  <a:lnTo>
                    <a:pt x="104" y="145"/>
                  </a:lnTo>
                  <a:lnTo>
                    <a:pt x="105" y="143"/>
                  </a:lnTo>
                  <a:lnTo>
                    <a:pt x="105" y="140"/>
                  </a:lnTo>
                  <a:close/>
                  <a:moveTo>
                    <a:pt x="103" y="135"/>
                  </a:moveTo>
                  <a:lnTo>
                    <a:pt x="104" y="135"/>
                  </a:lnTo>
                  <a:lnTo>
                    <a:pt x="104" y="139"/>
                  </a:lnTo>
                  <a:lnTo>
                    <a:pt x="105" y="140"/>
                  </a:lnTo>
                  <a:lnTo>
                    <a:pt x="103" y="140"/>
                  </a:lnTo>
                  <a:lnTo>
                    <a:pt x="103" y="135"/>
                  </a:lnTo>
                  <a:close/>
                  <a:moveTo>
                    <a:pt x="2" y="134"/>
                  </a:moveTo>
                  <a:lnTo>
                    <a:pt x="3" y="135"/>
                  </a:lnTo>
                  <a:lnTo>
                    <a:pt x="2" y="135"/>
                  </a:lnTo>
                  <a:lnTo>
                    <a:pt x="2" y="134"/>
                  </a:lnTo>
                  <a:close/>
                  <a:moveTo>
                    <a:pt x="176" y="126"/>
                  </a:moveTo>
                  <a:lnTo>
                    <a:pt x="179" y="126"/>
                  </a:lnTo>
                  <a:lnTo>
                    <a:pt x="183" y="127"/>
                  </a:lnTo>
                  <a:lnTo>
                    <a:pt x="185" y="127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91" y="131"/>
                  </a:lnTo>
                  <a:lnTo>
                    <a:pt x="191" y="133"/>
                  </a:lnTo>
                  <a:lnTo>
                    <a:pt x="189" y="135"/>
                  </a:lnTo>
                  <a:lnTo>
                    <a:pt x="189" y="136"/>
                  </a:lnTo>
                  <a:lnTo>
                    <a:pt x="188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9" y="143"/>
                  </a:lnTo>
                  <a:lnTo>
                    <a:pt x="189" y="146"/>
                  </a:lnTo>
                  <a:lnTo>
                    <a:pt x="190" y="148"/>
                  </a:lnTo>
                  <a:lnTo>
                    <a:pt x="190" y="149"/>
                  </a:lnTo>
                  <a:lnTo>
                    <a:pt x="191" y="151"/>
                  </a:lnTo>
                  <a:lnTo>
                    <a:pt x="190" y="151"/>
                  </a:lnTo>
                  <a:lnTo>
                    <a:pt x="190" y="155"/>
                  </a:lnTo>
                  <a:lnTo>
                    <a:pt x="191" y="157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4" y="164"/>
                  </a:lnTo>
                  <a:lnTo>
                    <a:pt x="183" y="164"/>
                  </a:lnTo>
                  <a:lnTo>
                    <a:pt x="179" y="165"/>
                  </a:lnTo>
                  <a:lnTo>
                    <a:pt x="176" y="169"/>
                  </a:lnTo>
                  <a:lnTo>
                    <a:pt x="173" y="173"/>
                  </a:lnTo>
                  <a:lnTo>
                    <a:pt x="174" y="177"/>
                  </a:lnTo>
                  <a:lnTo>
                    <a:pt x="177" y="179"/>
                  </a:lnTo>
                  <a:lnTo>
                    <a:pt x="180" y="179"/>
                  </a:lnTo>
                  <a:lnTo>
                    <a:pt x="184" y="183"/>
                  </a:lnTo>
                  <a:lnTo>
                    <a:pt x="184" y="186"/>
                  </a:lnTo>
                  <a:lnTo>
                    <a:pt x="185" y="188"/>
                  </a:lnTo>
                  <a:lnTo>
                    <a:pt x="184" y="189"/>
                  </a:lnTo>
                  <a:lnTo>
                    <a:pt x="182" y="190"/>
                  </a:lnTo>
                  <a:lnTo>
                    <a:pt x="173" y="192"/>
                  </a:lnTo>
                  <a:lnTo>
                    <a:pt x="172" y="194"/>
                  </a:lnTo>
                  <a:lnTo>
                    <a:pt x="171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71" y="200"/>
                  </a:lnTo>
                  <a:lnTo>
                    <a:pt x="172" y="200"/>
                  </a:lnTo>
                  <a:lnTo>
                    <a:pt x="173" y="202"/>
                  </a:lnTo>
                  <a:lnTo>
                    <a:pt x="172" y="202"/>
                  </a:lnTo>
                  <a:lnTo>
                    <a:pt x="172" y="203"/>
                  </a:lnTo>
                  <a:lnTo>
                    <a:pt x="171" y="203"/>
                  </a:lnTo>
                  <a:lnTo>
                    <a:pt x="170" y="204"/>
                  </a:lnTo>
                  <a:lnTo>
                    <a:pt x="171" y="204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1" y="210"/>
                  </a:lnTo>
                  <a:lnTo>
                    <a:pt x="168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3" y="209"/>
                  </a:lnTo>
                  <a:lnTo>
                    <a:pt x="161" y="209"/>
                  </a:lnTo>
                  <a:lnTo>
                    <a:pt x="161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61" y="215"/>
                  </a:lnTo>
                  <a:lnTo>
                    <a:pt x="163" y="215"/>
                  </a:lnTo>
                  <a:lnTo>
                    <a:pt x="163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7" y="217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7"/>
                  </a:lnTo>
                  <a:lnTo>
                    <a:pt x="171" y="219"/>
                  </a:lnTo>
                  <a:lnTo>
                    <a:pt x="172" y="221"/>
                  </a:lnTo>
                  <a:lnTo>
                    <a:pt x="168" y="225"/>
                  </a:lnTo>
                  <a:lnTo>
                    <a:pt x="166" y="228"/>
                  </a:lnTo>
                  <a:lnTo>
                    <a:pt x="166" y="229"/>
                  </a:lnTo>
                  <a:lnTo>
                    <a:pt x="165" y="231"/>
                  </a:lnTo>
                  <a:lnTo>
                    <a:pt x="164" y="231"/>
                  </a:lnTo>
                  <a:lnTo>
                    <a:pt x="164" y="240"/>
                  </a:lnTo>
                  <a:lnTo>
                    <a:pt x="163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5"/>
                  </a:lnTo>
                  <a:lnTo>
                    <a:pt x="160" y="232"/>
                  </a:lnTo>
                  <a:lnTo>
                    <a:pt x="161" y="229"/>
                  </a:lnTo>
                  <a:lnTo>
                    <a:pt x="160" y="229"/>
                  </a:lnTo>
                  <a:lnTo>
                    <a:pt x="160" y="227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7" y="231"/>
                  </a:lnTo>
                  <a:lnTo>
                    <a:pt x="159" y="232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5" y="235"/>
                  </a:lnTo>
                  <a:lnTo>
                    <a:pt x="148" y="234"/>
                  </a:lnTo>
                  <a:lnTo>
                    <a:pt x="147" y="234"/>
                  </a:lnTo>
                  <a:lnTo>
                    <a:pt x="145" y="235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35" y="232"/>
                  </a:lnTo>
                  <a:lnTo>
                    <a:pt x="130" y="229"/>
                  </a:lnTo>
                  <a:lnTo>
                    <a:pt x="129" y="228"/>
                  </a:lnTo>
                  <a:lnTo>
                    <a:pt x="127" y="227"/>
                  </a:lnTo>
                  <a:lnTo>
                    <a:pt x="124" y="227"/>
                  </a:lnTo>
                  <a:lnTo>
                    <a:pt x="123" y="226"/>
                  </a:lnTo>
                  <a:lnTo>
                    <a:pt x="123" y="223"/>
                  </a:lnTo>
                  <a:lnTo>
                    <a:pt x="127" y="223"/>
                  </a:lnTo>
                  <a:lnTo>
                    <a:pt x="128" y="221"/>
                  </a:lnTo>
                  <a:lnTo>
                    <a:pt x="127" y="221"/>
                  </a:lnTo>
                  <a:lnTo>
                    <a:pt x="124" y="219"/>
                  </a:lnTo>
                  <a:lnTo>
                    <a:pt x="124" y="215"/>
                  </a:lnTo>
                  <a:lnTo>
                    <a:pt x="126" y="213"/>
                  </a:lnTo>
                  <a:lnTo>
                    <a:pt x="127" y="214"/>
                  </a:lnTo>
                  <a:lnTo>
                    <a:pt x="133" y="213"/>
                  </a:lnTo>
                  <a:lnTo>
                    <a:pt x="134" y="213"/>
                  </a:lnTo>
                  <a:lnTo>
                    <a:pt x="136" y="214"/>
                  </a:lnTo>
                  <a:lnTo>
                    <a:pt x="136" y="215"/>
                  </a:lnTo>
                  <a:lnTo>
                    <a:pt x="138" y="215"/>
                  </a:lnTo>
                  <a:lnTo>
                    <a:pt x="139" y="217"/>
                  </a:lnTo>
                  <a:lnTo>
                    <a:pt x="140" y="219"/>
                  </a:lnTo>
                  <a:lnTo>
                    <a:pt x="141" y="219"/>
                  </a:lnTo>
                  <a:lnTo>
                    <a:pt x="148" y="223"/>
                  </a:lnTo>
                  <a:lnTo>
                    <a:pt x="148" y="222"/>
                  </a:lnTo>
                  <a:lnTo>
                    <a:pt x="147" y="221"/>
                  </a:lnTo>
                  <a:lnTo>
                    <a:pt x="147" y="220"/>
                  </a:lnTo>
                  <a:lnTo>
                    <a:pt x="149" y="220"/>
                  </a:lnTo>
                  <a:lnTo>
                    <a:pt x="151" y="219"/>
                  </a:lnTo>
                  <a:lnTo>
                    <a:pt x="151" y="215"/>
                  </a:lnTo>
                  <a:lnTo>
                    <a:pt x="154" y="219"/>
                  </a:lnTo>
                  <a:lnTo>
                    <a:pt x="154" y="220"/>
                  </a:lnTo>
                  <a:lnTo>
                    <a:pt x="155" y="221"/>
                  </a:lnTo>
                  <a:lnTo>
                    <a:pt x="157" y="221"/>
                  </a:lnTo>
                  <a:lnTo>
                    <a:pt x="155" y="222"/>
                  </a:lnTo>
                  <a:lnTo>
                    <a:pt x="159" y="226"/>
                  </a:lnTo>
                  <a:lnTo>
                    <a:pt x="159" y="225"/>
                  </a:lnTo>
                  <a:lnTo>
                    <a:pt x="157" y="223"/>
                  </a:lnTo>
                  <a:lnTo>
                    <a:pt x="157" y="221"/>
                  </a:lnTo>
                  <a:lnTo>
                    <a:pt x="154" y="219"/>
                  </a:lnTo>
                  <a:lnTo>
                    <a:pt x="154" y="214"/>
                  </a:lnTo>
                  <a:lnTo>
                    <a:pt x="153" y="214"/>
                  </a:lnTo>
                  <a:lnTo>
                    <a:pt x="153" y="213"/>
                  </a:lnTo>
                  <a:lnTo>
                    <a:pt x="154" y="212"/>
                  </a:lnTo>
                  <a:lnTo>
                    <a:pt x="155" y="212"/>
                  </a:lnTo>
                  <a:lnTo>
                    <a:pt x="157" y="213"/>
                  </a:lnTo>
                  <a:lnTo>
                    <a:pt x="158" y="213"/>
                  </a:lnTo>
                  <a:lnTo>
                    <a:pt x="159" y="212"/>
                  </a:lnTo>
                  <a:lnTo>
                    <a:pt x="160" y="212"/>
                  </a:lnTo>
                  <a:lnTo>
                    <a:pt x="160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5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3" y="200"/>
                  </a:lnTo>
                  <a:lnTo>
                    <a:pt x="158" y="200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4" y="198"/>
                  </a:lnTo>
                  <a:lnTo>
                    <a:pt x="153" y="197"/>
                  </a:lnTo>
                  <a:lnTo>
                    <a:pt x="154" y="196"/>
                  </a:lnTo>
                  <a:lnTo>
                    <a:pt x="154" y="195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2" y="195"/>
                  </a:lnTo>
                  <a:lnTo>
                    <a:pt x="151" y="196"/>
                  </a:lnTo>
                  <a:lnTo>
                    <a:pt x="149" y="196"/>
                  </a:lnTo>
                  <a:lnTo>
                    <a:pt x="148" y="195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3" y="195"/>
                  </a:lnTo>
                  <a:lnTo>
                    <a:pt x="141" y="192"/>
                  </a:lnTo>
                  <a:lnTo>
                    <a:pt x="140" y="194"/>
                  </a:lnTo>
                  <a:lnTo>
                    <a:pt x="135" y="194"/>
                  </a:lnTo>
                  <a:lnTo>
                    <a:pt x="135" y="195"/>
                  </a:lnTo>
                  <a:lnTo>
                    <a:pt x="134" y="195"/>
                  </a:lnTo>
                  <a:lnTo>
                    <a:pt x="134" y="194"/>
                  </a:lnTo>
                  <a:lnTo>
                    <a:pt x="133" y="191"/>
                  </a:lnTo>
                  <a:lnTo>
                    <a:pt x="134" y="192"/>
                  </a:lnTo>
                  <a:lnTo>
                    <a:pt x="135" y="191"/>
                  </a:lnTo>
                  <a:lnTo>
                    <a:pt x="133" y="191"/>
                  </a:lnTo>
                  <a:lnTo>
                    <a:pt x="133" y="188"/>
                  </a:lnTo>
                  <a:lnTo>
                    <a:pt x="130" y="185"/>
                  </a:lnTo>
                  <a:lnTo>
                    <a:pt x="132" y="184"/>
                  </a:lnTo>
                  <a:lnTo>
                    <a:pt x="130" y="183"/>
                  </a:lnTo>
                  <a:lnTo>
                    <a:pt x="129" y="183"/>
                  </a:lnTo>
                  <a:lnTo>
                    <a:pt x="129" y="184"/>
                  </a:lnTo>
                  <a:lnTo>
                    <a:pt x="128" y="184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8" y="183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2" y="176"/>
                  </a:lnTo>
                  <a:lnTo>
                    <a:pt x="130" y="173"/>
                  </a:lnTo>
                  <a:lnTo>
                    <a:pt x="130" y="172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7" y="172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69"/>
                  </a:lnTo>
                  <a:lnTo>
                    <a:pt x="129" y="165"/>
                  </a:lnTo>
                  <a:lnTo>
                    <a:pt x="127" y="163"/>
                  </a:lnTo>
                  <a:lnTo>
                    <a:pt x="124" y="161"/>
                  </a:lnTo>
                  <a:lnTo>
                    <a:pt x="120" y="160"/>
                  </a:lnTo>
                  <a:lnTo>
                    <a:pt x="127" y="160"/>
                  </a:lnTo>
                  <a:lnTo>
                    <a:pt x="126" y="159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5"/>
                  </a:lnTo>
                  <a:lnTo>
                    <a:pt x="118" y="155"/>
                  </a:lnTo>
                  <a:lnTo>
                    <a:pt x="117" y="154"/>
                  </a:lnTo>
                  <a:lnTo>
                    <a:pt x="124" y="155"/>
                  </a:lnTo>
                  <a:lnTo>
                    <a:pt x="126" y="155"/>
                  </a:lnTo>
                  <a:lnTo>
                    <a:pt x="128" y="154"/>
                  </a:lnTo>
                  <a:lnTo>
                    <a:pt x="132" y="158"/>
                  </a:lnTo>
                  <a:lnTo>
                    <a:pt x="133" y="157"/>
                  </a:lnTo>
                  <a:lnTo>
                    <a:pt x="130" y="155"/>
                  </a:lnTo>
                  <a:lnTo>
                    <a:pt x="132" y="154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6" y="154"/>
                  </a:lnTo>
                  <a:lnTo>
                    <a:pt x="138" y="153"/>
                  </a:lnTo>
                  <a:lnTo>
                    <a:pt x="139" y="153"/>
                  </a:lnTo>
                  <a:lnTo>
                    <a:pt x="139" y="148"/>
                  </a:lnTo>
                  <a:lnTo>
                    <a:pt x="140" y="148"/>
                  </a:lnTo>
                  <a:lnTo>
                    <a:pt x="142" y="146"/>
                  </a:lnTo>
                  <a:lnTo>
                    <a:pt x="143" y="147"/>
                  </a:lnTo>
                  <a:lnTo>
                    <a:pt x="145" y="145"/>
                  </a:lnTo>
                  <a:lnTo>
                    <a:pt x="145" y="142"/>
                  </a:lnTo>
                  <a:lnTo>
                    <a:pt x="143" y="139"/>
                  </a:lnTo>
                  <a:lnTo>
                    <a:pt x="139" y="139"/>
                  </a:lnTo>
                  <a:lnTo>
                    <a:pt x="136" y="137"/>
                  </a:lnTo>
                  <a:lnTo>
                    <a:pt x="135" y="136"/>
                  </a:lnTo>
                  <a:lnTo>
                    <a:pt x="135" y="135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7" y="139"/>
                  </a:lnTo>
                  <a:lnTo>
                    <a:pt x="153" y="139"/>
                  </a:lnTo>
                  <a:lnTo>
                    <a:pt x="154" y="137"/>
                  </a:lnTo>
                  <a:lnTo>
                    <a:pt x="155" y="137"/>
                  </a:lnTo>
                  <a:lnTo>
                    <a:pt x="155" y="139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1"/>
                  </a:lnTo>
                  <a:lnTo>
                    <a:pt x="152" y="141"/>
                  </a:lnTo>
                  <a:lnTo>
                    <a:pt x="151" y="142"/>
                  </a:lnTo>
                  <a:lnTo>
                    <a:pt x="153" y="146"/>
                  </a:lnTo>
                  <a:lnTo>
                    <a:pt x="154" y="147"/>
                  </a:lnTo>
                  <a:lnTo>
                    <a:pt x="153" y="149"/>
                  </a:lnTo>
                  <a:lnTo>
                    <a:pt x="152" y="148"/>
                  </a:lnTo>
                  <a:lnTo>
                    <a:pt x="149" y="151"/>
                  </a:lnTo>
                  <a:lnTo>
                    <a:pt x="148" y="151"/>
                  </a:lnTo>
                  <a:lnTo>
                    <a:pt x="149" y="152"/>
                  </a:lnTo>
                  <a:lnTo>
                    <a:pt x="152" y="151"/>
                  </a:lnTo>
                  <a:lnTo>
                    <a:pt x="153" y="151"/>
                  </a:lnTo>
                  <a:lnTo>
                    <a:pt x="153" y="149"/>
                  </a:lnTo>
                  <a:lnTo>
                    <a:pt x="155" y="152"/>
                  </a:lnTo>
                  <a:lnTo>
                    <a:pt x="155" y="154"/>
                  </a:lnTo>
                  <a:lnTo>
                    <a:pt x="151" y="154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7" y="158"/>
                  </a:lnTo>
                  <a:lnTo>
                    <a:pt x="157" y="159"/>
                  </a:lnTo>
                  <a:lnTo>
                    <a:pt x="155" y="160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59" y="155"/>
                  </a:lnTo>
                  <a:lnTo>
                    <a:pt x="159" y="151"/>
                  </a:lnTo>
                  <a:lnTo>
                    <a:pt x="161" y="148"/>
                  </a:lnTo>
                  <a:lnTo>
                    <a:pt x="163" y="148"/>
                  </a:lnTo>
                  <a:lnTo>
                    <a:pt x="164" y="146"/>
                  </a:lnTo>
                  <a:lnTo>
                    <a:pt x="161" y="141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5" y="146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7" y="152"/>
                  </a:lnTo>
                  <a:lnTo>
                    <a:pt x="167" y="154"/>
                  </a:lnTo>
                  <a:lnTo>
                    <a:pt x="166" y="157"/>
                  </a:lnTo>
                  <a:lnTo>
                    <a:pt x="165" y="155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61" y="160"/>
                  </a:lnTo>
                  <a:lnTo>
                    <a:pt x="164" y="160"/>
                  </a:lnTo>
                  <a:lnTo>
                    <a:pt x="165" y="159"/>
                  </a:lnTo>
                  <a:lnTo>
                    <a:pt x="167" y="161"/>
                  </a:lnTo>
                  <a:lnTo>
                    <a:pt x="170" y="157"/>
                  </a:lnTo>
                  <a:lnTo>
                    <a:pt x="170" y="155"/>
                  </a:lnTo>
                  <a:lnTo>
                    <a:pt x="167" y="147"/>
                  </a:lnTo>
                  <a:lnTo>
                    <a:pt x="167" y="143"/>
                  </a:lnTo>
                  <a:lnTo>
                    <a:pt x="166" y="139"/>
                  </a:lnTo>
                  <a:lnTo>
                    <a:pt x="165" y="137"/>
                  </a:lnTo>
                  <a:lnTo>
                    <a:pt x="164" y="137"/>
                  </a:lnTo>
                  <a:lnTo>
                    <a:pt x="159" y="140"/>
                  </a:lnTo>
                  <a:lnTo>
                    <a:pt x="159" y="136"/>
                  </a:lnTo>
                  <a:lnTo>
                    <a:pt x="166" y="133"/>
                  </a:lnTo>
                  <a:lnTo>
                    <a:pt x="172" y="127"/>
                  </a:lnTo>
                  <a:lnTo>
                    <a:pt x="176" y="126"/>
                  </a:lnTo>
                  <a:close/>
                  <a:moveTo>
                    <a:pt x="89" y="98"/>
                  </a:moveTo>
                  <a:lnTo>
                    <a:pt x="89" y="99"/>
                  </a:lnTo>
                  <a:lnTo>
                    <a:pt x="90" y="99"/>
                  </a:lnTo>
                  <a:lnTo>
                    <a:pt x="90" y="98"/>
                  </a:lnTo>
                  <a:lnTo>
                    <a:pt x="89" y="98"/>
                  </a:lnTo>
                  <a:close/>
                  <a:moveTo>
                    <a:pt x="45" y="85"/>
                  </a:moveTo>
                  <a:lnTo>
                    <a:pt x="46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86" y="80"/>
                  </a:moveTo>
                  <a:lnTo>
                    <a:pt x="85" y="81"/>
                  </a:lnTo>
                  <a:lnTo>
                    <a:pt x="84" y="81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81" y="85"/>
                  </a:lnTo>
                  <a:lnTo>
                    <a:pt x="83" y="84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6" y="80"/>
                  </a:lnTo>
                  <a:close/>
                  <a:moveTo>
                    <a:pt x="151" y="79"/>
                  </a:moveTo>
                  <a:lnTo>
                    <a:pt x="151" y="80"/>
                  </a:lnTo>
                  <a:lnTo>
                    <a:pt x="149" y="80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7" y="83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8" y="80"/>
                  </a:lnTo>
                  <a:lnTo>
                    <a:pt x="151" y="79"/>
                  </a:lnTo>
                  <a:close/>
                  <a:moveTo>
                    <a:pt x="6" y="75"/>
                  </a:move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75"/>
                  </a:lnTo>
                  <a:close/>
                  <a:moveTo>
                    <a:pt x="33" y="61"/>
                  </a:moveTo>
                  <a:lnTo>
                    <a:pt x="34" y="62"/>
                  </a:lnTo>
                  <a:lnTo>
                    <a:pt x="35" y="61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3" y="80"/>
                  </a:lnTo>
                  <a:lnTo>
                    <a:pt x="22" y="80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3" y="71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1" y="65"/>
                  </a:lnTo>
                  <a:lnTo>
                    <a:pt x="33" y="61"/>
                  </a:lnTo>
                  <a:close/>
                  <a:moveTo>
                    <a:pt x="35" y="60"/>
                  </a:moveTo>
                  <a:lnTo>
                    <a:pt x="36" y="60"/>
                  </a:lnTo>
                  <a:lnTo>
                    <a:pt x="35" y="61"/>
                  </a:lnTo>
                  <a:lnTo>
                    <a:pt x="35" y="60"/>
                  </a:lnTo>
                  <a:close/>
                  <a:moveTo>
                    <a:pt x="80" y="51"/>
                  </a:moveTo>
                  <a:lnTo>
                    <a:pt x="79" y="53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6" y="56"/>
                  </a:lnTo>
                  <a:lnTo>
                    <a:pt x="89" y="59"/>
                  </a:lnTo>
                  <a:lnTo>
                    <a:pt x="91" y="59"/>
                  </a:lnTo>
                  <a:lnTo>
                    <a:pt x="87" y="56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1" y="51"/>
                  </a:lnTo>
                  <a:lnTo>
                    <a:pt x="80" y="51"/>
                  </a:lnTo>
                  <a:close/>
                  <a:moveTo>
                    <a:pt x="129" y="32"/>
                  </a:moveTo>
                  <a:lnTo>
                    <a:pt x="130" y="32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5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40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4" y="43"/>
                  </a:lnTo>
                  <a:lnTo>
                    <a:pt x="123" y="43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7" y="38"/>
                  </a:lnTo>
                  <a:lnTo>
                    <a:pt x="117" y="37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4" y="34"/>
                  </a:lnTo>
                  <a:lnTo>
                    <a:pt x="127" y="34"/>
                  </a:lnTo>
                  <a:lnTo>
                    <a:pt x="129" y="32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05" y="1"/>
                  </a:lnTo>
                  <a:lnTo>
                    <a:pt x="104" y="4"/>
                  </a:lnTo>
                  <a:lnTo>
                    <a:pt x="101" y="8"/>
                  </a:lnTo>
                  <a:lnTo>
                    <a:pt x="99" y="13"/>
                  </a:lnTo>
                  <a:lnTo>
                    <a:pt x="102" y="20"/>
                  </a:lnTo>
                  <a:lnTo>
                    <a:pt x="104" y="24"/>
                  </a:lnTo>
                  <a:lnTo>
                    <a:pt x="103" y="28"/>
                  </a:lnTo>
                  <a:lnTo>
                    <a:pt x="103" y="32"/>
                  </a:lnTo>
                  <a:lnTo>
                    <a:pt x="104" y="40"/>
                  </a:lnTo>
                  <a:lnTo>
                    <a:pt x="99" y="44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6" y="56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3" y="59"/>
                  </a:lnTo>
                  <a:lnTo>
                    <a:pt x="95" y="60"/>
                  </a:lnTo>
                  <a:lnTo>
                    <a:pt x="92" y="62"/>
                  </a:lnTo>
                  <a:lnTo>
                    <a:pt x="92" y="67"/>
                  </a:lnTo>
                  <a:lnTo>
                    <a:pt x="93" y="71"/>
                  </a:lnTo>
                  <a:lnTo>
                    <a:pt x="93" y="75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5" y="81"/>
                  </a:lnTo>
                  <a:lnTo>
                    <a:pt x="93" y="80"/>
                  </a:lnTo>
                  <a:lnTo>
                    <a:pt x="90" y="80"/>
                  </a:lnTo>
                  <a:lnTo>
                    <a:pt x="90" y="81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1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3"/>
                  </a:lnTo>
                  <a:lnTo>
                    <a:pt x="96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1" y="93"/>
                  </a:lnTo>
                  <a:lnTo>
                    <a:pt x="91" y="92"/>
                  </a:lnTo>
                  <a:lnTo>
                    <a:pt x="92" y="91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7" y="93"/>
                  </a:lnTo>
                  <a:lnTo>
                    <a:pt x="101" y="96"/>
                  </a:lnTo>
                  <a:lnTo>
                    <a:pt x="104" y="96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17" y="96"/>
                  </a:lnTo>
                  <a:lnTo>
                    <a:pt x="118" y="98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1" y="102"/>
                  </a:lnTo>
                  <a:lnTo>
                    <a:pt x="120" y="104"/>
                  </a:lnTo>
                  <a:lnTo>
                    <a:pt x="120" y="110"/>
                  </a:lnTo>
                  <a:lnTo>
                    <a:pt x="112" y="117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08" y="121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8" y="117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2" y="127"/>
                  </a:lnTo>
                  <a:lnTo>
                    <a:pt x="102" y="124"/>
                  </a:lnTo>
                  <a:lnTo>
                    <a:pt x="103" y="123"/>
                  </a:lnTo>
                  <a:lnTo>
                    <a:pt x="103" y="122"/>
                  </a:lnTo>
                  <a:lnTo>
                    <a:pt x="97" y="122"/>
                  </a:lnTo>
                  <a:lnTo>
                    <a:pt x="97" y="121"/>
                  </a:lnTo>
                  <a:lnTo>
                    <a:pt x="96" y="120"/>
                  </a:lnTo>
                  <a:lnTo>
                    <a:pt x="97" y="120"/>
                  </a:lnTo>
                  <a:lnTo>
                    <a:pt x="98" y="118"/>
                  </a:lnTo>
                  <a:lnTo>
                    <a:pt x="99" y="118"/>
                  </a:lnTo>
                  <a:lnTo>
                    <a:pt x="101" y="120"/>
                  </a:lnTo>
                  <a:lnTo>
                    <a:pt x="102" y="118"/>
                  </a:lnTo>
                  <a:lnTo>
                    <a:pt x="101" y="117"/>
                  </a:lnTo>
                  <a:lnTo>
                    <a:pt x="101" y="116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2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7" y="115"/>
                  </a:lnTo>
                  <a:lnTo>
                    <a:pt x="96" y="115"/>
                  </a:lnTo>
                  <a:lnTo>
                    <a:pt x="95" y="117"/>
                  </a:lnTo>
                  <a:lnTo>
                    <a:pt x="95" y="118"/>
                  </a:lnTo>
                  <a:lnTo>
                    <a:pt x="90" y="123"/>
                  </a:lnTo>
                  <a:lnTo>
                    <a:pt x="90" y="124"/>
                  </a:lnTo>
                  <a:lnTo>
                    <a:pt x="92" y="127"/>
                  </a:lnTo>
                  <a:lnTo>
                    <a:pt x="92" y="130"/>
                  </a:lnTo>
                  <a:lnTo>
                    <a:pt x="91" y="131"/>
                  </a:lnTo>
                  <a:lnTo>
                    <a:pt x="91" y="133"/>
                  </a:lnTo>
                  <a:lnTo>
                    <a:pt x="92" y="133"/>
                  </a:lnTo>
                  <a:lnTo>
                    <a:pt x="92" y="134"/>
                  </a:lnTo>
                  <a:lnTo>
                    <a:pt x="91" y="136"/>
                  </a:lnTo>
                  <a:lnTo>
                    <a:pt x="91" y="141"/>
                  </a:lnTo>
                  <a:lnTo>
                    <a:pt x="90" y="142"/>
                  </a:lnTo>
                  <a:lnTo>
                    <a:pt x="90" y="143"/>
                  </a:lnTo>
                  <a:lnTo>
                    <a:pt x="89" y="143"/>
                  </a:lnTo>
                  <a:lnTo>
                    <a:pt x="89" y="146"/>
                  </a:lnTo>
                  <a:lnTo>
                    <a:pt x="90" y="146"/>
                  </a:lnTo>
                  <a:lnTo>
                    <a:pt x="89" y="147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6" y="143"/>
                  </a:lnTo>
                  <a:lnTo>
                    <a:pt x="80" y="143"/>
                  </a:lnTo>
                  <a:lnTo>
                    <a:pt x="80" y="145"/>
                  </a:lnTo>
                  <a:lnTo>
                    <a:pt x="79" y="146"/>
                  </a:lnTo>
                  <a:lnTo>
                    <a:pt x="76" y="146"/>
                  </a:lnTo>
                  <a:lnTo>
                    <a:pt x="77" y="147"/>
                  </a:lnTo>
                  <a:lnTo>
                    <a:pt x="83" y="148"/>
                  </a:lnTo>
                  <a:lnTo>
                    <a:pt x="83" y="149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4" y="154"/>
                  </a:lnTo>
                  <a:lnTo>
                    <a:pt x="81" y="154"/>
                  </a:lnTo>
                  <a:lnTo>
                    <a:pt x="81" y="158"/>
                  </a:lnTo>
                  <a:lnTo>
                    <a:pt x="80" y="157"/>
                  </a:lnTo>
                  <a:lnTo>
                    <a:pt x="76" y="158"/>
                  </a:lnTo>
                  <a:lnTo>
                    <a:pt x="73" y="159"/>
                  </a:lnTo>
                  <a:lnTo>
                    <a:pt x="72" y="159"/>
                  </a:lnTo>
                  <a:lnTo>
                    <a:pt x="70" y="158"/>
                  </a:lnTo>
                  <a:lnTo>
                    <a:pt x="68" y="157"/>
                  </a:lnTo>
                  <a:lnTo>
                    <a:pt x="62" y="157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4" y="163"/>
                  </a:lnTo>
                  <a:lnTo>
                    <a:pt x="74" y="164"/>
                  </a:lnTo>
                  <a:lnTo>
                    <a:pt x="72" y="165"/>
                  </a:lnTo>
                  <a:lnTo>
                    <a:pt x="71" y="167"/>
                  </a:lnTo>
                  <a:lnTo>
                    <a:pt x="68" y="167"/>
                  </a:lnTo>
                  <a:lnTo>
                    <a:pt x="68" y="170"/>
                  </a:lnTo>
                  <a:lnTo>
                    <a:pt x="66" y="170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64" y="173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67" y="174"/>
                  </a:lnTo>
                  <a:lnTo>
                    <a:pt x="66" y="176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4" y="179"/>
                  </a:lnTo>
                  <a:lnTo>
                    <a:pt x="65" y="180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8" y="192"/>
                  </a:lnTo>
                  <a:lnTo>
                    <a:pt x="67" y="194"/>
                  </a:lnTo>
                  <a:lnTo>
                    <a:pt x="67" y="195"/>
                  </a:lnTo>
                  <a:lnTo>
                    <a:pt x="62" y="195"/>
                  </a:lnTo>
                  <a:lnTo>
                    <a:pt x="62" y="196"/>
                  </a:lnTo>
                  <a:lnTo>
                    <a:pt x="61" y="196"/>
                  </a:lnTo>
                  <a:lnTo>
                    <a:pt x="61" y="197"/>
                  </a:lnTo>
                  <a:lnTo>
                    <a:pt x="59" y="197"/>
                  </a:lnTo>
                  <a:lnTo>
                    <a:pt x="59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0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1" y="202"/>
                  </a:lnTo>
                  <a:lnTo>
                    <a:pt x="62" y="203"/>
                  </a:lnTo>
                  <a:lnTo>
                    <a:pt x="60" y="206"/>
                  </a:lnTo>
                  <a:lnTo>
                    <a:pt x="58" y="206"/>
                  </a:lnTo>
                  <a:lnTo>
                    <a:pt x="56" y="207"/>
                  </a:lnTo>
                  <a:lnTo>
                    <a:pt x="58" y="208"/>
                  </a:lnTo>
                  <a:lnTo>
                    <a:pt x="60" y="207"/>
                  </a:lnTo>
                  <a:lnTo>
                    <a:pt x="62" y="207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7" y="209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1" y="216"/>
                  </a:lnTo>
                  <a:lnTo>
                    <a:pt x="71" y="217"/>
                  </a:lnTo>
                  <a:lnTo>
                    <a:pt x="70" y="217"/>
                  </a:lnTo>
                  <a:lnTo>
                    <a:pt x="70" y="216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71" y="220"/>
                  </a:lnTo>
                  <a:lnTo>
                    <a:pt x="71" y="221"/>
                  </a:lnTo>
                  <a:lnTo>
                    <a:pt x="70" y="221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5" y="214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1" y="219"/>
                  </a:lnTo>
                  <a:lnTo>
                    <a:pt x="60" y="219"/>
                  </a:lnTo>
                  <a:lnTo>
                    <a:pt x="58" y="221"/>
                  </a:lnTo>
                  <a:lnTo>
                    <a:pt x="58" y="223"/>
                  </a:lnTo>
                  <a:lnTo>
                    <a:pt x="55" y="223"/>
                  </a:lnTo>
                  <a:lnTo>
                    <a:pt x="55" y="222"/>
                  </a:lnTo>
                  <a:lnTo>
                    <a:pt x="54" y="222"/>
                  </a:lnTo>
                  <a:lnTo>
                    <a:pt x="54" y="223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7" y="220"/>
                  </a:lnTo>
                  <a:lnTo>
                    <a:pt x="37" y="219"/>
                  </a:lnTo>
                  <a:lnTo>
                    <a:pt x="35" y="216"/>
                  </a:lnTo>
                  <a:lnTo>
                    <a:pt x="30" y="216"/>
                  </a:lnTo>
                  <a:lnTo>
                    <a:pt x="28" y="217"/>
                  </a:lnTo>
                  <a:lnTo>
                    <a:pt x="24" y="217"/>
                  </a:lnTo>
                  <a:lnTo>
                    <a:pt x="24" y="215"/>
                  </a:lnTo>
                  <a:lnTo>
                    <a:pt x="25" y="213"/>
                  </a:lnTo>
                  <a:lnTo>
                    <a:pt x="24" y="212"/>
                  </a:lnTo>
                  <a:lnTo>
                    <a:pt x="24" y="209"/>
                  </a:lnTo>
                  <a:lnTo>
                    <a:pt x="23" y="208"/>
                  </a:lnTo>
                  <a:lnTo>
                    <a:pt x="23" y="206"/>
                  </a:lnTo>
                  <a:lnTo>
                    <a:pt x="24" y="203"/>
                  </a:lnTo>
                  <a:lnTo>
                    <a:pt x="24" y="202"/>
                  </a:lnTo>
                  <a:lnTo>
                    <a:pt x="25" y="200"/>
                  </a:lnTo>
                  <a:lnTo>
                    <a:pt x="24" y="200"/>
                  </a:lnTo>
                  <a:lnTo>
                    <a:pt x="25" y="198"/>
                  </a:lnTo>
                  <a:lnTo>
                    <a:pt x="25" y="197"/>
                  </a:lnTo>
                  <a:lnTo>
                    <a:pt x="24" y="195"/>
                  </a:lnTo>
                  <a:lnTo>
                    <a:pt x="24" y="183"/>
                  </a:lnTo>
                  <a:lnTo>
                    <a:pt x="23" y="180"/>
                  </a:lnTo>
                  <a:lnTo>
                    <a:pt x="23" y="177"/>
                  </a:lnTo>
                  <a:lnTo>
                    <a:pt x="22" y="176"/>
                  </a:lnTo>
                  <a:lnTo>
                    <a:pt x="17" y="176"/>
                  </a:lnTo>
                  <a:lnTo>
                    <a:pt x="15" y="174"/>
                  </a:lnTo>
                  <a:lnTo>
                    <a:pt x="14" y="173"/>
                  </a:lnTo>
                  <a:lnTo>
                    <a:pt x="10" y="167"/>
                  </a:lnTo>
                  <a:lnTo>
                    <a:pt x="10" y="166"/>
                  </a:lnTo>
                  <a:lnTo>
                    <a:pt x="8" y="166"/>
                  </a:lnTo>
                  <a:lnTo>
                    <a:pt x="8" y="167"/>
                  </a:lnTo>
                  <a:lnTo>
                    <a:pt x="6" y="169"/>
                  </a:lnTo>
                  <a:lnTo>
                    <a:pt x="8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10" y="173"/>
                  </a:lnTo>
                  <a:lnTo>
                    <a:pt x="10" y="174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3" y="161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4" y="142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5" y="149"/>
                  </a:lnTo>
                  <a:lnTo>
                    <a:pt x="9" y="146"/>
                  </a:lnTo>
                  <a:lnTo>
                    <a:pt x="10" y="146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0" y="136"/>
                  </a:lnTo>
                  <a:lnTo>
                    <a:pt x="10" y="130"/>
                  </a:lnTo>
                  <a:lnTo>
                    <a:pt x="9" y="129"/>
                  </a:lnTo>
                  <a:lnTo>
                    <a:pt x="4" y="127"/>
                  </a:lnTo>
                  <a:lnTo>
                    <a:pt x="3" y="127"/>
                  </a:lnTo>
                  <a:lnTo>
                    <a:pt x="3" y="131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2" y="121"/>
                  </a:lnTo>
                  <a:lnTo>
                    <a:pt x="2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6" y="92"/>
                  </a:lnTo>
                  <a:lnTo>
                    <a:pt x="18" y="93"/>
                  </a:lnTo>
                  <a:lnTo>
                    <a:pt x="20" y="92"/>
                  </a:lnTo>
                  <a:lnTo>
                    <a:pt x="20" y="91"/>
                  </a:lnTo>
                  <a:lnTo>
                    <a:pt x="21" y="91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8" y="86"/>
                  </a:lnTo>
                  <a:lnTo>
                    <a:pt x="30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1" y="80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5" y="75"/>
                  </a:lnTo>
                  <a:lnTo>
                    <a:pt x="36" y="73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3" y="77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2" y="84"/>
                  </a:lnTo>
                  <a:lnTo>
                    <a:pt x="43" y="85"/>
                  </a:lnTo>
                  <a:lnTo>
                    <a:pt x="42" y="85"/>
                  </a:lnTo>
                  <a:lnTo>
                    <a:pt x="41" y="86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3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1" y="93"/>
                  </a:lnTo>
                  <a:lnTo>
                    <a:pt x="52" y="93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3" y="91"/>
                  </a:lnTo>
                  <a:lnTo>
                    <a:pt x="52" y="92"/>
                  </a:lnTo>
                  <a:lnTo>
                    <a:pt x="51" y="92"/>
                  </a:lnTo>
                  <a:lnTo>
                    <a:pt x="52" y="9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8" y="69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64" y="59"/>
                  </a:lnTo>
                  <a:lnTo>
                    <a:pt x="62" y="60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6" y="57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1" y="53"/>
                  </a:lnTo>
                  <a:lnTo>
                    <a:pt x="70" y="53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6" y="53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3" y="60"/>
                  </a:lnTo>
                  <a:lnTo>
                    <a:pt x="30" y="61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8"/>
                  </a:lnTo>
                  <a:lnTo>
                    <a:pt x="22" y="71"/>
                  </a:lnTo>
                  <a:lnTo>
                    <a:pt x="21" y="73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7" y="84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4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7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34" y="49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48" y="48"/>
                  </a:lnTo>
                  <a:lnTo>
                    <a:pt x="52" y="47"/>
                  </a:lnTo>
                  <a:lnTo>
                    <a:pt x="56" y="45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72" y="23"/>
                  </a:lnTo>
                  <a:lnTo>
                    <a:pt x="73" y="20"/>
                  </a:lnTo>
                  <a:lnTo>
                    <a:pt x="77" y="17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6" y="7"/>
                  </a:lnTo>
                  <a:lnTo>
                    <a:pt x="101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624678" y="4179879"/>
              <a:ext cx="452438" cy="258762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15" y="16"/>
                </a:cxn>
                <a:cxn ang="0">
                  <a:pos x="123" y="2"/>
                </a:cxn>
                <a:cxn ang="0">
                  <a:pos x="130" y="4"/>
                </a:cxn>
                <a:cxn ang="0">
                  <a:pos x="136" y="14"/>
                </a:cxn>
                <a:cxn ang="0">
                  <a:pos x="152" y="20"/>
                </a:cxn>
                <a:cxn ang="0">
                  <a:pos x="164" y="24"/>
                </a:cxn>
                <a:cxn ang="0">
                  <a:pos x="170" y="27"/>
                </a:cxn>
                <a:cxn ang="0">
                  <a:pos x="184" y="31"/>
                </a:cxn>
                <a:cxn ang="0">
                  <a:pos x="176" y="39"/>
                </a:cxn>
                <a:cxn ang="0">
                  <a:pos x="182" y="48"/>
                </a:cxn>
                <a:cxn ang="0">
                  <a:pos x="192" y="63"/>
                </a:cxn>
                <a:cxn ang="0">
                  <a:pos x="207" y="54"/>
                </a:cxn>
                <a:cxn ang="0">
                  <a:pos x="205" y="49"/>
                </a:cxn>
                <a:cxn ang="0">
                  <a:pos x="208" y="42"/>
                </a:cxn>
                <a:cxn ang="0">
                  <a:pos x="222" y="48"/>
                </a:cxn>
                <a:cxn ang="0">
                  <a:pos x="235" y="52"/>
                </a:cxn>
                <a:cxn ang="0">
                  <a:pos x="239" y="57"/>
                </a:cxn>
                <a:cxn ang="0">
                  <a:pos x="240" y="65"/>
                </a:cxn>
                <a:cxn ang="0">
                  <a:pos x="251" y="67"/>
                </a:cxn>
                <a:cxn ang="0">
                  <a:pos x="260" y="72"/>
                </a:cxn>
                <a:cxn ang="0">
                  <a:pos x="266" y="73"/>
                </a:cxn>
                <a:cxn ang="0">
                  <a:pos x="276" y="79"/>
                </a:cxn>
                <a:cxn ang="0">
                  <a:pos x="281" y="90"/>
                </a:cxn>
                <a:cxn ang="0">
                  <a:pos x="285" y="101"/>
                </a:cxn>
                <a:cxn ang="0">
                  <a:pos x="272" y="103"/>
                </a:cxn>
                <a:cxn ang="0">
                  <a:pos x="256" y="121"/>
                </a:cxn>
                <a:cxn ang="0">
                  <a:pos x="245" y="139"/>
                </a:cxn>
                <a:cxn ang="0">
                  <a:pos x="226" y="145"/>
                </a:cxn>
                <a:cxn ang="0">
                  <a:pos x="210" y="149"/>
                </a:cxn>
                <a:cxn ang="0">
                  <a:pos x="201" y="152"/>
                </a:cxn>
                <a:cxn ang="0">
                  <a:pos x="189" y="146"/>
                </a:cxn>
                <a:cxn ang="0">
                  <a:pos x="167" y="150"/>
                </a:cxn>
                <a:cxn ang="0">
                  <a:pos x="155" y="144"/>
                </a:cxn>
                <a:cxn ang="0">
                  <a:pos x="139" y="135"/>
                </a:cxn>
                <a:cxn ang="0">
                  <a:pos x="127" y="134"/>
                </a:cxn>
                <a:cxn ang="0">
                  <a:pos x="122" y="149"/>
                </a:cxn>
                <a:cxn ang="0">
                  <a:pos x="110" y="162"/>
                </a:cxn>
                <a:cxn ang="0">
                  <a:pos x="99" y="160"/>
                </a:cxn>
                <a:cxn ang="0">
                  <a:pos x="83" y="159"/>
                </a:cxn>
                <a:cxn ang="0">
                  <a:pos x="80" y="153"/>
                </a:cxn>
                <a:cxn ang="0">
                  <a:pos x="70" y="143"/>
                </a:cxn>
                <a:cxn ang="0">
                  <a:pos x="62" y="137"/>
                </a:cxn>
                <a:cxn ang="0">
                  <a:pos x="47" y="127"/>
                </a:cxn>
                <a:cxn ang="0">
                  <a:pos x="37" y="114"/>
                </a:cxn>
                <a:cxn ang="0">
                  <a:pos x="24" y="107"/>
                </a:cxn>
                <a:cxn ang="0">
                  <a:pos x="20" y="95"/>
                </a:cxn>
                <a:cxn ang="0">
                  <a:pos x="14" y="85"/>
                </a:cxn>
                <a:cxn ang="0">
                  <a:pos x="17" y="73"/>
                </a:cxn>
                <a:cxn ang="0">
                  <a:pos x="5" y="58"/>
                </a:cxn>
                <a:cxn ang="0">
                  <a:pos x="0" y="48"/>
                </a:cxn>
                <a:cxn ang="0">
                  <a:pos x="8" y="54"/>
                </a:cxn>
                <a:cxn ang="0">
                  <a:pos x="12" y="52"/>
                </a:cxn>
                <a:cxn ang="0">
                  <a:pos x="27" y="43"/>
                </a:cxn>
                <a:cxn ang="0">
                  <a:pos x="40" y="41"/>
                </a:cxn>
                <a:cxn ang="0">
                  <a:pos x="52" y="31"/>
                </a:cxn>
                <a:cxn ang="0">
                  <a:pos x="60" y="28"/>
                </a:cxn>
                <a:cxn ang="0">
                  <a:pos x="76" y="21"/>
                </a:cxn>
                <a:cxn ang="0">
                  <a:pos x="91" y="11"/>
                </a:cxn>
                <a:cxn ang="0">
                  <a:pos x="93" y="4"/>
                </a:cxn>
              </a:cxnLst>
              <a:rect l="0" t="0" r="r" b="b"/>
              <a:pathLst>
                <a:path w="285" h="163">
                  <a:moveTo>
                    <a:pt x="93" y="0"/>
                  </a:moveTo>
                  <a:lnTo>
                    <a:pt x="97" y="0"/>
                  </a:lnTo>
                  <a:lnTo>
                    <a:pt x="97" y="2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8" y="10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6" y="12"/>
                  </a:lnTo>
                  <a:lnTo>
                    <a:pt x="123" y="12"/>
                  </a:lnTo>
                  <a:lnTo>
                    <a:pt x="123" y="5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9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1" y="16"/>
                  </a:lnTo>
                  <a:lnTo>
                    <a:pt x="142" y="16"/>
                  </a:lnTo>
                  <a:lnTo>
                    <a:pt x="151" y="20"/>
                  </a:lnTo>
                  <a:lnTo>
                    <a:pt x="152" y="20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0"/>
                  </a:lnTo>
                  <a:lnTo>
                    <a:pt x="158" y="21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4" y="24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28"/>
                  </a:lnTo>
                  <a:lnTo>
                    <a:pt x="165" y="28"/>
                  </a:lnTo>
                  <a:lnTo>
                    <a:pt x="165" y="29"/>
                  </a:lnTo>
                  <a:lnTo>
                    <a:pt x="167" y="29"/>
                  </a:lnTo>
                  <a:lnTo>
                    <a:pt x="170" y="27"/>
                  </a:lnTo>
                  <a:lnTo>
                    <a:pt x="171" y="27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5" y="27"/>
                  </a:lnTo>
                  <a:lnTo>
                    <a:pt x="176" y="25"/>
                  </a:lnTo>
                  <a:lnTo>
                    <a:pt x="179" y="25"/>
                  </a:lnTo>
                  <a:lnTo>
                    <a:pt x="184" y="30"/>
                  </a:lnTo>
                  <a:lnTo>
                    <a:pt x="184" y="31"/>
                  </a:lnTo>
                  <a:lnTo>
                    <a:pt x="183" y="33"/>
                  </a:lnTo>
                  <a:lnTo>
                    <a:pt x="183" y="35"/>
                  </a:lnTo>
                  <a:lnTo>
                    <a:pt x="182" y="35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7" y="39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7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9" y="55"/>
                  </a:lnTo>
                  <a:lnTo>
                    <a:pt x="189" y="57"/>
                  </a:lnTo>
                  <a:lnTo>
                    <a:pt x="190" y="59"/>
                  </a:lnTo>
                  <a:lnTo>
                    <a:pt x="190" y="60"/>
                  </a:lnTo>
                  <a:lnTo>
                    <a:pt x="192" y="63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9"/>
                  </a:lnTo>
                  <a:lnTo>
                    <a:pt x="201" y="57"/>
                  </a:lnTo>
                  <a:lnTo>
                    <a:pt x="203" y="57"/>
                  </a:lnTo>
                  <a:lnTo>
                    <a:pt x="204" y="55"/>
                  </a:lnTo>
                  <a:lnTo>
                    <a:pt x="207" y="55"/>
                  </a:lnTo>
                  <a:lnTo>
                    <a:pt x="207" y="54"/>
                  </a:lnTo>
                  <a:lnTo>
                    <a:pt x="208" y="54"/>
                  </a:lnTo>
                  <a:lnTo>
                    <a:pt x="208" y="55"/>
                  </a:lnTo>
                  <a:lnTo>
                    <a:pt x="209" y="55"/>
                  </a:lnTo>
                  <a:lnTo>
                    <a:pt x="209" y="54"/>
                  </a:lnTo>
                  <a:lnTo>
                    <a:pt x="208" y="53"/>
                  </a:lnTo>
                  <a:lnTo>
                    <a:pt x="208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203" y="42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6" y="45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2" y="48"/>
                  </a:lnTo>
                  <a:lnTo>
                    <a:pt x="222" y="52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6" y="52"/>
                  </a:lnTo>
                  <a:lnTo>
                    <a:pt x="226" y="53"/>
                  </a:lnTo>
                  <a:lnTo>
                    <a:pt x="227" y="53"/>
                  </a:lnTo>
                  <a:lnTo>
                    <a:pt x="228" y="52"/>
                  </a:lnTo>
                  <a:lnTo>
                    <a:pt x="235" y="52"/>
                  </a:lnTo>
                  <a:lnTo>
                    <a:pt x="236" y="49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40" y="55"/>
                  </a:lnTo>
                  <a:lnTo>
                    <a:pt x="239" y="55"/>
                  </a:lnTo>
                  <a:lnTo>
                    <a:pt x="239" y="57"/>
                  </a:lnTo>
                  <a:lnTo>
                    <a:pt x="236" y="58"/>
                  </a:lnTo>
                  <a:lnTo>
                    <a:pt x="234" y="58"/>
                  </a:lnTo>
                  <a:lnTo>
                    <a:pt x="233" y="59"/>
                  </a:lnTo>
                  <a:lnTo>
                    <a:pt x="233" y="60"/>
                  </a:lnTo>
                  <a:lnTo>
                    <a:pt x="235" y="63"/>
                  </a:lnTo>
                  <a:lnTo>
                    <a:pt x="239" y="63"/>
                  </a:lnTo>
                  <a:lnTo>
                    <a:pt x="239" y="65"/>
                  </a:lnTo>
                  <a:lnTo>
                    <a:pt x="240" y="65"/>
                  </a:lnTo>
                  <a:lnTo>
                    <a:pt x="240" y="67"/>
                  </a:lnTo>
                  <a:lnTo>
                    <a:pt x="244" y="71"/>
                  </a:lnTo>
                  <a:lnTo>
                    <a:pt x="247" y="71"/>
                  </a:lnTo>
                  <a:lnTo>
                    <a:pt x="248" y="70"/>
                  </a:lnTo>
                  <a:lnTo>
                    <a:pt x="251" y="70"/>
                  </a:lnTo>
                  <a:lnTo>
                    <a:pt x="252" y="68"/>
                  </a:lnTo>
                  <a:lnTo>
                    <a:pt x="252" y="67"/>
                  </a:lnTo>
                  <a:lnTo>
                    <a:pt x="251" y="67"/>
                  </a:lnTo>
                  <a:lnTo>
                    <a:pt x="251" y="66"/>
                  </a:lnTo>
                  <a:lnTo>
                    <a:pt x="252" y="66"/>
                  </a:lnTo>
                  <a:lnTo>
                    <a:pt x="254" y="68"/>
                  </a:lnTo>
                  <a:lnTo>
                    <a:pt x="254" y="70"/>
                  </a:lnTo>
                  <a:lnTo>
                    <a:pt x="257" y="71"/>
                  </a:lnTo>
                  <a:lnTo>
                    <a:pt x="258" y="71"/>
                  </a:lnTo>
                  <a:lnTo>
                    <a:pt x="259" y="72"/>
                  </a:lnTo>
                  <a:lnTo>
                    <a:pt x="260" y="72"/>
                  </a:lnTo>
                  <a:lnTo>
                    <a:pt x="262" y="73"/>
                  </a:lnTo>
                  <a:lnTo>
                    <a:pt x="262" y="74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7" y="74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3" y="74"/>
                  </a:lnTo>
                  <a:lnTo>
                    <a:pt x="273" y="76"/>
                  </a:lnTo>
                  <a:lnTo>
                    <a:pt x="275" y="77"/>
                  </a:lnTo>
                  <a:lnTo>
                    <a:pt x="275" y="78"/>
                  </a:lnTo>
                  <a:lnTo>
                    <a:pt x="276" y="79"/>
                  </a:lnTo>
                  <a:lnTo>
                    <a:pt x="275" y="80"/>
                  </a:lnTo>
                  <a:lnTo>
                    <a:pt x="275" y="84"/>
                  </a:lnTo>
                  <a:lnTo>
                    <a:pt x="276" y="86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81" y="90"/>
                  </a:lnTo>
                  <a:lnTo>
                    <a:pt x="281" y="91"/>
                  </a:lnTo>
                  <a:lnTo>
                    <a:pt x="282" y="91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1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101"/>
                  </a:lnTo>
                  <a:lnTo>
                    <a:pt x="284" y="101"/>
                  </a:lnTo>
                  <a:lnTo>
                    <a:pt x="282" y="103"/>
                  </a:lnTo>
                  <a:lnTo>
                    <a:pt x="279" y="103"/>
                  </a:lnTo>
                  <a:lnTo>
                    <a:pt x="277" y="102"/>
                  </a:lnTo>
                  <a:lnTo>
                    <a:pt x="276" y="103"/>
                  </a:lnTo>
                  <a:lnTo>
                    <a:pt x="273" y="102"/>
                  </a:lnTo>
                  <a:lnTo>
                    <a:pt x="273" y="103"/>
                  </a:lnTo>
                  <a:lnTo>
                    <a:pt x="272" y="103"/>
                  </a:lnTo>
                  <a:lnTo>
                    <a:pt x="272" y="106"/>
                  </a:lnTo>
                  <a:lnTo>
                    <a:pt x="269" y="109"/>
                  </a:lnTo>
                  <a:lnTo>
                    <a:pt x="266" y="109"/>
                  </a:lnTo>
                  <a:lnTo>
                    <a:pt x="266" y="111"/>
                  </a:lnTo>
                  <a:lnTo>
                    <a:pt x="264" y="114"/>
                  </a:lnTo>
                  <a:lnTo>
                    <a:pt x="258" y="116"/>
                  </a:lnTo>
                  <a:lnTo>
                    <a:pt x="256" y="119"/>
                  </a:lnTo>
                  <a:lnTo>
                    <a:pt x="256" y="121"/>
                  </a:lnTo>
                  <a:lnTo>
                    <a:pt x="254" y="123"/>
                  </a:lnTo>
                  <a:lnTo>
                    <a:pt x="254" y="129"/>
                  </a:lnTo>
                  <a:lnTo>
                    <a:pt x="251" y="133"/>
                  </a:lnTo>
                  <a:lnTo>
                    <a:pt x="247" y="133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5" y="138"/>
                  </a:lnTo>
                  <a:lnTo>
                    <a:pt x="245" y="139"/>
                  </a:lnTo>
                  <a:lnTo>
                    <a:pt x="241" y="139"/>
                  </a:lnTo>
                  <a:lnTo>
                    <a:pt x="241" y="140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1" y="146"/>
                  </a:lnTo>
                  <a:lnTo>
                    <a:pt x="229" y="146"/>
                  </a:lnTo>
                  <a:lnTo>
                    <a:pt x="227" y="144"/>
                  </a:lnTo>
                  <a:lnTo>
                    <a:pt x="226" y="145"/>
                  </a:lnTo>
                  <a:lnTo>
                    <a:pt x="225" y="145"/>
                  </a:lnTo>
                  <a:lnTo>
                    <a:pt x="223" y="146"/>
                  </a:lnTo>
                  <a:lnTo>
                    <a:pt x="219" y="144"/>
                  </a:lnTo>
                  <a:lnTo>
                    <a:pt x="217" y="143"/>
                  </a:lnTo>
                  <a:lnTo>
                    <a:pt x="215" y="143"/>
                  </a:lnTo>
                  <a:lnTo>
                    <a:pt x="213" y="145"/>
                  </a:lnTo>
                  <a:lnTo>
                    <a:pt x="213" y="146"/>
                  </a:lnTo>
                  <a:lnTo>
                    <a:pt x="210" y="149"/>
                  </a:lnTo>
                  <a:lnTo>
                    <a:pt x="209" y="151"/>
                  </a:lnTo>
                  <a:lnTo>
                    <a:pt x="207" y="157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8"/>
                  </a:lnTo>
                  <a:lnTo>
                    <a:pt x="204" y="153"/>
                  </a:lnTo>
                  <a:lnTo>
                    <a:pt x="203" y="152"/>
                  </a:lnTo>
                  <a:lnTo>
                    <a:pt x="201" y="152"/>
                  </a:lnTo>
                  <a:lnTo>
                    <a:pt x="200" y="153"/>
                  </a:lnTo>
                  <a:lnTo>
                    <a:pt x="197" y="151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2" y="149"/>
                  </a:lnTo>
                  <a:lnTo>
                    <a:pt x="191" y="147"/>
                  </a:lnTo>
                  <a:lnTo>
                    <a:pt x="189" y="147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6" y="147"/>
                  </a:lnTo>
                  <a:lnTo>
                    <a:pt x="184" y="147"/>
                  </a:lnTo>
                  <a:lnTo>
                    <a:pt x="182" y="151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70" y="151"/>
                  </a:lnTo>
                  <a:lnTo>
                    <a:pt x="167" y="150"/>
                  </a:lnTo>
                  <a:lnTo>
                    <a:pt x="163" y="146"/>
                  </a:lnTo>
                  <a:lnTo>
                    <a:pt x="163" y="145"/>
                  </a:lnTo>
                  <a:lnTo>
                    <a:pt x="160" y="145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5" y="144"/>
                  </a:lnTo>
                  <a:lnTo>
                    <a:pt x="153" y="144"/>
                  </a:lnTo>
                  <a:lnTo>
                    <a:pt x="149" y="141"/>
                  </a:lnTo>
                  <a:lnTo>
                    <a:pt x="147" y="140"/>
                  </a:lnTo>
                  <a:lnTo>
                    <a:pt x="146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1" y="137"/>
                  </a:lnTo>
                  <a:lnTo>
                    <a:pt x="139" y="135"/>
                  </a:lnTo>
                  <a:lnTo>
                    <a:pt x="135" y="135"/>
                  </a:lnTo>
                  <a:lnTo>
                    <a:pt x="135" y="137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5"/>
                  </a:lnTo>
                  <a:lnTo>
                    <a:pt x="129" y="134"/>
                  </a:lnTo>
                  <a:lnTo>
                    <a:pt x="127" y="134"/>
                  </a:lnTo>
                  <a:lnTo>
                    <a:pt x="124" y="133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2" y="135"/>
                  </a:lnTo>
                  <a:lnTo>
                    <a:pt x="122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2" y="149"/>
                  </a:lnTo>
                  <a:lnTo>
                    <a:pt x="121" y="150"/>
                  </a:lnTo>
                  <a:lnTo>
                    <a:pt x="118" y="149"/>
                  </a:lnTo>
                  <a:lnTo>
                    <a:pt x="115" y="149"/>
                  </a:lnTo>
                  <a:lnTo>
                    <a:pt x="115" y="152"/>
                  </a:lnTo>
                  <a:lnTo>
                    <a:pt x="113" y="153"/>
                  </a:lnTo>
                  <a:lnTo>
                    <a:pt x="111" y="154"/>
                  </a:lnTo>
                  <a:lnTo>
                    <a:pt x="111" y="160"/>
                  </a:lnTo>
                  <a:lnTo>
                    <a:pt x="110" y="162"/>
                  </a:lnTo>
                  <a:lnTo>
                    <a:pt x="109" y="162"/>
                  </a:lnTo>
                  <a:lnTo>
                    <a:pt x="109" y="159"/>
                  </a:lnTo>
                  <a:lnTo>
                    <a:pt x="107" y="159"/>
                  </a:lnTo>
                  <a:lnTo>
                    <a:pt x="107" y="158"/>
                  </a:lnTo>
                  <a:lnTo>
                    <a:pt x="104" y="159"/>
                  </a:lnTo>
                  <a:lnTo>
                    <a:pt x="102" y="158"/>
                  </a:lnTo>
                  <a:lnTo>
                    <a:pt x="101" y="157"/>
                  </a:lnTo>
                  <a:lnTo>
                    <a:pt x="99" y="160"/>
                  </a:lnTo>
                  <a:lnTo>
                    <a:pt x="98" y="160"/>
                  </a:lnTo>
                  <a:lnTo>
                    <a:pt x="97" y="162"/>
                  </a:lnTo>
                  <a:lnTo>
                    <a:pt x="96" y="162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1" y="160"/>
                  </a:lnTo>
                  <a:lnTo>
                    <a:pt x="85" y="160"/>
                  </a:lnTo>
                  <a:lnTo>
                    <a:pt x="83" y="159"/>
                  </a:lnTo>
                  <a:lnTo>
                    <a:pt x="83" y="158"/>
                  </a:lnTo>
                  <a:lnTo>
                    <a:pt x="82" y="158"/>
                  </a:lnTo>
                  <a:lnTo>
                    <a:pt x="82" y="157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2" y="154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7" y="151"/>
                  </a:lnTo>
                  <a:lnTo>
                    <a:pt x="77" y="150"/>
                  </a:lnTo>
                  <a:lnTo>
                    <a:pt x="76" y="150"/>
                  </a:lnTo>
                  <a:lnTo>
                    <a:pt x="74" y="149"/>
                  </a:lnTo>
                  <a:lnTo>
                    <a:pt x="73" y="149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6" y="141"/>
                  </a:lnTo>
                  <a:lnTo>
                    <a:pt x="66" y="140"/>
                  </a:lnTo>
                  <a:lnTo>
                    <a:pt x="65" y="139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7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2" y="128"/>
                  </a:lnTo>
                  <a:lnTo>
                    <a:pt x="52" y="127"/>
                  </a:lnTo>
                  <a:lnTo>
                    <a:pt x="47" y="127"/>
                  </a:lnTo>
                  <a:lnTo>
                    <a:pt x="46" y="126"/>
                  </a:lnTo>
                  <a:lnTo>
                    <a:pt x="46" y="125"/>
                  </a:lnTo>
                  <a:lnTo>
                    <a:pt x="42" y="119"/>
                  </a:lnTo>
                  <a:lnTo>
                    <a:pt x="41" y="119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8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6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5" y="89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8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2" y="22"/>
                  </a:lnTo>
                  <a:lnTo>
                    <a:pt x="71" y="22"/>
                  </a:lnTo>
                  <a:lnTo>
                    <a:pt x="72" y="21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83" y="16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4978814" y="5603864"/>
              <a:ext cx="153988" cy="92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5" y="3"/>
                </a:cxn>
                <a:cxn ang="0">
                  <a:pos x="88" y="9"/>
                </a:cxn>
                <a:cxn ang="0">
                  <a:pos x="75" y="18"/>
                </a:cxn>
                <a:cxn ang="0">
                  <a:pos x="70" y="19"/>
                </a:cxn>
                <a:cxn ang="0">
                  <a:pos x="69" y="23"/>
                </a:cxn>
                <a:cxn ang="0">
                  <a:pos x="69" y="28"/>
                </a:cxn>
                <a:cxn ang="0">
                  <a:pos x="71" y="31"/>
                </a:cxn>
                <a:cxn ang="0">
                  <a:pos x="74" y="33"/>
                </a:cxn>
                <a:cxn ang="0">
                  <a:pos x="75" y="34"/>
                </a:cxn>
                <a:cxn ang="0">
                  <a:pos x="76" y="36"/>
                </a:cxn>
                <a:cxn ang="0">
                  <a:pos x="74" y="37"/>
                </a:cxn>
                <a:cxn ang="0">
                  <a:pos x="72" y="36"/>
                </a:cxn>
                <a:cxn ang="0">
                  <a:pos x="68" y="37"/>
                </a:cxn>
                <a:cxn ang="0">
                  <a:pos x="66" y="39"/>
                </a:cxn>
                <a:cxn ang="0">
                  <a:pos x="59" y="37"/>
                </a:cxn>
                <a:cxn ang="0">
                  <a:pos x="58" y="40"/>
                </a:cxn>
                <a:cxn ang="0">
                  <a:pos x="57" y="43"/>
                </a:cxn>
                <a:cxn ang="0">
                  <a:pos x="56" y="46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7" y="49"/>
                </a:cxn>
                <a:cxn ang="0">
                  <a:pos x="43" y="51"/>
                </a:cxn>
                <a:cxn ang="0">
                  <a:pos x="41" y="52"/>
                </a:cxn>
                <a:cxn ang="0">
                  <a:pos x="38" y="51"/>
                </a:cxn>
                <a:cxn ang="0">
                  <a:pos x="33" y="52"/>
                </a:cxn>
                <a:cxn ang="0">
                  <a:pos x="31" y="54"/>
                </a:cxn>
                <a:cxn ang="0">
                  <a:pos x="32" y="58"/>
                </a:cxn>
                <a:cxn ang="0">
                  <a:pos x="28" y="57"/>
                </a:cxn>
                <a:cxn ang="0">
                  <a:pos x="27" y="53"/>
                </a:cxn>
                <a:cxn ang="0">
                  <a:pos x="20" y="54"/>
                </a:cxn>
                <a:cxn ang="0">
                  <a:pos x="14" y="53"/>
                </a:cxn>
                <a:cxn ang="0">
                  <a:pos x="12" y="52"/>
                </a:cxn>
                <a:cxn ang="0">
                  <a:pos x="7" y="51"/>
                </a:cxn>
                <a:cxn ang="0">
                  <a:pos x="6" y="47"/>
                </a:cxn>
                <a:cxn ang="0">
                  <a:pos x="4" y="43"/>
                </a:cxn>
                <a:cxn ang="0">
                  <a:pos x="3" y="42"/>
                </a:cxn>
                <a:cxn ang="0">
                  <a:pos x="2" y="40"/>
                </a:cxn>
                <a:cxn ang="0">
                  <a:pos x="1" y="36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10" y="29"/>
                </a:cxn>
                <a:cxn ang="0">
                  <a:pos x="12" y="27"/>
                </a:cxn>
                <a:cxn ang="0">
                  <a:pos x="22" y="28"/>
                </a:cxn>
                <a:cxn ang="0">
                  <a:pos x="27" y="25"/>
                </a:cxn>
                <a:cxn ang="0">
                  <a:pos x="28" y="16"/>
                </a:cxn>
                <a:cxn ang="0">
                  <a:pos x="37" y="17"/>
                </a:cxn>
                <a:cxn ang="0">
                  <a:pos x="43" y="18"/>
                </a:cxn>
                <a:cxn ang="0">
                  <a:pos x="58" y="17"/>
                </a:cxn>
                <a:cxn ang="0">
                  <a:pos x="63" y="15"/>
                </a:cxn>
                <a:cxn ang="0">
                  <a:pos x="68" y="14"/>
                </a:cxn>
                <a:cxn ang="0">
                  <a:pos x="76" y="10"/>
                </a:cxn>
                <a:cxn ang="0">
                  <a:pos x="80" y="8"/>
                </a:cxn>
                <a:cxn ang="0">
                  <a:pos x="84" y="6"/>
                </a:cxn>
                <a:cxn ang="0">
                  <a:pos x="95" y="0"/>
                </a:cxn>
              </a:cxnLst>
              <a:rect l="0" t="0" r="r" b="b"/>
              <a:pathLst>
                <a:path w="97" h="58">
                  <a:moveTo>
                    <a:pt x="95" y="0"/>
                  </a:moveTo>
                  <a:lnTo>
                    <a:pt x="97" y="0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8" y="9"/>
                  </a:lnTo>
                  <a:lnTo>
                    <a:pt x="78" y="15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0" y="19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6" y="36"/>
                  </a:lnTo>
                  <a:lnTo>
                    <a:pt x="76" y="37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1" y="37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59" y="37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6" y="43"/>
                  </a:lnTo>
                  <a:lnTo>
                    <a:pt x="56" y="46"/>
                  </a:lnTo>
                  <a:lnTo>
                    <a:pt x="53" y="46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7" y="17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9" y="19"/>
                  </a:lnTo>
                  <a:lnTo>
                    <a:pt x="58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8" y="14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4" y="6"/>
                  </a:lnTo>
                  <a:lnTo>
                    <a:pt x="85" y="5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3719928" y="4637078"/>
              <a:ext cx="395288" cy="387349"/>
            </a:xfrm>
            <a:custGeom>
              <a:avLst/>
              <a:gdLst/>
              <a:ahLst/>
              <a:cxnLst>
                <a:cxn ang="0">
                  <a:pos x="190" y="226"/>
                </a:cxn>
                <a:cxn ang="0">
                  <a:pos x="198" y="232"/>
                </a:cxn>
                <a:cxn ang="0">
                  <a:pos x="165" y="224"/>
                </a:cxn>
                <a:cxn ang="0">
                  <a:pos x="144" y="216"/>
                </a:cxn>
                <a:cxn ang="0">
                  <a:pos x="172" y="215"/>
                </a:cxn>
                <a:cxn ang="0">
                  <a:pos x="185" y="221"/>
                </a:cxn>
                <a:cxn ang="0">
                  <a:pos x="160" y="213"/>
                </a:cxn>
                <a:cxn ang="0">
                  <a:pos x="109" y="208"/>
                </a:cxn>
                <a:cxn ang="0">
                  <a:pos x="135" y="203"/>
                </a:cxn>
                <a:cxn ang="0">
                  <a:pos x="126" y="189"/>
                </a:cxn>
                <a:cxn ang="0">
                  <a:pos x="124" y="189"/>
                </a:cxn>
                <a:cxn ang="0">
                  <a:pos x="122" y="183"/>
                </a:cxn>
                <a:cxn ang="0">
                  <a:pos x="79" y="165"/>
                </a:cxn>
                <a:cxn ang="0">
                  <a:pos x="69" y="158"/>
                </a:cxn>
                <a:cxn ang="0">
                  <a:pos x="73" y="158"/>
                </a:cxn>
                <a:cxn ang="0">
                  <a:pos x="69" y="147"/>
                </a:cxn>
                <a:cxn ang="0">
                  <a:pos x="58" y="144"/>
                </a:cxn>
                <a:cxn ang="0">
                  <a:pos x="72" y="132"/>
                </a:cxn>
                <a:cxn ang="0">
                  <a:pos x="41" y="120"/>
                </a:cxn>
                <a:cxn ang="0">
                  <a:pos x="60" y="116"/>
                </a:cxn>
                <a:cxn ang="0">
                  <a:pos x="67" y="128"/>
                </a:cxn>
                <a:cxn ang="0">
                  <a:pos x="69" y="134"/>
                </a:cxn>
                <a:cxn ang="0">
                  <a:pos x="38" y="116"/>
                </a:cxn>
                <a:cxn ang="0">
                  <a:pos x="18" y="105"/>
                </a:cxn>
                <a:cxn ang="0">
                  <a:pos x="53" y="102"/>
                </a:cxn>
                <a:cxn ang="0">
                  <a:pos x="37" y="84"/>
                </a:cxn>
                <a:cxn ang="0">
                  <a:pos x="42" y="116"/>
                </a:cxn>
                <a:cxn ang="0">
                  <a:pos x="39" y="96"/>
                </a:cxn>
                <a:cxn ang="0">
                  <a:pos x="50" y="89"/>
                </a:cxn>
                <a:cxn ang="0">
                  <a:pos x="39" y="87"/>
                </a:cxn>
                <a:cxn ang="0">
                  <a:pos x="128" y="3"/>
                </a:cxn>
                <a:cxn ang="0">
                  <a:pos x="150" y="23"/>
                </a:cxn>
                <a:cxn ang="0">
                  <a:pos x="182" y="44"/>
                </a:cxn>
                <a:cxn ang="0">
                  <a:pos x="219" y="38"/>
                </a:cxn>
                <a:cxn ang="0">
                  <a:pos x="229" y="60"/>
                </a:cxn>
                <a:cxn ang="0">
                  <a:pos x="236" y="74"/>
                </a:cxn>
                <a:cxn ang="0">
                  <a:pos x="235" y="86"/>
                </a:cxn>
                <a:cxn ang="0">
                  <a:pos x="221" y="92"/>
                </a:cxn>
                <a:cxn ang="0">
                  <a:pos x="190" y="85"/>
                </a:cxn>
                <a:cxn ang="0">
                  <a:pos x="156" y="85"/>
                </a:cxn>
                <a:cxn ang="0">
                  <a:pos x="129" y="80"/>
                </a:cxn>
                <a:cxn ang="0">
                  <a:pos x="107" y="80"/>
                </a:cxn>
                <a:cxn ang="0">
                  <a:pos x="100" y="111"/>
                </a:cxn>
                <a:cxn ang="0">
                  <a:pos x="112" y="127"/>
                </a:cxn>
                <a:cxn ang="0">
                  <a:pos x="124" y="152"/>
                </a:cxn>
                <a:cxn ang="0">
                  <a:pos x="160" y="190"/>
                </a:cxn>
                <a:cxn ang="0">
                  <a:pos x="168" y="209"/>
                </a:cxn>
                <a:cxn ang="0">
                  <a:pos x="149" y="194"/>
                </a:cxn>
                <a:cxn ang="0">
                  <a:pos x="116" y="181"/>
                </a:cxn>
                <a:cxn ang="0">
                  <a:pos x="104" y="171"/>
                </a:cxn>
                <a:cxn ang="0">
                  <a:pos x="85" y="158"/>
                </a:cxn>
                <a:cxn ang="0">
                  <a:pos x="73" y="136"/>
                </a:cxn>
                <a:cxn ang="0">
                  <a:pos x="67" y="121"/>
                </a:cxn>
                <a:cxn ang="0">
                  <a:pos x="54" y="85"/>
                </a:cxn>
                <a:cxn ang="0">
                  <a:pos x="32" y="83"/>
                </a:cxn>
                <a:cxn ang="0">
                  <a:pos x="22" y="99"/>
                </a:cxn>
                <a:cxn ang="0">
                  <a:pos x="6" y="86"/>
                </a:cxn>
                <a:cxn ang="0">
                  <a:pos x="6" y="66"/>
                </a:cxn>
                <a:cxn ang="0">
                  <a:pos x="42" y="62"/>
                </a:cxn>
                <a:cxn ang="0">
                  <a:pos x="63" y="64"/>
                </a:cxn>
                <a:cxn ang="0">
                  <a:pos x="75" y="52"/>
                </a:cxn>
                <a:cxn ang="0">
                  <a:pos x="89" y="23"/>
                </a:cxn>
                <a:cxn ang="0">
                  <a:pos x="118" y="11"/>
                </a:cxn>
              </a:cxnLst>
              <a:rect l="0" t="0" r="r" b="b"/>
              <a:pathLst>
                <a:path w="249" h="244">
                  <a:moveTo>
                    <a:pt x="210" y="243"/>
                  </a:moveTo>
                  <a:lnTo>
                    <a:pt x="211" y="243"/>
                  </a:lnTo>
                  <a:lnTo>
                    <a:pt x="211" y="244"/>
                  </a:lnTo>
                  <a:lnTo>
                    <a:pt x="210" y="243"/>
                  </a:lnTo>
                  <a:close/>
                  <a:moveTo>
                    <a:pt x="141" y="224"/>
                  </a:moveTo>
                  <a:lnTo>
                    <a:pt x="145" y="224"/>
                  </a:lnTo>
                  <a:lnTo>
                    <a:pt x="145" y="226"/>
                  </a:lnTo>
                  <a:lnTo>
                    <a:pt x="143" y="226"/>
                  </a:lnTo>
                  <a:lnTo>
                    <a:pt x="142" y="225"/>
                  </a:lnTo>
                  <a:lnTo>
                    <a:pt x="142" y="226"/>
                  </a:lnTo>
                  <a:lnTo>
                    <a:pt x="141" y="226"/>
                  </a:lnTo>
                  <a:lnTo>
                    <a:pt x="141" y="225"/>
                  </a:lnTo>
                  <a:lnTo>
                    <a:pt x="140" y="225"/>
                  </a:lnTo>
                  <a:lnTo>
                    <a:pt x="141" y="224"/>
                  </a:lnTo>
                  <a:close/>
                  <a:moveTo>
                    <a:pt x="186" y="222"/>
                  </a:moveTo>
                  <a:lnTo>
                    <a:pt x="187" y="222"/>
                  </a:lnTo>
                  <a:lnTo>
                    <a:pt x="190" y="225"/>
                  </a:lnTo>
                  <a:lnTo>
                    <a:pt x="190" y="226"/>
                  </a:lnTo>
                  <a:lnTo>
                    <a:pt x="192" y="227"/>
                  </a:lnTo>
                  <a:lnTo>
                    <a:pt x="200" y="232"/>
                  </a:lnTo>
                  <a:lnTo>
                    <a:pt x="202" y="233"/>
                  </a:lnTo>
                  <a:lnTo>
                    <a:pt x="205" y="233"/>
                  </a:lnTo>
                  <a:lnTo>
                    <a:pt x="205" y="234"/>
                  </a:lnTo>
                  <a:lnTo>
                    <a:pt x="206" y="236"/>
                  </a:lnTo>
                  <a:lnTo>
                    <a:pt x="209" y="236"/>
                  </a:lnTo>
                  <a:lnTo>
                    <a:pt x="209" y="240"/>
                  </a:lnTo>
                  <a:lnTo>
                    <a:pt x="210" y="242"/>
                  </a:lnTo>
                  <a:lnTo>
                    <a:pt x="210" y="243"/>
                  </a:lnTo>
                  <a:lnTo>
                    <a:pt x="209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0" y="236"/>
                  </a:lnTo>
                  <a:lnTo>
                    <a:pt x="199" y="234"/>
                  </a:lnTo>
                  <a:lnTo>
                    <a:pt x="200" y="233"/>
                  </a:lnTo>
                  <a:lnTo>
                    <a:pt x="199" y="232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3" y="231"/>
                  </a:lnTo>
                  <a:lnTo>
                    <a:pt x="193" y="228"/>
                  </a:lnTo>
                  <a:lnTo>
                    <a:pt x="191" y="228"/>
                  </a:lnTo>
                  <a:lnTo>
                    <a:pt x="188" y="226"/>
                  </a:lnTo>
                  <a:lnTo>
                    <a:pt x="186" y="225"/>
                  </a:lnTo>
                  <a:lnTo>
                    <a:pt x="185" y="224"/>
                  </a:lnTo>
                  <a:lnTo>
                    <a:pt x="186" y="222"/>
                  </a:lnTo>
                  <a:close/>
                  <a:moveTo>
                    <a:pt x="162" y="222"/>
                  </a:moveTo>
                  <a:lnTo>
                    <a:pt x="166" y="222"/>
                  </a:lnTo>
                  <a:lnTo>
                    <a:pt x="167" y="224"/>
                  </a:lnTo>
                  <a:lnTo>
                    <a:pt x="171" y="224"/>
                  </a:lnTo>
                  <a:lnTo>
                    <a:pt x="175" y="226"/>
                  </a:lnTo>
                  <a:lnTo>
                    <a:pt x="176" y="225"/>
                  </a:lnTo>
                  <a:lnTo>
                    <a:pt x="176" y="226"/>
                  </a:lnTo>
                  <a:lnTo>
                    <a:pt x="179" y="227"/>
                  </a:lnTo>
                  <a:lnTo>
                    <a:pt x="180" y="228"/>
                  </a:lnTo>
                  <a:lnTo>
                    <a:pt x="165" y="224"/>
                  </a:lnTo>
                  <a:lnTo>
                    <a:pt x="163" y="225"/>
                  </a:lnTo>
                  <a:lnTo>
                    <a:pt x="163" y="224"/>
                  </a:lnTo>
                  <a:lnTo>
                    <a:pt x="162" y="224"/>
                  </a:lnTo>
                  <a:lnTo>
                    <a:pt x="162" y="222"/>
                  </a:lnTo>
                  <a:close/>
                  <a:moveTo>
                    <a:pt x="134" y="210"/>
                  </a:moveTo>
                  <a:lnTo>
                    <a:pt x="135" y="210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41" y="213"/>
                  </a:lnTo>
                  <a:lnTo>
                    <a:pt x="143" y="213"/>
                  </a:lnTo>
                  <a:lnTo>
                    <a:pt x="144" y="212"/>
                  </a:lnTo>
                  <a:lnTo>
                    <a:pt x="149" y="212"/>
                  </a:lnTo>
                  <a:lnTo>
                    <a:pt x="153" y="213"/>
                  </a:lnTo>
                  <a:lnTo>
                    <a:pt x="155" y="213"/>
                  </a:lnTo>
                  <a:lnTo>
                    <a:pt x="155" y="214"/>
                  </a:lnTo>
                  <a:lnTo>
                    <a:pt x="156" y="215"/>
                  </a:lnTo>
                  <a:lnTo>
                    <a:pt x="147" y="215"/>
                  </a:lnTo>
                  <a:lnTo>
                    <a:pt x="144" y="216"/>
                  </a:lnTo>
                  <a:lnTo>
                    <a:pt x="142" y="216"/>
                  </a:lnTo>
                  <a:lnTo>
                    <a:pt x="137" y="215"/>
                  </a:lnTo>
                  <a:lnTo>
                    <a:pt x="134" y="215"/>
                  </a:lnTo>
                  <a:lnTo>
                    <a:pt x="132" y="214"/>
                  </a:lnTo>
                  <a:lnTo>
                    <a:pt x="136" y="213"/>
                  </a:lnTo>
                  <a:lnTo>
                    <a:pt x="135" y="212"/>
                  </a:lnTo>
                  <a:lnTo>
                    <a:pt x="132" y="212"/>
                  </a:lnTo>
                  <a:lnTo>
                    <a:pt x="134" y="210"/>
                  </a:lnTo>
                  <a:close/>
                  <a:moveTo>
                    <a:pt x="149" y="208"/>
                  </a:moveTo>
                  <a:lnTo>
                    <a:pt x="150" y="209"/>
                  </a:lnTo>
                  <a:lnTo>
                    <a:pt x="159" y="209"/>
                  </a:lnTo>
                  <a:lnTo>
                    <a:pt x="165" y="212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9" y="215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3" y="216"/>
                  </a:lnTo>
                  <a:lnTo>
                    <a:pt x="174" y="216"/>
                  </a:lnTo>
                  <a:lnTo>
                    <a:pt x="175" y="218"/>
                  </a:lnTo>
                  <a:lnTo>
                    <a:pt x="176" y="218"/>
                  </a:lnTo>
                  <a:lnTo>
                    <a:pt x="179" y="220"/>
                  </a:lnTo>
                  <a:lnTo>
                    <a:pt x="178" y="219"/>
                  </a:lnTo>
                  <a:lnTo>
                    <a:pt x="178" y="218"/>
                  </a:lnTo>
                  <a:lnTo>
                    <a:pt x="176" y="218"/>
                  </a:lnTo>
                  <a:lnTo>
                    <a:pt x="175" y="216"/>
                  </a:lnTo>
                  <a:lnTo>
                    <a:pt x="176" y="216"/>
                  </a:lnTo>
                  <a:lnTo>
                    <a:pt x="176" y="215"/>
                  </a:lnTo>
                  <a:lnTo>
                    <a:pt x="179" y="215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2" y="215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85" y="221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4" y="221"/>
                  </a:lnTo>
                  <a:lnTo>
                    <a:pt x="181" y="221"/>
                  </a:lnTo>
                  <a:lnTo>
                    <a:pt x="181" y="222"/>
                  </a:lnTo>
                  <a:lnTo>
                    <a:pt x="180" y="222"/>
                  </a:lnTo>
                  <a:lnTo>
                    <a:pt x="180" y="221"/>
                  </a:lnTo>
                  <a:lnTo>
                    <a:pt x="179" y="221"/>
                  </a:lnTo>
                  <a:lnTo>
                    <a:pt x="180" y="222"/>
                  </a:lnTo>
                  <a:lnTo>
                    <a:pt x="179" y="222"/>
                  </a:lnTo>
                  <a:lnTo>
                    <a:pt x="176" y="221"/>
                  </a:lnTo>
                  <a:lnTo>
                    <a:pt x="175" y="221"/>
                  </a:lnTo>
                  <a:lnTo>
                    <a:pt x="171" y="219"/>
                  </a:lnTo>
                  <a:lnTo>
                    <a:pt x="167" y="218"/>
                  </a:lnTo>
                  <a:lnTo>
                    <a:pt x="167" y="216"/>
                  </a:lnTo>
                  <a:lnTo>
                    <a:pt x="166" y="215"/>
                  </a:lnTo>
                  <a:lnTo>
                    <a:pt x="163" y="215"/>
                  </a:lnTo>
                  <a:lnTo>
                    <a:pt x="160" y="213"/>
                  </a:lnTo>
                  <a:lnTo>
                    <a:pt x="159" y="213"/>
                  </a:lnTo>
                  <a:lnTo>
                    <a:pt x="157" y="212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9" y="210"/>
                  </a:lnTo>
                  <a:lnTo>
                    <a:pt x="149" y="208"/>
                  </a:lnTo>
                  <a:close/>
                  <a:moveTo>
                    <a:pt x="110" y="206"/>
                  </a:moveTo>
                  <a:lnTo>
                    <a:pt x="116" y="206"/>
                  </a:lnTo>
                  <a:lnTo>
                    <a:pt x="116" y="207"/>
                  </a:lnTo>
                  <a:lnTo>
                    <a:pt x="117" y="206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10" y="210"/>
                  </a:lnTo>
                  <a:lnTo>
                    <a:pt x="109" y="209"/>
                  </a:lnTo>
                  <a:lnTo>
                    <a:pt x="110" y="209"/>
                  </a:lnTo>
                  <a:lnTo>
                    <a:pt x="110" y="208"/>
                  </a:lnTo>
                  <a:lnTo>
                    <a:pt x="109" y="208"/>
                  </a:lnTo>
                  <a:lnTo>
                    <a:pt x="109" y="207"/>
                  </a:lnTo>
                  <a:lnTo>
                    <a:pt x="110" y="206"/>
                  </a:lnTo>
                  <a:close/>
                  <a:moveTo>
                    <a:pt x="122" y="199"/>
                  </a:moveTo>
                  <a:lnTo>
                    <a:pt x="123" y="199"/>
                  </a:lnTo>
                  <a:lnTo>
                    <a:pt x="123" y="200"/>
                  </a:lnTo>
                  <a:lnTo>
                    <a:pt x="122" y="200"/>
                  </a:lnTo>
                  <a:lnTo>
                    <a:pt x="122" y="199"/>
                  </a:lnTo>
                  <a:close/>
                  <a:moveTo>
                    <a:pt x="131" y="197"/>
                  </a:moveTo>
                  <a:lnTo>
                    <a:pt x="134" y="197"/>
                  </a:lnTo>
                  <a:lnTo>
                    <a:pt x="134" y="199"/>
                  </a:lnTo>
                  <a:lnTo>
                    <a:pt x="135" y="199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43" y="201"/>
                  </a:lnTo>
                  <a:lnTo>
                    <a:pt x="144" y="202"/>
                  </a:lnTo>
                  <a:lnTo>
                    <a:pt x="155" y="202"/>
                  </a:lnTo>
                  <a:lnTo>
                    <a:pt x="156" y="203"/>
                  </a:lnTo>
                  <a:lnTo>
                    <a:pt x="135" y="203"/>
                  </a:lnTo>
                  <a:lnTo>
                    <a:pt x="130" y="202"/>
                  </a:lnTo>
                  <a:lnTo>
                    <a:pt x="126" y="201"/>
                  </a:lnTo>
                  <a:lnTo>
                    <a:pt x="125" y="201"/>
                  </a:lnTo>
                  <a:lnTo>
                    <a:pt x="124" y="200"/>
                  </a:lnTo>
                  <a:lnTo>
                    <a:pt x="124" y="199"/>
                  </a:lnTo>
                  <a:lnTo>
                    <a:pt x="129" y="199"/>
                  </a:lnTo>
                  <a:lnTo>
                    <a:pt x="129" y="200"/>
                  </a:lnTo>
                  <a:lnTo>
                    <a:pt x="130" y="200"/>
                  </a:lnTo>
                  <a:lnTo>
                    <a:pt x="130" y="199"/>
                  </a:lnTo>
                  <a:lnTo>
                    <a:pt x="131" y="199"/>
                  </a:lnTo>
                  <a:lnTo>
                    <a:pt x="131" y="197"/>
                  </a:lnTo>
                  <a:close/>
                  <a:moveTo>
                    <a:pt x="129" y="197"/>
                  </a:moveTo>
                  <a:lnTo>
                    <a:pt x="130" y="197"/>
                  </a:lnTo>
                  <a:lnTo>
                    <a:pt x="130" y="199"/>
                  </a:lnTo>
                  <a:lnTo>
                    <a:pt x="129" y="197"/>
                  </a:lnTo>
                  <a:close/>
                  <a:moveTo>
                    <a:pt x="124" y="188"/>
                  </a:moveTo>
                  <a:lnTo>
                    <a:pt x="125" y="188"/>
                  </a:lnTo>
                  <a:lnTo>
                    <a:pt x="126" y="189"/>
                  </a:lnTo>
                  <a:lnTo>
                    <a:pt x="135" y="189"/>
                  </a:lnTo>
                  <a:lnTo>
                    <a:pt x="141" y="190"/>
                  </a:lnTo>
                  <a:lnTo>
                    <a:pt x="140" y="190"/>
                  </a:lnTo>
                  <a:lnTo>
                    <a:pt x="140" y="191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3" y="193"/>
                  </a:lnTo>
                  <a:lnTo>
                    <a:pt x="143" y="194"/>
                  </a:lnTo>
                  <a:lnTo>
                    <a:pt x="142" y="194"/>
                  </a:lnTo>
                  <a:lnTo>
                    <a:pt x="142" y="195"/>
                  </a:lnTo>
                  <a:lnTo>
                    <a:pt x="130" y="195"/>
                  </a:lnTo>
                  <a:lnTo>
                    <a:pt x="128" y="194"/>
                  </a:lnTo>
                  <a:lnTo>
                    <a:pt x="124" y="193"/>
                  </a:lnTo>
                  <a:lnTo>
                    <a:pt x="123" y="191"/>
                  </a:lnTo>
                  <a:lnTo>
                    <a:pt x="124" y="191"/>
                  </a:lnTo>
                  <a:lnTo>
                    <a:pt x="124" y="190"/>
                  </a:lnTo>
                  <a:lnTo>
                    <a:pt x="125" y="190"/>
                  </a:lnTo>
                  <a:lnTo>
                    <a:pt x="124" y="189"/>
                  </a:lnTo>
                  <a:lnTo>
                    <a:pt x="124" y="188"/>
                  </a:lnTo>
                  <a:close/>
                  <a:moveTo>
                    <a:pt x="115" y="187"/>
                  </a:moveTo>
                  <a:lnTo>
                    <a:pt x="118" y="187"/>
                  </a:lnTo>
                  <a:lnTo>
                    <a:pt x="118" y="188"/>
                  </a:lnTo>
                  <a:lnTo>
                    <a:pt x="120" y="188"/>
                  </a:lnTo>
                  <a:lnTo>
                    <a:pt x="120" y="189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2" y="191"/>
                  </a:lnTo>
                  <a:lnTo>
                    <a:pt x="120" y="191"/>
                  </a:lnTo>
                  <a:lnTo>
                    <a:pt x="118" y="189"/>
                  </a:lnTo>
                  <a:lnTo>
                    <a:pt x="116" y="189"/>
                  </a:lnTo>
                  <a:lnTo>
                    <a:pt x="115" y="188"/>
                  </a:lnTo>
                  <a:lnTo>
                    <a:pt x="115" y="187"/>
                  </a:lnTo>
                  <a:close/>
                  <a:moveTo>
                    <a:pt x="117" y="181"/>
                  </a:moveTo>
                  <a:lnTo>
                    <a:pt x="119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0" y="183"/>
                  </a:lnTo>
                  <a:lnTo>
                    <a:pt x="118" y="182"/>
                  </a:lnTo>
                  <a:lnTo>
                    <a:pt x="117" y="183"/>
                  </a:lnTo>
                  <a:lnTo>
                    <a:pt x="116" y="183"/>
                  </a:lnTo>
                  <a:lnTo>
                    <a:pt x="115" y="182"/>
                  </a:lnTo>
                  <a:lnTo>
                    <a:pt x="117" y="182"/>
                  </a:lnTo>
                  <a:lnTo>
                    <a:pt x="117" y="181"/>
                  </a:lnTo>
                  <a:close/>
                  <a:moveTo>
                    <a:pt x="92" y="173"/>
                  </a:moveTo>
                  <a:lnTo>
                    <a:pt x="93" y="173"/>
                  </a:lnTo>
                  <a:lnTo>
                    <a:pt x="95" y="175"/>
                  </a:lnTo>
                  <a:lnTo>
                    <a:pt x="92" y="173"/>
                  </a:lnTo>
                  <a:close/>
                  <a:moveTo>
                    <a:pt x="89" y="171"/>
                  </a:moveTo>
                  <a:lnTo>
                    <a:pt x="91" y="171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89" y="172"/>
                  </a:lnTo>
                  <a:lnTo>
                    <a:pt x="89" y="171"/>
                  </a:lnTo>
                  <a:close/>
                  <a:moveTo>
                    <a:pt x="79" y="165"/>
                  </a:moveTo>
                  <a:lnTo>
                    <a:pt x="80" y="165"/>
                  </a:lnTo>
                  <a:lnTo>
                    <a:pt x="80" y="166"/>
                  </a:lnTo>
                  <a:lnTo>
                    <a:pt x="79" y="165"/>
                  </a:lnTo>
                  <a:close/>
                  <a:moveTo>
                    <a:pt x="74" y="159"/>
                  </a:moveTo>
                  <a:lnTo>
                    <a:pt x="79" y="164"/>
                  </a:lnTo>
                  <a:lnTo>
                    <a:pt x="79" y="165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5" y="161"/>
                  </a:lnTo>
                  <a:lnTo>
                    <a:pt x="74" y="161"/>
                  </a:lnTo>
                  <a:lnTo>
                    <a:pt x="74" y="159"/>
                  </a:lnTo>
                  <a:close/>
                  <a:moveTo>
                    <a:pt x="70" y="159"/>
                  </a:moveTo>
                  <a:lnTo>
                    <a:pt x="72" y="159"/>
                  </a:lnTo>
                  <a:lnTo>
                    <a:pt x="70" y="159"/>
                  </a:lnTo>
                  <a:close/>
                  <a:moveTo>
                    <a:pt x="69" y="158"/>
                  </a:moveTo>
                  <a:lnTo>
                    <a:pt x="70" y="158"/>
                  </a:lnTo>
                  <a:lnTo>
                    <a:pt x="70" y="159"/>
                  </a:lnTo>
                  <a:lnTo>
                    <a:pt x="69" y="158"/>
                  </a:lnTo>
                  <a:close/>
                  <a:moveTo>
                    <a:pt x="75" y="152"/>
                  </a:moveTo>
                  <a:lnTo>
                    <a:pt x="76" y="152"/>
                  </a:lnTo>
                  <a:lnTo>
                    <a:pt x="79" y="154"/>
                  </a:lnTo>
                  <a:lnTo>
                    <a:pt x="80" y="154"/>
                  </a:lnTo>
                  <a:lnTo>
                    <a:pt x="80" y="156"/>
                  </a:lnTo>
                  <a:lnTo>
                    <a:pt x="81" y="157"/>
                  </a:lnTo>
                  <a:lnTo>
                    <a:pt x="82" y="157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0" y="158"/>
                  </a:lnTo>
                  <a:lnTo>
                    <a:pt x="79" y="157"/>
                  </a:lnTo>
                  <a:lnTo>
                    <a:pt x="79" y="156"/>
                  </a:lnTo>
                  <a:lnTo>
                    <a:pt x="76" y="156"/>
                  </a:lnTo>
                  <a:lnTo>
                    <a:pt x="76" y="154"/>
                  </a:lnTo>
                  <a:lnTo>
                    <a:pt x="75" y="152"/>
                  </a:lnTo>
                  <a:close/>
                  <a:moveTo>
                    <a:pt x="64" y="150"/>
                  </a:moveTo>
                  <a:lnTo>
                    <a:pt x="73" y="158"/>
                  </a:lnTo>
                  <a:lnTo>
                    <a:pt x="72" y="159"/>
                  </a:lnTo>
                  <a:lnTo>
                    <a:pt x="70" y="157"/>
                  </a:lnTo>
                  <a:lnTo>
                    <a:pt x="69" y="157"/>
                  </a:lnTo>
                  <a:lnTo>
                    <a:pt x="69" y="158"/>
                  </a:lnTo>
                  <a:lnTo>
                    <a:pt x="68" y="157"/>
                  </a:lnTo>
                  <a:lnTo>
                    <a:pt x="67" y="154"/>
                  </a:lnTo>
                  <a:lnTo>
                    <a:pt x="66" y="153"/>
                  </a:lnTo>
                  <a:lnTo>
                    <a:pt x="64" y="150"/>
                  </a:lnTo>
                  <a:close/>
                  <a:moveTo>
                    <a:pt x="63" y="148"/>
                  </a:moveTo>
                  <a:lnTo>
                    <a:pt x="64" y="148"/>
                  </a:lnTo>
                  <a:lnTo>
                    <a:pt x="64" y="150"/>
                  </a:lnTo>
                  <a:lnTo>
                    <a:pt x="63" y="148"/>
                  </a:lnTo>
                  <a:close/>
                  <a:moveTo>
                    <a:pt x="67" y="144"/>
                  </a:moveTo>
                  <a:lnTo>
                    <a:pt x="73" y="148"/>
                  </a:lnTo>
                  <a:lnTo>
                    <a:pt x="74" y="150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69" y="147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7" y="144"/>
                  </a:lnTo>
                  <a:close/>
                  <a:moveTo>
                    <a:pt x="56" y="144"/>
                  </a:moveTo>
                  <a:lnTo>
                    <a:pt x="58" y="144"/>
                  </a:lnTo>
                  <a:lnTo>
                    <a:pt x="61" y="145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3" y="148"/>
                  </a:lnTo>
                  <a:lnTo>
                    <a:pt x="62" y="148"/>
                  </a:lnTo>
                  <a:lnTo>
                    <a:pt x="58" y="145"/>
                  </a:lnTo>
                  <a:lnTo>
                    <a:pt x="57" y="145"/>
                  </a:lnTo>
                  <a:lnTo>
                    <a:pt x="56" y="144"/>
                  </a:lnTo>
                  <a:close/>
                  <a:moveTo>
                    <a:pt x="57" y="142"/>
                  </a:moveTo>
                  <a:lnTo>
                    <a:pt x="58" y="142"/>
                  </a:lnTo>
                  <a:lnTo>
                    <a:pt x="58" y="144"/>
                  </a:lnTo>
                  <a:lnTo>
                    <a:pt x="57" y="142"/>
                  </a:lnTo>
                  <a:close/>
                  <a:moveTo>
                    <a:pt x="53" y="136"/>
                  </a:moveTo>
                  <a:lnTo>
                    <a:pt x="54" y="136"/>
                  </a:lnTo>
                  <a:lnTo>
                    <a:pt x="54" y="138"/>
                  </a:lnTo>
                  <a:lnTo>
                    <a:pt x="53" y="136"/>
                  </a:lnTo>
                  <a:close/>
                  <a:moveTo>
                    <a:pt x="54" y="135"/>
                  </a:moveTo>
                  <a:lnTo>
                    <a:pt x="55" y="136"/>
                  </a:lnTo>
                  <a:lnTo>
                    <a:pt x="54" y="136"/>
                  </a:lnTo>
                  <a:lnTo>
                    <a:pt x="54" y="135"/>
                  </a:lnTo>
                  <a:close/>
                  <a:moveTo>
                    <a:pt x="47" y="132"/>
                  </a:moveTo>
                  <a:lnTo>
                    <a:pt x="48" y="133"/>
                  </a:lnTo>
                  <a:lnTo>
                    <a:pt x="49" y="133"/>
                  </a:lnTo>
                  <a:lnTo>
                    <a:pt x="49" y="134"/>
                  </a:lnTo>
                  <a:lnTo>
                    <a:pt x="47" y="133"/>
                  </a:lnTo>
                  <a:lnTo>
                    <a:pt x="47" y="132"/>
                  </a:lnTo>
                  <a:close/>
                  <a:moveTo>
                    <a:pt x="70" y="130"/>
                  </a:moveTo>
                  <a:lnTo>
                    <a:pt x="70" y="132"/>
                  </a:lnTo>
                  <a:lnTo>
                    <a:pt x="72" y="132"/>
                  </a:lnTo>
                  <a:lnTo>
                    <a:pt x="70" y="130"/>
                  </a:lnTo>
                  <a:close/>
                  <a:moveTo>
                    <a:pt x="54" y="128"/>
                  </a:moveTo>
                  <a:lnTo>
                    <a:pt x="55" y="128"/>
                  </a:lnTo>
                  <a:lnTo>
                    <a:pt x="55" y="130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4" y="128"/>
                  </a:lnTo>
                  <a:close/>
                  <a:moveTo>
                    <a:pt x="41" y="121"/>
                  </a:moveTo>
                  <a:lnTo>
                    <a:pt x="42" y="121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2" y="123"/>
                  </a:lnTo>
                  <a:lnTo>
                    <a:pt x="41" y="121"/>
                  </a:lnTo>
                  <a:close/>
                  <a:moveTo>
                    <a:pt x="41" y="120"/>
                  </a:moveTo>
                  <a:lnTo>
                    <a:pt x="42" y="121"/>
                  </a:lnTo>
                  <a:lnTo>
                    <a:pt x="41" y="120"/>
                  </a:lnTo>
                  <a:close/>
                  <a:moveTo>
                    <a:pt x="32" y="114"/>
                  </a:moveTo>
                  <a:lnTo>
                    <a:pt x="32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4"/>
                  </a:lnTo>
                  <a:close/>
                  <a:moveTo>
                    <a:pt x="32" y="113"/>
                  </a:moveTo>
                  <a:lnTo>
                    <a:pt x="33" y="113"/>
                  </a:lnTo>
                  <a:lnTo>
                    <a:pt x="33" y="114"/>
                  </a:lnTo>
                  <a:lnTo>
                    <a:pt x="32" y="114"/>
                  </a:lnTo>
                  <a:lnTo>
                    <a:pt x="32" y="113"/>
                  </a:lnTo>
                  <a:close/>
                  <a:moveTo>
                    <a:pt x="53" y="111"/>
                  </a:moveTo>
                  <a:lnTo>
                    <a:pt x="55" y="113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60" y="116"/>
                  </a:lnTo>
                  <a:lnTo>
                    <a:pt x="62" y="118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6" y="124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2" y="121"/>
                  </a:lnTo>
                  <a:lnTo>
                    <a:pt x="61" y="121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8" y="128"/>
                  </a:lnTo>
                  <a:lnTo>
                    <a:pt x="67" y="128"/>
                  </a:lnTo>
                  <a:lnTo>
                    <a:pt x="67" y="127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7" y="126"/>
                  </a:lnTo>
                  <a:lnTo>
                    <a:pt x="72" y="129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4" y="132"/>
                  </a:lnTo>
                  <a:lnTo>
                    <a:pt x="74" y="133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2" y="134"/>
                  </a:lnTo>
                  <a:lnTo>
                    <a:pt x="70" y="133"/>
                  </a:lnTo>
                  <a:lnTo>
                    <a:pt x="69" y="133"/>
                  </a:lnTo>
                  <a:lnTo>
                    <a:pt x="72" y="134"/>
                  </a:lnTo>
                  <a:lnTo>
                    <a:pt x="72" y="135"/>
                  </a:lnTo>
                  <a:lnTo>
                    <a:pt x="70" y="135"/>
                  </a:lnTo>
                  <a:lnTo>
                    <a:pt x="69" y="134"/>
                  </a:lnTo>
                  <a:lnTo>
                    <a:pt x="68" y="134"/>
                  </a:lnTo>
                  <a:lnTo>
                    <a:pt x="68" y="130"/>
                  </a:lnTo>
                  <a:lnTo>
                    <a:pt x="69" y="129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0" y="123"/>
                  </a:lnTo>
                  <a:lnTo>
                    <a:pt x="61" y="123"/>
                  </a:lnTo>
                  <a:lnTo>
                    <a:pt x="60" y="122"/>
                  </a:lnTo>
                  <a:lnTo>
                    <a:pt x="58" y="120"/>
                  </a:lnTo>
                  <a:lnTo>
                    <a:pt x="54" y="114"/>
                  </a:lnTo>
                  <a:lnTo>
                    <a:pt x="53" y="113"/>
                  </a:lnTo>
                  <a:lnTo>
                    <a:pt x="53" y="111"/>
                  </a:lnTo>
                  <a:close/>
                  <a:moveTo>
                    <a:pt x="36" y="110"/>
                  </a:moveTo>
                  <a:lnTo>
                    <a:pt x="37" y="111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8" y="117"/>
                  </a:lnTo>
                  <a:lnTo>
                    <a:pt x="37" y="116"/>
                  </a:lnTo>
                  <a:lnTo>
                    <a:pt x="36" y="114"/>
                  </a:lnTo>
                  <a:lnTo>
                    <a:pt x="36" y="110"/>
                  </a:lnTo>
                  <a:close/>
                  <a:moveTo>
                    <a:pt x="18" y="105"/>
                  </a:moveTo>
                  <a:lnTo>
                    <a:pt x="18" y="107"/>
                  </a:lnTo>
                  <a:lnTo>
                    <a:pt x="17" y="107"/>
                  </a:lnTo>
                  <a:lnTo>
                    <a:pt x="18" y="105"/>
                  </a:lnTo>
                  <a:close/>
                  <a:moveTo>
                    <a:pt x="17" y="104"/>
                  </a:moveTo>
                  <a:lnTo>
                    <a:pt x="18" y="104"/>
                  </a:lnTo>
                  <a:lnTo>
                    <a:pt x="18" y="105"/>
                  </a:lnTo>
                  <a:lnTo>
                    <a:pt x="17" y="104"/>
                  </a:lnTo>
                  <a:close/>
                  <a:moveTo>
                    <a:pt x="53" y="102"/>
                  </a:moveTo>
                  <a:lnTo>
                    <a:pt x="54" y="103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3" y="107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49" y="105"/>
                  </a:lnTo>
                  <a:lnTo>
                    <a:pt x="53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3" y="102"/>
                  </a:lnTo>
                  <a:close/>
                  <a:moveTo>
                    <a:pt x="13" y="101"/>
                  </a:moveTo>
                  <a:lnTo>
                    <a:pt x="14" y="102"/>
                  </a:lnTo>
                  <a:lnTo>
                    <a:pt x="13" y="102"/>
                  </a:lnTo>
                  <a:lnTo>
                    <a:pt x="13" y="101"/>
                  </a:lnTo>
                  <a:close/>
                  <a:moveTo>
                    <a:pt x="25" y="96"/>
                  </a:moveTo>
                  <a:lnTo>
                    <a:pt x="25" y="97"/>
                  </a:lnTo>
                  <a:lnTo>
                    <a:pt x="24" y="97"/>
                  </a:lnTo>
                  <a:lnTo>
                    <a:pt x="25" y="96"/>
                  </a:lnTo>
                  <a:close/>
                  <a:moveTo>
                    <a:pt x="23" y="91"/>
                  </a:moveTo>
                  <a:lnTo>
                    <a:pt x="24" y="92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4" y="91"/>
                  </a:lnTo>
                  <a:lnTo>
                    <a:pt x="23" y="91"/>
                  </a:lnTo>
                  <a:close/>
                  <a:moveTo>
                    <a:pt x="35" y="83"/>
                  </a:moveTo>
                  <a:lnTo>
                    <a:pt x="36" y="83"/>
                  </a:lnTo>
                  <a:lnTo>
                    <a:pt x="37" y="84"/>
                  </a:lnTo>
                  <a:lnTo>
                    <a:pt x="37" y="89"/>
                  </a:lnTo>
                  <a:lnTo>
                    <a:pt x="39" y="93"/>
                  </a:lnTo>
                  <a:lnTo>
                    <a:pt x="39" y="95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1" y="97"/>
                  </a:lnTo>
                  <a:lnTo>
                    <a:pt x="41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1" y="105"/>
                  </a:lnTo>
                  <a:lnTo>
                    <a:pt x="41" y="107"/>
                  </a:lnTo>
                  <a:lnTo>
                    <a:pt x="42" y="107"/>
                  </a:lnTo>
                  <a:lnTo>
                    <a:pt x="42" y="111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39" y="114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7" y="108"/>
                  </a:lnTo>
                  <a:lnTo>
                    <a:pt x="37" y="104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3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5"/>
                  </a:lnTo>
                  <a:lnTo>
                    <a:pt x="36" y="91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3" y="85"/>
                  </a:lnTo>
                  <a:lnTo>
                    <a:pt x="35" y="84"/>
                  </a:lnTo>
                  <a:lnTo>
                    <a:pt x="35" y="83"/>
                  </a:lnTo>
                  <a:close/>
                  <a:moveTo>
                    <a:pt x="44" y="79"/>
                  </a:moveTo>
                  <a:lnTo>
                    <a:pt x="47" y="79"/>
                  </a:lnTo>
                  <a:lnTo>
                    <a:pt x="47" y="80"/>
                  </a:lnTo>
                  <a:lnTo>
                    <a:pt x="48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50" y="84"/>
                  </a:lnTo>
                  <a:lnTo>
                    <a:pt x="50" y="85"/>
                  </a:lnTo>
                  <a:lnTo>
                    <a:pt x="49" y="87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4" y="95"/>
                  </a:lnTo>
                  <a:lnTo>
                    <a:pt x="54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8" y="95"/>
                  </a:lnTo>
                  <a:lnTo>
                    <a:pt x="48" y="91"/>
                  </a:lnTo>
                  <a:lnTo>
                    <a:pt x="47" y="91"/>
                  </a:lnTo>
                  <a:lnTo>
                    <a:pt x="48" y="92"/>
                  </a:lnTo>
                  <a:lnTo>
                    <a:pt x="47" y="92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5"/>
                  </a:lnTo>
                  <a:lnTo>
                    <a:pt x="44" y="81"/>
                  </a:lnTo>
                  <a:lnTo>
                    <a:pt x="45" y="80"/>
                  </a:lnTo>
                  <a:lnTo>
                    <a:pt x="44" y="80"/>
                  </a:lnTo>
                  <a:lnTo>
                    <a:pt x="44" y="79"/>
                  </a:lnTo>
                  <a:close/>
                  <a:moveTo>
                    <a:pt x="228" y="37"/>
                  </a:moveTo>
                  <a:lnTo>
                    <a:pt x="229" y="37"/>
                  </a:lnTo>
                  <a:lnTo>
                    <a:pt x="229" y="38"/>
                  </a:lnTo>
                  <a:lnTo>
                    <a:pt x="228" y="38"/>
                  </a:lnTo>
                  <a:lnTo>
                    <a:pt x="228" y="37"/>
                  </a:lnTo>
                  <a:close/>
                  <a:moveTo>
                    <a:pt x="120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8" y="3"/>
                  </a:lnTo>
                  <a:lnTo>
                    <a:pt x="130" y="4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5" y="6"/>
                  </a:lnTo>
                  <a:lnTo>
                    <a:pt x="135" y="7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1"/>
                  </a:lnTo>
                  <a:lnTo>
                    <a:pt x="143" y="12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0" y="23"/>
                  </a:lnTo>
                  <a:lnTo>
                    <a:pt x="150" y="24"/>
                  </a:lnTo>
                  <a:lnTo>
                    <a:pt x="153" y="25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6"/>
                  </a:lnTo>
                  <a:lnTo>
                    <a:pt x="165" y="36"/>
                  </a:lnTo>
                  <a:lnTo>
                    <a:pt x="166" y="37"/>
                  </a:lnTo>
                  <a:lnTo>
                    <a:pt x="166" y="36"/>
                  </a:lnTo>
                  <a:lnTo>
                    <a:pt x="172" y="36"/>
                  </a:lnTo>
                  <a:lnTo>
                    <a:pt x="175" y="40"/>
                  </a:lnTo>
                  <a:lnTo>
                    <a:pt x="175" y="43"/>
                  </a:lnTo>
                  <a:lnTo>
                    <a:pt x="178" y="43"/>
                  </a:lnTo>
                  <a:lnTo>
                    <a:pt x="182" y="44"/>
                  </a:lnTo>
                  <a:lnTo>
                    <a:pt x="185" y="47"/>
                  </a:lnTo>
                  <a:lnTo>
                    <a:pt x="185" y="46"/>
                  </a:lnTo>
                  <a:lnTo>
                    <a:pt x="190" y="46"/>
                  </a:lnTo>
                  <a:lnTo>
                    <a:pt x="193" y="47"/>
                  </a:lnTo>
                  <a:lnTo>
                    <a:pt x="200" y="47"/>
                  </a:lnTo>
                  <a:lnTo>
                    <a:pt x="202" y="48"/>
                  </a:lnTo>
                  <a:lnTo>
                    <a:pt x="206" y="48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11" y="46"/>
                  </a:lnTo>
                  <a:lnTo>
                    <a:pt x="211" y="47"/>
                  </a:lnTo>
                  <a:lnTo>
                    <a:pt x="212" y="46"/>
                  </a:lnTo>
                  <a:lnTo>
                    <a:pt x="215" y="44"/>
                  </a:lnTo>
                  <a:lnTo>
                    <a:pt x="215" y="43"/>
                  </a:lnTo>
                  <a:lnTo>
                    <a:pt x="217" y="41"/>
                  </a:lnTo>
                  <a:lnTo>
                    <a:pt x="217" y="40"/>
                  </a:lnTo>
                  <a:lnTo>
                    <a:pt x="218" y="38"/>
                  </a:lnTo>
                  <a:lnTo>
                    <a:pt x="219" y="38"/>
                  </a:lnTo>
                  <a:lnTo>
                    <a:pt x="221" y="40"/>
                  </a:lnTo>
                  <a:lnTo>
                    <a:pt x="223" y="41"/>
                  </a:lnTo>
                  <a:lnTo>
                    <a:pt x="223" y="40"/>
                  </a:lnTo>
                  <a:lnTo>
                    <a:pt x="224" y="40"/>
                  </a:lnTo>
                  <a:lnTo>
                    <a:pt x="224" y="38"/>
                  </a:lnTo>
                  <a:lnTo>
                    <a:pt x="228" y="38"/>
                  </a:lnTo>
                  <a:lnTo>
                    <a:pt x="228" y="41"/>
                  </a:lnTo>
                  <a:lnTo>
                    <a:pt x="229" y="41"/>
                  </a:lnTo>
                  <a:lnTo>
                    <a:pt x="228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29" y="52"/>
                  </a:lnTo>
                  <a:lnTo>
                    <a:pt x="230" y="52"/>
                  </a:lnTo>
                  <a:lnTo>
                    <a:pt x="231" y="53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60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34" y="61"/>
                  </a:lnTo>
                  <a:lnTo>
                    <a:pt x="236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6" y="64"/>
                  </a:lnTo>
                  <a:lnTo>
                    <a:pt x="233" y="64"/>
                  </a:lnTo>
                  <a:lnTo>
                    <a:pt x="233" y="67"/>
                  </a:lnTo>
                  <a:lnTo>
                    <a:pt x="234" y="67"/>
                  </a:lnTo>
                  <a:lnTo>
                    <a:pt x="234" y="68"/>
                  </a:lnTo>
                  <a:lnTo>
                    <a:pt x="231" y="70"/>
                  </a:lnTo>
                  <a:lnTo>
                    <a:pt x="233" y="71"/>
                  </a:lnTo>
                  <a:lnTo>
                    <a:pt x="233" y="72"/>
                  </a:lnTo>
                  <a:lnTo>
                    <a:pt x="236" y="72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49" y="84"/>
                  </a:lnTo>
                  <a:lnTo>
                    <a:pt x="246" y="84"/>
                  </a:lnTo>
                  <a:lnTo>
                    <a:pt x="244" y="83"/>
                  </a:lnTo>
                  <a:lnTo>
                    <a:pt x="244" y="84"/>
                  </a:lnTo>
                  <a:lnTo>
                    <a:pt x="241" y="84"/>
                  </a:lnTo>
                  <a:lnTo>
                    <a:pt x="240" y="83"/>
                  </a:lnTo>
                  <a:lnTo>
                    <a:pt x="240" y="81"/>
                  </a:lnTo>
                  <a:lnTo>
                    <a:pt x="237" y="81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5" y="85"/>
                  </a:lnTo>
                  <a:lnTo>
                    <a:pt x="235" y="86"/>
                  </a:lnTo>
                  <a:lnTo>
                    <a:pt x="236" y="87"/>
                  </a:lnTo>
                  <a:lnTo>
                    <a:pt x="236" y="95"/>
                  </a:lnTo>
                  <a:lnTo>
                    <a:pt x="237" y="96"/>
                  </a:lnTo>
                  <a:lnTo>
                    <a:pt x="237" y="95"/>
                  </a:lnTo>
                  <a:lnTo>
                    <a:pt x="238" y="96"/>
                  </a:lnTo>
                  <a:lnTo>
                    <a:pt x="235" y="99"/>
                  </a:lnTo>
                  <a:lnTo>
                    <a:pt x="234" y="98"/>
                  </a:lnTo>
                  <a:lnTo>
                    <a:pt x="233" y="98"/>
                  </a:lnTo>
                  <a:lnTo>
                    <a:pt x="233" y="99"/>
                  </a:lnTo>
                  <a:lnTo>
                    <a:pt x="234" y="102"/>
                  </a:lnTo>
                  <a:lnTo>
                    <a:pt x="227" y="102"/>
                  </a:lnTo>
                  <a:lnTo>
                    <a:pt x="223" y="98"/>
                  </a:lnTo>
                  <a:lnTo>
                    <a:pt x="223" y="96"/>
                  </a:lnTo>
                  <a:lnTo>
                    <a:pt x="224" y="96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2" y="92"/>
                  </a:lnTo>
                  <a:lnTo>
                    <a:pt x="221" y="92"/>
                  </a:lnTo>
                  <a:lnTo>
                    <a:pt x="219" y="89"/>
                  </a:lnTo>
                  <a:lnTo>
                    <a:pt x="218" y="89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7" y="87"/>
                  </a:lnTo>
                  <a:lnTo>
                    <a:pt x="213" y="87"/>
                  </a:lnTo>
                  <a:lnTo>
                    <a:pt x="213" y="90"/>
                  </a:lnTo>
                  <a:lnTo>
                    <a:pt x="211" y="90"/>
                  </a:lnTo>
                  <a:lnTo>
                    <a:pt x="207" y="86"/>
                  </a:lnTo>
                  <a:lnTo>
                    <a:pt x="204" y="86"/>
                  </a:lnTo>
                  <a:lnTo>
                    <a:pt x="202" y="85"/>
                  </a:lnTo>
                  <a:lnTo>
                    <a:pt x="200" y="84"/>
                  </a:lnTo>
                  <a:lnTo>
                    <a:pt x="199" y="84"/>
                  </a:lnTo>
                  <a:lnTo>
                    <a:pt x="199" y="86"/>
                  </a:lnTo>
                  <a:lnTo>
                    <a:pt x="198" y="87"/>
                  </a:lnTo>
                  <a:lnTo>
                    <a:pt x="194" y="87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87" y="87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4" y="90"/>
                  </a:lnTo>
                  <a:lnTo>
                    <a:pt x="182" y="90"/>
                  </a:lnTo>
                  <a:lnTo>
                    <a:pt x="181" y="89"/>
                  </a:lnTo>
                  <a:lnTo>
                    <a:pt x="179" y="85"/>
                  </a:lnTo>
                  <a:lnTo>
                    <a:pt x="179" y="84"/>
                  </a:lnTo>
                  <a:lnTo>
                    <a:pt x="175" y="84"/>
                  </a:lnTo>
                  <a:lnTo>
                    <a:pt x="173" y="86"/>
                  </a:lnTo>
                  <a:lnTo>
                    <a:pt x="168" y="86"/>
                  </a:lnTo>
                  <a:lnTo>
                    <a:pt x="169" y="85"/>
                  </a:lnTo>
                  <a:lnTo>
                    <a:pt x="163" y="85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59" y="84"/>
                  </a:lnTo>
                  <a:lnTo>
                    <a:pt x="156" y="84"/>
                  </a:lnTo>
                  <a:lnTo>
                    <a:pt x="156" y="85"/>
                  </a:lnTo>
                  <a:lnTo>
                    <a:pt x="154" y="84"/>
                  </a:lnTo>
                  <a:lnTo>
                    <a:pt x="153" y="83"/>
                  </a:lnTo>
                  <a:lnTo>
                    <a:pt x="150" y="81"/>
                  </a:lnTo>
                  <a:lnTo>
                    <a:pt x="150" y="80"/>
                  </a:lnTo>
                  <a:lnTo>
                    <a:pt x="149" y="80"/>
                  </a:lnTo>
                  <a:lnTo>
                    <a:pt x="149" y="79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4" y="78"/>
                  </a:lnTo>
                  <a:lnTo>
                    <a:pt x="143" y="78"/>
                  </a:lnTo>
                  <a:lnTo>
                    <a:pt x="143" y="79"/>
                  </a:lnTo>
                  <a:lnTo>
                    <a:pt x="142" y="79"/>
                  </a:lnTo>
                  <a:lnTo>
                    <a:pt x="142" y="80"/>
                  </a:lnTo>
                  <a:lnTo>
                    <a:pt x="141" y="80"/>
                  </a:lnTo>
                  <a:lnTo>
                    <a:pt x="141" y="83"/>
                  </a:lnTo>
                  <a:lnTo>
                    <a:pt x="140" y="83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26" y="81"/>
                  </a:lnTo>
                  <a:lnTo>
                    <a:pt x="125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6"/>
                  </a:lnTo>
                  <a:lnTo>
                    <a:pt x="122" y="87"/>
                  </a:lnTo>
                  <a:lnTo>
                    <a:pt x="122" y="89"/>
                  </a:lnTo>
                  <a:lnTo>
                    <a:pt x="120" y="91"/>
                  </a:lnTo>
                  <a:lnTo>
                    <a:pt x="120" y="93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87"/>
                  </a:lnTo>
                  <a:lnTo>
                    <a:pt x="111" y="86"/>
                  </a:lnTo>
                  <a:lnTo>
                    <a:pt x="110" y="84"/>
                  </a:lnTo>
                  <a:lnTo>
                    <a:pt x="109" y="84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0"/>
                  </a:lnTo>
                  <a:lnTo>
                    <a:pt x="99" y="80"/>
                  </a:lnTo>
                  <a:lnTo>
                    <a:pt x="97" y="83"/>
                  </a:lnTo>
                  <a:lnTo>
                    <a:pt x="97" y="89"/>
                  </a:lnTo>
                  <a:lnTo>
                    <a:pt x="95" y="91"/>
                  </a:lnTo>
                  <a:lnTo>
                    <a:pt x="95" y="92"/>
                  </a:lnTo>
                  <a:lnTo>
                    <a:pt x="97" y="93"/>
                  </a:lnTo>
                  <a:lnTo>
                    <a:pt x="95" y="95"/>
                  </a:lnTo>
                  <a:lnTo>
                    <a:pt x="95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8" y="111"/>
                  </a:lnTo>
                  <a:lnTo>
                    <a:pt x="100" y="111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3" y="111"/>
                  </a:lnTo>
                  <a:lnTo>
                    <a:pt x="104" y="113"/>
                  </a:lnTo>
                  <a:lnTo>
                    <a:pt x="104" y="114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7" y="116"/>
                  </a:lnTo>
                  <a:lnTo>
                    <a:pt x="107" y="118"/>
                  </a:lnTo>
                  <a:lnTo>
                    <a:pt x="106" y="120"/>
                  </a:lnTo>
                  <a:lnTo>
                    <a:pt x="106" y="121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0" y="121"/>
                  </a:lnTo>
                  <a:lnTo>
                    <a:pt x="111" y="121"/>
                  </a:lnTo>
                  <a:lnTo>
                    <a:pt x="111" y="124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3" y="129"/>
                  </a:lnTo>
                  <a:lnTo>
                    <a:pt x="112" y="129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5" y="134"/>
                  </a:lnTo>
                  <a:lnTo>
                    <a:pt x="113" y="135"/>
                  </a:lnTo>
                  <a:lnTo>
                    <a:pt x="113" y="136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8" y="144"/>
                  </a:lnTo>
                  <a:lnTo>
                    <a:pt x="118" y="145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4" y="152"/>
                  </a:lnTo>
                  <a:lnTo>
                    <a:pt x="126" y="152"/>
                  </a:lnTo>
                  <a:lnTo>
                    <a:pt x="129" y="154"/>
                  </a:lnTo>
                  <a:lnTo>
                    <a:pt x="130" y="157"/>
                  </a:lnTo>
                  <a:lnTo>
                    <a:pt x="131" y="158"/>
                  </a:lnTo>
                  <a:lnTo>
                    <a:pt x="132" y="160"/>
                  </a:lnTo>
                  <a:lnTo>
                    <a:pt x="135" y="161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6" y="166"/>
                  </a:lnTo>
                  <a:lnTo>
                    <a:pt x="141" y="170"/>
                  </a:lnTo>
                  <a:lnTo>
                    <a:pt x="148" y="177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1"/>
                  </a:lnTo>
                  <a:lnTo>
                    <a:pt x="154" y="182"/>
                  </a:lnTo>
                  <a:lnTo>
                    <a:pt x="159" y="183"/>
                  </a:lnTo>
                  <a:lnTo>
                    <a:pt x="160" y="184"/>
                  </a:lnTo>
                  <a:lnTo>
                    <a:pt x="160" y="190"/>
                  </a:lnTo>
                  <a:lnTo>
                    <a:pt x="161" y="193"/>
                  </a:lnTo>
                  <a:lnTo>
                    <a:pt x="162" y="196"/>
                  </a:lnTo>
                  <a:lnTo>
                    <a:pt x="163" y="197"/>
                  </a:lnTo>
                  <a:lnTo>
                    <a:pt x="165" y="197"/>
                  </a:lnTo>
                  <a:lnTo>
                    <a:pt x="165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7" y="202"/>
                  </a:lnTo>
                  <a:lnTo>
                    <a:pt x="173" y="206"/>
                  </a:lnTo>
                  <a:lnTo>
                    <a:pt x="173" y="207"/>
                  </a:lnTo>
                  <a:lnTo>
                    <a:pt x="176" y="210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4"/>
                  </a:lnTo>
                  <a:lnTo>
                    <a:pt x="172" y="213"/>
                  </a:lnTo>
                  <a:lnTo>
                    <a:pt x="171" y="213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7"/>
                  </a:lnTo>
                  <a:lnTo>
                    <a:pt x="166" y="208"/>
                  </a:lnTo>
                  <a:lnTo>
                    <a:pt x="163" y="207"/>
                  </a:lnTo>
                  <a:lnTo>
                    <a:pt x="161" y="203"/>
                  </a:lnTo>
                  <a:lnTo>
                    <a:pt x="155" y="200"/>
                  </a:lnTo>
                  <a:lnTo>
                    <a:pt x="154" y="199"/>
                  </a:lnTo>
                  <a:lnTo>
                    <a:pt x="153" y="199"/>
                  </a:lnTo>
                  <a:lnTo>
                    <a:pt x="153" y="197"/>
                  </a:lnTo>
                  <a:lnTo>
                    <a:pt x="151" y="197"/>
                  </a:lnTo>
                  <a:lnTo>
                    <a:pt x="151" y="196"/>
                  </a:lnTo>
                  <a:lnTo>
                    <a:pt x="150" y="196"/>
                  </a:lnTo>
                  <a:lnTo>
                    <a:pt x="150" y="195"/>
                  </a:lnTo>
                  <a:lnTo>
                    <a:pt x="149" y="194"/>
                  </a:lnTo>
                  <a:lnTo>
                    <a:pt x="145" y="189"/>
                  </a:lnTo>
                  <a:lnTo>
                    <a:pt x="144" y="188"/>
                  </a:lnTo>
                  <a:lnTo>
                    <a:pt x="143" y="188"/>
                  </a:lnTo>
                  <a:lnTo>
                    <a:pt x="143" y="187"/>
                  </a:lnTo>
                  <a:lnTo>
                    <a:pt x="137" y="187"/>
                  </a:lnTo>
                  <a:lnTo>
                    <a:pt x="132" y="184"/>
                  </a:lnTo>
                  <a:lnTo>
                    <a:pt x="129" y="182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8" y="182"/>
                  </a:lnTo>
                  <a:lnTo>
                    <a:pt x="125" y="181"/>
                  </a:lnTo>
                  <a:lnTo>
                    <a:pt x="124" y="181"/>
                  </a:lnTo>
                  <a:lnTo>
                    <a:pt x="125" y="179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19" y="179"/>
                  </a:lnTo>
                  <a:lnTo>
                    <a:pt x="118" y="179"/>
                  </a:lnTo>
                  <a:lnTo>
                    <a:pt x="116" y="181"/>
                  </a:lnTo>
                  <a:lnTo>
                    <a:pt x="112" y="181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3"/>
                  </a:lnTo>
                  <a:lnTo>
                    <a:pt x="110" y="183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4" y="181"/>
                  </a:lnTo>
                  <a:lnTo>
                    <a:pt x="105" y="181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3" y="172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3" y="171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1" y="163"/>
                  </a:lnTo>
                  <a:lnTo>
                    <a:pt x="88" y="160"/>
                  </a:lnTo>
                  <a:lnTo>
                    <a:pt x="87" y="160"/>
                  </a:lnTo>
                  <a:lnTo>
                    <a:pt x="87" y="159"/>
                  </a:lnTo>
                  <a:lnTo>
                    <a:pt x="86" y="158"/>
                  </a:lnTo>
                  <a:lnTo>
                    <a:pt x="85" y="158"/>
                  </a:lnTo>
                  <a:lnTo>
                    <a:pt x="84" y="157"/>
                  </a:lnTo>
                  <a:lnTo>
                    <a:pt x="82" y="157"/>
                  </a:lnTo>
                  <a:lnTo>
                    <a:pt x="82" y="156"/>
                  </a:lnTo>
                  <a:lnTo>
                    <a:pt x="80" y="153"/>
                  </a:lnTo>
                  <a:lnTo>
                    <a:pt x="79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5" y="147"/>
                  </a:lnTo>
                  <a:lnTo>
                    <a:pt x="73" y="145"/>
                  </a:lnTo>
                  <a:lnTo>
                    <a:pt x="73" y="144"/>
                  </a:lnTo>
                  <a:lnTo>
                    <a:pt x="72" y="144"/>
                  </a:lnTo>
                  <a:lnTo>
                    <a:pt x="70" y="141"/>
                  </a:lnTo>
                  <a:lnTo>
                    <a:pt x="70" y="139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4" y="136"/>
                  </a:lnTo>
                  <a:lnTo>
                    <a:pt x="75" y="138"/>
                  </a:lnTo>
                  <a:lnTo>
                    <a:pt x="76" y="138"/>
                  </a:lnTo>
                  <a:lnTo>
                    <a:pt x="75" y="135"/>
                  </a:lnTo>
                  <a:lnTo>
                    <a:pt x="76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6" y="135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6"/>
                  </a:lnTo>
                  <a:lnTo>
                    <a:pt x="82" y="135"/>
                  </a:lnTo>
                  <a:lnTo>
                    <a:pt x="81" y="134"/>
                  </a:lnTo>
                  <a:lnTo>
                    <a:pt x="76" y="132"/>
                  </a:lnTo>
                  <a:lnTo>
                    <a:pt x="70" y="126"/>
                  </a:lnTo>
                  <a:lnTo>
                    <a:pt x="68" y="122"/>
                  </a:lnTo>
                  <a:lnTo>
                    <a:pt x="67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4" y="118"/>
                  </a:lnTo>
                  <a:lnTo>
                    <a:pt x="63" y="118"/>
                  </a:lnTo>
                  <a:lnTo>
                    <a:pt x="60" y="111"/>
                  </a:lnTo>
                  <a:lnTo>
                    <a:pt x="58" y="110"/>
                  </a:lnTo>
                  <a:lnTo>
                    <a:pt x="60" y="109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58" y="102"/>
                  </a:lnTo>
                  <a:lnTo>
                    <a:pt x="60" y="98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0" y="95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5"/>
                  </a:lnTo>
                  <a:lnTo>
                    <a:pt x="49" y="81"/>
                  </a:lnTo>
                  <a:lnTo>
                    <a:pt x="48" y="79"/>
                  </a:lnTo>
                  <a:lnTo>
                    <a:pt x="47" y="79"/>
                  </a:lnTo>
                  <a:lnTo>
                    <a:pt x="45" y="78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5" y="77"/>
                  </a:lnTo>
                  <a:lnTo>
                    <a:pt x="44" y="77"/>
                  </a:lnTo>
                  <a:lnTo>
                    <a:pt x="43" y="75"/>
                  </a:lnTo>
                  <a:lnTo>
                    <a:pt x="38" y="73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3" y="74"/>
                  </a:lnTo>
                  <a:lnTo>
                    <a:pt x="33" y="77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6"/>
                  </a:lnTo>
                  <a:lnTo>
                    <a:pt x="30" y="87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8" y="90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28" y="95"/>
                  </a:lnTo>
                  <a:lnTo>
                    <a:pt x="26" y="95"/>
                  </a:lnTo>
                  <a:lnTo>
                    <a:pt x="25" y="96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4"/>
                  </a:lnTo>
                  <a:lnTo>
                    <a:pt x="16" y="103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3" y="98"/>
                  </a:lnTo>
                  <a:lnTo>
                    <a:pt x="11" y="93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4" y="75"/>
                  </a:lnTo>
                  <a:lnTo>
                    <a:pt x="5" y="74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7" y="66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4"/>
                  </a:lnTo>
                  <a:lnTo>
                    <a:pt x="63" y="64"/>
                  </a:lnTo>
                  <a:lnTo>
                    <a:pt x="63" y="65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3" y="67"/>
                  </a:lnTo>
                  <a:lnTo>
                    <a:pt x="75" y="66"/>
                  </a:lnTo>
                  <a:lnTo>
                    <a:pt x="76" y="66"/>
                  </a:lnTo>
                  <a:lnTo>
                    <a:pt x="79" y="65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6" y="55"/>
                  </a:lnTo>
                  <a:lnTo>
                    <a:pt x="80" y="55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6" y="48"/>
                  </a:lnTo>
                  <a:lnTo>
                    <a:pt x="82" y="47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2" y="43"/>
                  </a:lnTo>
                  <a:lnTo>
                    <a:pt x="92" y="34"/>
                  </a:lnTo>
                  <a:lnTo>
                    <a:pt x="93" y="32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9" y="23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7" y="21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09" y="10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7" y="9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4312065" y="4857740"/>
              <a:ext cx="420688" cy="273050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2" y="21"/>
                </a:cxn>
                <a:cxn ang="0">
                  <a:pos x="38" y="21"/>
                </a:cxn>
                <a:cxn ang="0">
                  <a:pos x="62" y="24"/>
                </a:cxn>
                <a:cxn ang="0">
                  <a:pos x="98" y="27"/>
                </a:cxn>
                <a:cxn ang="0">
                  <a:pos x="126" y="33"/>
                </a:cxn>
                <a:cxn ang="0">
                  <a:pos x="140" y="31"/>
                </a:cxn>
                <a:cxn ang="0">
                  <a:pos x="153" y="21"/>
                </a:cxn>
                <a:cxn ang="0">
                  <a:pos x="181" y="8"/>
                </a:cxn>
                <a:cxn ang="0">
                  <a:pos x="202" y="5"/>
                </a:cxn>
                <a:cxn ang="0">
                  <a:pos x="211" y="11"/>
                </a:cxn>
                <a:cxn ang="0">
                  <a:pos x="228" y="17"/>
                </a:cxn>
                <a:cxn ang="0">
                  <a:pos x="248" y="27"/>
                </a:cxn>
                <a:cxn ang="0">
                  <a:pos x="262" y="45"/>
                </a:cxn>
                <a:cxn ang="0">
                  <a:pos x="255" y="48"/>
                </a:cxn>
                <a:cxn ang="0">
                  <a:pos x="240" y="58"/>
                </a:cxn>
                <a:cxn ang="0">
                  <a:pos x="236" y="65"/>
                </a:cxn>
                <a:cxn ang="0">
                  <a:pos x="224" y="92"/>
                </a:cxn>
                <a:cxn ang="0">
                  <a:pos x="217" y="101"/>
                </a:cxn>
                <a:cxn ang="0">
                  <a:pos x="222" y="103"/>
                </a:cxn>
                <a:cxn ang="0">
                  <a:pos x="227" y="106"/>
                </a:cxn>
                <a:cxn ang="0">
                  <a:pos x="230" y="111"/>
                </a:cxn>
                <a:cxn ang="0">
                  <a:pos x="233" y="119"/>
                </a:cxn>
                <a:cxn ang="0">
                  <a:pos x="239" y="125"/>
                </a:cxn>
                <a:cxn ang="0">
                  <a:pos x="230" y="132"/>
                </a:cxn>
                <a:cxn ang="0">
                  <a:pos x="218" y="132"/>
                </a:cxn>
                <a:cxn ang="0">
                  <a:pos x="206" y="123"/>
                </a:cxn>
                <a:cxn ang="0">
                  <a:pos x="194" y="129"/>
                </a:cxn>
                <a:cxn ang="0">
                  <a:pos x="186" y="131"/>
                </a:cxn>
                <a:cxn ang="0">
                  <a:pos x="179" y="135"/>
                </a:cxn>
                <a:cxn ang="0">
                  <a:pos x="168" y="144"/>
                </a:cxn>
                <a:cxn ang="0">
                  <a:pos x="163" y="144"/>
                </a:cxn>
                <a:cxn ang="0">
                  <a:pos x="160" y="150"/>
                </a:cxn>
                <a:cxn ang="0">
                  <a:pos x="161" y="159"/>
                </a:cxn>
                <a:cxn ang="0">
                  <a:pos x="155" y="166"/>
                </a:cxn>
                <a:cxn ang="0">
                  <a:pos x="144" y="167"/>
                </a:cxn>
                <a:cxn ang="0">
                  <a:pos x="131" y="169"/>
                </a:cxn>
                <a:cxn ang="0">
                  <a:pos x="117" y="167"/>
                </a:cxn>
                <a:cxn ang="0">
                  <a:pos x="104" y="166"/>
                </a:cxn>
                <a:cxn ang="0">
                  <a:pos x="95" y="161"/>
                </a:cxn>
                <a:cxn ang="0">
                  <a:pos x="90" y="155"/>
                </a:cxn>
                <a:cxn ang="0">
                  <a:pos x="78" y="155"/>
                </a:cxn>
                <a:cxn ang="0">
                  <a:pos x="70" y="159"/>
                </a:cxn>
                <a:cxn ang="0">
                  <a:pos x="61" y="161"/>
                </a:cxn>
                <a:cxn ang="0">
                  <a:pos x="45" y="163"/>
                </a:cxn>
                <a:cxn ang="0">
                  <a:pos x="39" y="162"/>
                </a:cxn>
                <a:cxn ang="0">
                  <a:pos x="26" y="163"/>
                </a:cxn>
                <a:cxn ang="0">
                  <a:pos x="28" y="147"/>
                </a:cxn>
                <a:cxn ang="0">
                  <a:pos x="23" y="136"/>
                </a:cxn>
                <a:cxn ang="0">
                  <a:pos x="16" y="125"/>
                </a:cxn>
                <a:cxn ang="0">
                  <a:pos x="0" y="111"/>
                </a:cxn>
                <a:cxn ang="0">
                  <a:pos x="8" y="105"/>
                </a:cxn>
                <a:cxn ang="0">
                  <a:pos x="6" y="88"/>
                </a:cxn>
                <a:cxn ang="0">
                  <a:pos x="7" y="80"/>
                </a:cxn>
                <a:cxn ang="0">
                  <a:pos x="20" y="73"/>
                </a:cxn>
                <a:cxn ang="0">
                  <a:pos x="26" y="60"/>
                </a:cxn>
                <a:cxn ang="0">
                  <a:pos x="13" y="46"/>
                </a:cxn>
                <a:cxn ang="0">
                  <a:pos x="6" y="39"/>
                </a:cxn>
                <a:cxn ang="0">
                  <a:pos x="1" y="26"/>
                </a:cxn>
                <a:cxn ang="0">
                  <a:pos x="10" y="9"/>
                </a:cxn>
                <a:cxn ang="0">
                  <a:pos x="13" y="1"/>
                </a:cxn>
              </a:cxnLst>
              <a:rect l="0" t="0" r="r" b="b"/>
              <a:pathLst>
                <a:path w="265" h="172">
                  <a:moveTo>
                    <a:pt x="16" y="0"/>
                  </a:moveTo>
                  <a:lnTo>
                    <a:pt x="24" y="6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2" y="24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91" y="25"/>
                  </a:lnTo>
                  <a:lnTo>
                    <a:pt x="92" y="25"/>
                  </a:lnTo>
                  <a:lnTo>
                    <a:pt x="98" y="27"/>
                  </a:lnTo>
                  <a:lnTo>
                    <a:pt x="100" y="28"/>
                  </a:lnTo>
                  <a:lnTo>
                    <a:pt x="111" y="28"/>
                  </a:lnTo>
                  <a:lnTo>
                    <a:pt x="116" y="30"/>
                  </a:lnTo>
                  <a:lnTo>
                    <a:pt x="122" y="31"/>
                  </a:lnTo>
                  <a:lnTo>
                    <a:pt x="123" y="31"/>
                  </a:lnTo>
                  <a:lnTo>
                    <a:pt x="125" y="32"/>
                  </a:lnTo>
                  <a:lnTo>
                    <a:pt x="126" y="33"/>
                  </a:lnTo>
                  <a:lnTo>
                    <a:pt x="128" y="33"/>
                  </a:lnTo>
                  <a:lnTo>
                    <a:pt x="130" y="34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37" y="32"/>
                  </a:lnTo>
                  <a:lnTo>
                    <a:pt x="138" y="32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52" y="22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1" y="13"/>
                  </a:lnTo>
                  <a:lnTo>
                    <a:pt x="168" y="11"/>
                  </a:lnTo>
                  <a:lnTo>
                    <a:pt x="169" y="11"/>
                  </a:lnTo>
                  <a:lnTo>
                    <a:pt x="173" y="9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5" y="7"/>
                  </a:lnTo>
                  <a:lnTo>
                    <a:pt x="188" y="7"/>
                  </a:lnTo>
                  <a:lnTo>
                    <a:pt x="192" y="5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202" y="5"/>
                  </a:lnTo>
                  <a:lnTo>
                    <a:pt x="206" y="6"/>
                  </a:lnTo>
                  <a:lnTo>
                    <a:pt x="206" y="7"/>
                  </a:lnTo>
                  <a:lnTo>
                    <a:pt x="208" y="6"/>
                  </a:lnTo>
                  <a:lnTo>
                    <a:pt x="208" y="7"/>
                  </a:lnTo>
                  <a:lnTo>
                    <a:pt x="209" y="7"/>
                  </a:lnTo>
                  <a:lnTo>
                    <a:pt x="209" y="9"/>
                  </a:lnTo>
                  <a:lnTo>
                    <a:pt x="211" y="11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3" y="13"/>
                  </a:lnTo>
                  <a:lnTo>
                    <a:pt x="222" y="13"/>
                  </a:lnTo>
                  <a:lnTo>
                    <a:pt x="224" y="12"/>
                  </a:lnTo>
                  <a:lnTo>
                    <a:pt x="225" y="14"/>
                  </a:lnTo>
                  <a:lnTo>
                    <a:pt x="228" y="17"/>
                  </a:lnTo>
                  <a:lnTo>
                    <a:pt x="230" y="15"/>
                  </a:lnTo>
                  <a:lnTo>
                    <a:pt x="234" y="14"/>
                  </a:lnTo>
                  <a:lnTo>
                    <a:pt x="236" y="14"/>
                  </a:lnTo>
                  <a:lnTo>
                    <a:pt x="236" y="15"/>
                  </a:lnTo>
                  <a:lnTo>
                    <a:pt x="239" y="22"/>
                  </a:lnTo>
                  <a:lnTo>
                    <a:pt x="240" y="24"/>
                  </a:lnTo>
                  <a:lnTo>
                    <a:pt x="248" y="27"/>
                  </a:lnTo>
                  <a:lnTo>
                    <a:pt x="258" y="28"/>
                  </a:lnTo>
                  <a:lnTo>
                    <a:pt x="264" y="28"/>
                  </a:lnTo>
                  <a:lnTo>
                    <a:pt x="264" y="38"/>
                  </a:lnTo>
                  <a:lnTo>
                    <a:pt x="265" y="39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2" y="45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49"/>
                  </a:lnTo>
                  <a:lnTo>
                    <a:pt x="259" y="50"/>
                  </a:lnTo>
                  <a:lnTo>
                    <a:pt x="256" y="49"/>
                  </a:lnTo>
                  <a:lnTo>
                    <a:pt x="256" y="48"/>
                  </a:lnTo>
                  <a:lnTo>
                    <a:pt x="255" y="48"/>
                  </a:lnTo>
                  <a:lnTo>
                    <a:pt x="253" y="46"/>
                  </a:lnTo>
                  <a:lnTo>
                    <a:pt x="252" y="48"/>
                  </a:lnTo>
                  <a:lnTo>
                    <a:pt x="246" y="48"/>
                  </a:lnTo>
                  <a:lnTo>
                    <a:pt x="244" y="49"/>
                  </a:lnTo>
                  <a:lnTo>
                    <a:pt x="243" y="51"/>
                  </a:lnTo>
                  <a:lnTo>
                    <a:pt x="241" y="57"/>
                  </a:lnTo>
                  <a:lnTo>
                    <a:pt x="240" y="58"/>
                  </a:lnTo>
                  <a:lnTo>
                    <a:pt x="236" y="60"/>
                  </a:lnTo>
                  <a:lnTo>
                    <a:pt x="235" y="60"/>
                  </a:lnTo>
                  <a:lnTo>
                    <a:pt x="235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7" y="63"/>
                  </a:lnTo>
                  <a:lnTo>
                    <a:pt x="236" y="65"/>
                  </a:lnTo>
                  <a:lnTo>
                    <a:pt x="236" y="68"/>
                  </a:lnTo>
                  <a:lnTo>
                    <a:pt x="235" y="68"/>
                  </a:lnTo>
                  <a:lnTo>
                    <a:pt x="235" y="88"/>
                  </a:lnTo>
                  <a:lnTo>
                    <a:pt x="228" y="88"/>
                  </a:lnTo>
                  <a:lnTo>
                    <a:pt x="228" y="91"/>
                  </a:lnTo>
                  <a:lnTo>
                    <a:pt x="227" y="92"/>
                  </a:lnTo>
                  <a:lnTo>
                    <a:pt x="224" y="92"/>
                  </a:lnTo>
                  <a:lnTo>
                    <a:pt x="223" y="93"/>
                  </a:lnTo>
                  <a:lnTo>
                    <a:pt x="224" y="94"/>
                  </a:lnTo>
                  <a:lnTo>
                    <a:pt x="224" y="97"/>
                  </a:lnTo>
                  <a:lnTo>
                    <a:pt x="219" y="97"/>
                  </a:lnTo>
                  <a:lnTo>
                    <a:pt x="218" y="98"/>
                  </a:lnTo>
                  <a:lnTo>
                    <a:pt x="218" y="100"/>
                  </a:lnTo>
                  <a:lnTo>
                    <a:pt x="217" y="101"/>
                  </a:lnTo>
                  <a:lnTo>
                    <a:pt x="216" y="101"/>
                  </a:lnTo>
                  <a:lnTo>
                    <a:pt x="216" y="103"/>
                  </a:lnTo>
                  <a:lnTo>
                    <a:pt x="217" y="103"/>
                  </a:lnTo>
                  <a:lnTo>
                    <a:pt x="218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4"/>
                  </a:lnTo>
                  <a:lnTo>
                    <a:pt x="223" y="103"/>
                  </a:lnTo>
                  <a:lnTo>
                    <a:pt x="224" y="103"/>
                  </a:lnTo>
                  <a:lnTo>
                    <a:pt x="224" y="105"/>
                  </a:lnTo>
                  <a:lnTo>
                    <a:pt x="228" y="105"/>
                  </a:lnTo>
                  <a:lnTo>
                    <a:pt x="228" y="106"/>
                  </a:lnTo>
                  <a:lnTo>
                    <a:pt x="227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9" y="112"/>
                  </a:lnTo>
                  <a:lnTo>
                    <a:pt x="229" y="114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3" y="118"/>
                  </a:lnTo>
                  <a:lnTo>
                    <a:pt x="234" y="118"/>
                  </a:lnTo>
                  <a:lnTo>
                    <a:pt x="233" y="119"/>
                  </a:lnTo>
                  <a:lnTo>
                    <a:pt x="234" y="120"/>
                  </a:lnTo>
                  <a:lnTo>
                    <a:pt x="235" y="120"/>
                  </a:lnTo>
                  <a:lnTo>
                    <a:pt x="235" y="122"/>
                  </a:lnTo>
                  <a:lnTo>
                    <a:pt x="237" y="123"/>
                  </a:lnTo>
                  <a:lnTo>
                    <a:pt x="237" y="124"/>
                  </a:lnTo>
                  <a:lnTo>
                    <a:pt x="239" y="124"/>
                  </a:lnTo>
                  <a:lnTo>
                    <a:pt x="239" y="125"/>
                  </a:lnTo>
                  <a:lnTo>
                    <a:pt x="240" y="126"/>
                  </a:lnTo>
                  <a:lnTo>
                    <a:pt x="240" y="130"/>
                  </a:lnTo>
                  <a:lnTo>
                    <a:pt x="235" y="130"/>
                  </a:lnTo>
                  <a:lnTo>
                    <a:pt x="234" y="129"/>
                  </a:lnTo>
                  <a:lnTo>
                    <a:pt x="231" y="129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28" y="130"/>
                  </a:lnTo>
                  <a:lnTo>
                    <a:pt x="227" y="130"/>
                  </a:lnTo>
                  <a:lnTo>
                    <a:pt x="223" y="131"/>
                  </a:lnTo>
                  <a:lnTo>
                    <a:pt x="223" y="132"/>
                  </a:lnTo>
                  <a:lnTo>
                    <a:pt x="221" y="132"/>
                  </a:lnTo>
                  <a:lnTo>
                    <a:pt x="221" y="135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3" y="129"/>
                  </a:lnTo>
                  <a:lnTo>
                    <a:pt x="211" y="125"/>
                  </a:lnTo>
                  <a:lnTo>
                    <a:pt x="210" y="124"/>
                  </a:lnTo>
                  <a:lnTo>
                    <a:pt x="209" y="124"/>
                  </a:lnTo>
                  <a:lnTo>
                    <a:pt x="208" y="123"/>
                  </a:lnTo>
                  <a:lnTo>
                    <a:pt x="206" y="123"/>
                  </a:lnTo>
                  <a:lnTo>
                    <a:pt x="205" y="124"/>
                  </a:lnTo>
                  <a:lnTo>
                    <a:pt x="205" y="125"/>
                  </a:lnTo>
                  <a:lnTo>
                    <a:pt x="202" y="125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7" y="126"/>
                  </a:lnTo>
                  <a:lnTo>
                    <a:pt x="194" y="129"/>
                  </a:lnTo>
                  <a:lnTo>
                    <a:pt x="193" y="129"/>
                  </a:lnTo>
                  <a:lnTo>
                    <a:pt x="192" y="130"/>
                  </a:lnTo>
                  <a:lnTo>
                    <a:pt x="190" y="130"/>
                  </a:lnTo>
                  <a:lnTo>
                    <a:pt x="190" y="131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9" y="132"/>
                  </a:lnTo>
                  <a:lnTo>
                    <a:pt x="178" y="132"/>
                  </a:lnTo>
                  <a:lnTo>
                    <a:pt x="178" y="134"/>
                  </a:lnTo>
                  <a:lnTo>
                    <a:pt x="179" y="134"/>
                  </a:lnTo>
                  <a:lnTo>
                    <a:pt x="179" y="135"/>
                  </a:lnTo>
                  <a:lnTo>
                    <a:pt x="178" y="135"/>
                  </a:lnTo>
                  <a:lnTo>
                    <a:pt x="178" y="138"/>
                  </a:lnTo>
                  <a:lnTo>
                    <a:pt x="177" y="138"/>
                  </a:lnTo>
                  <a:lnTo>
                    <a:pt x="175" y="140"/>
                  </a:lnTo>
                  <a:lnTo>
                    <a:pt x="171" y="140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4"/>
                  </a:lnTo>
                  <a:lnTo>
                    <a:pt x="160" y="144"/>
                  </a:lnTo>
                  <a:lnTo>
                    <a:pt x="159" y="146"/>
                  </a:lnTo>
                  <a:lnTo>
                    <a:pt x="157" y="146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59" y="150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1" y="154"/>
                  </a:lnTo>
                  <a:lnTo>
                    <a:pt x="161" y="155"/>
                  </a:lnTo>
                  <a:lnTo>
                    <a:pt x="162" y="155"/>
                  </a:lnTo>
                  <a:lnTo>
                    <a:pt x="162" y="156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2" y="160"/>
                  </a:lnTo>
                  <a:lnTo>
                    <a:pt x="162" y="161"/>
                  </a:lnTo>
                  <a:lnTo>
                    <a:pt x="161" y="161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6"/>
                  </a:lnTo>
                  <a:lnTo>
                    <a:pt x="155" y="166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49" y="168"/>
                  </a:lnTo>
                  <a:lnTo>
                    <a:pt x="148" y="166"/>
                  </a:lnTo>
                  <a:lnTo>
                    <a:pt x="147" y="166"/>
                  </a:lnTo>
                  <a:lnTo>
                    <a:pt x="144" y="167"/>
                  </a:lnTo>
                  <a:lnTo>
                    <a:pt x="143" y="167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35" y="169"/>
                  </a:lnTo>
                  <a:lnTo>
                    <a:pt x="131" y="169"/>
                  </a:lnTo>
                  <a:lnTo>
                    <a:pt x="125" y="172"/>
                  </a:lnTo>
                  <a:lnTo>
                    <a:pt x="123" y="172"/>
                  </a:lnTo>
                  <a:lnTo>
                    <a:pt x="122" y="171"/>
                  </a:lnTo>
                  <a:lnTo>
                    <a:pt x="121" y="168"/>
                  </a:lnTo>
                  <a:lnTo>
                    <a:pt x="119" y="168"/>
                  </a:lnTo>
                  <a:lnTo>
                    <a:pt x="118" y="167"/>
                  </a:lnTo>
                  <a:lnTo>
                    <a:pt x="117" y="167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0" y="163"/>
                  </a:lnTo>
                  <a:lnTo>
                    <a:pt x="107" y="162"/>
                  </a:lnTo>
                  <a:lnTo>
                    <a:pt x="106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3" y="166"/>
                  </a:lnTo>
                  <a:lnTo>
                    <a:pt x="103" y="165"/>
                  </a:lnTo>
                  <a:lnTo>
                    <a:pt x="100" y="163"/>
                  </a:lnTo>
                  <a:lnTo>
                    <a:pt x="100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7"/>
                  </a:lnTo>
                  <a:lnTo>
                    <a:pt x="93" y="154"/>
                  </a:lnTo>
                  <a:lnTo>
                    <a:pt x="90" y="154"/>
                  </a:lnTo>
                  <a:lnTo>
                    <a:pt x="90" y="155"/>
                  </a:lnTo>
                  <a:lnTo>
                    <a:pt x="87" y="155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8" y="155"/>
                  </a:lnTo>
                  <a:lnTo>
                    <a:pt x="78" y="156"/>
                  </a:lnTo>
                  <a:lnTo>
                    <a:pt x="76" y="156"/>
                  </a:lnTo>
                  <a:lnTo>
                    <a:pt x="76" y="155"/>
                  </a:lnTo>
                  <a:lnTo>
                    <a:pt x="73" y="155"/>
                  </a:lnTo>
                  <a:lnTo>
                    <a:pt x="73" y="160"/>
                  </a:lnTo>
                  <a:lnTo>
                    <a:pt x="72" y="160"/>
                  </a:lnTo>
                  <a:lnTo>
                    <a:pt x="70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1"/>
                  </a:lnTo>
                  <a:lnTo>
                    <a:pt x="67" y="159"/>
                  </a:lnTo>
                  <a:lnTo>
                    <a:pt x="66" y="159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4" y="165"/>
                  </a:lnTo>
                  <a:lnTo>
                    <a:pt x="53" y="165"/>
                  </a:lnTo>
                  <a:lnTo>
                    <a:pt x="50" y="162"/>
                  </a:lnTo>
                  <a:lnTo>
                    <a:pt x="45" y="162"/>
                  </a:lnTo>
                  <a:lnTo>
                    <a:pt x="45" y="163"/>
                  </a:lnTo>
                  <a:lnTo>
                    <a:pt x="44" y="163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2"/>
                  </a:lnTo>
                  <a:lnTo>
                    <a:pt x="39" y="162"/>
                  </a:lnTo>
                  <a:lnTo>
                    <a:pt x="37" y="165"/>
                  </a:lnTo>
                  <a:lnTo>
                    <a:pt x="37" y="166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25" y="166"/>
                  </a:lnTo>
                  <a:lnTo>
                    <a:pt x="26" y="166"/>
                  </a:lnTo>
                  <a:lnTo>
                    <a:pt x="26" y="163"/>
                  </a:lnTo>
                  <a:lnTo>
                    <a:pt x="25" y="162"/>
                  </a:lnTo>
                  <a:lnTo>
                    <a:pt x="26" y="162"/>
                  </a:lnTo>
                  <a:lnTo>
                    <a:pt x="26" y="153"/>
                  </a:lnTo>
                  <a:lnTo>
                    <a:pt x="25" y="153"/>
                  </a:lnTo>
                  <a:lnTo>
                    <a:pt x="25" y="150"/>
                  </a:lnTo>
                  <a:lnTo>
                    <a:pt x="28" y="148"/>
                  </a:lnTo>
                  <a:lnTo>
                    <a:pt x="28" y="147"/>
                  </a:lnTo>
                  <a:lnTo>
                    <a:pt x="29" y="146"/>
                  </a:lnTo>
                  <a:lnTo>
                    <a:pt x="29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0"/>
                  </a:lnTo>
                  <a:lnTo>
                    <a:pt x="22" y="129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2" y="124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0" y="111"/>
                  </a:lnTo>
                  <a:lnTo>
                    <a:pt x="4" y="111"/>
                  </a:lnTo>
                  <a:lnTo>
                    <a:pt x="4" y="110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6" y="106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5" y="85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6" y="65"/>
                  </a:lnTo>
                  <a:lnTo>
                    <a:pt x="28" y="63"/>
                  </a:lnTo>
                  <a:lnTo>
                    <a:pt x="28" y="61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3869153" y="4759315"/>
              <a:ext cx="261938" cy="252413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62" y="7"/>
                </a:cxn>
                <a:cxn ang="0">
                  <a:pos x="75" y="8"/>
                </a:cxn>
                <a:cxn ang="0">
                  <a:pos x="85" y="8"/>
                </a:cxn>
                <a:cxn ang="0">
                  <a:pos x="93" y="12"/>
                </a:cxn>
                <a:cxn ang="0">
                  <a:pos x="104" y="10"/>
                </a:cxn>
                <a:cxn ang="0">
                  <a:pos x="110" y="9"/>
                </a:cxn>
                <a:cxn ang="0">
                  <a:pos x="123" y="10"/>
                </a:cxn>
                <a:cxn ang="0">
                  <a:pos x="127" y="15"/>
                </a:cxn>
                <a:cxn ang="0">
                  <a:pos x="129" y="19"/>
                </a:cxn>
                <a:cxn ang="0">
                  <a:pos x="142" y="24"/>
                </a:cxn>
                <a:cxn ang="0">
                  <a:pos x="148" y="21"/>
                </a:cxn>
                <a:cxn ang="0">
                  <a:pos x="154" y="22"/>
                </a:cxn>
                <a:cxn ang="0">
                  <a:pos x="150" y="34"/>
                </a:cxn>
                <a:cxn ang="0">
                  <a:pos x="146" y="44"/>
                </a:cxn>
                <a:cxn ang="0">
                  <a:pos x="143" y="56"/>
                </a:cxn>
                <a:cxn ang="0">
                  <a:pos x="154" y="64"/>
                </a:cxn>
                <a:cxn ang="0">
                  <a:pos x="160" y="70"/>
                </a:cxn>
                <a:cxn ang="0">
                  <a:pos x="164" y="71"/>
                </a:cxn>
                <a:cxn ang="0">
                  <a:pos x="160" y="77"/>
                </a:cxn>
                <a:cxn ang="0">
                  <a:pos x="149" y="75"/>
                </a:cxn>
                <a:cxn ang="0">
                  <a:pos x="152" y="81"/>
                </a:cxn>
                <a:cxn ang="0">
                  <a:pos x="159" y="98"/>
                </a:cxn>
                <a:cxn ang="0">
                  <a:pos x="155" y="101"/>
                </a:cxn>
                <a:cxn ang="0">
                  <a:pos x="150" y="100"/>
                </a:cxn>
                <a:cxn ang="0">
                  <a:pos x="143" y="102"/>
                </a:cxn>
                <a:cxn ang="0">
                  <a:pos x="140" y="102"/>
                </a:cxn>
                <a:cxn ang="0">
                  <a:pos x="136" y="106"/>
                </a:cxn>
                <a:cxn ang="0">
                  <a:pos x="140" y="113"/>
                </a:cxn>
                <a:cxn ang="0">
                  <a:pos x="139" y="118"/>
                </a:cxn>
                <a:cxn ang="0">
                  <a:pos x="131" y="113"/>
                </a:cxn>
                <a:cxn ang="0">
                  <a:pos x="125" y="120"/>
                </a:cxn>
                <a:cxn ang="0">
                  <a:pos x="115" y="136"/>
                </a:cxn>
                <a:cxn ang="0">
                  <a:pos x="115" y="144"/>
                </a:cxn>
                <a:cxn ang="0">
                  <a:pos x="119" y="155"/>
                </a:cxn>
                <a:cxn ang="0">
                  <a:pos x="111" y="156"/>
                </a:cxn>
                <a:cxn ang="0">
                  <a:pos x="96" y="148"/>
                </a:cxn>
                <a:cxn ang="0">
                  <a:pos x="88" y="142"/>
                </a:cxn>
                <a:cxn ang="0">
                  <a:pos x="82" y="138"/>
                </a:cxn>
                <a:cxn ang="0">
                  <a:pos x="80" y="138"/>
                </a:cxn>
                <a:cxn ang="0">
                  <a:pos x="79" y="130"/>
                </a:cxn>
                <a:cxn ang="0">
                  <a:pos x="71" y="122"/>
                </a:cxn>
                <a:cxn ang="0">
                  <a:pos x="66" y="113"/>
                </a:cxn>
                <a:cxn ang="0">
                  <a:pos x="56" y="104"/>
                </a:cxn>
                <a:cxn ang="0">
                  <a:pos x="42" y="88"/>
                </a:cxn>
                <a:cxn ang="0">
                  <a:pos x="36" y="80"/>
                </a:cxn>
                <a:cxn ang="0">
                  <a:pos x="28" y="73"/>
                </a:cxn>
                <a:cxn ang="0">
                  <a:pos x="24" y="67"/>
                </a:cxn>
                <a:cxn ang="0">
                  <a:pos x="21" y="57"/>
                </a:cxn>
                <a:cxn ang="0">
                  <a:pos x="19" y="51"/>
                </a:cxn>
                <a:cxn ang="0">
                  <a:pos x="15" y="45"/>
                </a:cxn>
                <a:cxn ang="0">
                  <a:pos x="13" y="39"/>
                </a:cxn>
                <a:cxn ang="0">
                  <a:pos x="9" y="34"/>
                </a:cxn>
                <a:cxn ang="0">
                  <a:pos x="4" y="34"/>
                </a:cxn>
                <a:cxn ang="0">
                  <a:pos x="1" y="25"/>
                </a:cxn>
                <a:cxn ang="0">
                  <a:pos x="1" y="18"/>
                </a:cxn>
                <a:cxn ang="0">
                  <a:pos x="3" y="6"/>
                </a:cxn>
                <a:cxn ang="0">
                  <a:pos x="15" y="7"/>
                </a:cxn>
                <a:cxn ang="0">
                  <a:pos x="24" y="16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8" y="3"/>
                </a:cxn>
                <a:cxn ang="0">
                  <a:pos x="51" y="0"/>
                </a:cxn>
              </a:cxnLst>
              <a:rect l="0" t="0" r="r" b="b"/>
              <a:pathLst>
                <a:path w="165" h="159">
                  <a:moveTo>
                    <a:pt x="51" y="0"/>
                  </a:moveTo>
                  <a:lnTo>
                    <a:pt x="51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5" y="8"/>
                  </a:lnTo>
                  <a:lnTo>
                    <a:pt x="74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3" y="13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9" y="19"/>
                  </a:lnTo>
                  <a:lnTo>
                    <a:pt x="129" y="21"/>
                  </a:lnTo>
                  <a:lnTo>
                    <a:pt x="133" y="25"/>
                  </a:lnTo>
                  <a:lnTo>
                    <a:pt x="140" y="25"/>
                  </a:lnTo>
                  <a:lnTo>
                    <a:pt x="141" y="24"/>
                  </a:lnTo>
                  <a:lnTo>
                    <a:pt x="142" y="24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2" y="21"/>
                  </a:lnTo>
                  <a:lnTo>
                    <a:pt x="153" y="22"/>
                  </a:lnTo>
                  <a:lnTo>
                    <a:pt x="154" y="22"/>
                  </a:lnTo>
                  <a:lnTo>
                    <a:pt x="154" y="25"/>
                  </a:lnTo>
                  <a:lnTo>
                    <a:pt x="153" y="32"/>
                  </a:lnTo>
                  <a:lnTo>
                    <a:pt x="152" y="33"/>
                  </a:lnTo>
                  <a:lnTo>
                    <a:pt x="152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4"/>
                  </a:lnTo>
                  <a:lnTo>
                    <a:pt x="146" y="44"/>
                  </a:lnTo>
                  <a:lnTo>
                    <a:pt x="146" y="45"/>
                  </a:lnTo>
                  <a:lnTo>
                    <a:pt x="144" y="45"/>
                  </a:lnTo>
                  <a:lnTo>
                    <a:pt x="144" y="51"/>
                  </a:lnTo>
                  <a:lnTo>
                    <a:pt x="143" y="52"/>
                  </a:lnTo>
                  <a:lnTo>
                    <a:pt x="143" y="56"/>
                  </a:lnTo>
                  <a:lnTo>
                    <a:pt x="146" y="58"/>
                  </a:lnTo>
                  <a:lnTo>
                    <a:pt x="148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59" y="69"/>
                  </a:lnTo>
                  <a:lnTo>
                    <a:pt x="160" y="69"/>
                  </a:lnTo>
                  <a:lnTo>
                    <a:pt x="160" y="70"/>
                  </a:lnTo>
                  <a:lnTo>
                    <a:pt x="161" y="70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4" y="73"/>
                  </a:lnTo>
                  <a:lnTo>
                    <a:pt x="164" y="71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1" y="77"/>
                  </a:lnTo>
                  <a:lnTo>
                    <a:pt x="160" y="77"/>
                  </a:lnTo>
                  <a:lnTo>
                    <a:pt x="158" y="76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2" y="75"/>
                  </a:lnTo>
                  <a:lnTo>
                    <a:pt x="149" y="75"/>
                  </a:lnTo>
                  <a:lnTo>
                    <a:pt x="148" y="76"/>
                  </a:lnTo>
                  <a:lnTo>
                    <a:pt x="149" y="77"/>
                  </a:lnTo>
                  <a:lnTo>
                    <a:pt x="148" y="79"/>
                  </a:lnTo>
                  <a:lnTo>
                    <a:pt x="149" y="79"/>
                  </a:lnTo>
                  <a:lnTo>
                    <a:pt x="152" y="81"/>
                  </a:lnTo>
                  <a:lnTo>
                    <a:pt x="154" y="84"/>
                  </a:lnTo>
                  <a:lnTo>
                    <a:pt x="158" y="89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8" y="100"/>
                  </a:lnTo>
                  <a:lnTo>
                    <a:pt x="156" y="100"/>
                  </a:lnTo>
                  <a:lnTo>
                    <a:pt x="156" y="102"/>
                  </a:lnTo>
                  <a:lnTo>
                    <a:pt x="155" y="101"/>
                  </a:lnTo>
                  <a:lnTo>
                    <a:pt x="155" y="100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49" y="99"/>
                  </a:lnTo>
                  <a:lnTo>
                    <a:pt x="149" y="100"/>
                  </a:lnTo>
                  <a:lnTo>
                    <a:pt x="148" y="101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6" y="104"/>
                  </a:lnTo>
                  <a:lnTo>
                    <a:pt x="135" y="104"/>
                  </a:lnTo>
                  <a:lnTo>
                    <a:pt x="135" y="106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7" y="107"/>
                  </a:lnTo>
                  <a:lnTo>
                    <a:pt x="137" y="108"/>
                  </a:lnTo>
                  <a:lnTo>
                    <a:pt x="139" y="110"/>
                  </a:lnTo>
                  <a:lnTo>
                    <a:pt x="140" y="113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7"/>
                  </a:lnTo>
                  <a:lnTo>
                    <a:pt x="139" y="117"/>
                  </a:lnTo>
                  <a:lnTo>
                    <a:pt x="139" y="118"/>
                  </a:lnTo>
                  <a:lnTo>
                    <a:pt x="137" y="117"/>
                  </a:lnTo>
                  <a:lnTo>
                    <a:pt x="137" y="114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1" y="113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5" y="119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3" y="123"/>
                  </a:lnTo>
                  <a:lnTo>
                    <a:pt x="123" y="132"/>
                  </a:lnTo>
                  <a:lnTo>
                    <a:pt x="117" y="132"/>
                  </a:lnTo>
                  <a:lnTo>
                    <a:pt x="116" y="133"/>
                  </a:lnTo>
                  <a:lnTo>
                    <a:pt x="115" y="136"/>
                  </a:lnTo>
                  <a:lnTo>
                    <a:pt x="115" y="138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5" y="143"/>
                  </a:lnTo>
                  <a:lnTo>
                    <a:pt x="115" y="144"/>
                  </a:lnTo>
                  <a:lnTo>
                    <a:pt x="116" y="145"/>
                  </a:lnTo>
                  <a:lnTo>
                    <a:pt x="116" y="147"/>
                  </a:lnTo>
                  <a:lnTo>
                    <a:pt x="117" y="149"/>
                  </a:lnTo>
                  <a:lnTo>
                    <a:pt x="119" y="151"/>
                  </a:lnTo>
                  <a:lnTo>
                    <a:pt x="119" y="155"/>
                  </a:lnTo>
                  <a:lnTo>
                    <a:pt x="117" y="157"/>
                  </a:lnTo>
                  <a:lnTo>
                    <a:pt x="117" y="159"/>
                  </a:lnTo>
                  <a:lnTo>
                    <a:pt x="112" y="159"/>
                  </a:lnTo>
                  <a:lnTo>
                    <a:pt x="111" y="157"/>
                  </a:lnTo>
                  <a:lnTo>
                    <a:pt x="111" y="156"/>
                  </a:lnTo>
                  <a:lnTo>
                    <a:pt x="108" y="156"/>
                  </a:lnTo>
                  <a:lnTo>
                    <a:pt x="106" y="155"/>
                  </a:lnTo>
                  <a:lnTo>
                    <a:pt x="98" y="150"/>
                  </a:lnTo>
                  <a:lnTo>
                    <a:pt x="96" y="149"/>
                  </a:lnTo>
                  <a:lnTo>
                    <a:pt x="96" y="148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1" y="144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5" y="138"/>
                  </a:lnTo>
                  <a:lnTo>
                    <a:pt x="82" y="138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78" y="137"/>
                  </a:lnTo>
                  <a:lnTo>
                    <a:pt x="79" y="137"/>
                  </a:lnTo>
                  <a:lnTo>
                    <a:pt x="80" y="138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2" y="136"/>
                  </a:lnTo>
                  <a:lnTo>
                    <a:pt x="82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3" y="125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1" y="122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8" y="119"/>
                  </a:lnTo>
                  <a:lnTo>
                    <a:pt x="67" y="116"/>
                  </a:lnTo>
                  <a:lnTo>
                    <a:pt x="66" y="113"/>
                  </a:lnTo>
                  <a:lnTo>
                    <a:pt x="66" y="107"/>
                  </a:lnTo>
                  <a:lnTo>
                    <a:pt x="65" y="106"/>
                  </a:lnTo>
                  <a:lnTo>
                    <a:pt x="60" y="105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54" y="100"/>
                  </a:lnTo>
                  <a:lnTo>
                    <a:pt x="47" y="93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38" y="83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5" y="77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6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2986502" y="4130667"/>
              <a:ext cx="257175" cy="211137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5"/>
                </a:cxn>
                <a:cxn ang="0">
                  <a:pos x="103" y="5"/>
                </a:cxn>
                <a:cxn ang="0">
                  <a:pos x="107" y="3"/>
                </a:cxn>
                <a:cxn ang="0">
                  <a:pos x="109" y="13"/>
                </a:cxn>
                <a:cxn ang="0">
                  <a:pos x="120" y="17"/>
                </a:cxn>
                <a:cxn ang="0">
                  <a:pos x="127" y="19"/>
                </a:cxn>
                <a:cxn ang="0">
                  <a:pos x="137" y="23"/>
                </a:cxn>
                <a:cxn ang="0">
                  <a:pos x="137" y="30"/>
                </a:cxn>
                <a:cxn ang="0">
                  <a:pos x="134" y="39"/>
                </a:cxn>
                <a:cxn ang="0">
                  <a:pos x="132" y="47"/>
                </a:cxn>
                <a:cxn ang="0">
                  <a:pos x="137" y="51"/>
                </a:cxn>
                <a:cxn ang="0">
                  <a:pos x="153" y="58"/>
                </a:cxn>
                <a:cxn ang="0">
                  <a:pos x="153" y="64"/>
                </a:cxn>
                <a:cxn ang="0">
                  <a:pos x="155" y="68"/>
                </a:cxn>
                <a:cxn ang="0">
                  <a:pos x="159" y="70"/>
                </a:cxn>
                <a:cxn ang="0">
                  <a:pos x="158" y="80"/>
                </a:cxn>
                <a:cxn ang="0">
                  <a:pos x="152" y="85"/>
                </a:cxn>
                <a:cxn ang="0">
                  <a:pos x="151" y="92"/>
                </a:cxn>
                <a:cxn ang="0">
                  <a:pos x="144" y="89"/>
                </a:cxn>
                <a:cxn ang="0">
                  <a:pos x="140" y="96"/>
                </a:cxn>
                <a:cxn ang="0">
                  <a:pos x="136" y="103"/>
                </a:cxn>
                <a:cxn ang="0">
                  <a:pos x="134" y="110"/>
                </a:cxn>
                <a:cxn ang="0">
                  <a:pos x="137" y="115"/>
                </a:cxn>
                <a:cxn ang="0">
                  <a:pos x="139" y="121"/>
                </a:cxn>
                <a:cxn ang="0">
                  <a:pos x="140" y="126"/>
                </a:cxn>
                <a:cxn ang="0">
                  <a:pos x="136" y="129"/>
                </a:cxn>
                <a:cxn ang="0">
                  <a:pos x="130" y="131"/>
                </a:cxn>
                <a:cxn ang="0">
                  <a:pos x="122" y="132"/>
                </a:cxn>
                <a:cxn ang="0">
                  <a:pos x="119" y="125"/>
                </a:cxn>
                <a:cxn ang="0">
                  <a:pos x="115" y="121"/>
                </a:cxn>
                <a:cxn ang="0">
                  <a:pos x="110" y="120"/>
                </a:cxn>
                <a:cxn ang="0">
                  <a:pos x="103" y="114"/>
                </a:cxn>
                <a:cxn ang="0">
                  <a:pos x="97" y="104"/>
                </a:cxn>
                <a:cxn ang="0">
                  <a:pos x="97" y="95"/>
                </a:cxn>
                <a:cxn ang="0">
                  <a:pos x="95" y="90"/>
                </a:cxn>
                <a:cxn ang="0">
                  <a:pos x="80" y="104"/>
                </a:cxn>
                <a:cxn ang="0">
                  <a:pos x="69" y="97"/>
                </a:cxn>
                <a:cxn ang="0">
                  <a:pos x="69" y="92"/>
                </a:cxn>
                <a:cxn ang="0">
                  <a:pos x="69" y="85"/>
                </a:cxn>
                <a:cxn ang="0">
                  <a:pos x="66" y="83"/>
                </a:cxn>
                <a:cxn ang="0">
                  <a:pos x="58" y="79"/>
                </a:cxn>
                <a:cxn ang="0">
                  <a:pos x="51" y="77"/>
                </a:cxn>
                <a:cxn ang="0">
                  <a:pos x="47" y="79"/>
                </a:cxn>
                <a:cxn ang="0">
                  <a:pos x="40" y="68"/>
                </a:cxn>
                <a:cxn ang="0">
                  <a:pos x="34" y="68"/>
                </a:cxn>
                <a:cxn ang="0">
                  <a:pos x="31" y="62"/>
                </a:cxn>
                <a:cxn ang="0">
                  <a:pos x="27" y="52"/>
                </a:cxn>
                <a:cxn ang="0">
                  <a:pos x="19" y="51"/>
                </a:cxn>
                <a:cxn ang="0">
                  <a:pos x="10" y="53"/>
                </a:cxn>
                <a:cxn ang="0">
                  <a:pos x="6" y="47"/>
                </a:cxn>
                <a:cxn ang="0">
                  <a:pos x="2" y="45"/>
                </a:cxn>
                <a:cxn ang="0">
                  <a:pos x="1" y="33"/>
                </a:cxn>
                <a:cxn ang="0">
                  <a:pos x="25" y="11"/>
                </a:cxn>
                <a:cxn ang="0">
                  <a:pos x="41" y="17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71" y="9"/>
                </a:cxn>
                <a:cxn ang="0">
                  <a:pos x="72" y="9"/>
                </a:cxn>
                <a:cxn ang="0">
                  <a:pos x="78" y="6"/>
                </a:cxn>
                <a:cxn ang="0">
                  <a:pos x="84" y="5"/>
                </a:cxn>
                <a:cxn ang="0">
                  <a:pos x="94" y="0"/>
                </a:cxn>
              </a:cxnLst>
              <a:rect l="0" t="0" r="r" b="b"/>
              <a:pathLst>
                <a:path w="162" h="133">
                  <a:moveTo>
                    <a:pt x="75" y="13"/>
                  </a:moveTo>
                  <a:lnTo>
                    <a:pt x="75" y="15"/>
                  </a:lnTo>
                  <a:lnTo>
                    <a:pt x="76" y="13"/>
                  </a:lnTo>
                  <a:lnTo>
                    <a:pt x="75" y="13"/>
                  </a:lnTo>
                  <a:close/>
                  <a:moveTo>
                    <a:pt x="94" y="0"/>
                  </a:moveTo>
                  <a:lnTo>
                    <a:pt x="95" y="0"/>
                  </a:lnTo>
                  <a:lnTo>
                    <a:pt x="96" y="2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4" y="6"/>
                  </a:lnTo>
                  <a:lnTo>
                    <a:pt x="99" y="6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3" y="5"/>
                  </a:lnTo>
                  <a:lnTo>
                    <a:pt x="103" y="4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7" y="3"/>
                  </a:lnTo>
                  <a:lnTo>
                    <a:pt x="107" y="9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9" y="12"/>
                  </a:lnTo>
                  <a:lnTo>
                    <a:pt x="109" y="13"/>
                  </a:lnTo>
                  <a:lnTo>
                    <a:pt x="113" y="13"/>
                  </a:lnTo>
                  <a:lnTo>
                    <a:pt x="113" y="16"/>
                  </a:lnTo>
                  <a:lnTo>
                    <a:pt x="114" y="17"/>
                  </a:lnTo>
                  <a:lnTo>
                    <a:pt x="115" y="16"/>
                  </a:lnTo>
                  <a:lnTo>
                    <a:pt x="120" y="17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1" y="22"/>
                  </a:lnTo>
                  <a:lnTo>
                    <a:pt x="136" y="22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8"/>
                  </a:lnTo>
                  <a:lnTo>
                    <a:pt x="138" y="28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3"/>
                  </a:lnTo>
                  <a:lnTo>
                    <a:pt x="136" y="34"/>
                  </a:lnTo>
                  <a:lnTo>
                    <a:pt x="134" y="36"/>
                  </a:lnTo>
                  <a:lnTo>
                    <a:pt x="137" y="36"/>
                  </a:lnTo>
                  <a:lnTo>
                    <a:pt x="134" y="39"/>
                  </a:lnTo>
                  <a:lnTo>
                    <a:pt x="134" y="40"/>
                  </a:lnTo>
                  <a:lnTo>
                    <a:pt x="133" y="40"/>
                  </a:lnTo>
                  <a:lnTo>
                    <a:pt x="130" y="43"/>
                  </a:lnTo>
                  <a:lnTo>
                    <a:pt x="131" y="46"/>
                  </a:lnTo>
                  <a:lnTo>
                    <a:pt x="132" y="47"/>
                  </a:lnTo>
                  <a:lnTo>
                    <a:pt x="133" y="47"/>
                  </a:lnTo>
                  <a:lnTo>
                    <a:pt x="133" y="51"/>
                  </a:lnTo>
                  <a:lnTo>
                    <a:pt x="134" y="51"/>
                  </a:lnTo>
                  <a:lnTo>
                    <a:pt x="136" y="49"/>
                  </a:lnTo>
                  <a:lnTo>
                    <a:pt x="137" y="51"/>
                  </a:lnTo>
                  <a:lnTo>
                    <a:pt x="146" y="51"/>
                  </a:lnTo>
                  <a:lnTo>
                    <a:pt x="146" y="53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3" y="58"/>
                  </a:lnTo>
                  <a:lnTo>
                    <a:pt x="152" y="58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5" y="66"/>
                  </a:lnTo>
                  <a:lnTo>
                    <a:pt x="153" y="67"/>
                  </a:lnTo>
                  <a:lnTo>
                    <a:pt x="155" y="67"/>
                  </a:lnTo>
                  <a:lnTo>
                    <a:pt x="155" y="68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61" y="71"/>
                  </a:lnTo>
                  <a:lnTo>
                    <a:pt x="161" y="76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58" y="80"/>
                  </a:lnTo>
                  <a:lnTo>
                    <a:pt x="157" y="82"/>
                  </a:lnTo>
                  <a:lnTo>
                    <a:pt x="157" y="83"/>
                  </a:lnTo>
                  <a:lnTo>
                    <a:pt x="155" y="84"/>
                  </a:lnTo>
                  <a:lnTo>
                    <a:pt x="153" y="85"/>
                  </a:lnTo>
                  <a:lnTo>
                    <a:pt x="152" y="85"/>
                  </a:lnTo>
                  <a:lnTo>
                    <a:pt x="152" y="86"/>
                  </a:lnTo>
                  <a:lnTo>
                    <a:pt x="153" y="86"/>
                  </a:lnTo>
                  <a:lnTo>
                    <a:pt x="153" y="89"/>
                  </a:lnTo>
                  <a:lnTo>
                    <a:pt x="151" y="89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6" y="90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8" y="103"/>
                  </a:lnTo>
                  <a:lnTo>
                    <a:pt x="136" y="103"/>
                  </a:lnTo>
                  <a:lnTo>
                    <a:pt x="136" y="104"/>
                  </a:lnTo>
                  <a:lnTo>
                    <a:pt x="134" y="108"/>
                  </a:lnTo>
                  <a:lnTo>
                    <a:pt x="136" y="109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4" y="111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37" y="115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1" y="125"/>
                  </a:lnTo>
                  <a:lnTo>
                    <a:pt x="140" y="125"/>
                  </a:lnTo>
                  <a:lnTo>
                    <a:pt x="140" y="126"/>
                  </a:lnTo>
                  <a:lnTo>
                    <a:pt x="139" y="127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7" y="131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2" y="131"/>
                  </a:lnTo>
                  <a:lnTo>
                    <a:pt x="131" y="129"/>
                  </a:lnTo>
                  <a:lnTo>
                    <a:pt x="130" y="131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5" y="133"/>
                  </a:lnTo>
                  <a:lnTo>
                    <a:pt x="124" y="133"/>
                  </a:lnTo>
                  <a:lnTo>
                    <a:pt x="122" y="132"/>
                  </a:lnTo>
                  <a:lnTo>
                    <a:pt x="124" y="131"/>
                  </a:lnTo>
                  <a:lnTo>
                    <a:pt x="122" y="129"/>
                  </a:lnTo>
                  <a:lnTo>
                    <a:pt x="121" y="126"/>
                  </a:lnTo>
                  <a:lnTo>
                    <a:pt x="120" y="126"/>
                  </a:lnTo>
                  <a:lnTo>
                    <a:pt x="119" y="125"/>
                  </a:lnTo>
                  <a:lnTo>
                    <a:pt x="118" y="125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6" y="122"/>
                  </a:lnTo>
                  <a:lnTo>
                    <a:pt x="115" y="121"/>
                  </a:lnTo>
                  <a:lnTo>
                    <a:pt x="115" y="120"/>
                  </a:lnTo>
                  <a:lnTo>
                    <a:pt x="114" y="120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108" y="117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3" y="114"/>
                  </a:lnTo>
                  <a:lnTo>
                    <a:pt x="97" y="114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99" y="105"/>
                  </a:lnTo>
                  <a:lnTo>
                    <a:pt x="97" y="104"/>
                  </a:lnTo>
                  <a:lnTo>
                    <a:pt x="95" y="104"/>
                  </a:lnTo>
                  <a:lnTo>
                    <a:pt x="95" y="102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0"/>
                  </a:lnTo>
                  <a:lnTo>
                    <a:pt x="96" y="91"/>
                  </a:lnTo>
                  <a:lnTo>
                    <a:pt x="96" y="90"/>
                  </a:lnTo>
                  <a:lnTo>
                    <a:pt x="95" y="90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89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4" y="103"/>
                  </a:lnTo>
                  <a:lnTo>
                    <a:pt x="70" y="103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71" y="96"/>
                  </a:lnTo>
                  <a:lnTo>
                    <a:pt x="70" y="95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70" y="85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5" y="80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58" y="79"/>
                  </a:lnTo>
                  <a:lnTo>
                    <a:pt x="57" y="79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7" y="79"/>
                  </a:lnTo>
                  <a:lnTo>
                    <a:pt x="47" y="73"/>
                  </a:lnTo>
                  <a:lnTo>
                    <a:pt x="46" y="71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7"/>
                  </a:lnTo>
                  <a:lnTo>
                    <a:pt x="35" y="67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6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6" y="51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8" y="23"/>
                  </a:lnTo>
                  <a:lnTo>
                    <a:pt x="25" y="11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6" y="15"/>
                  </a:lnTo>
                  <a:lnTo>
                    <a:pt x="51" y="16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6" y="16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5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4369215" y="3602032"/>
              <a:ext cx="639763" cy="557212"/>
            </a:xfrm>
            <a:custGeom>
              <a:avLst/>
              <a:gdLst/>
              <a:ahLst/>
              <a:cxnLst>
                <a:cxn ang="0">
                  <a:pos x="230" y="7"/>
                </a:cxn>
                <a:cxn ang="0">
                  <a:pos x="255" y="13"/>
                </a:cxn>
                <a:cxn ang="0">
                  <a:pos x="260" y="26"/>
                </a:cxn>
                <a:cxn ang="0">
                  <a:pos x="282" y="24"/>
                </a:cxn>
                <a:cxn ang="0">
                  <a:pos x="307" y="30"/>
                </a:cxn>
                <a:cxn ang="0">
                  <a:pos x="326" y="43"/>
                </a:cxn>
                <a:cxn ang="0">
                  <a:pos x="323" y="67"/>
                </a:cxn>
                <a:cxn ang="0">
                  <a:pos x="326" y="87"/>
                </a:cxn>
                <a:cxn ang="0">
                  <a:pos x="319" y="100"/>
                </a:cxn>
                <a:cxn ang="0">
                  <a:pos x="334" y="121"/>
                </a:cxn>
                <a:cxn ang="0">
                  <a:pos x="343" y="141"/>
                </a:cxn>
                <a:cxn ang="0">
                  <a:pos x="365" y="155"/>
                </a:cxn>
                <a:cxn ang="0">
                  <a:pos x="379" y="174"/>
                </a:cxn>
                <a:cxn ang="0">
                  <a:pos x="390" y="189"/>
                </a:cxn>
                <a:cxn ang="0">
                  <a:pos x="403" y="198"/>
                </a:cxn>
                <a:cxn ang="0">
                  <a:pos x="392" y="210"/>
                </a:cxn>
                <a:cxn ang="0">
                  <a:pos x="377" y="225"/>
                </a:cxn>
                <a:cxn ang="0">
                  <a:pos x="354" y="215"/>
                </a:cxn>
                <a:cxn ang="0">
                  <a:pos x="349" y="240"/>
                </a:cxn>
                <a:cxn ang="0">
                  <a:pos x="356" y="260"/>
                </a:cxn>
                <a:cxn ang="0">
                  <a:pos x="354" y="277"/>
                </a:cxn>
                <a:cxn ang="0">
                  <a:pos x="343" y="293"/>
                </a:cxn>
                <a:cxn ang="0">
                  <a:pos x="326" y="299"/>
                </a:cxn>
                <a:cxn ang="0">
                  <a:pos x="317" y="308"/>
                </a:cxn>
                <a:cxn ang="0">
                  <a:pos x="312" y="323"/>
                </a:cxn>
                <a:cxn ang="0">
                  <a:pos x="311" y="332"/>
                </a:cxn>
                <a:cxn ang="0">
                  <a:pos x="312" y="346"/>
                </a:cxn>
                <a:cxn ang="0">
                  <a:pos x="301" y="344"/>
                </a:cxn>
                <a:cxn ang="0">
                  <a:pos x="281" y="338"/>
                </a:cxn>
                <a:cxn ang="0">
                  <a:pos x="267" y="337"/>
                </a:cxn>
                <a:cxn ang="0">
                  <a:pos x="255" y="336"/>
                </a:cxn>
                <a:cxn ang="0">
                  <a:pos x="244" y="329"/>
                </a:cxn>
                <a:cxn ang="0">
                  <a:pos x="231" y="337"/>
                </a:cxn>
                <a:cxn ang="0">
                  <a:pos x="216" y="327"/>
                </a:cxn>
                <a:cxn ang="0">
                  <a:pos x="201" y="329"/>
                </a:cxn>
                <a:cxn ang="0">
                  <a:pos x="189" y="333"/>
                </a:cxn>
                <a:cxn ang="0">
                  <a:pos x="173" y="327"/>
                </a:cxn>
                <a:cxn ang="0">
                  <a:pos x="146" y="313"/>
                </a:cxn>
                <a:cxn ang="0">
                  <a:pos x="82" y="302"/>
                </a:cxn>
                <a:cxn ang="0">
                  <a:pos x="33" y="327"/>
                </a:cxn>
                <a:cxn ang="0">
                  <a:pos x="17" y="331"/>
                </a:cxn>
                <a:cxn ang="0">
                  <a:pos x="19" y="312"/>
                </a:cxn>
                <a:cxn ang="0">
                  <a:pos x="20" y="296"/>
                </a:cxn>
                <a:cxn ang="0">
                  <a:pos x="8" y="286"/>
                </a:cxn>
                <a:cxn ang="0">
                  <a:pos x="13" y="260"/>
                </a:cxn>
                <a:cxn ang="0">
                  <a:pos x="27" y="214"/>
                </a:cxn>
                <a:cxn ang="0">
                  <a:pos x="13" y="167"/>
                </a:cxn>
                <a:cxn ang="0">
                  <a:pos x="31" y="163"/>
                </a:cxn>
                <a:cxn ang="0">
                  <a:pos x="52" y="166"/>
                </a:cxn>
                <a:cxn ang="0">
                  <a:pos x="69" y="151"/>
                </a:cxn>
                <a:cxn ang="0">
                  <a:pos x="89" y="141"/>
                </a:cxn>
                <a:cxn ang="0">
                  <a:pos x="98" y="146"/>
                </a:cxn>
                <a:cxn ang="0">
                  <a:pos x="106" y="137"/>
                </a:cxn>
                <a:cxn ang="0">
                  <a:pos x="104" y="122"/>
                </a:cxn>
                <a:cxn ang="0">
                  <a:pos x="111" y="94"/>
                </a:cxn>
                <a:cxn ang="0">
                  <a:pos x="126" y="86"/>
                </a:cxn>
                <a:cxn ang="0">
                  <a:pos x="145" y="77"/>
                </a:cxn>
                <a:cxn ang="0">
                  <a:pos x="144" y="63"/>
                </a:cxn>
                <a:cxn ang="0">
                  <a:pos x="145" y="35"/>
                </a:cxn>
                <a:cxn ang="0">
                  <a:pos x="172" y="28"/>
                </a:cxn>
                <a:cxn ang="0">
                  <a:pos x="194" y="12"/>
                </a:cxn>
              </a:cxnLst>
              <a:rect l="0" t="0" r="r" b="b"/>
              <a:pathLst>
                <a:path w="403" h="351">
                  <a:moveTo>
                    <a:pt x="206" y="0"/>
                  </a:moveTo>
                  <a:lnTo>
                    <a:pt x="208" y="0"/>
                  </a:lnTo>
                  <a:lnTo>
                    <a:pt x="211" y="3"/>
                  </a:lnTo>
                  <a:lnTo>
                    <a:pt x="213" y="6"/>
                  </a:lnTo>
                  <a:lnTo>
                    <a:pt x="216" y="8"/>
                  </a:lnTo>
                  <a:lnTo>
                    <a:pt x="217" y="8"/>
                  </a:lnTo>
                  <a:lnTo>
                    <a:pt x="219" y="6"/>
                  </a:lnTo>
                  <a:lnTo>
                    <a:pt x="219" y="5"/>
                  </a:lnTo>
                  <a:lnTo>
                    <a:pt x="229" y="5"/>
                  </a:lnTo>
                  <a:lnTo>
                    <a:pt x="230" y="6"/>
                  </a:lnTo>
                  <a:lnTo>
                    <a:pt x="230" y="7"/>
                  </a:lnTo>
                  <a:lnTo>
                    <a:pt x="232" y="10"/>
                  </a:lnTo>
                  <a:lnTo>
                    <a:pt x="232" y="13"/>
                  </a:lnTo>
                  <a:lnTo>
                    <a:pt x="235" y="16"/>
                  </a:lnTo>
                  <a:lnTo>
                    <a:pt x="237" y="17"/>
                  </a:lnTo>
                  <a:lnTo>
                    <a:pt x="238" y="17"/>
                  </a:lnTo>
                  <a:lnTo>
                    <a:pt x="238" y="14"/>
                  </a:lnTo>
                  <a:lnTo>
                    <a:pt x="239" y="13"/>
                  </a:lnTo>
                  <a:lnTo>
                    <a:pt x="247" y="10"/>
                  </a:lnTo>
                  <a:lnTo>
                    <a:pt x="249" y="10"/>
                  </a:lnTo>
                  <a:lnTo>
                    <a:pt x="254" y="12"/>
                  </a:lnTo>
                  <a:lnTo>
                    <a:pt x="255" y="13"/>
                  </a:lnTo>
                  <a:lnTo>
                    <a:pt x="261" y="16"/>
                  </a:lnTo>
                  <a:lnTo>
                    <a:pt x="262" y="16"/>
                  </a:lnTo>
                  <a:lnTo>
                    <a:pt x="263" y="17"/>
                  </a:lnTo>
                  <a:lnTo>
                    <a:pt x="263" y="18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2" y="19"/>
                  </a:lnTo>
                  <a:lnTo>
                    <a:pt x="262" y="22"/>
                  </a:lnTo>
                  <a:lnTo>
                    <a:pt x="261" y="23"/>
                  </a:lnTo>
                  <a:lnTo>
                    <a:pt x="261" y="24"/>
                  </a:lnTo>
                  <a:lnTo>
                    <a:pt x="260" y="26"/>
                  </a:lnTo>
                  <a:lnTo>
                    <a:pt x="260" y="29"/>
                  </a:lnTo>
                  <a:lnTo>
                    <a:pt x="263" y="32"/>
                  </a:lnTo>
                  <a:lnTo>
                    <a:pt x="264" y="35"/>
                  </a:lnTo>
                  <a:lnTo>
                    <a:pt x="266" y="36"/>
                  </a:lnTo>
                  <a:lnTo>
                    <a:pt x="267" y="36"/>
                  </a:lnTo>
                  <a:lnTo>
                    <a:pt x="270" y="31"/>
                  </a:lnTo>
                  <a:lnTo>
                    <a:pt x="274" y="29"/>
                  </a:lnTo>
                  <a:lnTo>
                    <a:pt x="275" y="29"/>
                  </a:lnTo>
                  <a:lnTo>
                    <a:pt x="279" y="30"/>
                  </a:lnTo>
                  <a:lnTo>
                    <a:pt x="280" y="29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6" y="23"/>
                  </a:lnTo>
                  <a:lnTo>
                    <a:pt x="287" y="23"/>
                  </a:lnTo>
                  <a:lnTo>
                    <a:pt x="292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7" y="23"/>
                  </a:lnTo>
                  <a:lnTo>
                    <a:pt x="298" y="24"/>
                  </a:lnTo>
                  <a:lnTo>
                    <a:pt x="299" y="24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12" y="32"/>
                  </a:lnTo>
                  <a:lnTo>
                    <a:pt x="312" y="36"/>
                  </a:lnTo>
                  <a:lnTo>
                    <a:pt x="313" y="37"/>
                  </a:lnTo>
                  <a:lnTo>
                    <a:pt x="317" y="37"/>
                  </a:lnTo>
                  <a:lnTo>
                    <a:pt x="317" y="38"/>
                  </a:lnTo>
                  <a:lnTo>
                    <a:pt x="318" y="40"/>
                  </a:lnTo>
                  <a:lnTo>
                    <a:pt x="319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5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5" y="49"/>
                  </a:lnTo>
                  <a:lnTo>
                    <a:pt x="326" y="50"/>
                  </a:lnTo>
                  <a:lnTo>
                    <a:pt x="325" y="51"/>
                  </a:lnTo>
                  <a:lnTo>
                    <a:pt x="325" y="55"/>
                  </a:lnTo>
                  <a:lnTo>
                    <a:pt x="326" y="56"/>
                  </a:lnTo>
                  <a:lnTo>
                    <a:pt x="326" y="59"/>
                  </a:lnTo>
                  <a:lnTo>
                    <a:pt x="323" y="60"/>
                  </a:lnTo>
                  <a:lnTo>
                    <a:pt x="322" y="62"/>
                  </a:lnTo>
                  <a:lnTo>
                    <a:pt x="322" y="66"/>
                  </a:lnTo>
                  <a:lnTo>
                    <a:pt x="323" y="67"/>
                  </a:lnTo>
                  <a:lnTo>
                    <a:pt x="324" y="67"/>
                  </a:lnTo>
                  <a:lnTo>
                    <a:pt x="324" y="68"/>
                  </a:lnTo>
                  <a:lnTo>
                    <a:pt x="325" y="72"/>
                  </a:lnTo>
                  <a:lnTo>
                    <a:pt x="328" y="74"/>
                  </a:lnTo>
                  <a:lnTo>
                    <a:pt x="328" y="75"/>
                  </a:lnTo>
                  <a:lnTo>
                    <a:pt x="329" y="75"/>
                  </a:lnTo>
                  <a:lnTo>
                    <a:pt x="329" y="80"/>
                  </a:lnTo>
                  <a:lnTo>
                    <a:pt x="330" y="81"/>
                  </a:lnTo>
                  <a:lnTo>
                    <a:pt x="330" y="85"/>
                  </a:lnTo>
                  <a:lnTo>
                    <a:pt x="326" y="85"/>
                  </a:lnTo>
                  <a:lnTo>
                    <a:pt x="326" y="87"/>
                  </a:lnTo>
                  <a:lnTo>
                    <a:pt x="328" y="89"/>
                  </a:lnTo>
                  <a:lnTo>
                    <a:pt x="326" y="90"/>
                  </a:lnTo>
                  <a:lnTo>
                    <a:pt x="325" y="90"/>
                  </a:lnTo>
                  <a:lnTo>
                    <a:pt x="323" y="91"/>
                  </a:lnTo>
                  <a:lnTo>
                    <a:pt x="322" y="92"/>
                  </a:lnTo>
                  <a:lnTo>
                    <a:pt x="323" y="93"/>
                  </a:lnTo>
                  <a:lnTo>
                    <a:pt x="323" y="96"/>
                  </a:lnTo>
                  <a:lnTo>
                    <a:pt x="322" y="97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19" y="100"/>
                  </a:lnTo>
                  <a:lnTo>
                    <a:pt x="321" y="102"/>
                  </a:lnTo>
                  <a:lnTo>
                    <a:pt x="321" y="103"/>
                  </a:lnTo>
                  <a:lnTo>
                    <a:pt x="323" y="103"/>
                  </a:lnTo>
                  <a:lnTo>
                    <a:pt x="329" y="108"/>
                  </a:lnTo>
                  <a:lnTo>
                    <a:pt x="330" y="109"/>
                  </a:lnTo>
                  <a:lnTo>
                    <a:pt x="330" y="110"/>
                  </a:lnTo>
                  <a:lnTo>
                    <a:pt x="335" y="110"/>
                  </a:lnTo>
                  <a:lnTo>
                    <a:pt x="335" y="112"/>
                  </a:lnTo>
                  <a:lnTo>
                    <a:pt x="337" y="114"/>
                  </a:lnTo>
                  <a:lnTo>
                    <a:pt x="336" y="117"/>
                  </a:lnTo>
                  <a:lnTo>
                    <a:pt x="334" y="121"/>
                  </a:lnTo>
                  <a:lnTo>
                    <a:pt x="332" y="123"/>
                  </a:lnTo>
                  <a:lnTo>
                    <a:pt x="334" y="124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8" y="127"/>
                  </a:lnTo>
                  <a:lnTo>
                    <a:pt x="340" y="128"/>
                  </a:lnTo>
                  <a:lnTo>
                    <a:pt x="341" y="132"/>
                  </a:lnTo>
                  <a:lnTo>
                    <a:pt x="341" y="133"/>
                  </a:lnTo>
                  <a:lnTo>
                    <a:pt x="342" y="133"/>
                  </a:lnTo>
                  <a:lnTo>
                    <a:pt x="342" y="140"/>
                  </a:lnTo>
                  <a:lnTo>
                    <a:pt x="343" y="141"/>
                  </a:lnTo>
                  <a:lnTo>
                    <a:pt x="343" y="142"/>
                  </a:lnTo>
                  <a:lnTo>
                    <a:pt x="350" y="148"/>
                  </a:lnTo>
                  <a:lnTo>
                    <a:pt x="352" y="148"/>
                  </a:lnTo>
                  <a:lnTo>
                    <a:pt x="353" y="149"/>
                  </a:lnTo>
                  <a:lnTo>
                    <a:pt x="354" y="149"/>
                  </a:lnTo>
                  <a:lnTo>
                    <a:pt x="357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2" y="153"/>
                  </a:lnTo>
                  <a:lnTo>
                    <a:pt x="362" y="155"/>
                  </a:lnTo>
                  <a:lnTo>
                    <a:pt x="365" y="155"/>
                  </a:lnTo>
                  <a:lnTo>
                    <a:pt x="366" y="159"/>
                  </a:lnTo>
                  <a:lnTo>
                    <a:pt x="366" y="161"/>
                  </a:lnTo>
                  <a:lnTo>
                    <a:pt x="365" y="161"/>
                  </a:lnTo>
                  <a:lnTo>
                    <a:pt x="365" y="167"/>
                  </a:lnTo>
                  <a:lnTo>
                    <a:pt x="362" y="172"/>
                  </a:lnTo>
                  <a:lnTo>
                    <a:pt x="361" y="173"/>
                  </a:lnTo>
                  <a:lnTo>
                    <a:pt x="363" y="173"/>
                  </a:lnTo>
                  <a:lnTo>
                    <a:pt x="367" y="174"/>
                  </a:lnTo>
                  <a:lnTo>
                    <a:pt x="375" y="172"/>
                  </a:lnTo>
                  <a:lnTo>
                    <a:pt x="377" y="173"/>
                  </a:lnTo>
                  <a:lnTo>
                    <a:pt x="379" y="174"/>
                  </a:lnTo>
                  <a:lnTo>
                    <a:pt x="385" y="176"/>
                  </a:lnTo>
                  <a:lnTo>
                    <a:pt x="386" y="177"/>
                  </a:lnTo>
                  <a:lnTo>
                    <a:pt x="387" y="179"/>
                  </a:lnTo>
                  <a:lnTo>
                    <a:pt x="391" y="179"/>
                  </a:lnTo>
                  <a:lnTo>
                    <a:pt x="393" y="182"/>
                  </a:lnTo>
                  <a:lnTo>
                    <a:pt x="393" y="183"/>
                  </a:lnTo>
                  <a:lnTo>
                    <a:pt x="392" y="183"/>
                  </a:lnTo>
                  <a:lnTo>
                    <a:pt x="390" y="185"/>
                  </a:lnTo>
                  <a:lnTo>
                    <a:pt x="388" y="185"/>
                  </a:lnTo>
                  <a:lnTo>
                    <a:pt x="388" y="186"/>
                  </a:lnTo>
                  <a:lnTo>
                    <a:pt x="390" y="189"/>
                  </a:lnTo>
                  <a:lnTo>
                    <a:pt x="390" y="190"/>
                  </a:lnTo>
                  <a:lnTo>
                    <a:pt x="392" y="192"/>
                  </a:lnTo>
                  <a:lnTo>
                    <a:pt x="394" y="194"/>
                  </a:lnTo>
                  <a:lnTo>
                    <a:pt x="396" y="194"/>
                  </a:lnTo>
                  <a:lnTo>
                    <a:pt x="396" y="195"/>
                  </a:lnTo>
                  <a:lnTo>
                    <a:pt x="397" y="196"/>
                  </a:lnTo>
                  <a:lnTo>
                    <a:pt x="397" y="195"/>
                  </a:lnTo>
                  <a:lnTo>
                    <a:pt x="399" y="195"/>
                  </a:lnTo>
                  <a:lnTo>
                    <a:pt x="399" y="197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0"/>
                  </a:lnTo>
                  <a:lnTo>
                    <a:pt x="402" y="204"/>
                  </a:lnTo>
                  <a:lnTo>
                    <a:pt x="403" y="207"/>
                  </a:lnTo>
                  <a:lnTo>
                    <a:pt x="397" y="207"/>
                  </a:lnTo>
                  <a:lnTo>
                    <a:pt x="397" y="208"/>
                  </a:lnTo>
                  <a:lnTo>
                    <a:pt x="396" y="209"/>
                  </a:lnTo>
                  <a:lnTo>
                    <a:pt x="393" y="209"/>
                  </a:lnTo>
                  <a:lnTo>
                    <a:pt x="392" y="208"/>
                  </a:lnTo>
                  <a:lnTo>
                    <a:pt x="391" y="209"/>
                  </a:lnTo>
                  <a:lnTo>
                    <a:pt x="391" y="210"/>
                  </a:lnTo>
                  <a:lnTo>
                    <a:pt x="392" y="210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0" y="215"/>
                  </a:lnTo>
                  <a:lnTo>
                    <a:pt x="390" y="216"/>
                  </a:lnTo>
                  <a:lnTo>
                    <a:pt x="388" y="216"/>
                  </a:lnTo>
                  <a:lnTo>
                    <a:pt x="384" y="221"/>
                  </a:lnTo>
                  <a:lnTo>
                    <a:pt x="381" y="221"/>
                  </a:lnTo>
                  <a:lnTo>
                    <a:pt x="381" y="222"/>
                  </a:lnTo>
                  <a:lnTo>
                    <a:pt x="380" y="223"/>
                  </a:lnTo>
                  <a:lnTo>
                    <a:pt x="378" y="223"/>
                  </a:lnTo>
                  <a:lnTo>
                    <a:pt x="377" y="225"/>
                  </a:lnTo>
                  <a:lnTo>
                    <a:pt x="375" y="225"/>
                  </a:lnTo>
                  <a:lnTo>
                    <a:pt x="373" y="222"/>
                  </a:lnTo>
                  <a:lnTo>
                    <a:pt x="372" y="223"/>
                  </a:lnTo>
                  <a:lnTo>
                    <a:pt x="368" y="223"/>
                  </a:lnTo>
                  <a:lnTo>
                    <a:pt x="366" y="222"/>
                  </a:lnTo>
                  <a:lnTo>
                    <a:pt x="363" y="222"/>
                  </a:lnTo>
                  <a:lnTo>
                    <a:pt x="362" y="221"/>
                  </a:lnTo>
                  <a:lnTo>
                    <a:pt x="362" y="216"/>
                  </a:lnTo>
                  <a:lnTo>
                    <a:pt x="359" y="216"/>
                  </a:lnTo>
                  <a:lnTo>
                    <a:pt x="356" y="215"/>
                  </a:lnTo>
                  <a:lnTo>
                    <a:pt x="354" y="215"/>
                  </a:lnTo>
                  <a:lnTo>
                    <a:pt x="353" y="216"/>
                  </a:lnTo>
                  <a:lnTo>
                    <a:pt x="348" y="216"/>
                  </a:lnTo>
                  <a:lnTo>
                    <a:pt x="346" y="217"/>
                  </a:lnTo>
                  <a:lnTo>
                    <a:pt x="346" y="223"/>
                  </a:lnTo>
                  <a:lnTo>
                    <a:pt x="344" y="225"/>
                  </a:lnTo>
                  <a:lnTo>
                    <a:pt x="343" y="225"/>
                  </a:lnTo>
                  <a:lnTo>
                    <a:pt x="341" y="228"/>
                  </a:lnTo>
                  <a:lnTo>
                    <a:pt x="343" y="232"/>
                  </a:lnTo>
                  <a:lnTo>
                    <a:pt x="344" y="233"/>
                  </a:lnTo>
                  <a:lnTo>
                    <a:pt x="346" y="237"/>
                  </a:lnTo>
                  <a:lnTo>
                    <a:pt x="349" y="240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4" y="245"/>
                  </a:lnTo>
                  <a:lnTo>
                    <a:pt x="354" y="249"/>
                  </a:lnTo>
                  <a:lnTo>
                    <a:pt x="353" y="251"/>
                  </a:lnTo>
                  <a:lnTo>
                    <a:pt x="350" y="252"/>
                  </a:lnTo>
                  <a:lnTo>
                    <a:pt x="350" y="253"/>
                  </a:lnTo>
                  <a:lnTo>
                    <a:pt x="353" y="256"/>
                  </a:lnTo>
                  <a:lnTo>
                    <a:pt x="354" y="258"/>
                  </a:lnTo>
                  <a:lnTo>
                    <a:pt x="354" y="259"/>
                  </a:lnTo>
                  <a:lnTo>
                    <a:pt x="356" y="260"/>
                  </a:lnTo>
                  <a:lnTo>
                    <a:pt x="356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3" y="264"/>
                  </a:lnTo>
                  <a:lnTo>
                    <a:pt x="355" y="266"/>
                  </a:lnTo>
                  <a:lnTo>
                    <a:pt x="355" y="268"/>
                  </a:lnTo>
                  <a:lnTo>
                    <a:pt x="354" y="270"/>
                  </a:lnTo>
                  <a:lnTo>
                    <a:pt x="354" y="271"/>
                  </a:lnTo>
                  <a:lnTo>
                    <a:pt x="355" y="272"/>
                  </a:lnTo>
                  <a:lnTo>
                    <a:pt x="355" y="276"/>
                  </a:lnTo>
                  <a:lnTo>
                    <a:pt x="354" y="277"/>
                  </a:lnTo>
                  <a:lnTo>
                    <a:pt x="355" y="280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59" y="282"/>
                  </a:lnTo>
                  <a:lnTo>
                    <a:pt x="359" y="286"/>
                  </a:lnTo>
                  <a:lnTo>
                    <a:pt x="362" y="289"/>
                  </a:lnTo>
                  <a:lnTo>
                    <a:pt x="362" y="293"/>
                  </a:lnTo>
                  <a:lnTo>
                    <a:pt x="357" y="293"/>
                  </a:lnTo>
                  <a:lnTo>
                    <a:pt x="350" y="292"/>
                  </a:lnTo>
                  <a:lnTo>
                    <a:pt x="346" y="292"/>
                  </a:lnTo>
                  <a:lnTo>
                    <a:pt x="343" y="293"/>
                  </a:lnTo>
                  <a:lnTo>
                    <a:pt x="341" y="295"/>
                  </a:lnTo>
                  <a:lnTo>
                    <a:pt x="341" y="296"/>
                  </a:lnTo>
                  <a:lnTo>
                    <a:pt x="338" y="296"/>
                  </a:lnTo>
                  <a:lnTo>
                    <a:pt x="336" y="294"/>
                  </a:lnTo>
                  <a:lnTo>
                    <a:pt x="328" y="294"/>
                  </a:lnTo>
                  <a:lnTo>
                    <a:pt x="326" y="295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28" y="300"/>
                  </a:lnTo>
                  <a:lnTo>
                    <a:pt x="326" y="300"/>
                  </a:lnTo>
                  <a:lnTo>
                    <a:pt x="326" y="299"/>
                  </a:lnTo>
                  <a:lnTo>
                    <a:pt x="325" y="299"/>
                  </a:lnTo>
                  <a:lnTo>
                    <a:pt x="325" y="301"/>
                  </a:lnTo>
                  <a:lnTo>
                    <a:pt x="324" y="301"/>
                  </a:lnTo>
                  <a:lnTo>
                    <a:pt x="324" y="302"/>
                  </a:lnTo>
                  <a:lnTo>
                    <a:pt x="323" y="302"/>
                  </a:lnTo>
                  <a:lnTo>
                    <a:pt x="322" y="303"/>
                  </a:lnTo>
                  <a:lnTo>
                    <a:pt x="322" y="306"/>
                  </a:lnTo>
                  <a:lnTo>
                    <a:pt x="319" y="306"/>
                  </a:lnTo>
                  <a:lnTo>
                    <a:pt x="319" y="307"/>
                  </a:lnTo>
                  <a:lnTo>
                    <a:pt x="318" y="308"/>
                  </a:lnTo>
                  <a:lnTo>
                    <a:pt x="317" y="308"/>
                  </a:lnTo>
                  <a:lnTo>
                    <a:pt x="317" y="309"/>
                  </a:lnTo>
                  <a:lnTo>
                    <a:pt x="316" y="311"/>
                  </a:lnTo>
                  <a:lnTo>
                    <a:pt x="316" y="314"/>
                  </a:lnTo>
                  <a:lnTo>
                    <a:pt x="315" y="314"/>
                  </a:lnTo>
                  <a:lnTo>
                    <a:pt x="313" y="315"/>
                  </a:lnTo>
                  <a:lnTo>
                    <a:pt x="315" y="315"/>
                  </a:lnTo>
                  <a:lnTo>
                    <a:pt x="315" y="319"/>
                  </a:lnTo>
                  <a:lnTo>
                    <a:pt x="312" y="319"/>
                  </a:lnTo>
                  <a:lnTo>
                    <a:pt x="312" y="320"/>
                  </a:lnTo>
                  <a:lnTo>
                    <a:pt x="311" y="321"/>
                  </a:lnTo>
                  <a:lnTo>
                    <a:pt x="312" y="323"/>
                  </a:lnTo>
                  <a:lnTo>
                    <a:pt x="311" y="323"/>
                  </a:lnTo>
                  <a:lnTo>
                    <a:pt x="311" y="325"/>
                  </a:lnTo>
                  <a:lnTo>
                    <a:pt x="310" y="326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1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12" y="330"/>
                  </a:lnTo>
                  <a:lnTo>
                    <a:pt x="312" y="331"/>
                  </a:lnTo>
                  <a:lnTo>
                    <a:pt x="311" y="332"/>
                  </a:lnTo>
                  <a:lnTo>
                    <a:pt x="312" y="332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3" y="336"/>
                  </a:lnTo>
                  <a:lnTo>
                    <a:pt x="312" y="336"/>
                  </a:lnTo>
                  <a:lnTo>
                    <a:pt x="312" y="338"/>
                  </a:lnTo>
                  <a:lnTo>
                    <a:pt x="313" y="338"/>
                  </a:lnTo>
                  <a:lnTo>
                    <a:pt x="313" y="339"/>
                  </a:lnTo>
                  <a:lnTo>
                    <a:pt x="315" y="341"/>
                  </a:lnTo>
                  <a:lnTo>
                    <a:pt x="315" y="344"/>
                  </a:lnTo>
                  <a:lnTo>
                    <a:pt x="312" y="346"/>
                  </a:lnTo>
                  <a:lnTo>
                    <a:pt x="312" y="348"/>
                  </a:lnTo>
                  <a:lnTo>
                    <a:pt x="311" y="349"/>
                  </a:lnTo>
                  <a:lnTo>
                    <a:pt x="311" y="351"/>
                  </a:lnTo>
                  <a:lnTo>
                    <a:pt x="310" y="350"/>
                  </a:lnTo>
                  <a:lnTo>
                    <a:pt x="309" y="350"/>
                  </a:lnTo>
                  <a:lnTo>
                    <a:pt x="309" y="349"/>
                  </a:lnTo>
                  <a:lnTo>
                    <a:pt x="307" y="349"/>
                  </a:lnTo>
                  <a:lnTo>
                    <a:pt x="306" y="348"/>
                  </a:lnTo>
                  <a:lnTo>
                    <a:pt x="304" y="348"/>
                  </a:lnTo>
                  <a:lnTo>
                    <a:pt x="303" y="346"/>
                  </a:lnTo>
                  <a:lnTo>
                    <a:pt x="301" y="344"/>
                  </a:lnTo>
                  <a:lnTo>
                    <a:pt x="301" y="339"/>
                  </a:lnTo>
                  <a:lnTo>
                    <a:pt x="300" y="339"/>
                  </a:lnTo>
                  <a:lnTo>
                    <a:pt x="299" y="338"/>
                  </a:lnTo>
                  <a:lnTo>
                    <a:pt x="298" y="338"/>
                  </a:lnTo>
                  <a:lnTo>
                    <a:pt x="297" y="336"/>
                  </a:lnTo>
                  <a:lnTo>
                    <a:pt x="295" y="335"/>
                  </a:lnTo>
                  <a:lnTo>
                    <a:pt x="287" y="335"/>
                  </a:lnTo>
                  <a:lnTo>
                    <a:pt x="285" y="336"/>
                  </a:lnTo>
                  <a:lnTo>
                    <a:pt x="282" y="336"/>
                  </a:lnTo>
                  <a:lnTo>
                    <a:pt x="281" y="337"/>
                  </a:lnTo>
                  <a:lnTo>
                    <a:pt x="281" y="338"/>
                  </a:lnTo>
                  <a:lnTo>
                    <a:pt x="280" y="338"/>
                  </a:lnTo>
                  <a:lnTo>
                    <a:pt x="276" y="337"/>
                  </a:lnTo>
                  <a:lnTo>
                    <a:pt x="275" y="336"/>
                  </a:lnTo>
                  <a:lnTo>
                    <a:pt x="275" y="335"/>
                  </a:lnTo>
                  <a:lnTo>
                    <a:pt x="274" y="333"/>
                  </a:lnTo>
                  <a:lnTo>
                    <a:pt x="273" y="333"/>
                  </a:lnTo>
                  <a:lnTo>
                    <a:pt x="272" y="335"/>
                  </a:lnTo>
                  <a:lnTo>
                    <a:pt x="270" y="335"/>
                  </a:lnTo>
                  <a:lnTo>
                    <a:pt x="270" y="336"/>
                  </a:lnTo>
                  <a:lnTo>
                    <a:pt x="269" y="337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6" y="341"/>
                  </a:lnTo>
                  <a:lnTo>
                    <a:pt x="261" y="341"/>
                  </a:lnTo>
                  <a:lnTo>
                    <a:pt x="261" y="342"/>
                  </a:lnTo>
                  <a:lnTo>
                    <a:pt x="259" y="342"/>
                  </a:lnTo>
                  <a:lnTo>
                    <a:pt x="257" y="341"/>
                  </a:lnTo>
                  <a:lnTo>
                    <a:pt x="257" y="339"/>
                  </a:lnTo>
                  <a:lnTo>
                    <a:pt x="256" y="338"/>
                  </a:lnTo>
                  <a:lnTo>
                    <a:pt x="256" y="337"/>
                  </a:lnTo>
                  <a:lnTo>
                    <a:pt x="255" y="336"/>
                  </a:lnTo>
                  <a:lnTo>
                    <a:pt x="255" y="331"/>
                  </a:lnTo>
                  <a:lnTo>
                    <a:pt x="253" y="329"/>
                  </a:lnTo>
                  <a:lnTo>
                    <a:pt x="253" y="326"/>
                  </a:lnTo>
                  <a:lnTo>
                    <a:pt x="251" y="325"/>
                  </a:lnTo>
                  <a:lnTo>
                    <a:pt x="250" y="325"/>
                  </a:lnTo>
                  <a:lnTo>
                    <a:pt x="249" y="324"/>
                  </a:lnTo>
                  <a:lnTo>
                    <a:pt x="248" y="324"/>
                  </a:lnTo>
                  <a:lnTo>
                    <a:pt x="248" y="325"/>
                  </a:lnTo>
                  <a:lnTo>
                    <a:pt x="247" y="325"/>
                  </a:lnTo>
                  <a:lnTo>
                    <a:pt x="245" y="327"/>
                  </a:lnTo>
                  <a:lnTo>
                    <a:pt x="244" y="329"/>
                  </a:lnTo>
                  <a:lnTo>
                    <a:pt x="241" y="329"/>
                  </a:lnTo>
                  <a:lnTo>
                    <a:pt x="239" y="330"/>
                  </a:lnTo>
                  <a:lnTo>
                    <a:pt x="238" y="330"/>
                  </a:lnTo>
                  <a:lnTo>
                    <a:pt x="236" y="332"/>
                  </a:lnTo>
                  <a:lnTo>
                    <a:pt x="235" y="335"/>
                  </a:lnTo>
                  <a:lnTo>
                    <a:pt x="235" y="339"/>
                  </a:lnTo>
                  <a:lnTo>
                    <a:pt x="234" y="339"/>
                  </a:lnTo>
                  <a:lnTo>
                    <a:pt x="234" y="337"/>
                  </a:lnTo>
                  <a:lnTo>
                    <a:pt x="232" y="337"/>
                  </a:lnTo>
                  <a:lnTo>
                    <a:pt x="231" y="338"/>
                  </a:lnTo>
                  <a:lnTo>
                    <a:pt x="231" y="337"/>
                  </a:lnTo>
                  <a:lnTo>
                    <a:pt x="230" y="337"/>
                  </a:lnTo>
                  <a:lnTo>
                    <a:pt x="230" y="336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9" y="330"/>
                  </a:lnTo>
                  <a:lnTo>
                    <a:pt x="218" y="331"/>
                  </a:lnTo>
                  <a:lnTo>
                    <a:pt x="217" y="331"/>
                  </a:lnTo>
                  <a:lnTo>
                    <a:pt x="217" y="329"/>
                  </a:lnTo>
                  <a:lnTo>
                    <a:pt x="216" y="327"/>
                  </a:lnTo>
                  <a:lnTo>
                    <a:pt x="214" y="327"/>
                  </a:lnTo>
                  <a:lnTo>
                    <a:pt x="214" y="326"/>
                  </a:lnTo>
                  <a:lnTo>
                    <a:pt x="213" y="325"/>
                  </a:lnTo>
                  <a:lnTo>
                    <a:pt x="213" y="323"/>
                  </a:lnTo>
                  <a:lnTo>
                    <a:pt x="212" y="323"/>
                  </a:lnTo>
                  <a:lnTo>
                    <a:pt x="210" y="325"/>
                  </a:lnTo>
                  <a:lnTo>
                    <a:pt x="208" y="329"/>
                  </a:lnTo>
                  <a:lnTo>
                    <a:pt x="207" y="329"/>
                  </a:lnTo>
                  <a:lnTo>
                    <a:pt x="206" y="330"/>
                  </a:lnTo>
                  <a:lnTo>
                    <a:pt x="203" y="330"/>
                  </a:lnTo>
                  <a:lnTo>
                    <a:pt x="201" y="329"/>
                  </a:lnTo>
                  <a:lnTo>
                    <a:pt x="200" y="329"/>
                  </a:lnTo>
                  <a:lnTo>
                    <a:pt x="197" y="325"/>
                  </a:lnTo>
                  <a:lnTo>
                    <a:pt x="195" y="326"/>
                  </a:lnTo>
                  <a:lnTo>
                    <a:pt x="195" y="327"/>
                  </a:lnTo>
                  <a:lnTo>
                    <a:pt x="194" y="329"/>
                  </a:lnTo>
                  <a:lnTo>
                    <a:pt x="194" y="332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1" y="336"/>
                  </a:lnTo>
                  <a:lnTo>
                    <a:pt x="189" y="335"/>
                  </a:lnTo>
                  <a:lnTo>
                    <a:pt x="189" y="333"/>
                  </a:lnTo>
                  <a:lnTo>
                    <a:pt x="191" y="330"/>
                  </a:lnTo>
                  <a:lnTo>
                    <a:pt x="191" y="327"/>
                  </a:lnTo>
                  <a:lnTo>
                    <a:pt x="189" y="326"/>
                  </a:lnTo>
                  <a:lnTo>
                    <a:pt x="187" y="326"/>
                  </a:lnTo>
                  <a:lnTo>
                    <a:pt x="182" y="325"/>
                  </a:lnTo>
                  <a:lnTo>
                    <a:pt x="180" y="325"/>
                  </a:lnTo>
                  <a:lnTo>
                    <a:pt x="179" y="326"/>
                  </a:lnTo>
                  <a:lnTo>
                    <a:pt x="179" y="327"/>
                  </a:lnTo>
                  <a:lnTo>
                    <a:pt x="177" y="327"/>
                  </a:lnTo>
                  <a:lnTo>
                    <a:pt x="175" y="326"/>
                  </a:lnTo>
                  <a:lnTo>
                    <a:pt x="173" y="327"/>
                  </a:lnTo>
                  <a:lnTo>
                    <a:pt x="172" y="326"/>
                  </a:lnTo>
                  <a:lnTo>
                    <a:pt x="172" y="325"/>
                  </a:lnTo>
                  <a:lnTo>
                    <a:pt x="173" y="324"/>
                  </a:lnTo>
                  <a:lnTo>
                    <a:pt x="173" y="323"/>
                  </a:lnTo>
                  <a:lnTo>
                    <a:pt x="169" y="323"/>
                  </a:lnTo>
                  <a:lnTo>
                    <a:pt x="169" y="317"/>
                  </a:lnTo>
                  <a:lnTo>
                    <a:pt x="168" y="315"/>
                  </a:lnTo>
                  <a:lnTo>
                    <a:pt x="162" y="315"/>
                  </a:lnTo>
                  <a:lnTo>
                    <a:pt x="157" y="317"/>
                  </a:lnTo>
                  <a:lnTo>
                    <a:pt x="155" y="317"/>
                  </a:lnTo>
                  <a:lnTo>
                    <a:pt x="146" y="313"/>
                  </a:lnTo>
                  <a:lnTo>
                    <a:pt x="138" y="312"/>
                  </a:lnTo>
                  <a:lnTo>
                    <a:pt x="137" y="312"/>
                  </a:lnTo>
                  <a:lnTo>
                    <a:pt x="137" y="309"/>
                  </a:lnTo>
                  <a:lnTo>
                    <a:pt x="126" y="309"/>
                  </a:lnTo>
                  <a:lnTo>
                    <a:pt x="123" y="306"/>
                  </a:lnTo>
                  <a:lnTo>
                    <a:pt x="118" y="306"/>
                  </a:lnTo>
                  <a:lnTo>
                    <a:pt x="110" y="303"/>
                  </a:lnTo>
                  <a:lnTo>
                    <a:pt x="106" y="305"/>
                  </a:lnTo>
                  <a:lnTo>
                    <a:pt x="92" y="305"/>
                  </a:lnTo>
                  <a:lnTo>
                    <a:pt x="85" y="302"/>
                  </a:lnTo>
                  <a:lnTo>
                    <a:pt x="82" y="302"/>
                  </a:lnTo>
                  <a:lnTo>
                    <a:pt x="81" y="303"/>
                  </a:lnTo>
                  <a:lnTo>
                    <a:pt x="77" y="305"/>
                  </a:lnTo>
                  <a:lnTo>
                    <a:pt x="65" y="307"/>
                  </a:lnTo>
                  <a:lnTo>
                    <a:pt x="50" y="307"/>
                  </a:lnTo>
                  <a:lnTo>
                    <a:pt x="49" y="308"/>
                  </a:lnTo>
                  <a:lnTo>
                    <a:pt x="48" y="311"/>
                  </a:lnTo>
                  <a:lnTo>
                    <a:pt x="48" y="312"/>
                  </a:lnTo>
                  <a:lnTo>
                    <a:pt x="46" y="317"/>
                  </a:lnTo>
                  <a:lnTo>
                    <a:pt x="45" y="318"/>
                  </a:lnTo>
                  <a:lnTo>
                    <a:pt x="40" y="321"/>
                  </a:lnTo>
                  <a:lnTo>
                    <a:pt x="33" y="327"/>
                  </a:lnTo>
                  <a:lnTo>
                    <a:pt x="32" y="327"/>
                  </a:lnTo>
                  <a:lnTo>
                    <a:pt x="29" y="324"/>
                  </a:lnTo>
                  <a:lnTo>
                    <a:pt x="23" y="324"/>
                  </a:lnTo>
                  <a:lnTo>
                    <a:pt x="19" y="325"/>
                  </a:lnTo>
                  <a:lnTo>
                    <a:pt x="18" y="325"/>
                  </a:lnTo>
                  <a:lnTo>
                    <a:pt x="18" y="327"/>
                  </a:lnTo>
                  <a:lnTo>
                    <a:pt x="19" y="331"/>
                  </a:lnTo>
                  <a:lnTo>
                    <a:pt x="19" y="332"/>
                  </a:lnTo>
                  <a:lnTo>
                    <a:pt x="18" y="332"/>
                  </a:lnTo>
                  <a:lnTo>
                    <a:pt x="18" y="331"/>
                  </a:lnTo>
                  <a:lnTo>
                    <a:pt x="17" y="331"/>
                  </a:lnTo>
                  <a:lnTo>
                    <a:pt x="15" y="330"/>
                  </a:lnTo>
                  <a:lnTo>
                    <a:pt x="17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4" y="323"/>
                  </a:lnTo>
                  <a:lnTo>
                    <a:pt x="15" y="323"/>
                  </a:lnTo>
                  <a:lnTo>
                    <a:pt x="15" y="315"/>
                  </a:lnTo>
                  <a:lnTo>
                    <a:pt x="17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9" y="312"/>
                  </a:lnTo>
                  <a:lnTo>
                    <a:pt x="18" y="311"/>
                  </a:lnTo>
                  <a:lnTo>
                    <a:pt x="18" y="308"/>
                  </a:lnTo>
                  <a:lnTo>
                    <a:pt x="19" y="307"/>
                  </a:lnTo>
                  <a:lnTo>
                    <a:pt x="18" y="307"/>
                  </a:lnTo>
                  <a:lnTo>
                    <a:pt x="19" y="306"/>
                  </a:lnTo>
                  <a:lnTo>
                    <a:pt x="19" y="302"/>
                  </a:lnTo>
                  <a:lnTo>
                    <a:pt x="20" y="301"/>
                  </a:lnTo>
                  <a:lnTo>
                    <a:pt x="20" y="300"/>
                  </a:lnTo>
                  <a:lnTo>
                    <a:pt x="21" y="300"/>
                  </a:lnTo>
                  <a:lnTo>
                    <a:pt x="20" y="299"/>
                  </a:lnTo>
                  <a:lnTo>
                    <a:pt x="20" y="296"/>
                  </a:lnTo>
                  <a:lnTo>
                    <a:pt x="19" y="295"/>
                  </a:lnTo>
                  <a:lnTo>
                    <a:pt x="19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7" y="290"/>
                  </a:lnTo>
                  <a:lnTo>
                    <a:pt x="14" y="290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8" y="287"/>
                  </a:lnTo>
                  <a:lnTo>
                    <a:pt x="9" y="286"/>
                  </a:lnTo>
                  <a:lnTo>
                    <a:pt x="8" y="286"/>
                  </a:lnTo>
                  <a:lnTo>
                    <a:pt x="6" y="284"/>
                  </a:lnTo>
                  <a:lnTo>
                    <a:pt x="5" y="283"/>
                  </a:lnTo>
                  <a:lnTo>
                    <a:pt x="5" y="284"/>
                  </a:lnTo>
                  <a:lnTo>
                    <a:pt x="1" y="283"/>
                  </a:lnTo>
                  <a:lnTo>
                    <a:pt x="0" y="283"/>
                  </a:lnTo>
                  <a:lnTo>
                    <a:pt x="1" y="281"/>
                  </a:lnTo>
                  <a:lnTo>
                    <a:pt x="0" y="280"/>
                  </a:lnTo>
                  <a:lnTo>
                    <a:pt x="1" y="275"/>
                  </a:lnTo>
                  <a:lnTo>
                    <a:pt x="3" y="272"/>
                  </a:lnTo>
                  <a:lnTo>
                    <a:pt x="9" y="264"/>
                  </a:lnTo>
                  <a:lnTo>
                    <a:pt x="13" y="260"/>
                  </a:lnTo>
                  <a:lnTo>
                    <a:pt x="24" y="257"/>
                  </a:lnTo>
                  <a:lnTo>
                    <a:pt x="29" y="253"/>
                  </a:lnTo>
                  <a:lnTo>
                    <a:pt x="31" y="251"/>
                  </a:lnTo>
                  <a:lnTo>
                    <a:pt x="31" y="229"/>
                  </a:lnTo>
                  <a:lnTo>
                    <a:pt x="30" y="228"/>
                  </a:lnTo>
                  <a:lnTo>
                    <a:pt x="29" y="226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30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3"/>
                  </a:lnTo>
                  <a:lnTo>
                    <a:pt x="25" y="210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1" y="197"/>
                  </a:lnTo>
                  <a:lnTo>
                    <a:pt x="18" y="186"/>
                  </a:lnTo>
                  <a:lnTo>
                    <a:pt x="17" y="182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3" y="167"/>
                  </a:lnTo>
                  <a:lnTo>
                    <a:pt x="13" y="164"/>
                  </a:lnTo>
                  <a:lnTo>
                    <a:pt x="14" y="164"/>
                  </a:lnTo>
                  <a:lnTo>
                    <a:pt x="18" y="166"/>
                  </a:lnTo>
                  <a:lnTo>
                    <a:pt x="19" y="166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5" y="164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7" y="165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3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2" y="161"/>
                  </a:lnTo>
                  <a:lnTo>
                    <a:pt x="44" y="164"/>
                  </a:lnTo>
                  <a:lnTo>
                    <a:pt x="45" y="166"/>
                  </a:lnTo>
                  <a:lnTo>
                    <a:pt x="48" y="166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6"/>
                  </a:lnTo>
                  <a:lnTo>
                    <a:pt x="57" y="161"/>
                  </a:lnTo>
                  <a:lnTo>
                    <a:pt x="59" y="160"/>
                  </a:lnTo>
                  <a:lnTo>
                    <a:pt x="62" y="160"/>
                  </a:lnTo>
                  <a:lnTo>
                    <a:pt x="63" y="159"/>
                  </a:lnTo>
                  <a:lnTo>
                    <a:pt x="64" y="161"/>
                  </a:lnTo>
                  <a:lnTo>
                    <a:pt x="68" y="161"/>
                  </a:lnTo>
                  <a:lnTo>
                    <a:pt x="69" y="160"/>
                  </a:lnTo>
                  <a:lnTo>
                    <a:pt x="69" y="157"/>
                  </a:lnTo>
                  <a:lnTo>
                    <a:pt x="68" y="155"/>
                  </a:lnTo>
                  <a:lnTo>
                    <a:pt x="68" y="152"/>
                  </a:lnTo>
                  <a:lnTo>
                    <a:pt x="69" y="151"/>
                  </a:lnTo>
                  <a:lnTo>
                    <a:pt x="69" y="149"/>
                  </a:lnTo>
                  <a:lnTo>
                    <a:pt x="70" y="148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2" y="148"/>
                  </a:lnTo>
                  <a:lnTo>
                    <a:pt x="83" y="146"/>
                  </a:lnTo>
                  <a:lnTo>
                    <a:pt x="85" y="145"/>
                  </a:lnTo>
                  <a:lnTo>
                    <a:pt x="85" y="141"/>
                  </a:lnTo>
                  <a:lnTo>
                    <a:pt x="86" y="140"/>
                  </a:lnTo>
                  <a:lnTo>
                    <a:pt x="89" y="141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8" y="139"/>
                  </a:lnTo>
                  <a:lnTo>
                    <a:pt x="100" y="142"/>
                  </a:lnTo>
                  <a:lnTo>
                    <a:pt x="99" y="142"/>
                  </a:lnTo>
                  <a:lnTo>
                    <a:pt x="98" y="143"/>
                  </a:lnTo>
                  <a:lnTo>
                    <a:pt x="99" y="145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8" y="147"/>
                  </a:lnTo>
                  <a:lnTo>
                    <a:pt x="100" y="149"/>
                  </a:lnTo>
                  <a:lnTo>
                    <a:pt x="105" y="149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10" y="147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8" y="139"/>
                  </a:lnTo>
                  <a:lnTo>
                    <a:pt x="107" y="139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5" y="135"/>
                  </a:lnTo>
                  <a:lnTo>
                    <a:pt x="102" y="137"/>
                  </a:lnTo>
                  <a:lnTo>
                    <a:pt x="100" y="137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28"/>
                  </a:lnTo>
                  <a:lnTo>
                    <a:pt x="102" y="123"/>
                  </a:lnTo>
                  <a:lnTo>
                    <a:pt x="104" y="122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7" y="120"/>
                  </a:lnTo>
                  <a:lnTo>
                    <a:pt x="108" y="118"/>
                  </a:lnTo>
                  <a:lnTo>
                    <a:pt x="108" y="115"/>
                  </a:lnTo>
                  <a:lnTo>
                    <a:pt x="107" y="112"/>
                  </a:lnTo>
                  <a:lnTo>
                    <a:pt x="107" y="102"/>
                  </a:lnTo>
                  <a:lnTo>
                    <a:pt x="108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1" y="94"/>
                  </a:lnTo>
                  <a:lnTo>
                    <a:pt x="112" y="94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3" y="91"/>
                  </a:lnTo>
                  <a:lnTo>
                    <a:pt x="116" y="90"/>
                  </a:lnTo>
                  <a:lnTo>
                    <a:pt x="118" y="91"/>
                  </a:lnTo>
                  <a:lnTo>
                    <a:pt x="123" y="90"/>
                  </a:lnTo>
                  <a:lnTo>
                    <a:pt x="125" y="89"/>
                  </a:lnTo>
                  <a:lnTo>
                    <a:pt x="125" y="87"/>
                  </a:lnTo>
                  <a:lnTo>
                    <a:pt x="126" y="87"/>
                  </a:lnTo>
                  <a:lnTo>
                    <a:pt x="126" y="86"/>
                  </a:lnTo>
                  <a:lnTo>
                    <a:pt x="129" y="83"/>
                  </a:lnTo>
                  <a:lnTo>
                    <a:pt x="129" y="78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7" y="77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9" y="75"/>
                  </a:lnTo>
                  <a:lnTo>
                    <a:pt x="143" y="78"/>
                  </a:lnTo>
                  <a:lnTo>
                    <a:pt x="144" y="78"/>
                  </a:lnTo>
                  <a:lnTo>
                    <a:pt x="145" y="77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6" y="71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50" y="68"/>
                  </a:lnTo>
                  <a:lnTo>
                    <a:pt x="151" y="68"/>
                  </a:lnTo>
                  <a:lnTo>
                    <a:pt x="152" y="67"/>
                  </a:lnTo>
                  <a:lnTo>
                    <a:pt x="152" y="65"/>
                  </a:lnTo>
                  <a:lnTo>
                    <a:pt x="151" y="65"/>
                  </a:lnTo>
                  <a:lnTo>
                    <a:pt x="144" y="63"/>
                  </a:lnTo>
                  <a:lnTo>
                    <a:pt x="141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39" y="59"/>
                  </a:lnTo>
                  <a:lnTo>
                    <a:pt x="139" y="57"/>
                  </a:lnTo>
                  <a:lnTo>
                    <a:pt x="141" y="54"/>
                  </a:lnTo>
                  <a:lnTo>
                    <a:pt x="142" y="53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4" y="37"/>
                  </a:lnTo>
                  <a:lnTo>
                    <a:pt x="145" y="35"/>
                  </a:lnTo>
                  <a:lnTo>
                    <a:pt x="146" y="35"/>
                  </a:lnTo>
                  <a:lnTo>
                    <a:pt x="149" y="36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5" y="3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68" y="25"/>
                  </a:lnTo>
                  <a:lnTo>
                    <a:pt x="172" y="28"/>
                  </a:lnTo>
                  <a:lnTo>
                    <a:pt x="173" y="28"/>
                  </a:lnTo>
                  <a:lnTo>
                    <a:pt x="176" y="24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6" y="28"/>
                  </a:lnTo>
                  <a:lnTo>
                    <a:pt x="187" y="26"/>
                  </a:lnTo>
                  <a:lnTo>
                    <a:pt x="187" y="20"/>
                  </a:lnTo>
                  <a:lnTo>
                    <a:pt x="188" y="18"/>
                  </a:lnTo>
                  <a:lnTo>
                    <a:pt x="193" y="14"/>
                  </a:lnTo>
                  <a:lnTo>
                    <a:pt x="194" y="12"/>
                  </a:lnTo>
                  <a:lnTo>
                    <a:pt x="194" y="11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5813839" y="5072052"/>
              <a:ext cx="393700" cy="306388"/>
            </a:xfrm>
            <a:custGeom>
              <a:avLst/>
              <a:gdLst/>
              <a:ahLst/>
              <a:cxnLst>
                <a:cxn ang="0">
                  <a:pos x="17" y="124"/>
                </a:cxn>
                <a:cxn ang="0">
                  <a:pos x="28" y="134"/>
                </a:cxn>
                <a:cxn ang="0">
                  <a:pos x="43" y="138"/>
                </a:cxn>
                <a:cxn ang="0">
                  <a:pos x="52" y="145"/>
                </a:cxn>
                <a:cxn ang="0">
                  <a:pos x="55" y="167"/>
                </a:cxn>
                <a:cxn ang="0">
                  <a:pos x="27" y="154"/>
                </a:cxn>
                <a:cxn ang="0">
                  <a:pos x="16" y="144"/>
                </a:cxn>
                <a:cxn ang="0">
                  <a:pos x="9" y="136"/>
                </a:cxn>
                <a:cxn ang="0">
                  <a:pos x="2" y="123"/>
                </a:cxn>
                <a:cxn ang="0">
                  <a:pos x="248" y="88"/>
                </a:cxn>
                <a:cxn ang="0">
                  <a:pos x="238" y="81"/>
                </a:cxn>
                <a:cxn ang="0">
                  <a:pos x="34" y="71"/>
                </a:cxn>
                <a:cxn ang="0">
                  <a:pos x="11" y="46"/>
                </a:cxn>
                <a:cxn ang="0">
                  <a:pos x="76" y="1"/>
                </a:cxn>
                <a:cxn ang="0">
                  <a:pos x="87" y="9"/>
                </a:cxn>
                <a:cxn ang="0">
                  <a:pos x="98" y="18"/>
                </a:cxn>
                <a:cxn ang="0">
                  <a:pos x="107" y="33"/>
                </a:cxn>
                <a:cxn ang="0">
                  <a:pos x="126" y="39"/>
                </a:cxn>
                <a:cxn ang="0">
                  <a:pos x="136" y="31"/>
                </a:cxn>
                <a:cxn ang="0">
                  <a:pos x="154" y="16"/>
                </a:cxn>
                <a:cxn ang="0">
                  <a:pos x="171" y="14"/>
                </a:cxn>
                <a:cxn ang="0">
                  <a:pos x="185" y="34"/>
                </a:cxn>
                <a:cxn ang="0">
                  <a:pos x="196" y="58"/>
                </a:cxn>
                <a:cxn ang="0">
                  <a:pos x="202" y="69"/>
                </a:cxn>
                <a:cxn ang="0">
                  <a:pos x="226" y="75"/>
                </a:cxn>
                <a:cxn ang="0">
                  <a:pos x="235" y="82"/>
                </a:cxn>
                <a:cxn ang="0">
                  <a:pos x="232" y="87"/>
                </a:cxn>
                <a:cxn ang="0">
                  <a:pos x="215" y="88"/>
                </a:cxn>
                <a:cxn ang="0">
                  <a:pos x="200" y="98"/>
                </a:cxn>
                <a:cxn ang="0">
                  <a:pos x="197" y="107"/>
                </a:cxn>
                <a:cxn ang="0">
                  <a:pos x="197" y="122"/>
                </a:cxn>
                <a:cxn ang="0">
                  <a:pos x="196" y="142"/>
                </a:cxn>
                <a:cxn ang="0">
                  <a:pos x="183" y="162"/>
                </a:cxn>
                <a:cxn ang="0">
                  <a:pos x="178" y="151"/>
                </a:cxn>
                <a:cxn ang="0">
                  <a:pos x="173" y="181"/>
                </a:cxn>
                <a:cxn ang="0">
                  <a:pos x="160" y="188"/>
                </a:cxn>
                <a:cxn ang="0">
                  <a:pos x="147" y="175"/>
                </a:cxn>
                <a:cxn ang="0">
                  <a:pos x="147" y="161"/>
                </a:cxn>
                <a:cxn ang="0">
                  <a:pos x="147" y="142"/>
                </a:cxn>
                <a:cxn ang="0">
                  <a:pos x="134" y="123"/>
                </a:cxn>
                <a:cxn ang="0">
                  <a:pos x="110" y="135"/>
                </a:cxn>
                <a:cxn ang="0">
                  <a:pos x="97" y="149"/>
                </a:cxn>
                <a:cxn ang="0">
                  <a:pos x="86" y="154"/>
                </a:cxn>
                <a:cxn ang="0">
                  <a:pos x="78" y="163"/>
                </a:cxn>
                <a:cxn ang="0">
                  <a:pos x="70" y="149"/>
                </a:cxn>
                <a:cxn ang="0">
                  <a:pos x="74" y="143"/>
                </a:cxn>
                <a:cxn ang="0">
                  <a:pos x="74" y="129"/>
                </a:cxn>
                <a:cxn ang="0">
                  <a:pos x="54" y="123"/>
                </a:cxn>
                <a:cxn ang="0">
                  <a:pos x="42" y="108"/>
                </a:cxn>
                <a:cxn ang="0">
                  <a:pos x="49" y="101"/>
                </a:cxn>
                <a:cxn ang="0">
                  <a:pos x="33" y="81"/>
                </a:cxn>
                <a:cxn ang="0">
                  <a:pos x="27" y="68"/>
                </a:cxn>
                <a:cxn ang="0">
                  <a:pos x="33" y="56"/>
                </a:cxn>
                <a:cxn ang="0">
                  <a:pos x="20" y="49"/>
                </a:cxn>
                <a:cxn ang="0">
                  <a:pos x="20" y="42"/>
                </a:cxn>
                <a:cxn ang="0">
                  <a:pos x="24" y="25"/>
                </a:cxn>
                <a:cxn ang="0">
                  <a:pos x="41" y="36"/>
                </a:cxn>
                <a:cxn ang="0">
                  <a:pos x="70" y="45"/>
                </a:cxn>
                <a:cxn ang="0">
                  <a:pos x="80" y="38"/>
                </a:cxn>
                <a:cxn ang="0">
                  <a:pos x="70" y="25"/>
                </a:cxn>
                <a:cxn ang="0">
                  <a:pos x="60" y="13"/>
                </a:cxn>
              </a:cxnLst>
              <a:rect l="0" t="0" r="r" b="b"/>
              <a:pathLst>
                <a:path w="248" h="193">
                  <a:moveTo>
                    <a:pt x="195" y="143"/>
                  </a:moveTo>
                  <a:lnTo>
                    <a:pt x="196" y="143"/>
                  </a:lnTo>
                  <a:lnTo>
                    <a:pt x="196" y="144"/>
                  </a:lnTo>
                  <a:lnTo>
                    <a:pt x="195" y="143"/>
                  </a:lnTo>
                  <a:close/>
                  <a:moveTo>
                    <a:pt x="10" y="118"/>
                  </a:moveTo>
                  <a:lnTo>
                    <a:pt x="12" y="118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4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21" y="128"/>
                  </a:lnTo>
                  <a:lnTo>
                    <a:pt x="22" y="128"/>
                  </a:lnTo>
                  <a:lnTo>
                    <a:pt x="23" y="129"/>
                  </a:lnTo>
                  <a:lnTo>
                    <a:pt x="23" y="130"/>
                  </a:lnTo>
                  <a:lnTo>
                    <a:pt x="24" y="131"/>
                  </a:lnTo>
                  <a:lnTo>
                    <a:pt x="27" y="131"/>
                  </a:lnTo>
                  <a:lnTo>
                    <a:pt x="28" y="134"/>
                  </a:lnTo>
                  <a:lnTo>
                    <a:pt x="30" y="134"/>
                  </a:lnTo>
                  <a:lnTo>
                    <a:pt x="30" y="132"/>
                  </a:lnTo>
                  <a:lnTo>
                    <a:pt x="34" y="131"/>
                  </a:lnTo>
                  <a:lnTo>
                    <a:pt x="35" y="130"/>
                  </a:lnTo>
                  <a:lnTo>
                    <a:pt x="41" y="129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5" y="136"/>
                  </a:lnTo>
                  <a:lnTo>
                    <a:pt x="43" y="138"/>
                  </a:lnTo>
                  <a:lnTo>
                    <a:pt x="42" y="140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6" y="142"/>
                  </a:lnTo>
                  <a:lnTo>
                    <a:pt x="47" y="143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2" y="148"/>
                  </a:lnTo>
                  <a:lnTo>
                    <a:pt x="51" y="149"/>
                  </a:lnTo>
                  <a:lnTo>
                    <a:pt x="51" y="151"/>
                  </a:lnTo>
                  <a:lnTo>
                    <a:pt x="52" y="153"/>
                  </a:lnTo>
                  <a:lnTo>
                    <a:pt x="53" y="155"/>
                  </a:lnTo>
                  <a:lnTo>
                    <a:pt x="54" y="156"/>
                  </a:lnTo>
                  <a:lnTo>
                    <a:pt x="57" y="162"/>
                  </a:lnTo>
                  <a:lnTo>
                    <a:pt x="59" y="167"/>
                  </a:lnTo>
                  <a:lnTo>
                    <a:pt x="55" y="167"/>
                  </a:lnTo>
                  <a:lnTo>
                    <a:pt x="53" y="166"/>
                  </a:lnTo>
                  <a:lnTo>
                    <a:pt x="43" y="163"/>
                  </a:lnTo>
                  <a:lnTo>
                    <a:pt x="41" y="162"/>
                  </a:lnTo>
                  <a:lnTo>
                    <a:pt x="33" y="162"/>
                  </a:lnTo>
                  <a:lnTo>
                    <a:pt x="30" y="160"/>
                  </a:lnTo>
                  <a:lnTo>
                    <a:pt x="29" y="160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6" y="154"/>
                  </a:lnTo>
                  <a:lnTo>
                    <a:pt x="26" y="151"/>
                  </a:lnTo>
                  <a:lnTo>
                    <a:pt x="24" y="150"/>
                  </a:lnTo>
                  <a:lnTo>
                    <a:pt x="23" y="150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18" y="148"/>
                  </a:lnTo>
                  <a:lnTo>
                    <a:pt x="17" y="148"/>
                  </a:lnTo>
                  <a:lnTo>
                    <a:pt x="16" y="144"/>
                  </a:lnTo>
                  <a:lnTo>
                    <a:pt x="15" y="143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9" y="135"/>
                  </a:lnTo>
                  <a:lnTo>
                    <a:pt x="8" y="135"/>
                  </a:lnTo>
                  <a:lnTo>
                    <a:pt x="8" y="134"/>
                  </a:lnTo>
                  <a:lnTo>
                    <a:pt x="6" y="128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2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4" y="120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10" y="118"/>
                  </a:lnTo>
                  <a:close/>
                  <a:moveTo>
                    <a:pt x="245" y="87"/>
                  </a:moveTo>
                  <a:lnTo>
                    <a:pt x="247" y="87"/>
                  </a:lnTo>
                  <a:lnTo>
                    <a:pt x="248" y="88"/>
                  </a:lnTo>
                  <a:lnTo>
                    <a:pt x="247" y="89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6" y="88"/>
                  </a:lnTo>
                  <a:lnTo>
                    <a:pt x="245" y="87"/>
                  </a:lnTo>
                  <a:close/>
                  <a:moveTo>
                    <a:pt x="235" y="79"/>
                  </a:moveTo>
                  <a:lnTo>
                    <a:pt x="236" y="79"/>
                  </a:lnTo>
                  <a:lnTo>
                    <a:pt x="236" y="80"/>
                  </a:lnTo>
                  <a:lnTo>
                    <a:pt x="238" y="81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6" y="82"/>
                  </a:lnTo>
                  <a:lnTo>
                    <a:pt x="235" y="80"/>
                  </a:lnTo>
                  <a:lnTo>
                    <a:pt x="235" y="79"/>
                  </a:lnTo>
                  <a:close/>
                  <a:moveTo>
                    <a:pt x="30" y="69"/>
                  </a:moveTo>
                  <a:lnTo>
                    <a:pt x="30" y="71"/>
                  </a:lnTo>
                  <a:lnTo>
                    <a:pt x="33" y="73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0" y="69"/>
                  </a:lnTo>
                  <a:close/>
                  <a:moveTo>
                    <a:pt x="18" y="50"/>
                  </a:moveTo>
                  <a:lnTo>
                    <a:pt x="20" y="51"/>
                  </a:lnTo>
                  <a:lnTo>
                    <a:pt x="20" y="52"/>
                  </a:lnTo>
                  <a:lnTo>
                    <a:pt x="18" y="51"/>
                  </a:lnTo>
                  <a:lnTo>
                    <a:pt x="18" y="50"/>
                  </a:lnTo>
                  <a:close/>
                  <a:moveTo>
                    <a:pt x="10" y="45"/>
                  </a:moveTo>
                  <a:lnTo>
                    <a:pt x="11" y="46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5"/>
                  </a:lnTo>
                  <a:close/>
                  <a:moveTo>
                    <a:pt x="71" y="0"/>
                  </a:moveTo>
                  <a:lnTo>
                    <a:pt x="73" y="0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3"/>
                  </a:lnTo>
                  <a:lnTo>
                    <a:pt x="83" y="3"/>
                  </a:lnTo>
                  <a:lnTo>
                    <a:pt x="84" y="2"/>
                  </a:lnTo>
                  <a:lnTo>
                    <a:pt x="84" y="3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3" y="14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8" y="18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2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5" y="32"/>
                  </a:lnTo>
                  <a:lnTo>
                    <a:pt x="107" y="33"/>
                  </a:lnTo>
                  <a:lnTo>
                    <a:pt x="109" y="34"/>
                  </a:lnTo>
                  <a:lnTo>
                    <a:pt x="110" y="36"/>
                  </a:lnTo>
                  <a:lnTo>
                    <a:pt x="115" y="36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4" y="38"/>
                  </a:lnTo>
                  <a:lnTo>
                    <a:pt x="126" y="39"/>
                  </a:lnTo>
                  <a:lnTo>
                    <a:pt x="130" y="39"/>
                  </a:lnTo>
                  <a:lnTo>
                    <a:pt x="132" y="38"/>
                  </a:lnTo>
                  <a:lnTo>
                    <a:pt x="133" y="38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2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1"/>
                  </a:lnTo>
                  <a:lnTo>
                    <a:pt x="138" y="30"/>
                  </a:lnTo>
                  <a:lnTo>
                    <a:pt x="139" y="26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6" y="22"/>
                  </a:lnTo>
                  <a:lnTo>
                    <a:pt x="147" y="21"/>
                  </a:lnTo>
                  <a:lnTo>
                    <a:pt x="149" y="20"/>
                  </a:lnTo>
                  <a:lnTo>
                    <a:pt x="153" y="18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7" y="9"/>
                  </a:lnTo>
                  <a:lnTo>
                    <a:pt x="161" y="2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5" y="5"/>
                  </a:lnTo>
                  <a:lnTo>
                    <a:pt x="169" y="11"/>
                  </a:lnTo>
                  <a:lnTo>
                    <a:pt x="171" y="13"/>
                  </a:lnTo>
                  <a:lnTo>
                    <a:pt x="171" y="14"/>
                  </a:lnTo>
                  <a:lnTo>
                    <a:pt x="173" y="18"/>
                  </a:lnTo>
                  <a:lnTo>
                    <a:pt x="176" y="20"/>
                  </a:lnTo>
                  <a:lnTo>
                    <a:pt x="176" y="21"/>
                  </a:lnTo>
                  <a:lnTo>
                    <a:pt x="177" y="21"/>
                  </a:lnTo>
                  <a:lnTo>
                    <a:pt x="177" y="22"/>
                  </a:lnTo>
                  <a:lnTo>
                    <a:pt x="182" y="27"/>
                  </a:lnTo>
                  <a:lnTo>
                    <a:pt x="183" y="30"/>
                  </a:lnTo>
                  <a:lnTo>
                    <a:pt x="184" y="33"/>
                  </a:lnTo>
                  <a:lnTo>
                    <a:pt x="185" y="34"/>
                  </a:lnTo>
                  <a:lnTo>
                    <a:pt x="185" y="40"/>
                  </a:lnTo>
                  <a:lnTo>
                    <a:pt x="186" y="42"/>
                  </a:lnTo>
                  <a:lnTo>
                    <a:pt x="186" y="43"/>
                  </a:lnTo>
                  <a:lnTo>
                    <a:pt x="188" y="46"/>
                  </a:lnTo>
                  <a:lnTo>
                    <a:pt x="190" y="50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6" y="57"/>
                  </a:lnTo>
                  <a:lnTo>
                    <a:pt x="196" y="58"/>
                  </a:lnTo>
                  <a:lnTo>
                    <a:pt x="198" y="59"/>
                  </a:lnTo>
                  <a:lnTo>
                    <a:pt x="200" y="59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2" y="63"/>
                  </a:lnTo>
                  <a:lnTo>
                    <a:pt x="201" y="65"/>
                  </a:lnTo>
                  <a:lnTo>
                    <a:pt x="201" y="68"/>
                  </a:lnTo>
                  <a:lnTo>
                    <a:pt x="202" y="68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8" y="71"/>
                  </a:lnTo>
                  <a:lnTo>
                    <a:pt x="210" y="74"/>
                  </a:lnTo>
                  <a:lnTo>
                    <a:pt x="215" y="74"/>
                  </a:lnTo>
                  <a:lnTo>
                    <a:pt x="217" y="73"/>
                  </a:lnTo>
                  <a:lnTo>
                    <a:pt x="223" y="73"/>
                  </a:lnTo>
                  <a:lnTo>
                    <a:pt x="225" y="74"/>
                  </a:lnTo>
                  <a:lnTo>
                    <a:pt x="225" y="75"/>
                  </a:lnTo>
                  <a:lnTo>
                    <a:pt x="226" y="75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31" y="77"/>
                  </a:lnTo>
                  <a:lnTo>
                    <a:pt x="232" y="77"/>
                  </a:lnTo>
                  <a:lnTo>
                    <a:pt x="232" y="79"/>
                  </a:lnTo>
                  <a:lnTo>
                    <a:pt x="233" y="80"/>
                  </a:lnTo>
                  <a:lnTo>
                    <a:pt x="233" y="81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5" y="83"/>
                  </a:lnTo>
                  <a:lnTo>
                    <a:pt x="236" y="85"/>
                  </a:lnTo>
                  <a:lnTo>
                    <a:pt x="236" y="86"/>
                  </a:lnTo>
                  <a:lnTo>
                    <a:pt x="238" y="89"/>
                  </a:lnTo>
                  <a:lnTo>
                    <a:pt x="238" y="93"/>
                  </a:lnTo>
                  <a:lnTo>
                    <a:pt x="236" y="92"/>
                  </a:lnTo>
                  <a:lnTo>
                    <a:pt x="236" y="91"/>
                  </a:lnTo>
                  <a:lnTo>
                    <a:pt x="233" y="87"/>
                  </a:lnTo>
                  <a:lnTo>
                    <a:pt x="232" y="87"/>
                  </a:lnTo>
                  <a:lnTo>
                    <a:pt x="229" y="86"/>
                  </a:lnTo>
                  <a:lnTo>
                    <a:pt x="223" y="86"/>
                  </a:lnTo>
                  <a:lnTo>
                    <a:pt x="222" y="87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19" y="86"/>
                  </a:lnTo>
                  <a:lnTo>
                    <a:pt x="217" y="85"/>
                  </a:lnTo>
                  <a:lnTo>
                    <a:pt x="215" y="87"/>
                  </a:lnTo>
                  <a:lnTo>
                    <a:pt x="215" y="88"/>
                  </a:lnTo>
                  <a:lnTo>
                    <a:pt x="213" y="91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3" y="93"/>
                  </a:lnTo>
                  <a:lnTo>
                    <a:pt x="203" y="94"/>
                  </a:lnTo>
                  <a:lnTo>
                    <a:pt x="201" y="95"/>
                  </a:lnTo>
                  <a:lnTo>
                    <a:pt x="201" y="97"/>
                  </a:lnTo>
                  <a:lnTo>
                    <a:pt x="200" y="97"/>
                  </a:lnTo>
                  <a:lnTo>
                    <a:pt x="200" y="98"/>
                  </a:lnTo>
                  <a:lnTo>
                    <a:pt x="201" y="100"/>
                  </a:lnTo>
                  <a:lnTo>
                    <a:pt x="198" y="101"/>
                  </a:lnTo>
                  <a:lnTo>
                    <a:pt x="197" y="102"/>
                  </a:lnTo>
                  <a:lnTo>
                    <a:pt x="198" y="104"/>
                  </a:lnTo>
                  <a:lnTo>
                    <a:pt x="198" y="105"/>
                  </a:lnTo>
                  <a:lnTo>
                    <a:pt x="200" y="105"/>
                  </a:lnTo>
                  <a:lnTo>
                    <a:pt x="200" y="106"/>
                  </a:lnTo>
                  <a:lnTo>
                    <a:pt x="198" y="107"/>
                  </a:lnTo>
                  <a:lnTo>
                    <a:pt x="197" y="107"/>
                  </a:lnTo>
                  <a:lnTo>
                    <a:pt x="197" y="111"/>
                  </a:lnTo>
                  <a:lnTo>
                    <a:pt x="198" y="112"/>
                  </a:lnTo>
                  <a:lnTo>
                    <a:pt x="198" y="113"/>
                  </a:lnTo>
                  <a:lnTo>
                    <a:pt x="197" y="113"/>
                  </a:lnTo>
                  <a:lnTo>
                    <a:pt x="197" y="116"/>
                  </a:lnTo>
                  <a:lnTo>
                    <a:pt x="196" y="117"/>
                  </a:lnTo>
                  <a:lnTo>
                    <a:pt x="196" y="119"/>
                  </a:lnTo>
                  <a:lnTo>
                    <a:pt x="197" y="120"/>
                  </a:lnTo>
                  <a:lnTo>
                    <a:pt x="197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1" y="134"/>
                  </a:lnTo>
                  <a:lnTo>
                    <a:pt x="196" y="137"/>
                  </a:lnTo>
                  <a:lnTo>
                    <a:pt x="196" y="138"/>
                  </a:lnTo>
                  <a:lnTo>
                    <a:pt x="197" y="140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3"/>
                  </a:lnTo>
                  <a:lnTo>
                    <a:pt x="192" y="141"/>
                  </a:lnTo>
                  <a:lnTo>
                    <a:pt x="189" y="144"/>
                  </a:lnTo>
                  <a:lnTo>
                    <a:pt x="189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4" y="161"/>
                  </a:lnTo>
                  <a:lnTo>
                    <a:pt x="183" y="162"/>
                  </a:lnTo>
                  <a:lnTo>
                    <a:pt x="182" y="161"/>
                  </a:lnTo>
                  <a:lnTo>
                    <a:pt x="182" y="159"/>
                  </a:lnTo>
                  <a:lnTo>
                    <a:pt x="184" y="159"/>
                  </a:lnTo>
                  <a:lnTo>
                    <a:pt x="185" y="157"/>
                  </a:lnTo>
                  <a:lnTo>
                    <a:pt x="185" y="154"/>
                  </a:lnTo>
                  <a:lnTo>
                    <a:pt x="182" y="154"/>
                  </a:lnTo>
                  <a:lnTo>
                    <a:pt x="182" y="150"/>
                  </a:lnTo>
                  <a:lnTo>
                    <a:pt x="178" y="150"/>
                  </a:lnTo>
                  <a:lnTo>
                    <a:pt x="178" y="151"/>
                  </a:lnTo>
                  <a:lnTo>
                    <a:pt x="177" y="151"/>
                  </a:lnTo>
                  <a:lnTo>
                    <a:pt x="177" y="160"/>
                  </a:lnTo>
                  <a:lnTo>
                    <a:pt x="176" y="163"/>
                  </a:lnTo>
                  <a:lnTo>
                    <a:pt x="174" y="166"/>
                  </a:lnTo>
                  <a:lnTo>
                    <a:pt x="173" y="167"/>
                  </a:lnTo>
                  <a:lnTo>
                    <a:pt x="172" y="167"/>
                  </a:lnTo>
                  <a:lnTo>
                    <a:pt x="172" y="171"/>
                  </a:lnTo>
                  <a:lnTo>
                    <a:pt x="173" y="173"/>
                  </a:lnTo>
                  <a:lnTo>
                    <a:pt x="173" y="181"/>
                  </a:lnTo>
                  <a:lnTo>
                    <a:pt x="174" y="191"/>
                  </a:lnTo>
                  <a:lnTo>
                    <a:pt x="171" y="190"/>
                  </a:lnTo>
                  <a:lnTo>
                    <a:pt x="170" y="190"/>
                  </a:lnTo>
                  <a:lnTo>
                    <a:pt x="167" y="192"/>
                  </a:lnTo>
                  <a:lnTo>
                    <a:pt x="166" y="192"/>
                  </a:lnTo>
                  <a:lnTo>
                    <a:pt x="165" y="193"/>
                  </a:lnTo>
                  <a:lnTo>
                    <a:pt x="163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55" y="184"/>
                  </a:lnTo>
                  <a:lnTo>
                    <a:pt x="155" y="181"/>
                  </a:lnTo>
                  <a:lnTo>
                    <a:pt x="154" y="180"/>
                  </a:lnTo>
                  <a:lnTo>
                    <a:pt x="153" y="180"/>
                  </a:lnTo>
                  <a:lnTo>
                    <a:pt x="152" y="181"/>
                  </a:lnTo>
                  <a:lnTo>
                    <a:pt x="149" y="181"/>
                  </a:lnTo>
                  <a:lnTo>
                    <a:pt x="148" y="180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6" y="174"/>
                  </a:lnTo>
                  <a:lnTo>
                    <a:pt x="140" y="172"/>
                  </a:lnTo>
                  <a:lnTo>
                    <a:pt x="136" y="168"/>
                  </a:lnTo>
                  <a:lnTo>
                    <a:pt x="136" y="166"/>
                  </a:lnTo>
                  <a:lnTo>
                    <a:pt x="138" y="166"/>
                  </a:lnTo>
                  <a:lnTo>
                    <a:pt x="139" y="163"/>
                  </a:lnTo>
                  <a:lnTo>
                    <a:pt x="140" y="163"/>
                  </a:lnTo>
                  <a:lnTo>
                    <a:pt x="140" y="162"/>
                  </a:lnTo>
                  <a:lnTo>
                    <a:pt x="147" y="161"/>
                  </a:lnTo>
                  <a:lnTo>
                    <a:pt x="149" y="160"/>
                  </a:lnTo>
                  <a:lnTo>
                    <a:pt x="149" y="156"/>
                  </a:lnTo>
                  <a:lnTo>
                    <a:pt x="148" y="154"/>
                  </a:lnTo>
                  <a:lnTo>
                    <a:pt x="146" y="153"/>
                  </a:lnTo>
                  <a:lnTo>
                    <a:pt x="142" y="149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5" y="142"/>
                  </a:lnTo>
                  <a:lnTo>
                    <a:pt x="147" y="142"/>
                  </a:lnTo>
                  <a:lnTo>
                    <a:pt x="149" y="140"/>
                  </a:lnTo>
                  <a:lnTo>
                    <a:pt x="152" y="140"/>
                  </a:lnTo>
                  <a:lnTo>
                    <a:pt x="151" y="137"/>
                  </a:lnTo>
                  <a:lnTo>
                    <a:pt x="149" y="136"/>
                  </a:lnTo>
                  <a:lnTo>
                    <a:pt x="146" y="134"/>
                  </a:lnTo>
                  <a:lnTo>
                    <a:pt x="139" y="124"/>
                  </a:lnTo>
                  <a:lnTo>
                    <a:pt x="136" y="122"/>
                  </a:lnTo>
                  <a:lnTo>
                    <a:pt x="135" y="122"/>
                  </a:lnTo>
                  <a:lnTo>
                    <a:pt x="134" y="123"/>
                  </a:lnTo>
                  <a:lnTo>
                    <a:pt x="129" y="123"/>
                  </a:lnTo>
                  <a:lnTo>
                    <a:pt x="129" y="124"/>
                  </a:lnTo>
                  <a:lnTo>
                    <a:pt x="128" y="124"/>
                  </a:lnTo>
                  <a:lnTo>
                    <a:pt x="127" y="126"/>
                  </a:lnTo>
                  <a:lnTo>
                    <a:pt x="121" y="129"/>
                  </a:lnTo>
                  <a:lnTo>
                    <a:pt x="117" y="132"/>
                  </a:lnTo>
                  <a:lnTo>
                    <a:pt x="114" y="134"/>
                  </a:lnTo>
                  <a:lnTo>
                    <a:pt x="113" y="134"/>
                  </a:lnTo>
                  <a:lnTo>
                    <a:pt x="110" y="135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5" y="141"/>
                  </a:lnTo>
                  <a:lnTo>
                    <a:pt x="102" y="142"/>
                  </a:lnTo>
                  <a:lnTo>
                    <a:pt x="99" y="143"/>
                  </a:lnTo>
                  <a:lnTo>
                    <a:pt x="98" y="144"/>
                  </a:lnTo>
                  <a:lnTo>
                    <a:pt x="97" y="147"/>
                  </a:lnTo>
                  <a:lnTo>
                    <a:pt x="97" y="149"/>
                  </a:lnTo>
                  <a:lnTo>
                    <a:pt x="96" y="149"/>
                  </a:lnTo>
                  <a:lnTo>
                    <a:pt x="96" y="150"/>
                  </a:lnTo>
                  <a:lnTo>
                    <a:pt x="93" y="151"/>
                  </a:lnTo>
                  <a:lnTo>
                    <a:pt x="92" y="151"/>
                  </a:lnTo>
                  <a:lnTo>
                    <a:pt x="91" y="150"/>
                  </a:lnTo>
                  <a:lnTo>
                    <a:pt x="90" y="150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5" y="155"/>
                  </a:lnTo>
                  <a:lnTo>
                    <a:pt x="85" y="156"/>
                  </a:lnTo>
                  <a:lnTo>
                    <a:pt x="84" y="157"/>
                  </a:lnTo>
                  <a:lnTo>
                    <a:pt x="84" y="159"/>
                  </a:lnTo>
                  <a:lnTo>
                    <a:pt x="82" y="160"/>
                  </a:lnTo>
                  <a:lnTo>
                    <a:pt x="80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8" y="165"/>
                  </a:lnTo>
                  <a:lnTo>
                    <a:pt x="77" y="166"/>
                  </a:lnTo>
                  <a:lnTo>
                    <a:pt x="74" y="166"/>
                  </a:lnTo>
                  <a:lnTo>
                    <a:pt x="73" y="163"/>
                  </a:lnTo>
                  <a:lnTo>
                    <a:pt x="73" y="154"/>
                  </a:lnTo>
                  <a:lnTo>
                    <a:pt x="72" y="153"/>
                  </a:lnTo>
                  <a:lnTo>
                    <a:pt x="71" y="153"/>
                  </a:lnTo>
                  <a:lnTo>
                    <a:pt x="70" y="151"/>
                  </a:lnTo>
                  <a:lnTo>
                    <a:pt x="70" y="149"/>
                  </a:lnTo>
                  <a:lnTo>
                    <a:pt x="71" y="148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49"/>
                  </a:lnTo>
                  <a:lnTo>
                    <a:pt x="78" y="148"/>
                  </a:lnTo>
                  <a:lnTo>
                    <a:pt x="78" y="147"/>
                  </a:lnTo>
                  <a:lnTo>
                    <a:pt x="76" y="145"/>
                  </a:lnTo>
                  <a:lnTo>
                    <a:pt x="74" y="144"/>
                  </a:lnTo>
                  <a:lnTo>
                    <a:pt x="74" y="143"/>
                  </a:lnTo>
                  <a:lnTo>
                    <a:pt x="73" y="142"/>
                  </a:lnTo>
                  <a:lnTo>
                    <a:pt x="70" y="141"/>
                  </a:lnTo>
                  <a:lnTo>
                    <a:pt x="68" y="140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4" y="129"/>
                  </a:lnTo>
                  <a:lnTo>
                    <a:pt x="70" y="129"/>
                  </a:lnTo>
                  <a:lnTo>
                    <a:pt x="67" y="126"/>
                  </a:lnTo>
                  <a:lnTo>
                    <a:pt x="66" y="126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9" y="125"/>
                  </a:lnTo>
                  <a:lnTo>
                    <a:pt x="58" y="124"/>
                  </a:lnTo>
                  <a:lnTo>
                    <a:pt x="57" y="124"/>
                  </a:lnTo>
                  <a:lnTo>
                    <a:pt x="54" y="123"/>
                  </a:lnTo>
                  <a:lnTo>
                    <a:pt x="53" y="119"/>
                  </a:lnTo>
                  <a:lnTo>
                    <a:pt x="52" y="118"/>
                  </a:lnTo>
                  <a:lnTo>
                    <a:pt x="49" y="117"/>
                  </a:lnTo>
                  <a:lnTo>
                    <a:pt x="48" y="117"/>
                  </a:lnTo>
                  <a:lnTo>
                    <a:pt x="47" y="116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1" y="108"/>
                  </a:lnTo>
                  <a:lnTo>
                    <a:pt x="36" y="107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7" y="104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1" y="92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5" y="89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0" y="77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7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35" y="61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2" y="50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9" y="31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6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5" y="38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62" y="39"/>
                  </a:lnTo>
                  <a:lnTo>
                    <a:pt x="67" y="44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2" y="48"/>
                  </a:lnTo>
                  <a:lnTo>
                    <a:pt x="73" y="48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2" y="34"/>
                  </a:lnTo>
                  <a:lnTo>
                    <a:pt x="80" y="32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0" y="25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1" y="15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2" y="7"/>
                  </a:lnTo>
                  <a:lnTo>
                    <a:pt x="65" y="8"/>
                  </a:lnTo>
                  <a:lnTo>
                    <a:pt x="70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3454815" y="4391016"/>
              <a:ext cx="509588" cy="261938"/>
            </a:xfrm>
            <a:custGeom>
              <a:avLst/>
              <a:gdLst/>
              <a:ahLst/>
              <a:cxnLst>
                <a:cxn ang="0">
                  <a:pos x="113" y="82"/>
                </a:cxn>
                <a:cxn ang="0">
                  <a:pos x="231" y="0"/>
                </a:cxn>
                <a:cxn ang="0">
                  <a:pos x="246" y="2"/>
                </a:cxn>
                <a:cxn ang="0">
                  <a:pos x="264" y="10"/>
                </a:cxn>
                <a:cxn ang="0">
                  <a:pos x="287" y="18"/>
                </a:cxn>
                <a:cxn ang="0">
                  <a:pos x="299" y="16"/>
                </a:cxn>
                <a:cxn ang="0">
                  <a:pos x="312" y="26"/>
                </a:cxn>
                <a:cxn ang="0">
                  <a:pos x="310" y="43"/>
                </a:cxn>
                <a:cxn ang="0">
                  <a:pos x="317" y="57"/>
                </a:cxn>
                <a:cxn ang="0">
                  <a:pos x="318" y="67"/>
                </a:cxn>
                <a:cxn ang="0">
                  <a:pos x="316" y="75"/>
                </a:cxn>
                <a:cxn ang="0">
                  <a:pos x="308" y="84"/>
                </a:cxn>
                <a:cxn ang="0">
                  <a:pos x="295" y="81"/>
                </a:cxn>
                <a:cxn ang="0">
                  <a:pos x="295" y="87"/>
                </a:cxn>
                <a:cxn ang="0">
                  <a:pos x="301" y="99"/>
                </a:cxn>
                <a:cxn ang="0">
                  <a:pos x="291" y="112"/>
                </a:cxn>
                <a:cxn ang="0">
                  <a:pos x="292" y="121"/>
                </a:cxn>
                <a:cxn ang="0">
                  <a:pos x="290" y="127"/>
                </a:cxn>
                <a:cxn ang="0">
                  <a:pos x="278" y="135"/>
                </a:cxn>
                <a:cxn ang="0">
                  <a:pos x="271" y="146"/>
                </a:cxn>
                <a:cxn ang="0">
                  <a:pos x="253" y="148"/>
                </a:cxn>
                <a:cxn ang="0">
                  <a:pos x="228" y="150"/>
                </a:cxn>
                <a:cxn ang="0">
                  <a:pos x="220" y="159"/>
                </a:cxn>
                <a:cxn ang="0">
                  <a:pos x="211" y="165"/>
                </a:cxn>
                <a:cxn ang="0">
                  <a:pos x="192" y="159"/>
                </a:cxn>
                <a:cxn ang="0">
                  <a:pos x="167" y="155"/>
                </a:cxn>
                <a:cxn ang="0">
                  <a:pos x="137" y="149"/>
                </a:cxn>
                <a:cxn ang="0">
                  <a:pos x="118" y="142"/>
                </a:cxn>
                <a:cxn ang="0">
                  <a:pos x="110" y="129"/>
                </a:cxn>
                <a:cxn ang="0">
                  <a:pos x="98" y="127"/>
                </a:cxn>
                <a:cxn ang="0">
                  <a:pos x="85" y="128"/>
                </a:cxn>
                <a:cxn ang="0">
                  <a:pos x="69" y="129"/>
                </a:cxn>
                <a:cxn ang="0">
                  <a:pos x="56" y="142"/>
                </a:cxn>
                <a:cxn ang="0">
                  <a:pos x="47" y="136"/>
                </a:cxn>
                <a:cxn ang="0">
                  <a:pos x="32" y="131"/>
                </a:cxn>
                <a:cxn ang="0">
                  <a:pos x="15" y="127"/>
                </a:cxn>
                <a:cxn ang="0">
                  <a:pos x="3" y="117"/>
                </a:cxn>
                <a:cxn ang="0">
                  <a:pos x="0" y="94"/>
                </a:cxn>
                <a:cxn ang="0">
                  <a:pos x="17" y="94"/>
                </a:cxn>
                <a:cxn ang="0">
                  <a:pos x="22" y="102"/>
                </a:cxn>
                <a:cxn ang="0">
                  <a:pos x="26" y="109"/>
                </a:cxn>
                <a:cxn ang="0">
                  <a:pos x="37" y="97"/>
                </a:cxn>
                <a:cxn ang="0">
                  <a:pos x="51" y="94"/>
                </a:cxn>
                <a:cxn ang="0">
                  <a:pos x="61" y="100"/>
                </a:cxn>
                <a:cxn ang="0">
                  <a:pos x="74" y="102"/>
                </a:cxn>
                <a:cxn ang="0">
                  <a:pos x="86" y="94"/>
                </a:cxn>
                <a:cxn ang="0">
                  <a:pos x="116" y="85"/>
                </a:cxn>
                <a:cxn ang="0">
                  <a:pos x="127" y="88"/>
                </a:cxn>
                <a:cxn ang="0">
                  <a:pos x="137" y="93"/>
                </a:cxn>
                <a:cxn ang="0">
                  <a:pos x="149" y="85"/>
                </a:cxn>
                <a:cxn ang="0">
                  <a:pos x="144" y="73"/>
                </a:cxn>
                <a:cxn ang="0">
                  <a:pos x="136" y="57"/>
                </a:cxn>
                <a:cxn ang="0">
                  <a:pos x="160" y="44"/>
                </a:cxn>
                <a:cxn ang="0">
                  <a:pos x="168" y="27"/>
                </a:cxn>
                <a:cxn ang="0">
                  <a:pos x="180" y="26"/>
                </a:cxn>
                <a:cxn ang="0">
                  <a:pos x="184" y="18"/>
                </a:cxn>
                <a:cxn ang="0">
                  <a:pos x="190" y="25"/>
                </a:cxn>
                <a:cxn ang="0">
                  <a:pos x="206" y="27"/>
                </a:cxn>
                <a:cxn ang="0">
                  <a:pos x="218" y="27"/>
                </a:cxn>
                <a:cxn ang="0">
                  <a:pos x="228" y="13"/>
                </a:cxn>
              </a:cxnLst>
              <a:rect l="0" t="0" r="r" b="b"/>
              <a:pathLst>
                <a:path w="321" h="165">
                  <a:moveTo>
                    <a:pt x="38" y="91"/>
                  </a:moveTo>
                  <a:lnTo>
                    <a:pt x="40" y="91"/>
                  </a:lnTo>
                  <a:lnTo>
                    <a:pt x="40" y="92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1"/>
                  </a:lnTo>
                  <a:close/>
                  <a:moveTo>
                    <a:pt x="112" y="82"/>
                  </a:moveTo>
                  <a:lnTo>
                    <a:pt x="113" y="82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2"/>
                  </a:lnTo>
                  <a:close/>
                  <a:moveTo>
                    <a:pt x="115" y="81"/>
                  </a:moveTo>
                  <a:lnTo>
                    <a:pt x="115" y="82"/>
                  </a:lnTo>
                  <a:lnTo>
                    <a:pt x="113" y="82"/>
                  </a:lnTo>
                  <a:lnTo>
                    <a:pt x="115" y="81"/>
                  </a:lnTo>
                  <a:close/>
                  <a:moveTo>
                    <a:pt x="230" y="0"/>
                  </a:moveTo>
                  <a:lnTo>
                    <a:pt x="231" y="0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2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1" y="4"/>
                  </a:lnTo>
                  <a:lnTo>
                    <a:pt x="242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48" y="4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3" y="7"/>
                  </a:lnTo>
                  <a:lnTo>
                    <a:pt x="254" y="7"/>
                  </a:lnTo>
                  <a:lnTo>
                    <a:pt x="256" y="8"/>
                  </a:lnTo>
                  <a:lnTo>
                    <a:pt x="260" y="11"/>
                  </a:lnTo>
                  <a:lnTo>
                    <a:pt x="262" y="11"/>
                  </a:lnTo>
                  <a:lnTo>
                    <a:pt x="264" y="10"/>
                  </a:lnTo>
                  <a:lnTo>
                    <a:pt x="266" y="10"/>
                  </a:lnTo>
                  <a:lnTo>
                    <a:pt x="266" y="11"/>
                  </a:lnTo>
                  <a:lnTo>
                    <a:pt x="268" y="11"/>
                  </a:lnTo>
                  <a:lnTo>
                    <a:pt x="267" y="12"/>
                  </a:lnTo>
                  <a:lnTo>
                    <a:pt x="270" y="12"/>
                  </a:lnTo>
                  <a:lnTo>
                    <a:pt x="270" y="13"/>
                  </a:lnTo>
                  <a:lnTo>
                    <a:pt x="274" y="17"/>
                  </a:lnTo>
                  <a:lnTo>
                    <a:pt x="277" y="18"/>
                  </a:lnTo>
                  <a:lnTo>
                    <a:pt x="287" y="18"/>
                  </a:lnTo>
                  <a:lnTo>
                    <a:pt x="289" y="19"/>
                  </a:lnTo>
                  <a:lnTo>
                    <a:pt x="289" y="18"/>
                  </a:lnTo>
                  <a:lnTo>
                    <a:pt x="291" y="14"/>
                  </a:lnTo>
                  <a:lnTo>
                    <a:pt x="293" y="14"/>
                  </a:lnTo>
                  <a:lnTo>
                    <a:pt x="295" y="13"/>
                  </a:lnTo>
                  <a:lnTo>
                    <a:pt x="296" y="13"/>
                  </a:lnTo>
                  <a:lnTo>
                    <a:pt x="296" y="14"/>
                  </a:lnTo>
                  <a:lnTo>
                    <a:pt x="298" y="14"/>
                  </a:lnTo>
                  <a:lnTo>
                    <a:pt x="299" y="16"/>
                  </a:lnTo>
                  <a:lnTo>
                    <a:pt x="301" y="16"/>
                  </a:lnTo>
                  <a:lnTo>
                    <a:pt x="301" y="18"/>
                  </a:lnTo>
                  <a:lnTo>
                    <a:pt x="304" y="18"/>
                  </a:lnTo>
                  <a:lnTo>
                    <a:pt x="307" y="20"/>
                  </a:lnTo>
                  <a:lnTo>
                    <a:pt x="308" y="19"/>
                  </a:lnTo>
                  <a:lnTo>
                    <a:pt x="310" y="19"/>
                  </a:lnTo>
                  <a:lnTo>
                    <a:pt x="311" y="20"/>
                  </a:lnTo>
                  <a:lnTo>
                    <a:pt x="311" y="25"/>
                  </a:lnTo>
                  <a:lnTo>
                    <a:pt x="312" y="26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1" y="32"/>
                  </a:lnTo>
                  <a:lnTo>
                    <a:pt x="311" y="33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310" y="42"/>
                  </a:lnTo>
                  <a:lnTo>
                    <a:pt x="310" y="43"/>
                  </a:lnTo>
                  <a:lnTo>
                    <a:pt x="311" y="43"/>
                  </a:lnTo>
                  <a:lnTo>
                    <a:pt x="311" y="47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4" y="54"/>
                  </a:lnTo>
                  <a:lnTo>
                    <a:pt x="316" y="56"/>
                  </a:lnTo>
                  <a:lnTo>
                    <a:pt x="317" y="56"/>
                  </a:lnTo>
                  <a:lnTo>
                    <a:pt x="317" y="57"/>
                  </a:lnTo>
                  <a:lnTo>
                    <a:pt x="318" y="59"/>
                  </a:lnTo>
                  <a:lnTo>
                    <a:pt x="318" y="60"/>
                  </a:lnTo>
                  <a:lnTo>
                    <a:pt x="317" y="61"/>
                  </a:lnTo>
                  <a:lnTo>
                    <a:pt x="318" y="61"/>
                  </a:lnTo>
                  <a:lnTo>
                    <a:pt x="318" y="62"/>
                  </a:lnTo>
                  <a:lnTo>
                    <a:pt x="320" y="63"/>
                  </a:lnTo>
                  <a:lnTo>
                    <a:pt x="321" y="63"/>
                  </a:lnTo>
                  <a:lnTo>
                    <a:pt x="321" y="64"/>
                  </a:lnTo>
                  <a:lnTo>
                    <a:pt x="318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18" y="72"/>
                  </a:lnTo>
                  <a:lnTo>
                    <a:pt x="317" y="73"/>
                  </a:lnTo>
                  <a:lnTo>
                    <a:pt x="315" y="73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16" y="75"/>
                  </a:lnTo>
                  <a:lnTo>
                    <a:pt x="317" y="75"/>
                  </a:lnTo>
                  <a:lnTo>
                    <a:pt x="317" y="82"/>
                  </a:lnTo>
                  <a:lnTo>
                    <a:pt x="318" y="82"/>
                  </a:lnTo>
                  <a:lnTo>
                    <a:pt x="318" y="84"/>
                  </a:lnTo>
                  <a:lnTo>
                    <a:pt x="315" y="84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2"/>
                  </a:lnTo>
                  <a:lnTo>
                    <a:pt x="308" y="84"/>
                  </a:lnTo>
                  <a:lnTo>
                    <a:pt x="308" y="85"/>
                  </a:lnTo>
                  <a:lnTo>
                    <a:pt x="304" y="85"/>
                  </a:lnTo>
                  <a:lnTo>
                    <a:pt x="303" y="84"/>
                  </a:lnTo>
                  <a:lnTo>
                    <a:pt x="303" y="82"/>
                  </a:lnTo>
                  <a:lnTo>
                    <a:pt x="302" y="81"/>
                  </a:lnTo>
                  <a:lnTo>
                    <a:pt x="298" y="80"/>
                  </a:lnTo>
                  <a:lnTo>
                    <a:pt x="297" y="80"/>
                  </a:lnTo>
                  <a:lnTo>
                    <a:pt x="296" y="81"/>
                  </a:lnTo>
                  <a:lnTo>
                    <a:pt x="295" y="81"/>
                  </a:lnTo>
                  <a:lnTo>
                    <a:pt x="296" y="82"/>
                  </a:lnTo>
                  <a:lnTo>
                    <a:pt x="295" y="82"/>
                  </a:lnTo>
                  <a:lnTo>
                    <a:pt x="295" y="84"/>
                  </a:lnTo>
                  <a:lnTo>
                    <a:pt x="293" y="84"/>
                  </a:lnTo>
                  <a:lnTo>
                    <a:pt x="292" y="85"/>
                  </a:lnTo>
                  <a:lnTo>
                    <a:pt x="291" y="84"/>
                  </a:lnTo>
                  <a:lnTo>
                    <a:pt x="291" y="86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7" y="88"/>
                  </a:lnTo>
                  <a:lnTo>
                    <a:pt x="299" y="88"/>
                  </a:lnTo>
                  <a:lnTo>
                    <a:pt x="301" y="90"/>
                  </a:lnTo>
                  <a:lnTo>
                    <a:pt x="301" y="92"/>
                  </a:lnTo>
                  <a:lnTo>
                    <a:pt x="302" y="93"/>
                  </a:lnTo>
                  <a:lnTo>
                    <a:pt x="302" y="96"/>
                  </a:lnTo>
                  <a:lnTo>
                    <a:pt x="301" y="96"/>
                  </a:lnTo>
                  <a:lnTo>
                    <a:pt x="299" y="97"/>
                  </a:lnTo>
                  <a:lnTo>
                    <a:pt x="301" y="99"/>
                  </a:lnTo>
                  <a:lnTo>
                    <a:pt x="299" y="99"/>
                  </a:lnTo>
                  <a:lnTo>
                    <a:pt x="298" y="100"/>
                  </a:lnTo>
                  <a:lnTo>
                    <a:pt x="293" y="103"/>
                  </a:lnTo>
                  <a:lnTo>
                    <a:pt x="292" y="102"/>
                  </a:lnTo>
                  <a:lnTo>
                    <a:pt x="291" y="103"/>
                  </a:lnTo>
                  <a:lnTo>
                    <a:pt x="291" y="106"/>
                  </a:lnTo>
                  <a:lnTo>
                    <a:pt x="292" y="109"/>
                  </a:lnTo>
                  <a:lnTo>
                    <a:pt x="293" y="110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0" y="115"/>
                  </a:lnTo>
                  <a:lnTo>
                    <a:pt x="290" y="116"/>
                  </a:lnTo>
                  <a:lnTo>
                    <a:pt x="291" y="116"/>
                  </a:lnTo>
                  <a:lnTo>
                    <a:pt x="291" y="118"/>
                  </a:lnTo>
                  <a:lnTo>
                    <a:pt x="295" y="118"/>
                  </a:lnTo>
                  <a:lnTo>
                    <a:pt x="295" y="119"/>
                  </a:lnTo>
                  <a:lnTo>
                    <a:pt x="293" y="121"/>
                  </a:lnTo>
                  <a:lnTo>
                    <a:pt x="292" y="121"/>
                  </a:lnTo>
                  <a:lnTo>
                    <a:pt x="292" y="123"/>
                  </a:lnTo>
                  <a:lnTo>
                    <a:pt x="293" y="123"/>
                  </a:lnTo>
                  <a:lnTo>
                    <a:pt x="293" y="124"/>
                  </a:lnTo>
                  <a:lnTo>
                    <a:pt x="291" y="125"/>
                  </a:lnTo>
                  <a:lnTo>
                    <a:pt x="292" y="125"/>
                  </a:lnTo>
                  <a:lnTo>
                    <a:pt x="293" y="127"/>
                  </a:lnTo>
                  <a:lnTo>
                    <a:pt x="292" y="128"/>
                  </a:lnTo>
                  <a:lnTo>
                    <a:pt x="290" y="128"/>
                  </a:lnTo>
                  <a:lnTo>
                    <a:pt x="290" y="127"/>
                  </a:lnTo>
                  <a:lnTo>
                    <a:pt x="285" y="127"/>
                  </a:lnTo>
                  <a:lnTo>
                    <a:pt x="284" y="128"/>
                  </a:lnTo>
                  <a:lnTo>
                    <a:pt x="284" y="129"/>
                  </a:lnTo>
                  <a:lnTo>
                    <a:pt x="283" y="129"/>
                  </a:lnTo>
                  <a:lnTo>
                    <a:pt x="283" y="131"/>
                  </a:lnTo>
                  <a:lnTo>
                    <a:pt x="282" y="131"/>
                  </a:lnTo>
                  <a:lnTo>
                    <a:pt x="280" y="133"/>
                  </a:lnTo>
                  <a:lnTo>
                    <a:pt x="279" y="133"/>
                  </a:lnTo>
                  <a:lnTo>
                    <a:pt x="278" y="135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44"/>
                  </a:lnTo>
                  <a:lnTo>
                    <a:pt x="273" y="144"/>
                  </a:lnTo>
                  <a:lnTo>
                    <a:pt x="273" y="147"/>
                  </a:lnTo>
                  <a:lnTo>
                    <a:pt x="272" y="146"/>
                  </a:lnTo>
                  <a:lnTo>
                    <a:pt x="271" y="146"/>
                  </a:lnTo>
                  <a:lnTo>
                    <a:pt x="268" y="144"/>
                  </a:lnTo>
                  <a:lnTo>
                    <a:pt x="264" y="144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7"/>
                  </a:lnTo>
                  <a:lnTo>
                    <a:pt x="254" y="147"/>
                  </a:lnTo>
                  <a:lnTo>
                    <a:pt x="253" y="148"/>
                  </a:lnTo>
                  <a:lnTo>
                    <a:pt x="253" y="150"/>
                  </a:lnTo>
                  <a:lnTo>
                    <a:pt x="249" y="150"/>
                  </a:lnTo>
                  <a:lnTo>
                    <a:pt x="248" y="149"/>
                  </a:lnTo>
                  <a:lnTo>
                    <a:pt x="234" y="149"/>
                  </a:lnTo>
                  <a:lnTo>
                    <a:pt x="234" y="148"/>
                  </a:lnTo>
                  <a:lnTo>
                    <a:pt x="231" y="149"/>
                  </a:lnTo>
                  <a:lnTo>
                    <a:pt x="229" y="152"/>
                  </a:lnTo>
                  <a:lnTo>
                    <a:pt x="229" y="150"/>
                  </a:lnTo>
                  <a:lnTo>
                    <a:pt x="228" y="150"/>
                  </a:lnTo>
                  <a:lnTo>
                    <a:pt x="227" y="152"/>
                  </a:lnTo>
                  <a:lnTo>
                    <a:pt x="224" y="152"/>
                  </a:lnTo>
                  <a:lnTo>
                    <a:pt x="224" y="153"/>
                  </a:lnTo>
                  <a:lnTo>
                    <a:pt x="223" y="154"/>
                  </a:lnTo>
                  <a:lnTo>
                    <a:pt x="223" y="155"/>
                  </a:lnTo>
                  <a:lnTo>
                    <a:pt x="222" y="156"/>
                  </a:lnTo>
                  <a:lnTo>
                    <a:pt x="222" y="158"/>
                  </a:lnTo>
                  <a:lnTo>
                    <a:pt x="221" y="158"/>
                  </a:lnTo>
                  <a:lnTo>
                    <a:pt x="220" y="159"/>
                  </a:lnTo>
                  <a:lnTo>
                    <a:pt x="220" y="158"/>
                  </a:lnTo>
                  <a:lnTo>
                    <a:pt x="217" y="160"/>
                  </a:lnTo>
                  <a:lnTo>
                    <a:pt x="216" y="160"/>
                  </a:lnTo>
                  <a:lnTo>
                    <a:pt x="216" y="161"/>
                  </a:lnTo>
                  <a:lnTo>
                    <a:pt x="214" y="161"/>
                  </a:lnTo>
                  <a:lnTo>
                    <a:pt x="214" y="162"/>
                  </a:lnTo>
                  <a:lnTo>
                    <a:pt x="212" y="162"/>
                  </a:lnTo>
                  <a:lnTo>
                    <a:pt x="212" y="165"/>
                  </a:lnTo>
                  <a:lnTo>
                    <a:pt x="211" y="165"/>
                  </a:lnTo>
                  <a:lnTo>
                    <a:pt x="210" y="164"/>
                  </a:lnTo>
                  <a:lnTo>
                    <a:pt x="210" y="162"/>
                  </a:lnTo>
                  <a:lnTo>
                    <a:pt x="209" y="164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06" y="162"/>
                  </a:lnTo>
                  <a:lnTo>
                    <a:pt x="205" y="161"/>
                  </a:lnTo>
                  <a:lnTo>
                    <a:pt x="195" y="161"/>
                  </a:lnTo>
                  <a:lnTo>
                    <a:pt x="192" y="159"/>
                  </a:lnTo>
                  <a:lnTo>
                    <a:pt x="187" y="159"/>
                  </a:lnTo>
                  <a:lnTo>
                    <a:pt x="184" y="158"/>
                  </a:lnTo>
                  <a:lnTo>
                    <a:pt x="183" y="156"/>
                  </a:lnTo>
                  <a:lnTo>
                    <a:pt x="180" y="158"/>
                  </a:lnTo>
                  <a:lnTo>
                    <a:pt x="179" y="158"/>
                  </a:lnTo>
                  <a:lnTo>
                    <a:pt x="177" y="156"/>
                  </a:lnTo>
                  <a:lnTo>
                    <a:pt x="174" y="156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7" y="154"/>
                  </a:lnTo>
                  <a:lnTo>
                    <a:pt x="162" y="154"/>
                  </a:lnTo>
                  <a:lnTo>
                    <a:pt x="158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3" y="153"/>
                  </a:lnTo>
                  <a:lnTo>
                    <a:pt x="149" y="152"/>
                  </a:lnTo>
                  <a:lnTo>
                    <a:pt x="140" y="152"/>
                  </a:lnTo>
                  <a:lnTo>
                    <a:pt x="137" y="149"/>
                  </a:lnTo>
                  <a:lnTo>
                    <a:pt x="134" y="149"/>
                  </a:lnTo>
                  <a:lnTo>
                    <a:pt x="133" y="148"/>
                  </a:lnTo>
                  <a:lnTo>
                    <a:pt x="127" y="148"/>
                  </a:lnTo>
                  <a:lnTo>
                    <a:pt x="125" y="147"/>
                  </a:lnTo>
                  <a:lnTo>
                    <a:pt x="123" y="147"/>
                  </a:lnTo>
                  <a:lnTo>
                    <a:pt x="122" y="146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2"/>
                  </a:lnTo>
                  <a:lnTo>
                    <a:pt x="118" y="141"/>
                  </a:lnTo>
                  <a:lnTo>
                    <a:pt x="116" y="141"/>
                  </a:lnTo>
                  <a:lnTo>
                    <a:pt x="116" y="135"/>
                  </a:lnTo>
                  <a:lnTo>
                    <a:pt x="112" y="135"/>
                  </a:lnTo>
                  <a:lnTo>
                    <a:pt x="112" y="134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29"/>
                  </a:lnTo>
                  <a:lnTo>
                    <a:pt x="109" y="128"/>
                  </a:lnTo>
                  <a:lnTo>
                    <a:pt x="110" y="127"/>
                  </a:lnTo>
                  <a:lnTo>
                    <a:pt x="112" y="125"/>
                  </a:lnTo>
                  <a:lnTo>
                    <a:pt x="112" y="122"/>
                  </a:lnTo>
                  <a:lnTo>
                    <a:pt x="109" y="122"/>
                  </a:lnTo>
                  <a:lnTo>
                    <a:pt x="105" y="124"/>
                  </a:lnTo>
                  <a:lnTo>
                    <a:pt x="102" y="124"/>
                  </a:lnTo>
                  <a:lnTo>
                    <a:pt x="100" y="125"/>
                  </a:lnTo>
                  <a:lnTo>
                    <a:pt x="98" y="127"/>
                  </a:lnTo>
                  <a:lnTo>
                    <a:pt x="97" y="128"/>
                  </a:lnTo>
                  <a:lnTo>
                    <a:pt x="94" y="128"/>
                  </a:lnTo>
                  <a:lnTo>
                    <a:pt x="93" y="129"/>
                  </a:lnTo>
                  <a:lnTo>
                    <a:pt x="92" y="129"/>
                  </a:lnTo>
                  <a:lnTo>
                    <a:pt x="91" y="128"/>
                  </a:lnTo>
                  <a:lnTo>
                    <a:pt x="90" y="128"/>
                  </a:lnTo>
                  <a:lnTo>
                    <a:pt x="87" y="127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2" y="127"/>
                  </a:lnTo>
                  <a:lnTo>
                    <a:pt x="81" y="127"/>
                  </a:lnTo>
                  <a:lnTo>
                    <a:pt x="81" y="128"/>
                  </a:lnTo>
                  <a:lnTo>
                    <a:pt x="79" y="129"/>
                  </a:lnTo>
                  <a:lnTo>
                    <a:pt x="78" y="129"/>
                  </a:lnTo>
                  <a:lnTo>
                    <a:pt x="77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6" y="133"/>
                  </a:lnTo>
                  <a:lnTo>
                    <a:pt x="66" y="134"/>
                  </a:lnTo>
                  <a:lnTo>
                    <a:pt x="65" y="135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2" y="141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6" y="142"/>
                  </a:lnTo>
                  <a:lnTo>
                    <a:pt x="56" y="141"/>
                  </a:lnTo>
                  <a:lnTo>
                    <a:pt x="54" y="141"/>
                  </a:lnTo>
                  <a:lnTo>
                    <a:pt x="53" y="140"/>
                  </a:lnTo>
                  <a:lnTo>
                    <a:pt x="50" y="140"/>
                  </a:lnTo>
                  <a:lnTo>
                    <a:pt x="51" y="139"/>
                  </a:lnTo>
                  <a:lnTo>
                    <a:pt x="51" y="137"/>
                  </a:lnTo>
                  <a:lnTo>
                    <a:pt x="48" y="136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2" y="137"/>
                  </a:lnTo>
                  <a:lnTo>
                    <a:pt x="38" y="134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4" y="129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0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6" y="136"/>
                  </a:lnTo>
                  <a:lnTo>
                    <a:pt x="23" y="136"/>
                  </a:lnTo>
                  <a:lnTo>
                    <a:pt x="20" y="134"/>
                  </a:lnTo>
                  <a:lnTo>
                    <a:pt x="16" y="133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6" y="124"/>
                  </a:lnTo>
                  <a:lnTo>
                    <a:pt x="5" y="123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7"/>
                  </a:lnTo>
                  <a:lnTo>
                    <a:pt x="1" y="117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5" y="103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12" y="93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9" y="97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9" y="104"/>
                  </a:lnTo>
                  <a:lnTo>
                    <a:pt x="29" y="105"/>
                  </a:lnTo>
                  <a:lnTo>
                    <a:pt x="28" y="107"/>
                  </a:lnTo>
                  <a:lnTo>
                    <a:pt x="28" y="109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31" y="110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6" y="104"/>
                  </a:lnTo>
                  <a:lnTo>
                    <a:pt x="37" y="104"/>
                  </a:lnTo>
                  <a:lnTo>
                    <a:pt x="38" y="103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51" y="94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7" y="96"/>
                  </a:lnTo>
                  <a:lnTo>
                    <a:pt x="56" y="97"/>
                  </a:lnTo>
                  <a:lnTo>
                    <a:pt x="59" y="98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0" y="102"/>
                  </a:lnTo>
                  <a:lnTo>
                    <a:pt x="61" y="103"/>
                  </a:lnTo>
                  <a:lnTo>
                    <a:pt x="67" y="103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99"/>
                  </a:lnTo>
                  <a:lnTo>
                    <a:pt x="79" y="99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9" y="96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7" y="92"/>
                  </a:lnTo>
                  <a:lnTo>
                    <a:pt x="88" y="91"/>
                  </a:lnTo>
                  <a:lnTo>
                    <a:pt x="97" y="91"/>
                  </a:lnTo>
                  <a:lnTo>
                    <a:pt x="98" y="90"/>
                  </a:lnTo>
                  <a:lnTo>
                    <a:pt x="111" y="90"/>
                  </a:lnTo>
                  <a:lnTo>
                    <a:pt x="113" y="87"/>
                  </a:lnTo>
                  <a:lnTo>
                    <a:pt x="113" y="85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22" y="84"/>
                  </a:lnTo>
                  <a:lnTo>
                    <a:pt x="122" y="85"/>
                  </a:lnTo>
                  <a:lnTo>
                    <a:pt x="123" y="86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  <a:lnTo>
                    <a:pt x="130" y="86"/>
                  </a:lnTo>
                  <a:lnTo>
                    <a:pt x="131" y="85"/>
                  </a:lnTo>
                  <a:lnTo>
                    <a:pt x="134" y="85"/>
                  </a:lnTo>
                  <a:lnTo>
                    <a:pt x="136" y="86"/>
                  </a:lnTo>
                  <a:lnTo>
                    <a:pt x="136" y="87"/>
                  </a:lnTo>
                  <a:lnTo>
                    <a:pt x="138" y="90"/>
                  </a:lnTo>
                  <a:lnTo>
                    <a:pt x="137" y="90"/>
                  </a:lnTo>
                  <a:lnTo>
                    <a:pt x="137" y="93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48" y="97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5"/>
                  </a:lnTo>
                  <a:lnTo>
                    <a:pt x="147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3" y="80"/>
                  </a:lnTo>
                  <a:lnTo>
                    <a:pt x="143" y="79"/>
                  </a:lnTo>
                  <a:lnTo>
                    <a:pt x="146" y="74"/>
                  </a:lnTo>
                  <a:lnTo>
                    <a:pt x="144" y="73"/>
                  </a:lnTo>
                  <a:lnTo>
                    <a:pt x="143" y="69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40" y="63"/>
                  </a:lnTo>
                  <a:lnTo>
                    <a:pt x="136" y="61"/>
                  </a:lnTo>
                  <a:lnTo>
                    <a:pt x="136" y="60"/>
                  </a:lnTo>
                  <a:lnTo>
                    <a:pt x="135" y="59"/>
                  </a:lnTo>
                  <a:lnTo>
                    <a:pt x="135" y="57"/>
                  </a:lnTo>
                  <a:lnTo>
                    <a:pt x="136" y="57"/>
                  </a:lnTo>
                  <a:lnTo>
                    <a:pt x="140" y="54"/>
                  </a:lnTo>
                  <a:lnTo>
                    <a:pt x="140" y="53"/>
                  </a:lnTo>
                  <a:lnTo>
                    <a:pt x="141" y="53"/>
                  </a:lnTo>
                  <a:lnTo>
                    <a:pt x="143" y="51"/>
                  </a:lnTo>
                  <a:lnTo>
                    <a:pt x="144" y="51"/>
                  </a:lnTo>
                  <a:lnTo>
                    <a:pt x="148" y="48"/>
                  </a:lnTo>
                  <a:lnTo>
                    <a:pt x="152" y="47"/>
                  </a:lnTo>
                  <a:lnTo>
                    <a:pt x="158" y="45"/>
                  </a:lnTo>
                  <a:lnTo>
                    <a:pt x="160" y="44"/>
                  </a:lnTo>
                  <a:lnTo>
                    <a:pt x="165" y="39"/>
                  </a:lnTo>
                  <a:lnTo>
                    <a:pt x="165" y="33"/>
                  </a:lnTo>
                  <a:lnTo>
                    <a:pt x="166" y="32"/>
                  </a:lnTo>
                  <a:lnTo>
                    <a:pt x="166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9"/>
                  </a:lnTo>
                  <a:lnTo>
                    <a:pt x="167" y="27"/>
                  </a:lnTo>
                  <a:lnTo>
                    <a:pt x="168" y="27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4" y="30"/>
                  </a:lnTo>
                  <a:lnTo>
                    <a:pt x="174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8" y="29"/>
                  </a:lnTo>
                  <a:lnTo>
                    <a:pt x="179" y="29"/>
                  </a:lnTo>
                  <a:lnTo>
                    <a:pt x="180" y="26"/>
                  </a:lnTo>
                  <a:lnTo>
                    <a:pt x="180" y="21"/>
                  </a:lnTo>
                  <a:lnTo>
                    <a:pt x="181" y="20"/>
                  </a:lnTo>
                  <a:lnTo>
                    <a:pt x="180" y="20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81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0" y="24"/>
                  </a:lnTo>
                  <a:lnTo>
                    <a:pt x="189" y="24"/>
                  </a:lnTo>
                  <a:lnTo>
                    <a:pt x="189" y="25"/>
                  </a:lnTo>
                  <a:lnTo>
                    <a:pt x="190" y="25"/>
                  </a:lnTo>
                  <a:lnTo>
                    <a:pt x="190" y="26"/>
                  </a:lnTo>
                  <a:lnTo>
                    <a:pt x="192" y="27"/>
                  </a:lnTo>
                  <a:lnTo>
                    <a:pt x="198" y="27"/>
                  </a:lnTo>
                  <a:lnTo>
                    <a:pt x="202" y="30"/>
                  </a:lnTo>
                  <a:lnTo>
                    <a:pt x="203" y="30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5" y="27"/>
                  </a:lnTo>
                  <a:lnTo>
                    <a:pt x="206" y="27"/>
                  </a:lnTo>
                  <a:lnTo>
                    <a:pt x="208" y="24"/>
                  </a:lnTo>
                  <a:lnTo>
                    <a:pt x="209" y="25"/>
                  </a:lnTo>
                  <a:lnTo>
                    <a:pt x="211" y="26"/>
                  </a:lnTo>
                  <a:lnTo>
                    <a:pt x="214" y="25"/>
                  </a:lnTo>
                  <a:lnTo>
                    <a:pt x="214" y="26"/>
                  </a:lnTo>
                  <a:lnTo>
                    <a:pt x="216" y="26"/>
                  </a:lnTo>
                  <a:lnTo>
                    <a:pt x="216" y="29"/>
                  </a:lnTo>
                  <a:lnTo>
                    <a:pt x="217" y="29"/>
                  </a:lnTo>
                  <a:lnTo>
                    <a:pt x="218" y="27"/>
                  </a:lnTo>
                  <a:lnTo>
                    <a:pt x="218" y="21"/>
                  </a:lnTo>
                  <a:lnTo>
                    <a:pt x="220" y="20"/>
                  </a:lnTo>
                  <a:lnTo>
                    <a:pt x="222" y="19"/>
                  </a:lnTo>
                  <a:lnTo>
                    <a:pt x="222" y="16"/>
                  </a:lnTo>
                  <a:lnTo>
                    <a:pt x="225" y="16"/>
                  </a:lnTo>
                  <a:lnTo>
                    <a:pt x="228" y="17"/>
                  </a:lnTo>
                  <a:lnTo>
                    <a:pt x="229" y="16"/>
                  </a:lnTo>
                  <a:lnTo>
                    <a:pt x="228" y="14"/>
                  </a:lnTo>
                  <a:lnTo>
                    <a:pt x="228" y="13"/>
                  </a:lnTo>
                  <a:lnTo>
                    <a:pt x="229" y="12"/>
                  </a:lnTo>
                  <a:lnTo>
                    <a:pt x="229" y="2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70C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5724939" y="5124443"/>
              <a:ext cx="212725" cy="212724"/>
            </a:xfrm>
            <a:custGeom>
              <a:avLst/>
              <a:gdLst/>
              <a:ahLst/>
              <a:cxnLst>
                <a:cxn ang="0">
                  <a:pos x="86" y="38"/>
                </a:cxn>
                <a:cxn ang="0">
                  <a:pos x="76" y="18"/>
                </a:cxn>
                <a:cxn ang="0">
                  <a:pos x="66" y="16"/>
                </a:cxn>
                <a:cxn ang="0">
                  <a:pos x="68" y="4"/>
                </a:cxn>
                <a:cxn ang="0">
                  <a:pos x="76" y="9"/>
                </a:cxn>
                <a:cxn ang="0">
                  <a:pos x="71" y="15"/>
                </a:cxn>
                <a:cxn ang="0">
                  <a:pos x="78" y="17"/>
                </a:cxn>
                <a:cxn ang="0">
                  <a:pos x="85" y="19"/>
                </a:cxn>
                <a:cxn ang="0">
                  <a:pos x="92" y="24"/>
                </a:cxn>
                <a:cxn ang="0">
                  <a:pos x="85" y="31"/>
                </a:cxn>
                <a:cxn ang="0">
                  <a:pos x="85" y="40"/>
                </a:cxn>
                <a:cxn ang="0">
                  <a:pos x="87" y="46"/>
                </a:cxn>
                <a:cxn ang="0">
                  <a:pos x="107" y="58"/>
                </a:cxn>
                <a:cxn ang="0">
                  <a:pos x="105" y="68"/>
                </a:cxn>
                <a:cxn ang="0">
                  <a:pos x="91" y="73"/>
                </a:cxn>
                <a:cxn ang="0">
                  <a:pos x="98" y="77"/>
                </a:cxn>
                <a:cxn ang="0">
                  <a:pos x="105" y="84"/>
                </a:cxn>
                <a:cxn ang="0">
                  <a:pos x="114" y="91"/>
                </a:cxn>
                <a:cxn ang="0">
                  <a:pos x="123" y="93"/>
                </a:cxn>
                <a:cxn ang="0">
                  <a:pos x="129" y="102"/>
                </a:cxn>
                <a:cxn ang="0">
                  <a:pos x="129" y="109"/>
                </a:cxn>
                <a:cxn ang="0">
                  <a:pos x="134" y="115"/>
                </a:cxn>
                <a:cxn ang="0">
                  <a:pos x="126" y="116"/>
                </a:cxn>
                <a:cxn ang="0">
                  <a:pos x="129" y="130"/>
                </a:cxn>
                <a:cxn ang="0">
                  <a:pos x="118" y="134"/>
                </a:cxn>
                <a:cxn ang="0">
                  <a:pos x="108" y="120"/>
                </a:cxn>
                <a:cxn ang="0">
                  <a:pos x="107" y="112"/>
                </a:cxn>
                <a:cxn ang="0">
                  <a:pos x="99" y="108"/>
                </a:cxn>
                <a:cxn ang="0">
                  <a:pos x="101" y="98"/>
                </a:cxn>
                <a:cxn ang="0">
                  <a:pos x="86" y="99"/>
                </a:cxn>
                <a:cxn ang="0">
                  <a:pos x="79" y="97"/>
                </a:cxn>
                <a:cxn ang="0">
                  <a:pos x="73" y="96"/>
                </a:cxn>
                <a:cxn ang="0">
                  <a:pos x="66" y="85"/>
                </a:cxn>
                <a:cxn ang="0">
                  <a:pos x="56" y="89"/>
                </a:cxn>
                <a:cxn ang="0">
                  <a:pos x="49" y="81"/>
                </a:cxn>
                <a:cxn ang="0">
                  <a:pos x="47" y="75"/>
                </a:cxn>
                <a:cxn ang="0">
                  <a:pos x="33" y="71"/>
                </a:cxn>
                <a:cxn ang="0">
                  <a:pos x="16" y="68"/>
                </a:cxn>
                <a:cxn ang="0">
                  <a:pos x="12" y="62"/>
                </a:cxn>
                <a:cxn ang="0">
                  <a:pos x="8" y="52"/>
                </a:cxn>
                <a:cxn ang="0">
                  <a:pos x="8" y="44"/>
                </a:cxn>
                <a:cxn ang="0">
                  <a:pos x="11" y="37"/>
                </a:cxn>
                <a:cxn ang="0">
                  <a:pos x="6" y="18"/>
                </a:cxn>
                <a:cxn ang="0">
                  <a:pos x="2" y="11"/>
                </a:cxn>
                <a:cxn ang="0">
                  <a:pos x="17" y="9"/>
                </a:cxn>
                <a:cxn ang="0">
                  <a:pos x="29" y="7"/>
                </a:cxn>
                <a:cxn ang="0">
                  <a:pos x="35" y="6"/>
                </a:cxn>
                <a:cxn ang="0">
                  <a:pos x="42" y="7"/>
                </a:cxn>
                <a:cxn ang="0">
                  <a:pos x="47" y="6"/>
                </a:cxn>
                <a:cxn ang="0">
                  <a:pos x="49" y="5"/>
                </a:cxn>
                <a:cxn ang="0">
                  <a:pos x="59" y="1"/>
                </a:cxn>
                <a:cxn ang="0">
                  <a:pos x="67" y="0"/>
                </a:cxn>
              </a:cxnLst>
              <a:rect l="0" t="0" r="r" b="b"/>
              <a:pathLst>
                <a:path w="134" h="134">
                  <a:moveTo>
                    <a:pt x="86" y="36"/>
                  </a:moveTo>
                  <a:lnTo>
                    <a:pt x="90" y="36"/>
                  </a:lnTo>
                  <a:lnTo>
                    <a:pt x="90" y="38"/>
                  </a:lnTo>
                  <a:lnTo>
                    <a:pt x="89" y="40"/>
                  </a:lnTo>
                  <a:lnTo>
                    <a:pt x="86" y="38"/>
                  </a:lnTo>
                  <a:lnTo>
                    <a:pt x="86" y="36"/>
                  </a:lnTo>
                  <a:close/>
                  <a:moveTo>
                    <a:pt x="74" y="17"/>
                  </a:moveTo>
                  <a:lnTo>
                    <a:pt x="74" y="18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4" y="17"/>
                  </a:lnTo>
                  <a:close/>
                  <a:moveTo>
                    <a:pt x="66" y="12"/>
                  </a:moveTo>
                  <a:lnTo>
                    <a:pt x="65" y="13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6" y="12"/>
                  </a:lnTo>
                  <a:close/>
                  <a:moveTo>
                    <a:pt x="67" y="0"/>
                  </a:moveTo>
                  <a:lnTo>
                    <a:pt x="68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1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6" y="16"/>
                  </a:lnTo>
                  <a:lnTo>
                    <a:pt x="78" y="17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92" y="24"/>
                  </a:lnTo>
                  <a:lnTo>
                    <a:pt x="92" y="25"/>
                  </a:lnTo>
                  <a:lnTo>
                    <a:pt x="91" y="28"/>
                  </a:lnTo>
                  <a:lnTo>
                    <a:pt x="90" y="29"/>
                  </a:lnTo>
                  <a:lnTo>
                    <a:pt x="86" y="31"/>
                  </a:lnTo>
                  <a:lnTo>
                    <a:pt x="85" y="31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4" y="40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101" y="56"/>
                  </a:lnTo>
                  <a:lnTo>
                    <a:pt x="103" y="58"/>
                  </a:lnTo>
                  <a:lnTo>
                    <a:pt x="107" y="58"/>
                  </a:lnTo>
                  <a:lnTo>
                    <a:pt x="107" y="59"/>
                  </a:lnTo>
                  <a:lnTo>
                    <a:pt x="108" y="60"/>
                  </a:lnTo>
                  <a:lnTo>
                    <a:pt x="108" y="65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3" y="71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2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8" y="77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3" y="83"/>
                  </a:lnTo>
                  <a:lnTo>
                    <a:pt x="104" y="84"/>
                  </a:lnTo>
                  <a:lnTo>
                    <a:pt x="105" y="84"/>
                  </a:lnTo>
                  <a:lnTo>
                    <a:pt x="108" y="85"/>
                  </a:lnTo>
                  <a:lnTo>
                    <a:pt x="109" y="86"/>
                  </a:lnTo>
                  <a:lnTo>
                    <a:pt x="110" y="90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5" y="92"/>
                  </a:lnTo>
                  <a:lnTo>
                    <a:pt x="116" y="95"/>
                  </a:lnTo>
                  <a:lnTo>
                    <a:pt x="118" y="95"/>
                  </a:lnTo>
                  <a:lnTo>
                    <a:pt x="122" y="93"/>
                  </a:lnTo>
                  <a:lnTo>
                    <a:pt x="123" y="93"/>
                  </a:lnTo>
                  <a:lnTo>
                    <a:pt x="126" y="96"/>
                  </a:lnTo>
                  <a:lnTo>
                    <a:pt x="130" y="96"/>
                  </a:lnTo>
                  <a:lnTo>
                    <a:pt x="130" y="99"/>
                  </a:lnTo>
                  <a:lnTo>
                    <a:pt x="129" y="99"/>
                  </a:lnTo>
                  <a:lnTo>
                    <a:pt x="129" y="102"/>
                  </a:lnTo>
                  <a:lnTo>
                    <a:pt x="126" y="103"/>
                  </a:lnTo>
                  <a:lnTo>
                    <a:pt x="124" y="103"/>
                  </a:lnTo>
                  <a:lnTo>
                    <a:pt x="124" y="107"/>
                  </a:lnTo>
                  <a:lnTo>
                    <a:pt x="126" y="108"/>
                  </a:lnTo>
                  <a:lnTo>
                    <a:pt x="129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5"/>
                  </a:lnTo>
                  <a:lnTo>
                    <a:pt x="133" y="116"/>
                  </a:lnTo>
                  <a:lnTo>
                    <a:pt x="130" y="117"/>
                  </a:lnTo>
                  <a:lnTo>
                    <a:pt x="128" y="116"/>
                  </a:lnTo>
                  <a:lnTo>
                    <a:pt x="127" y="115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7" y="120"/>
                  </a:lnTo>
                  <a:lnTo>
                    <a:pt x="128" y="120"/>
                  </a:lnTo>
                  <a:lnTo>
                    <a:pt x="129" y="121"/>
                  </a:lnTo>
                  <a:lnTo>
                    <a:pt x="129" y="130"/>
                  </a:lnTo>
                  <a:lnTo>
                    <a:pt x="130" y="133"/>
                  </a:lnTo>
                  <a:lnTo>
                    <a:pt x="129" y="133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18" y="134"/>
                  </a:lnTo>
                  <a:lnTo>
                    <a:pt x="115" y="134"/>
                  </a:lnTo>
                  <a:lnTo>
                    <a:pt x="113" y="129"/>
                  </a:lnTo>
                  <a:lnTo>
                    <a:pt x="110" y="123"/>
                  </a:lnTo>
                  <a:lnTo>
                    <a:pt x="109" y="122"/>
                  </a:lnTo>
                  <a:lnTo>
                    <a:pt x="108" y="120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5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4" y="111"/>
                  </a:lnTo>
                  <a:lnTo>
                    <a:pt x="104" y="110"/>
                  </a:lnTo>
                  <a:lnTo>
                    <a:pt x="103" y="110"/>
                  </a:lnTo>
                  <a:lnTo>
                    <a:pt x="102" y="109"/>
                  </a:lnTo>
                  <a:lnTo>
                    <a:pt x="99" y="108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9" y="105"/>
                  </a:lnTo>
                  <a:lnTo>
                    <a:pt x="101" y="103"/>
                  </a:lnTo>
                  <a:lnTo>
                    <a:pt x="101" y="98"/>
                  </a:lnTo>
                  <a:lnTo>
                    <a:pt x="98" y="96"/>
                  </a:lnTo>
                  <a:lnTo>
                    <a:pt x="97" y="96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86" y="99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7"/>
                  </a:lnTo>
                  <a:lnTo>
                    <a:pt x="79" y="96"/>
                  </a:lnTo>
                  <a:lnTo>
                    <a:pt x="78" y="95"/>
                  </a:lnTo>
                  <a:lnTo>
                    <a:pt x="77" y="95"/>
                  </a:lnTo>
                  <a:lnTo>
                    <a:pt x="76" y="96"/>
                  </a:lnTo>
                  <a:lnTo>
                    <a:pt x="73" y="96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5"/>
                  </a:lnTo>
                  <a:lnTo>
                    <a:pt x="66" y="85"/>
                  </a:lnTo>
                  <a:lnTo>
                    <a:pt x="65" y="86"/>
                  </a:lnTo>
                  <a:lnTo>
                    <a:pt x="65" y="87"/>
                  </a:lnTo>
                  <a:lnTo>
                    <a:pt x="60" y="87"/>
                  </a:lnTo>
                  <a:lnTo>
                    <a:pt x="58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3" y="74"/>
                  </a:lnTo>
                  <a:lnTo>
                    <a:pt x="41" y="72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8" y="71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1" y="71"/>
                  </a:lnTo>
                  <a:lnTo>
                    <a:pt x="16" y="68"/>
                  </a:lnTo>
                  <a:lnTo>
                    <a:pt x="12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9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2910303" y="5003792"/>
              <a:ext cx="23813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4107278" y="5003800"/>
              <a:ext cx="117475" cy="266700"/>
            </a:xfrm>
            <a:custGeom>
              <a:avLst/>
              <a:gdLst/>
              <a:ahLst/>
              <a:cxnLst>
                <a:cxn ang="0">
                  <a:pos x="6" y="97"/>
                </a:cxn>
                <a:cxn ang="0">
                  <a:pos x="17" y="0"/>
                </a:cxn>
                <a:cxn ang="0">
                  <a:pos x="24" y="11"/>
                </a:cxn>
                <a:cxn ang="0">
                  <a:pos x="33" y="5"/>
                </a:cxn>
                <a:cxn ang="0">
                  <a:pos x="39" y="12"/>
                </a:cxn>
                <a:cxn ang="0">
                  <a:pos x="40" y="18"/>
                </a:cxn>
                <a:cxn ang="0">
                  <a:pos x="50" y="24"/>
                </a:cxn>
                <a:cxn ang="0">
                  <a:pos x="55" y="37"/>
                </a:cxn>
                <a:cxn ang="0">
                  <a:pos x="54" y="43"/>
                </a:cxn>
                <a:cxn ang="0">
                  <a:pos x="52" y="56"/>
                </a:cxn>
                <a:cxn ang="0">
                  <a:pos x="49" y="65"/>
                </a:cxn>
                <a:cxn ang="0">
                  <a:pos x="53" y="69"/>
                </a:cxn>
                <a:cxn ang="0">
                  <a:pos x="53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1" y="99"/>
                </a:cxn>
                <a:cxn ang="0">
                  <a:pos x="72" y="100"/>
                </a:cxn>
                <a:cxn ang="0">
                  <a:pos x="74" y="110"/>
                </a:cxn>
                <a:cxn ang="0">
                  <a:pos x="71" y="120"/>
                </a:cxn>
                <a:cxn ang="0">
                  <a:pos x="62" y="130"/>
                </a:cxn>
                <a:cxn ang="0">
                  <a:pos x="59" y="138"/>
                </a:cxn>
                <a:cxn ang="0">
                  <a:pos x="50" y="145"/>
                </a:cxn>
                <a:cxn ang="0">
                  <a:pos x="45" y="153"/>
                </a:cxn>
                <a:cxn ang="0">
                  <a:pos x="45" y="160"/>
                </a:cxn>
                <a:cxn ang="0">
                  <a:pos x="42" y="161"/>
                </a:cxn>
                <a:cxn ang="0">
                  <a:pos x="41" y="167"/>
                </a:cxn>
                <a:cxn ang="0">
                  <a:pos x="33" y="166"/>
                </a:cxn>
                <a:cxn ang="0">
                  <a:pos x="30" y="162"/>
                </a:cxn>
                <a:cxn ang="0">
                  <a:pos x="29" y="155"/>
                </a:cxn>
                <a:cxn ang="0">
                  <a:pos x="28" y="151"/>
                </a:cxn>
                <a:cxn ang="0">
                  <a:pos x="21" y="144"/>
                </a:cxn>
                <a:cxn ang="0">
                  <a:pos x="14" y="140"/>
                </a:cxn>
                <a:cxn ang="0">
                  <a:pos x="4" y="131"/>
                </a:cxn>
                <a:cxn ang="0">
                  <a:pos x="0" y="125"/>
                </a:cxn>
                <a:cxn ang="0">
                  <a:pos x="5" y="129"/>
                </a:cxn>
                <a:cxn ang="0">
                  <a:pos x="8" y="123"/>
                </a:cxn>
                <a:cxn ang="0">
                  <a:pos x="8" y="120"/>
                </a:cxn>
                <a:cxn ang="0">
                  <a:pos x="4" y="117"/>
                </a:cxn>
                <a:cxn ang="0">
                  <a:pos x="4" y="110"/>
                </a:cxn>
                <a:cxn ang="0">
                  <a:pos x="10" y="98"/>
                </a:cxn>
                <a:cxn ang="0">
                  <a:pos x="9" y="94"/>
                </a:cxn>
                <a:cxn ang="0">
                  <a:pos x="9" y="82"/>
                </a:cxn>
                <a:cxn ang="0">
                  <a:pos x="6" y="75"/>
                </a:cxn>
                <a:cxn ang="0">
                  <a:pos x="10" y="65"/>
                </a:cxn>
                <a:cxn ang="0">
                  <a:pos x="12" y="61"/>
                </a:cxn>
                <a:cxn ang="0">
                  <a:pos x="12" y="56"/>
                </a:cxn>
                <a:cxn ang="0">
                  <a:pos x="14" y="48"/>
                </a:cxn>
                <a:cxn ang="0">
                  <a:pos x="4" y="43"/>
                </a:cxn>
                <a:cxn ang="0">
                  <a:pos x="4" y="39"/>
                </a:cxn>
                <a:cxn ang="0">
                  <a:pos x="2" y="28"/>
                </a:cxn>
                <a:cxn ang="0">
                  <a:pos x="5" y="16"/>
                </a:cxn>
                <a:cxn ang="0">
                  <a:pos x="11" y="9"/>
                </a:cxn>
                <a:cxn ang="0">
                  <a:pos x="17" y="0"/>
                </a:cxn>
              </a:cxnLst>
              <a:rect l="0" t="0" r="r" b="b"/>
              <a:pathLst>
                <a:path w="74" h="168">
                  <a:moveTo>
                    <a:pt x="6" y="97"/>
                  </a:moveTo>
                  <a:lnTo>
                    <a:pt x="6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6" y="97"/>
                  </a:lnTo>
                  <a:close/>
                  <a:moveTo>
                    <a:pt x="9" y="95"/>
                  </a:moveTo>
                  <a:lnTo>
                    <a:pt x="8" y="98"/>
                  </a:lnTo>
                  <a:lnTo>
                    <a:pt x="8" y="97"/>
                  </a:lnTo>
                  <a:lnTo>
                    <a:pt x="9" y="95"/>
                  </a:lnTo>
                  <a:close/>
                  <a:moveTo>
                    <a:pt x="17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4" y="28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6" y="39"/>
                  </a:lnTo>
                  <a:lnTo>
                    <a:pt x="55" y="40"/>
                  </a:lnTo>
                  <a:lnTo>
                    <a:pt x="55" y="42"/>
                  </a:lnTo>
                  <a:lnTo>
                    <a:pt x="54" y="43"/>
                  </a:lnTo>
                  <a:lnTo>
                    <a:pt x="55" y="44"/>
                  </a:lnTo>
                  <a:lnTo>
                    <a:pt x="54" y="45"/>
                  </a:lnTo>
                  <a:lnTo>
                    <a:pt x="54" y="49"/>
                  </a:lnTo>
                  <a:lnTo>
                    <a:pt x="52" y="51"/>
                  </a:lnTo>
                  <a:lnTo>
                    <a:pt x="52" y="56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3" y="81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5" y="86"/>
                  </a:lnTo>
                  <a:lnTo>
                    <a:pt x="55" y="88"/>
                  </a:lnTo>
                  <a:lnTo>
                    <a:pt x="58" y="88"/>
                  </a:lnTo>
                  <a:lnTo>
                    <a:pt x="59" y="89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4" y="99"/>
                  </a:lnTo>
                  <a:lnTo>
                    <a:pt x="65" y="98"/>
                  </a:lnTo>
                  <a:lnTo>
                    <a:pt x="71" y="98"/>
                  </a:lnTo>
                  <a:lnTo>
                    <a:pt x="71" y="99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4" y="110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9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9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5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7" y="149"/>
                  </a:lnTo>
                  <a:lnTo>
                    <a:pt x="43" y="149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7" y="157"/>
                  </a:lnTo>
                  <a:lnTo>
                    <a:pt x="48" y="159"/>
                  </a:lnTo>
                  <a:lnTo>
                    <a:pt x="47" y="160"/>
                  </a:lnTo>
                  <a:lnTo>
                    <a:pt x="45" y="160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2" y="160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42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37" y="168"/>
                  </a:lnTo>
                  <a:lnTo>
                    <a:pt x="35" y="166"/>
                  </a:lnTo>
                  <a:lnTo>
                    <a:pt x="33" y="166"/>
                  </a:lnTo>
                  <a:lnTo>
                    <a:pt x="31" y="165"/>
                  </a:lnTo>
                  <a:lnTo>
                    <a:pt x="30" y="166"/>
                  </a:lnTo>
                  <a:lnTo>
                    <a:pt x="30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3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5" y="147"/>
                  </a:lnTo>
                  <a:lnTo>
                    <a:pt x="25" y="145"/>
                  </a:lnTo>
                  <a:lnTo>
                    <a:pt x="22" y="145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3"/>
                  </a:lnTo>
                  <a:lnTo>
                    <a:pt x="19" y="143"/>
                  </a:lnTo>
                  <a:lnTo>
                    <a:pt x="19" y="142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0" y="137"/>
                  </a:lnTo>
                  <a:lnTo>
                    <a:pt x="9" y="137"/>
                  </a:lnTo>
                  <a:lnTo>
                    <a:pt x="5" y="132"/>
                  </a:lnTo>
                  <a:lnTo>
                    <a:pt x="4" y="131"/>
                  </a:lnTo>
                  <a:lnTo>
                    <a:pt x="3" y="129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5" y="126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30"/>
                  </a:lnTo>
                  <a:lnTo>
                    <a:pt x="9" y="130"/>
                  </a:lnTo>
                  <a:lnTo>
                    <a:pt x="9" y="123"/>
                  </a:lnTo>
                  <a:lnTo>
                    <a:pt x="8" y="123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8" y="117"/>
                  </a:lnTo>
                  <a:lnTo>
                    <a:pt x="6" y="116"/>
                  </a:lnTo>
                  <a:lnTo>
                    <a:pt x="5" y="117"/>
                  </a:lnTo>
                  <a:lnTo>
                    <a:pt x="5" y="118"/>
                  </a:lnTo>
                  <a:lnTo>
                    <a:pt x="4" y="117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8" y="99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8" y="93"/>
                  </a:lnTo>
                  <a:lnTo>
                    <a:pt x="8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6" y="75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4" y="57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1273294" y="704324"/>
            <a:ext cx="6046764" cy="1838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243834" rIns="243834" bIns="243834" rtlCol="0" anchor="t" anchorCtr="0"/>
          <a:lstStyle/>
          <a:p>
            <a:pPr lvl="0"/>
            <a:r>
              <a:rPr lang="en-US" sz="44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114 </a:t>
            </a:r>
            <a:r>
              <a:rPr lang="en-US" sz="36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National Facilities</a:t>
            </a:r>
          </a:p>
          <a:p>
            <a:r>
              <a:rPr lang="en-US" sz="44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44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	 </a:t>
            </a:r>
            <a:r>
              <a:rPr lang="en-US" sz="36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Countries</a:t>
            </a:r>
          </a:p>
          <a:p>
            <a:pPr lvl="0"/>
            <a:endParaRPr lang="en-US" sz="3600" kern="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94317" y="3517765"/>
            <a:ext cx="5792357" cy="1912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Largest ever formal agreement between natural science collection facilities</a:t>
            </a:r>
          </a:p>
          <a:p>
            <a:pPr marL="342900" indent="-34290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Centralised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governance model already in place</a:t>
            </a:r>
          </a:p>
          <a:p>
            <a:pPr marL="342900" indent="-34290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Supporting network of working groups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5FCA63CA-E820-48F7-A30A-FA3C7E29B76C}"/>
              </a:ext>
            </a:extLst>
          </p:cNvPr>
          <p:cNvGrpSpPr/>
          <p:nvPr/>
        </p:nvGrpSpPr>
        <p:grpSpPr>
          <a:xfrm>
            <a:off x="1435316" y="2630788"/>
            <a:ext cx="5270418" cy="786872"/>
            <a:chOff x="191284" y="4547394"/>
            <a:chExt cx="11869639" cy="1772134"/>
          </a:xfrm>
        </p:grpSpPr>
        <p:pic>
          <p:nvPicPr>
            <p:cNvPr id="63" name="Picture 62">
              <a:extLst>
                <a:ext uri="{FF2B5EF4-FFF2-40B4-BE49-F238E27FC236}">
                  <a16:creationId xmlns="" xmlns:a16="http://schemas.microsoft.com/office/drawing/2014/main" id="{AD07BBC3-7F04-4EAB-AD2A-B3DA31084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284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E2D6064E-E2F7-4665-B0A3-07DE4C3BC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276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75DA3DBD-8870-4FCD-BA9F-46F7092AD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4235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70182BDB-66EC-48E3-AEA0-20A78E11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205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9EEEFCE3-0CEE-4978-AF62-E3415B17A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016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0" name="Picture 69">
              <a:extLst>
                <a:ext uri="{FF2B5EF4-FFF2-40B4-BE49-F238E27FC236}">
                  <a16:creationId xmlns="" xmlns:a16="http://schemas.microsoft.com/office/drawing/2014/main" id="{61887DC1-929D-452B-8D31-1DAA3E3BE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9975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5CE39EC4-C958-468C-A2E8-D9699D618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79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17FED9DF-F845-4A97-BCB9-BCEBB3116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1756" y="4547394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771FA37B-4006-4E44-8EFD-B887FD0B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9578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CE24F149-C727-4588-AD0C-312F9D1BC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3537" y="4547394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440FB205-2F6B-46B2-A27A-2A9D9080E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7496" y="4551256"/>
              <a:ext cx="1023427" cy="656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6" name="Picture 75">
              <a:extLst>
                <a:ext uri="{FF2B5EF4-FFF2-40B4-BE49-F238E27FC236}">
                  <a16:creationId xmlns="" xmlns:a16="http://schemas.microsoft.com/office/drawing/2014/main" id="{3CA17063-E505-44BA-9638-331E8AFBE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285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23E6EF18-E42B-40BD-818F-3EB5DA853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335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8" name="Picture 77">
              <a:extLst>
                <a:ext uri="{FF2B5EF4-FFF2-40B4-BE49-F238E27FC236}">
                  <a16:creationId xmlns="" xmlns:a16="http://schemas.microsoft.com/office/drawing/2014/main" id="{554F58D7-9306-40FC-8088-40BB89360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7385" y="5661059"/>
              <a:ext cx="1023427" cy="6565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BA7402EC-7624-4B91-8C82-C4CEA2F2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0435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598AEED-72EF-4747-AC51-779FA59D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7348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="" xmlns:a16="http://schemas.microsoft.com/office/drawing/2014/main" id="{A8A1D681-97DB-4B9F-8265-8DB42D380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4261" y="5659128"/>
              <a:ext cx="1027290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2" name="Picture 81">
              <a:extLst>
                <a:ext uri="{FF2B5EF4-FFF2-40B4-BE49-F238E27FC236}">
                  <a16:creationId xmlns="" xmlns:a16="http://schemas.microsoft.com/office/drawing/2014/main" id="{6B38C342-0D96-450A-95E9-DCDCA3DA9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17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18C99C6E-890F-454E-9158-C4641709E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422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4" name="Picture 83">
              <a:extLst>
                <a:ext uri="{FF2B5EF4-FFF2-40B4-BE49-F238E27FC236}">
                  <a16:creationId xmlns="" xmlns:a16="http://schemas.microsoft.com/office/drawing/2014/main" id="{3E4EF2D0-F2EF-4003-97C0-7CC4E627B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67274" y="5659128"/>
              <a:ext cx="1023427" cy="66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5" name="Picture 84">
              <a:extLst>
                <a:ext uri="{FF2B5EF4-FFF2-40B4-BE49-F238E27FC236}">
                  <a16:creationId xmlns="" xmlns:a16="http://schemas.microsoft.com/office/drawing/2014/main" id="{A8B21E08-6703-4013-BBB3-CC65E3D85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0324" y="5657197"/>
              <a:ext cx="1022400" cy="6572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33552B55-D5C2-47CD-AAFA-08AAC6D3F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2349" y="5657198"/>
              <a:ext cx="1022400" cy="6597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15D85E8-5331-41B6-A57A-BF5AC16C98BC}"/>
              </a:ext>
            </a:extLst>
          </p:cNvPr>
          <p:cNvSpPr/>
          <p:nvPr/>
        </p:nvSpPr>
        <p:spPr>
          <a:xfrm>
            <a:off x="1273294" y="15539"/>
            <a:ext cx="8172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00"/>
              </a:lnSpc>
            </a:pPr>
            <a:r>
              <a:rPr lang="en-GB" sz="4000" dirty="0" err="1">
                <a:solidFill>
                  <a:schemeClr val="accent5">
                    <a:lumMod val="75000"/>
                  </a:schemeClr>
                </a:solidFill>
                <a:latin typeface="+mj-lt"/>
                <a:cs typeface="Arial" charset="0"/>
              </a:rPr>
              <a:t>DiSSCo</a:t>
            </a:r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charset="0"/>
              </a:rPr>
              <a:t>: A new European infrastructure</a:t>
            </a:r>
            <a:endParaRPr lang="de-DE" sz="4000" dirty="0">
              <a:solidFill>
                <a:schemeClr val="accent5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06C32D34-540F-456C-B603-2A7C2A2699D0}"/>
              </a:ext>
            </a:extLst>
          </p:cNvPr>
          <p:cNvSpPr/>
          <p:nvPr/>
        </p:nvSpPr>
        <p:spPr>
          <a:xfrm>
            <a:off x="1323973" y="5838824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3520A1B5-15BE-4814-AF25-5DE911514528}"/>
              </a:ext>
            </a:extLst>
          </p:cNvPr>
          <p:cNvSpPr/>
          <p:nvPr/>
        </p:nvSpPr>
        <p:spPr>
          <a:xfrm>
            <a:off x="1399039" y="6021749"/>
            <a:ext cx="10868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DiSSCo builds on top of a mature community of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Strategic collaboration already underpinned by sound governance  and decision-making structures</a:t>
            </a:r>
          </a:p>
        </p:txBody>
      </p:sp>
      <p:pic>
        <p:nvPicPr>
          <p:cNvPr id="88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png;base64,iVBORw0KGgoAAAANSUhEUgAAAogAAAJNCAYAAACybIS9AAAgAElEQVR4Xuy9CZRc53kdeGvft+7qruq9G2gsjR0EuIDgBlKkRIqUJUuxJUv22LI9dibJSTKTjHNm7DlJ7ExmbOccZ+ITOxNHI0vyJtmWLFKiKEpcBILEQhAkCGJtAN3o6r32fa859/v7r37dBLgoFAlL9ePgVFfVq/+9971X9e6733fvZ4otv9oCAIvVikQijm7PKL43O8KXrjv6vGXsi6RRLlfwRiaCeNmJWv2Gi3fe6ESgE4FOBH5sIuCxX0Ip+RIK+SLg2IOu3iG0Cj8AzCbYHXa8cfIs/CE/Tr14Cvc/dgh9/X0oVUuwWCxw291oNBsATFhcWsRw/xCW08sYD2/BSHAAr54/DEe/F2aTBctLy5i8PIvcZBaHHroFg0P9KBZK8js9dfUadk/cgVKhjFCoG7/7p/8BH/rwAVl/tVKVWOcqddQqNTQaXB9gtVlhMpsR9ncjUdyBHt9Jed1mtWNpfhEurxserxv5bB6+gE/eM8GEYrGEVquJhdkljI4Pw2K2oIUWTDCjhaY8mk0mmExmWY6fqtTKsr9ct9lsbh/7xbllRAd65fWS7IsFAV8ItWYFlXIFNrsNzWZTPivXJLMVjWZdHguFAsoNSPy4bL1WR3fAA6fLgUK5iXJVrZOvc37GQg+Pw4NitSjxT6aT8Pl8MJvMKNfKsFqsqFQqsNvtaLaaOP/SRRSTZez+yHb5uN2m5rHbzHA7bAjZB1EpVDFTmoLNYkOtoWLssDtQqVZgs9okRtweDu4/11+pV1CtVWG1WmXfoz0B+bter8sxsFvtKJTzKFWAVqsl28VRqBTQG/Sj2VLHsVipocvrRzKfhdfphMlkku2o1isSGz7Xg/MYn/O84nPGlO9x2/gox9pkav+t1m9rL/fid1/D8tQy7v7MQXXOWGwolUswmU1oNVtwOp0ol8vyWG/UUYpX4O11S4wZH84XLz4Ks6mOoOsonNZiOz7J8sdgMZfgd5yGqbWITPVB9HieR9DrkM9zn3j8ea5xcK58sYFipdg+T/R+uhw21OtAvhpFuT6Iar3rffvd4b6N+qsI2q7C4SnKejO1Emr1qsQ5U6iu7ItFzgOeq9w/vud3q3OG55/eR33+6+O+fkd4HvB8XH+M9XN9XPl9qtTVvA6r+i7yfAvY+hBoueT5d2eiaLbU+bZ+mOZTZ1qNer0NEK31ME7k1ZfjeuPu6Ky8fHhh4H0LfmdFnQh0ItCJwM0SAV4MnLYYqoXLqJdmkFhKIDIQwdULUwhHwwIcOQb6lpBcSmJwaAiZbBq1ShUDfYNwOU2YSySRy+TRH+1DwONEaT6FYDCAc3NXYbXZ4HG7cexbr8k8tx2cwNBQP5LJFC4txrB8PoPd+zdgaVaBwYR1GRtH+9DbF0GhkBcgWTdbUa1W4fa4kVhMwOl2Ckjs7w0JAF3KDsNvvyDgplFvoNlswRfwClCwmm28FMNitqFQysl8/N8T7Ybd5pB18uLGi5D8k8emgDuCh1w+B5fbtQpOrVZYTFYUSwUBgbVqTS6MtVpNto/PCRYr5aoA3K6uLtQa1RXwo4BbNptFy+xAo9VAJp1BuVhGV28Xgm4Hag0r0vkM7HZ1weT+ELxocEqwxe0lqCGA7Apy/hqq9aqAN4JHDsZi4fISrpy8ggOful3ixcE5Q16nXFgJrrifmaKKPf/m+ji4TgJKAgACJ+4rPysxyeXa8/m8Lrm4c5u4bwRAsv4VMExQQOCYypdl/t6QT2LB41atEYTakS+X4XO5ZG6Ocq3U3gcNsGWbCN5hWgH1CshzDg4CVM6/FkSqbWIsEtkivG4nUqkcnvvyC9h5aDuiG3tRTdWRTCbRvykq+86Y1uNNWMMKgDBu/F9vhmE2FeV/vroHLoIna0HWWavX0DJFkCrd3v5aEyjK9yZ4uA1+640aXHa3HCt1Q2KSz+bLDQGj+gaIwFzFSIFKq9mKXDWCbHnX+/6zocFiJKiwEgdvKq4W8vA7i8gWsu1zwWF1IOB1yA2AnLuNhhwX7idvtjRAvB7w43dRg319Y6WBP88fWe86cBh2BRBo9bW3663AoZw/RoC4uLggH5yq34tceRVR+px17AkuIuDhnZ0VJxe9mM873/fAd1bYiUAnAp0IvJ8R4I+9ufo8cnkPXKE7ZNUO6yIGAxdx9O+OynP7kAN9mz6Gcm1Q3rNZEvA6gWT8LC6dmcRdhw7Kj7897sWmTQOombKo1oq4vDyHQsuFWktlbJavfhe94QCmZxYxdTSGSF839nxoC3r7euX9qCOIRL2Ey5OTGNs4htdffQM7dk+gUqugXKrAZrMKKEknM3B6grh6dQpevwfpRBoDowOoVmsY6g0L+KrXbMhUhmAqn0Q2nYPP50GoJyQA0G5xoFwvwml1IzY3g2BXQJgxzXDoi7AGFkZmimAhl83LZ/g+AZ/H7ZXtZwwy2QzcHpcCCdU6XG6n/M3/HNwPMpnCytkcAlLLtSKWkgpg5TI5uL1uFXebHXaLXQAe1+N2K4aW+2mxKHaG4JBAQuZOVOHstsu+8AJMlo9/FwtFAdBcJ1lXgqF7P3m3LMs5uL8Bjx25Yl2Apd4Xzbpx22U5s7kNGDVAJQBooinsIreX8whoWwFuBGwc64GAEbgJE1fnPinWSR8HDSw14NPrXw8QBTSYLMJScpB9JJvE5Vp1F7K1IIJude13WJ0CNvW+cR0EoY9/6Vl5/8BP3SpsKNlYDoIdgntjnPVnyRpyEPgNBo6iVCvBZXMJK8plGJtEcQKVeqTNYLlssxjuvtBmMHlMjGy0Puf4eq5UX40jTLBYFRvKfeN7AiBbPciU992QIZMPvI/DCB4JGnPm+fba9fFbfxyvBw7l2K2wv/r8k/No5XtkBIZcNmT3rgGGFzNdmMry5uv6zKHeKJNOMcsXqFJGPB4Hgk6ky+NYzqsfLp1WJjgE6njttTcw433gfQxrZ1WdCHQi0InA+xcBmyUnP56NpksucHzUg2nmqWe+gd2Pfhjm1pL8UM/nDsny5vyXMDg4iHgyjnBXGFNT0/jo3ofgtHtw+fIVuEIVuXCRNXO5XDifs0s6rN70Y4PpWTz73VewOJ/AxKFx3H77HiQSCWHvAiGfXChnr80LmIv290kqlyCLqV0ydjo1uDi3IGzipasxRHp7BVRUG1V4HRY4HU75nfe4fMgXa5JudjtmYGvFYLPZhAXjIDPkdnmQy2eFdWIqVw/OZ7M4UG2UV1KkCjxqNkeDPIfVhWQ6IZ9lWpVpX75HgEiwp8GO3eJEo1VHpVKWfQ2GgsJicn7OSfCXzJbg9/mRzWVhc9jaoMHtUECFKUeydgQrvMByfSqtbhLQpz9LxpKAp96so5AvSLqZzCKBNT9DoHj4L47A4/dh10PbJPWsl+c+6ouyTp8b2UpJ366k9MnaJpaSqFfryOXykob3+rzoCnkQ7u1GtK8XLieZsUqbheV+GFO/Oj5GsCbHplkXwKfBElk2Dr2cEYCq13m8VDo8Vyohly8hHPTA3PLiUny/3NRs6L3SZiMJIMlwch4CDjJ4kxfm8PzfHMaDn7sf3i6HgDCCED6mCxVZNjddgHsoDBMKAsyM7OBI6FkBiAT06YUs7CFruyTA7/EjXhhEs+XGcHAGTVO+nX43lijov41pcc2U6RsYAl6LrSLnYzpfkXg6bU5ky27c3jMAAqMrGXXOfNBjQ0Ax12QaM7V5SUfroUG+sUzDCI65v/qmQQNIfe4Z98vj9MJl6pZ0csZUwmJ64B0BQz2HAETWtTDNzB+O2FQMwY1R1FFHPDOKfHkAWyMnEbEOwmp1oFDI4OjRV1Ea/eQHHd/O+jsR6ESgE4EfSQQIAluwoVgdfdP8bvsUwu4ryJfzkur0+DxYLnwUBJW22pPIZwsYGxvFzMwMIv0RbHGOIzaXwMX8G9gw2oeILYClpTisVgsi0R78xbeeQmSgF+efm5R13fmxXRjdMIp0OoVKpQqny4mA3y+gxlWyCEBMpzICapKJNGpeoKc7gnqzJoDS43O3L76xhQTC3WHMzc5hYsuY1PKRtSM7mC9ncSV+UMBv2DuFsO+qABzNTugaNdZbOhz2dspUs1+JeBI+vxf1OtNjTQGABKycg6CQnydQ8gZ8sNkVINApYII3/k2gTCBKgJhJZSXNzSGsYoPp4xrK9bKAN5fHhVQiLewka7aKxSK8Hq+kHzVzoi+sPC66Ro7zEfixNs4X8QhIIYtVKVXaANHhcLRrBGMX5nD+xYsCLEd3DWP7wYmV2lEF4ASk1RsCRjV7oy/es9NziM/FsX3jDmwa3oy+nj44nR75TKVCJnQRU7OXcWn6PIZGB9A72L3m/OL83DcOnb7n3wSLOuVIcMh3OXTKmPttBJI8HpppdNpcbXCoV1ZrDmM+vRVk7AgO5fhZHcIuqvS3RYAoB+sRCTD/8g+/iZ7RHtz50G5Zl2YwF1MZiUNptgLXUB/SpTtgMtXW3FRFfd9RjN5KSloztjxHCOC4rX6PSpfroc9F42s6/ipGTJ03kS5Gkcj3ot7wy6Jb+16U+BBAsRSA6WbeBBCITvg23VQgUR1bVb9IoJitL0gJgK5PNQJkfQNCYO5x2tvlAeuBIUsQnNVu9LoDsq/vhCm80Y+oaWr+5ZbD6UUioShmKTi1AOVGnsoV1Ct1uevkCFbCWFhI45J1tW7gRhN3Xu9EoBOBTgT+vkaAjEe65Jf0FAcvpHbLAszNmAAgplK3dEUxXU7jtaOnsWHfP0XA+RJOHTmOoQ2DsDnsWJiZx45bdqDH78fpsxekPrGYL+LisxeFJTQOppN9437sv3Ub3A4vMrm0MGf+oA8umwe8HDYrHkTcQRw+/yyGAxGp4evp7UE6lUZ//yDmykuYiy1IrSA/SwHImfOXEO2PYmlxCeMbBoTBI0DUYz5RR7Z6n1zQN4SPCKizWVQaVKWiyexVJe3LOQlKNRBhKpsAUerwGhRImFGv1QTQ6pFJZ9EVDrUFEQQerJMkWyl1U0xPrtTCUXygGUINHMh8kiVqNJpSY0iBisfjkYs/wYbL6ZJUMdO3BCDGtC8ZRePgvpAxFPFNuSgAUjMx+lHPw227dPwypk5fw4c+f5+wkesvxBrwcp3cxkuvX8L20Z24c889+NZ0BX99Po2TC2XM5RXD1++1YV/UiU9tDeLRUQdOnnkJk3PnsHnnRhCgaiaIMbqROEHvj95PvawGkBqoEmTotDfTxhTAEFi47FZky/1tcDgYOtdOXROQknXr8rlBVpIx0PVwBI/HXzojwPmT/+gh+QyBJwElR7FcFcBNEE9GfH3tX5f7BaCZFJaXsSTAY60mxT0UaRjFScY0+vXAIffLWKMnTGfNKanydMEnLKTZVpZ4UsxRWhFrcZu73N0Ycw3edCCR+0lGcXMgKUxfqZWQY6bTzTx25arKPPC8ZV2qZhdL1brUbAZsrnYamXMcnxlcA9J/mN9i05nJ51rd3WGw/jAY8ELAYjkvDCIZRavDijC8mEzEULfuaaedf5iVdT7TiUAnAp0I3OwRIBPY738Zs0tN1G0PgGxiI/8yIpGo1PWRHQzkArB2O/B3T30dS3NLuOOBO0SV/NUvfw33PHK3pCanLk1j284JpLNpBPwBYXEmz17G5OGr2PvoLvT1BqVesLevB6l4Chs2bmyrGZ959gjuvfd2AWvJTBxjji0SNqqWXzhyFIPjbthtNknX5nMFBAJdOPnySYR7umCLeER9TCBIQMUxeWUOO7ZtbKsqeaHJprLw+D2wWn24mjwAqzmLsC+Gbm9OGCSCVA7NCEoK1qXELvp1XnTJ0PBaoZlELsPtZr0hmURR7haVqpesablUlnkYI4ISi8kin2+1nLh0eRKBkF8YP9YSNuuNdqrY7fAIcNIKWgUiXajUy8JwEShqQEOBDi+kxlSdVhjz8xrwaeUzgSoBJ7eJ4FNAiMmE73/xeWy9czMGNvcJWDbOqc9jgsPpc9fw8MGP4WK5C//T0zFMpRUovNEYDdrwnx8cxFZ3Cs+//CQ279og26rTw5qZXC8iIegxginOb1R787kGd5xPs3zxTB4hnwLumZISKXjtMUkPd/vd7XSyZmIpAiFw00whAefCckbqMwmYI91+OS+4HOsq+Xc8XWjHh6KUUm1VyBpyHYPLllGlCCtqa6fdKoCV69BAVwNcozpXs4bcZsWekh9cTffrGGtmm8+5Hj1XoVyFqaVS7FYrMOAbk5TrzZRu1vug2UQCRTlWJiXcYb1iwZRDua6es+6Wqu0BXwiVghsOz6pqn2nk9yqNbppPnW8VEnXAmYfHE0ShkEY6nZa0RL6QB8EjBy1w6h4rXp9VUvfO6ESgE4FOBH4cI1BKHcXAQL2dKsvP/SnOvnIWE7u3wO3zYFOoF0HnGH7vT35XGLydt+9QbIvNimPPHsfeO/di08ZxfPOrj2PfvbcIEJvYOoGr01dx4cwlZCfzeODn7oDV68HS3DIiYT+WFxIY2TgowIng7czrkxgfH5KU64WL19Bv94m1zezMInK1WYSiG5BauCKp5tENw5J2zuUK8HhcAnKWa3mUysW2avj0axdx6227kM/n4PP62uIPXkSZQrbb/QISObo8MThbr0v6PNgdlAySmSrkcl7e1wBRXbCVaEKpde3COjIWhVxRGM7uni4kltXFLhBUKUAOu10pNzkIvPiZYes4zuTPCVDTLBOFDAQUuSJZR5ZCKfZW1xcSBHE7WZfI1x3O1VrJNbVqtTo8Lo8AcG11o61x9DZpRobbopnEC0cvydsTd25Rau119jDc/4uvX8KnDn0aX7wE/O8/WMBKFvptvxp0pPl390Tx+S0mfPfoNzCxZ3M7rSwqccKgFZWxEThxYqPymc+1+lXX5OnU5Pq0JN/XQFSDLa2EVUCNwFjVLFKsIpZBNoeATs75rS8/j+17tmFspxJOKXujlqiqWdso22IeexODSIBoNcfV+42GgFINwtV5RPskJVSidRLPjesxiZo5XR9cvaxOvxvT88bzQIPRIcuYTHEzgkS9bxos6ucl07X2bpcrGRXLlguF6qb/bqbwRierKZWab1F0Mr49jHq9jNjsAqLR6Goxs0fVhFTKqnD0TCKMcn1AVM5a3dyxvHnb34LOAp0IdCLw9zACAedJ5OJviKUKwQrHJucGqSk8OXsU/SN9iHZHhZ1IpBM4/+oFqSek2nZ4fBi5NH83Fevx+rEzeORTD+Nv/9M38aFH9iE03oPnnzmBe++/VZS/ZANZw8fHhdlFLMUz2HfrdrGIWZibx6lTF2SeiYlRNG12zFyZwfi2cYy6qT5W9VsOp70NFBcXluGI+sVSp5gtYLA/LKBNWECLDZl0Gk3bCBazmxDxX4LflWiDL85F8Qgv2rzoVuolSU/rFLKuv+M1gYISpR6uyPwUzOgLOdPSXFaDDIJf1iqu1pJZUS6XpLQp6h3BdGJGvCFD/pDsz3JiWWo67Q4bPH56RCohCPdBpVXRTlXSi097KWrxyJbIhLAvicaSqG8l7VgowuP1SEqaAKzH19sWRhjBBG1edD3iA794r3x2PXtHhfiegf14crkL/8szq4rUd3Oq/4f7+/CxvjSuJM8iGPa3Y2dUr/J4sU6Qcdbgz1gnuH59q+nqVdWzPiZkXTm0IltbrKyfQ3vt6RQ6geWRp16Vxe76yN41NXBaNatrG9fPRaGX3ZIUq5tur/KsNKbU1bY1BRQb98vIJHJOfcyVFydtYBSo1EMDaz4n0BSucYVNNM7LGEQxKB+7mUHiuzmPfhTLrgOIdaFgLVZVkxgMBMUfkYN1I7yTFEPtch4LiQXsG1Bs4rHFQif1/KM4Op05OxHoROADiQCVnUwth1wtTB+Pwbb1HoQ8CewOdePp7/0Ai6057N2/F0eeexFjW0aRTWYwsnkUrxw5hQP3HkA2nxE2i0xMsGrCcqyBrz39V/jlf/x5PP/V57Fz7yhuve1WLMcXpY7x6b/9Hj7/az8nli5acUrmcMfEuACGbC6D6csxUm9AtYpMgRYtFoT7eqSuMeh1od/dBY/HjXg8ib7+KJKgetYMikly5Rr8AT+6fC5hHXvCvcgVMnA6XZhL7US6FEJ/8LSARK1SFs+/Fj3l7ChVCwJeKTbh0HWDciFesbMhGPT6vW2hCxk9Xb9OMEKfQ4JlAkYqnOvNqly89YWbrFhsMS41hgTFTB1roYI2Z5b1mU1w2p3iLaiBHtPHFOAw5uLt2KDhthm39d4i22vxunFm/jVJzZFxdLgcst3cxtuj+3A2f1Z8BbUwg9uylM7K+9/7wnPiAcg083rA0ky2ENn4AO780iRq62oe3+mJazOb8OIvjCM7exje6KpQw6hiJtjR26Zr8KTms1Frp1I1q8j1atC3WqOohC2aHWRshQ1dEaOsrwFkml3itmJarsQzVrx64iIWLy3jwz93p4A5WdeKtYqcFxYbZhIB5CvbrmuhQiYx7Mu1510rvlGAn/MamVANbDWLanxuTD/rc1G/tt6OSeZeMQ/nHEGbp12z1wGJbz5byWAKQOQXC458GwzSzoapZg0I+VEyiKxP5HuZTFyc0we6t8oXvmN7805/CjrLdSLQicDNHgH+MI51vYR4NoGFpah0S6ENDWv0asXzOPb03+HQY/cJeCCDxPo6Mmu33X6bpJXJEqayKfg8PtgzZeQTNnzn+LfR29+LkfFhXDt2DaOjG3HHPeNwOlSG5jf/3e/is7/009jSNywXsVyziqeeOYx77r1NgIFW77J+ryb2O8owmqVA7AhCcEZmrp4nSLKL0pfLcihhikvAHcEFX2eaWTNI9ES8nLhblt0x8II8EjgQ5LKOkeBEC0u0+lh3VNEehmTsOLfD4VR2O2abpKS1rQ7XSQNwbptOe3K7WKNIdnFuOSkp4Gw+C783gGKlICCQCmXuG2OZSqdEMa7TqVkKYMRUe7VjDIEiAYYu5idAPJM5L0CUc+mif51OJfDcPXALLqdeEwBkBFzJHLvItPDKt07D3eXE1gOb2+weY1TIFXDv5gfw6SfTeGa68N91Wt8/4sHXPhrCK7EXRPhjrMvjdhlZPv2eBozqeJlFhUzgpw21jd6MBG7cN90hRafTeRzX26Xw87RcMfop6nPi2uW42N38wm/8dBuwamCmwSbjRsunbGX/mm4mFHp57a8i6HHI3NIhxWCyrlXz12NqdXC1b6PfOdcGxvo9zR4aQeN6JbQR4PO9sGuk3VHkO9cUo9gZKgIfGY4pgEjQNz09jZGRAZShctv0O+TrlXJagKHqtsIi17oIWrxeL7o9G7G4uIh0Ot9RNnfOqk4EOhH4sYgAbWzc1jMo1bdgaiGCjT3fw9ULV9G/9XNi6ktFphlpzE3PoX+kHxdOX0BPtAcbA2E8c/IV3HJwr6SYqdSNTc2KernFGkULrVnKmJ2ahTPvwJ33bhdvPApJnjp6DPfvuwXjw7uRKc/h0vI1nD8/hbvu2SdsioAkL1vEWZEvZhHPFJBOZBCOdsvnw6GwmBbzbwo8qBblNrBtXsDtEHBIBpCDf9Mcm8pkAZDNPsyldyHoSmEkfAG1hhK2kARwu9xixM31E2QSFOs0rvYH1ACFTCNBoc8dQKlWQKmoatIK2YK0HxTj6hV7G4IrpY72wGw2IVtWTJi+gIvi2O3DUnxJ2EDWYtJ2JuAPolDKt0UmVMHqjhoimFlpUVcssb3hqnk1l2uLT1Y6i3BdWtW6gJioRtm2byVphmpNWcUwzczuKvf83F0CxLg+ATNFE4aGDmHnf7t43fN+0GfF7x3qw0c2qNrL71zJ4l8+O49Y7vq9aV//5c3IJF+E1aNa9K0yYUq8ssoKrq1P5NzrTbO1R6FO5fJ9gj6d6udntCBGp2o1S5gq9sJvS8NkVcdv/fiz3/smHvyVQ6KkNQIuo6E309NSk2iJIlvZ1fYTZUs9MohkoLW62phu1jWe0v9FuqIoZboeVCtfWL5DrGEigUkEXPPt96+Xctb7ycf1wFG+C1Y7hq0bOmnmdQdZK6oVQKwDiUwC3d0RAYDss+xcKfY1/s05FjOX5QeLB9gJZXsTc+5Dqf7Wjtw/FleOzk50ItCJwI99BAgQ2RWF1i8e05PCEF45dwXb9k5gaX4ZWye2iHKXtXJ8r5DNiwilXEiL2XOgK4rXT59Grd5Ad70Hli33I718FdE+G5zWJVSvJXDx7DxuO6gyMPHlJGoewFYA+vojmJ9bhLs/gHg8ga0TW0X4MRebR7i3S8yV+VwLPxpWG2KXZ8RrkCzdps2bJI3KiyHZza6eLvm9Zg1itDeEgI8AKyfLMh0sbGU5LADxlsgbKJgWlUm2ZItoX5IXQGgzK2NsIyND0EGmkPMRFNJXUWoOLRaJE1lMspoBb0g6sxC8SnrZ5lAOGSvWMbxIsw6R/aOZ/mVLQrPVIkCXn2HamGwifSBtwkyutahRbJRFeiprAKprEHmdqjW65VgS1Gv2kgBadzvRbOJ630Fd30b/RLJm7K7iCis7GgK4iL0P31kYwP/2A2URZxzdLgtO/uImDPlX1aV8fyZbxb4vXkKipAQ6xvF/3hPFT4/GkWkttlW9fF+bYlNJbPQ71J/VdXkaUK2+vtYuR7OMpWpRCUTaYpBVxlCAaM2Jq6nN6PYuIeReansu6nh8+ys/EKHKhl3RNouoWV1jVxyqnmlQXmm0UKqNiZiCoy94Hl2e5ba4hWbb+epgG5RqBrFda2kAy/z8dHxzWyFNVnK051Ib/L1VzaKxvtQIFnkeU7SijaTfKwXw39cfSoLvh4YWJB4rDCJ3hY3DadDoQCaTQCAQEBKxjgasdOFaua3KlKexsNKSz4ko4s7tnbZ7f1/PhM52dyLQicANI8AfSq/5m+gJ9oj9yp7BERGAXE3Mw90VlNo/PfYOb8BcMSF1dl6fGw5nUADN+SsudEeicOA18bqj0CV7eRbPf/80xu8cwYhjI6anp1AKFHD3jl0i8iBgJEAsFIsYGRmRWkGCJNrB0I4aI2YAACAASURBVGGC1jiDowNt0+mlVA75TB5DQ0OYW5hHJp6S2kSCJRpJk+lLLMyKjQ4HgR4vkARRBH/S97c4jv7gPBaXFtDTE0aTJtb1qqiRq5ZdGAgtIJ1NKs88s1kAYa6YkY4sfN3n9WN5WYFCggxedAlICsU8vG4/MrmUSisKQHSKQwaZTAI42vSEAl2YTyXXMFJs5xZPxUWVzfQzU+kEIASNkq52KLNgDSSYVub+yD7W2FKvIvGmOCVZuh8UHFlMmXaK2ggSjMBCv67r8vj8+OMnBRT5RjxtMLI9sgu/cbiJvzyns26rp9K/viuC3zpIwuXN47ePLOJfv7D4pjc+PRHAf7zfgansuTV9mgUwtVhX2RDGa72oRKeNKbzQ3nmaHZR9MJhKawBnTB/zWLHDCoGaANIVix+jitiY1qZQJWjuwvYHh98US2NMNRhfzPaKN2K13iXgMORebBt8ExguZsbb9Yp2axIe2yVEgkU5h7SfY/s4N9zid0iTb44tPUfXMJ3rAaIO8vVqFY3vdTl87XrEt+tP/OP+k8ljRAbZaq+tAkR6WBEcqhQy2cRgW31nDMiF6ZOYmpzB+NYxRIPjeCFOb60f95B19q8TgU4EfhIjwHSyz1GTEpx9oxsxP7eE12NTGNowJACMattcKYfRwEa8cfmEACTWYPX29GA2NotSY6tY5ixMn5WUr4sKYrsNrz91Drd/ch/6+/oFUKXzGZUSrVSwa3QznnjhBdyyf5soiQnamN6tNE1YXlzG1QtTGBrsFRPgkZGo2Mfw9ztfrSO5lET/QL+01mMKd3luSdK7rXIZo+PDa4yk6WsYCAZXO2aYbQLyusNdko4ly0bAmqkekHZ8dszJKaBrGXP01usKyUVc+wmSeaTimftEdpHdXaQesVQQpTJZKApUCCr9PnpDVgVwEVjPLiYlflQZsyUeh/6b6chcMQevy4NSleljQ6u5FesW+ibSTJtAqtKcQLURhc/xGlr1BMqt/WIJ0uU6Lqrn9fV1AsIQbLOMxnPdCBC9w6tt2vYP3YZPP569bv3hkz87hodGfdf9ynx3KoeH/+rqm95jHeLffKILFxNKKSxgzdB7WTOX2qqG7+teybSk0UCPXTa0hY2eR1vZGFPXxppLnksU6ehjyc/plL9OX/NGgwD0jVNTIlS5/2dubauRjUBdA2s5DjTntvgF1LHbycbe03K86cW4lB15UwtLh/lcu2e1sT5SC04uLNzfjg3Zw7GeyTVKZg0Qr2eH81bgkcuH7IM3rT/i+/Xby5j2ei+2TecNDKIqO5yenZUvstfrFDWZGqoHc6IwjcnJKXlldHQQ6fpuXEqrVASHy1rvpJrfryPZWU8nAp0I/EgjQGuOsPs5YeC6Cl3oHlQMy5e+8QR23LpDLFfIWPkcPphMZdjzwJaRW/Fnf/6XCNz2WdQaCiD4LX8rDCDr7gLBALLZLH7wlRdx68f3in0OL9oUoVhMJqSSGbisZszElnDg4G7UanUUa010BbskrU1Wkqwa2T+miF0WZQZNixABDBYL0sWKpGS5fCwWE2FHNZdD32BURCH6Qsn6yNENI6JFpYCBF2T2DW5YhtR2uxICttjybiq1HwP+l+D32IX9o9hEAxRevMsVVa/GFDgV116v6lhCAMj95jYQGNaaFUlXX7t2DWOjY2ICzsH0aK1pEWBLIO32uqXmkGpj3TGlUCrC43ILi8p9l97XJmVVs75+sYpt7ZQmL3o0bRZG2HEWVkypmMGGQnU7nNYYzKYiEsVDK/ukLFn4Gh+rjS6c/+5fY3DbI/AOutvL7xu6Db/07Ry+fUX5QxrHlx8bws9tU1Y968efn03h5x+fedPrj2zw4iuPBXApqUCUsfbOmNo3gh8NENnTmcIlDc60sIXHQKuChf1dAZwaQJIl1gwsmUgyiWy1p44JP60MwwkwNQBNpXJimP3Zf/kxpQSvrzJEmn3k6zSoJiupWU89p64jvF5s+J3j8Qh7YnC71Nx6u3nTMp28RZhIHstN4ZdvWCepzcDJhOmuKutjyufsM82Uu8S07pIuKxw/iSyiFhHp2mKJV2p5viX4jz8S9QbeeOM8woNW6aoSYNoZEcGHmUwGsfh5tZzXKiAyXz6IfN2KPcEVuryex+G4cvzvjE4EOhHoRODvcwSste/DZU+jt6sXY4EwEsllBIN+/P5//gIe+ZmHkVhOiGdsfHkZQ64Arl7MIBQI4Vp9CnDsgSt0h+x+xP51VBfYA9mF8Hg/Xj1zHmeePodbHt0lAIgijmazBa/fI3Vx9FJ0e13CUnL0dPfIY6NJ9s2Oa3Mzqp/ySks7/pCXkin4g37xUNSDbF4yFUeFfnCVsrS80z/+BBxMVfdF+9FsrXTNsllFhMKOJlQ1U7TS7T4DrmYhMwS7NYseXxFz87OitKWAhYCVQFSDNrk+1OpSw8j6Re6PeDu63ZIa5XvFgjJgZio7NjOHQMiHStMsPZLJEkpnmJC/bZjNZd0OtyicTaxHWzElLzd3wW27KGBBX/x1KrFY29wGiOvPQZ3G5Oup0jtrGzvz3L8XgGjq3S3TcY4DI0X8+2PAf3lVGYEbx8MbvHjiH2y47un/6Neu4MnrgMpf29OFf3O3GVMpdZ3lMCp7NWDUqVct9KCKmwBftVxTxuKafTNugFY1y7wmy5sscnh8COpUL2bV+1mddwoAcs58uSLdT/789x8XoQoNr/V26kctFtEm28a+0BqYXl3euKbTyvWO0Yae19a8LJ1bqoOqnV73hTepmPXCBHrX0kMIenJSQ6m7rqwvI+D+ROwBzFdS8tFMoYrdwe3y90+a7Y1mDil0020fpeONUjErcEgrg3K5Dmcgj26rE3mrE9Y6PRHTWIifFzVeLLYAZ5QN2utiEJuv5DFoHUU8nsbjjz+JiYkJlEY/ed0vRufFTgQ6EehE4GaIAEEF2QrN8hm3SRv6su8yAU2kNoQNWwOorbS5+n//8m9w2z37MXdtHsV8Abt3b0YzUUXWVILN55PXNUDkei689G9QLVRw195d2Ll7Aj84dRKx15Yw8aEJAUpkCSO9vcKeuWwuMYcOd4WV/2GBoMgEtpm7dOGSpKFZfzc4PCA+gImlBKJDUcQXEtJKr1gsypwUi5AtpJUMWSWmbtnjuVhRbBdZHV4gWSNIIYmqb7O103Xn5xWbxu3fMXBC6hbZE5pCFAJLglOqoDk/2USyhN1dPZJelutJrS7p6a5AGJl8Ci6XW4CGfp1gmetMLackBU6Biv4c1c9UX6uuHiYBjgSiukUelcpUWLNjBwUoVMYaDaQJUPLV8RsCRH2shX1svTNx5XqAyDm2RdJ4NdnErz4Zu+4p/X8c7MVvHYzCvCLCpU3ibx9ZwL89QuHHm8d/fXgQDwwvY7moUvkcxo4pxh7NGnwZO55o6xhtZ2OsK9TzUcXMwWOhj7k2p2Z6WdZpaNGnbX80axm7kkIymZSezLfffysGJxRLumpbo5Tf6txRZQCr61IWRzpVrdnAG/0esBYu6F64riH29VLIxnk0mL5RnSmXDdm9cJpsbYA4l+pG2DEu/ZB/kgAiwWG3+5wcN37HSP6x3rlYKa4VqagA14UtpEiFj3rk6wvwepw4+sbrGBwlOg8ithhDFKMIBr2y/O/8zu/jN3/zX+D70+FOqvlGZ33n9U4EOhH4wCNAE2x2dciUD6wBibpzyvLCMgaG+zFo3ohMOondt7FeqoKpqzNIO5rSZ5neh8V8CY8+9iHYTGZUmjXMxhOoY1RU0ExN6r7Om0JRNFtVmE12PPf0q8imM/jIx2/FXCmJySuz2LJ5GK++ehFDGwaRz+bF34+t4ORCazaLlQ7XxdR2yOOUOkDWENIehgCPlju8gaf1CAEl07Icboo7KiUBaxSS6FSw7qgyNXkNGzaPStq30aq3a9DiuTFkSt0SGzKJQccxAZxMhff09CCXz7ZLkAjkcvmcbAcHQSObLJSrJaljJGNIRpD1lBTcUKhiBCHLrM20uVCqlWTfqWT2hfwiQiE45CiUlM8gxSoE0hy8+CeKH5bjyNo1o13KWzGIP8zJdz2A6HMA+4arGPmjVcZv/dzbuu348JiyuXnqahZnE2rbrzem/+FWpMuvoNqotLt/aKUxawTJDq4HX5xnPpFCT9ArHoeMCdvekeUzimy0mbXqVa1a2cm5ZVJKZ10vqNdhTB3z/EvnK3j5iVexFFuCx+9CIVsS8/Bd+zcaOqLQlqbRZva0nyLXYzzeXF8yW0LQFcKl+P4bgnQC+K19L67pu6xb8hktbfRr6wUy64UpRgaRgp4ui0u2XTOIV5Z3t9PX7/TG4Yc5l26Wz/AGWTUDSKhOSI2q/KawbWW7VEAziNxoJVSxKEd6hxOzswuIRMKAs4xGPY90Jo94PQ9vwIs67/jSZcQmy/jwhx/AH/zBHyIctWLvoX+MhbITUWcZU3lvR8Bys5wNne3oRKATAYkAfxgj3sMCwEqNfWtSXfzBZNoysZjA2MgYdoV34vLlKyiW6wj0VnBlchr1bhemLk3B7fVgdDiCcE9YOn+wvu7KxSk0LFbVbs5sgtXRC6+9il6/Fz4zlbUuPPPUK7Iddz+gGMRj514XO5sfvHAc23ZOIFfIifiFfrORSFR6B9MuZOZaDGNjo5iZmUG0J9hOJxOAMbVMEEBAOHVlCtGBiPyeE9Sx1zLBFtO+9FAkY0n2j16INJse2zgmFwiyjxzazJoXT6fNjeWcG2FvQfYvV2ig3Ngo6WaXJQOzpdI23yaryG0gQAz4AyJ4CXUHZU6moS1mm4hTtJ+i0+FCpVZGPF1Al68LqUJKWEzFaCmwQRUymQy+XiqVBIRWShWJrQAcqx+F+u0KJFpmhBWVfXmLFPMP8zW4HkDkPI9ua+Ljf3sFh2OrivYfZv67B9148meieGP5hPI8XFFna5Czvn7OCIo0E6htbggmCRC1ipjbQ8ZYt03kcyNbyM9rEKdZP6Pn4nw8Ld1kCAz3HtyLkR1hUDnvsrvgdq4cB7NZ2E6jb6EWwWgWVINSvT7xZKzaRMBiVDIb40eVMmsIOW4UC/2esWbzrY4Bt6fXtiogIkDkfpcL+/GTYHHD379e/zTspnkBhfT15PeGjxxOm7P9PVojUuEPigKKVDLHMTAQlecVsJC4jgV5TRVxVspllDNOPPnkk9i7d6+klx/71UMibnFavIhYB8Ue50JGiVhieWeHVfxhfjk6n+lEoBOB9zQCuhC+2XK/qQ6KAHGsZxHlaTt2bt+Mx7/9JB575GFZf642L+xfeE9IPPeojHVUXkD/YBTZjAJeTLXWTRZY7FYxr+YoVApwNFsY9IUFyH35vz0hnVTuvG+zeB7S1sY7EkIqnsL0zKIwl/VGA5FIRLqHdIVYlG9GKpMS82mCJDIyTgukrlADAd718+K3kEyjr5vbWBYgRRaPimuO9WIHbYPClC3rILX1jChmTWZps0dQ6fMExO+Q82RL3VjIbIPfmRN1c9CdFsEO08D8HNlLLkeg6Ha72qwX181tIfmQSqbQ3d0Niiv09vO9ap11bioNzn2UusQC1d+uNkDkNhv3iSnLdHmziBts5pxiQ5rDyJZ3vWfnzY0A4kQEOJNK4vPfvn6a+Z1uwBceGcT9I0ks5lfFK+vTqEo0srb/sAZl2oeQ8SdApJKZQwt49HJapLK+pEDXHOoUMFXRnIvAgar8737hGQxs6cPBD+9Zs0trwaUScZHl1PNTWKJLF/T+aLCrAaTubnM1vmdN5xXWeVL1rIcGiOu7o8i5sgL61qeWyy3VMtA4mFY2DgJEppsDrT78uHdT4W/fYOCofEf4feWw29RxyxfLoiDnucD/PPamVGpZNVREvc0g8tn09CxGBgZQpjqKCNPDyeorHVXUj00iEcfX/+IwNk2EkUqlceujBwSF8l0NEjXYXHCGO/2a3+mvRWe5TgQ6EXjfI8D+y2ynt7GZw9Fjx7Fr9y147vnv4nOf+QxCoW4UGos4c+YMivY6amYz4qkh+LwFWCozWEpkpW6O4hJ2UHF52GvYDzSTYlJNJnBjsAvlchVf/cpTuPv+3dIv+cXXT0l9oNVihsfvwdxSGn2RKNK5tFxkr01ew/D4MBrsg+ywYzG2AH9XQOr2qPL1OVcvdtJtpFqTtDOBQbQrKF6Gum+yBgmanbJZlKeeVr9ez/9OX8x5wahWqwLuWJfG4bZ7pesKTa/t0qmkikKV9jtDIm4huyjdTcyKFdRWKwSQmt3kPASSzFxxEFjOLaVE9a0BARlDxpP7xpjofsu8mNGyho+87tCmxoSaqI8brQCSxbves3OoceZPYe7d0xap6InZmvqj21rY+l/PYe4GHVLebiP6fVZc/B8340L8qNgCcVwPDBprEI3m2JoN5OcY7/Xgj3NpUYqe2wjgjPWDFKYYU84EmjwOrD2kWfh9P38XBqLqhkV3ptHnk+4RrVv3cV1yo2E2C+lEoKgBo4qJWhcHtyeWmlhzw8YaRN0pRaux9Q2NTrXr/Ynag2tEK+vTyzc6BozNXDnZtrj5cQeIvAGmQpxm+mTnzZamiJJ05xuXk/3IlcjJ4zQrgFgoZOBxeLCYSMhdqwKI05Jels4ANM1eGfxi1628w6sLQKRo5cThSzjwiZ2qLygd8h3ssuIk5ETEGcbidF7scbw79sssy/mRt/vOdN7vRKATgU4E3tcIhL1TqNcmUWuNIL6YwE6fGVPTl3HXgdtQai1JWvbUydeF7ZtfSiF7No/Q7Z9ALf2UdCYhs0fgxvQw08JVy13Carlsy/DYPaKELlfy+C9f+ho+/tB98Ad8iOXjiPRGRQTCGj1eMBfm5qUzSjJXRHwhLsvR44/rWJxdwtiWUfREekSoQdDmtpoFZJJVo8UNBSoEUQGXXXohsz6Q6V/26i2VizKPP+BvCzt48Wa6j8lCGmTri7axDk2barPOrVwGMpUh9AVnhQEka8r5yVa67B5cS2xFoWrFSOio1BsyTU3xirbpoVBFg0EyokyNkrnU3oR8rQGHKJqpWGZc7VZlr8OhwaPR2kaYLHMXcpXd4q1HoM8a0Pdj3DLQxLevJfAbz87/UKv7vw/14XMTJcRyl9vgUMEn1WpOK5l16pmPxnSutoLRYF4zbEYPRf23ZgU1iNPMowZzGqzRv5BDA8TFRFbSzI/8+kMI+ZiCVCbWGpDqmwv9eW1tY2Qs9bJaKCNs80orPa1QNqaayXZRMDYcnIHFpuoy+RmaWrvMdpSaVZRWACbrCfXQ4HA9A0s2MVsvyzpZgxgyOwVULlQyPzHt9kZCz0qYaDrPVDIdCsQFoVpHqaKsrjjIKhI4mmKxyRYVyBSasKcy+zFTnMIWetFoUO4YVds95YWoRxmJNkB8+vET+Af/XKVh6uW6uPdbYUW+kYfX4kXswhTycSv279+Bo5OHUQv+yg/1Rep8qBOBTgQ6EfhRRYAt9pzm08jX7hJwMV4/LgKVvmgvvv/c96U13huvzOLQR3bjpUtKmODrvUtqFimsyKSysDts0nP50tnLGNt+ANEwUKmX5X2/w44tfcP4vd/+Ij79PzyIVsgmYK2nOyJdSQiwWBdIwNXb1yOsSrpIYYtJUsupeFp6Euu+xkxp+9xk8cgkWkWIUqg1pcOLsEKNunR14br7BvoFcDBdTMYu3N0joFQLCcju2CwOYQQJHngRt1scokAmIKM3IcEewZpmCXt8J7G8kJBtInjm9tIzcbkQEJGO35UVoQuBogaEXDf9dXWNm1ZBCyBa6cXMv3PFuqi02auZjIaodatlsKdypbrack7XTrFcIFW6+x2rkt/Lc8hlAx7a0sTOL5zHTPbddY0Y8lvxxi9vwpXUy6g1q21xigZsGtCtZ8xoHJ7MZ9tiFB4vrQ6WntcWxSxrACY1i0z9NhttwGn0ROTx4HNju0F9TMjeHf7OK8gsZ/HwZ++W46RrRLmMThFLSlJ6VdfkNW1pw7mNqXFjWpyf1zcGknJeqUnUnVJkfkPfZa43YHOL+lhvn8s1hFJpNTV/I/Zwqcbyg1VLJJ2WJnD8SUsvs7tQ0KMU7doHk+xsulARkOhzqS5Ha2xuFM1vZRGisImrZtmrVgCLi4uIdHcjU59FbDaGWHoZSNex9eBOpDNpZbLt8Ap7WG6UUc6rAlOqnQMBL44cebljg/Ne/jp15upEoBOB9yQCtHvo919BIl9BtnqfiFn6/S9jYWYa2wY3IBraCKddNQ+gcOVbL39b2DwCQjJ8ZosZzUYTga4Avv6n38Bnfu3TkuplNxCCNQ5/Vw++/oePo3dHN27ZP4HJy7MYGYqgKxyU385EPIn+6ACWE4vi+UdxSSadRaHaEOBHcEi2LpvMyDo5fyisrEZ0H2K+5nP54HGpmkT+LncFuwWUaQaRRtNk8gj6eMGniTVZPgJRjqBfpRFjczPoZj/nlWV1j2OjJY6uLZRuLvWtqDcCwiBy9PiuIuTJtEEDe1dTBMN0sVYz65onAl0O1ryJ/U+lJv2YaavDzjSsRdRggu33lIVKQxiQQm3vW/rqvScnyFtMsrsfOJ1M4heeeHe1iF96lLWHOcznptrgTKePVxXLVB0rRs84mBYky6PNstnlhMyffo1xMaqVQZlKS5mKCzBYAY3kKrURNh+NXVE4N8Utf/Ufvy22NhSocGiQp7dBP+rtM9rzGNPMyvR6bY9ofkanwfWNA2sCKwU30rUxTGVZCmGVNn3a9mY9SNTrfbvUcqpZFmPs1XWa4ayG8Wpiywdyc/GjPi+N87Oms9fzirCH/B77vK62Kbo+noyfbt0oMaKKuVxW/kdEjEwpWyxWEamEw8G2lQG//JlMGvE4WcYophfPCPhbKKdwx/a9iCMv/UD5I8e0BgcBotPiRPryAnZvPyivffGLX0H47n/xfsals65OBDoR6ETgbSNAixumgy+cUXYzfm8Ai0uLwpDt8m9HbC4hwpVYbB6VSgn/1x/9Lv7Jv/pHmI5N49izx/HYpx+FI1ORFnfPv/oq7nxAGWXzjrycyWBjuF9a9X3n8WP43D//hDB4Vy9NY8vWLaIQXp5fll7PwxsG2/6A9A8ctm9AulnE6xePwcQaoUZDOpOwVzGZAF70k8tJePxe1a7PbJaSIadDlZcn4yn09IaFGeQFmiCQj2QGnVa3dDPxeLxIp9IIhgKSuuZ7BHOFfEEAojFdyfXTDkMzisZOHDr9zPUSKOoWfbrGkGCXrCBBIuPCbdct+QhCM6VVGxjdOo+MajAYFP891nkaB7fFZPa1u6C87UH+ES3ANsYf2w48/LVJvPAOFc13Dbrx9KeHcGbpGKv12gDxRh5/xpS6EQhpMKa7oBhVw3q59aBMeUwquxvjMgSDAgxWrHD4uauvL+KFJ1/Ep//nj7ZV5lzG2NdZA0S9HiPg0GBMp8AFuK6otDUw5DLa0Jp/c56AzSWpZC6fydtwLhPEaM8lZd9j5vtrmUSZo7UiqXiL40zGMFVV5QrsuHIjBfWP6FT5wKblDW+f70hbnMJzwOe2KksbKTBRNw6KTWanoeYKg6hZcYNnKPsxk/FT6WU1+BrT0OnyFNL1HPaMTyCfzyMaieKF104gHO2RVDUsViVWsVgRv7CAq5eu4sCtD+L85AnURn/9AwtQZ8WdCHQi0InA9SLAH0+2kqOC9thzJ/DARw6JL9/s1Czu3X8IQbMbL594Hdu3bUIymcGx2HE8+/hzOPTYfegf7hPG8EMffwAPblMG0//PX/wxPvTw/VJ3ly1nJc0b6fbDlKrhxeffwM/+/ENI1EtS6x3uVbVyvAk3AidRlJodGLANo1Qo44WXjmPktkEsJFRvZhaZU4mYSaYR6AoK2OJ66GPGziNOWwtk2linqGsBqUQmgBUVNNvYUQhzJYaxTSPicaj7MJMs0C3UuCwFLVpxTCBn9FrUAJFClXJZqay536xn1ClODQqM6uPVFKcZxWIJpXoL5UpF+ikTHNJnkvupTL+dAkrJKFKAUqlHhOGlEIh/s+7wgx7DISDsL+PWL15CufHWQMVpMeHEL26C03IZydLSmvT6eiXujYChtqTRTKESnqyol5nWXad6NjKTWrWsj48GasYUrAZ0R55SvaHv/sgta1LQWqii4851cx7WJjLlzUedfuYyfN94PuhUtf689lDU6+Xr2syafxuBHZ9fL918vfrD6wFuMomL2SCMqewP+vx5P9bf4/nWmq5D4YCnfe4ZSwx4bsmxIoOo/Q/VBqpaQ1ExjwyoskPJOisGsUyuMJ/H4MAgLFZrW9X8/PcPI7pjSAxS60wtl+uyXDqekhT0pXNxjD78m+9HDDrr6ESgE4FOBN5VBPzO07A0ryJX8MLUXBQl8dTUNLp7uzDUHML8whLq5ji6N0fw+pnLUnM3PXlNzKkJYGxWC8a7o7h99wNIpRL4uxPfwt0Hb0U6X8JSfEl6CxMczV6NoXC1iEc/cReSyRRqPrMANT2Y6mW3E10TyB/tUddmvHBE1fF5xiGsXsvuaNvDNBpNhP3dWEouCYDiZzx2s4BCh+6c0WqIVyNZOLKEZBO5PRxk9QJBv0r5rqQUtbGytqDhBT+fz4lCWy9XrSo/QqartHDECFKMYED7EzJ9xSwV0+EasBAcms0mpPLqdREv1BsCMMmI+p12lBtkJOvt9Gi+uucDTSnf6OS6dyPwlXNL+M0fLLzl+fc790TxD/eacSV1VpgaDiO40c+N4NC4DP+WY9VqtmtGjS3tdFp3PdOo2+ap+kACeCpWCebVo1ZEa2CXK9XxrT96Cvd+8m4MbexSx8bgm2j0XNTbZASIWphi7PKiDby5vBG8aXGNESAaQSCXXaxm263/9PnDdnnr5zIG/3oAkfMsZcpIFu//sU8tG2PR5fzmmvOSrRJ5M2g8T/S5IxZJ7MVMK5tVIQo/T4VyQnyq5NlKGz4KVuDMo1LOw2p1tgHi5IVJSTVHB/sQDoSl/Z5R03Lq6RPoCW0Cxn+q44X4ri5bnYU71yFSSgAAIABJREFUEehE4EcdARbB9/ufR6o0jFJtDD7rE6Ke5QWrO9gtZrJvnHoDt+ybkE155eQ53HnXXpw7P41Bpx+vx6awdfdWbPdslTS0O5jHzLU57Nu/D8VSXvz7Km7lK/jsXymgN7inBwPDfQh4QyhW8yJW8Xp98kM9PbcogIssYNDrhL0ewswbMxjftxFnrp1Gl5+m2C2Um5AsjXLHM2F+bh6Dg4PCfHpsFrGOIeBiCpdgoFKriAgmGukTw2phBu02uUiTFfS4fAJOecFg3aTu9ax9B7UhN68D65kmrZAmi0iwQdDMbaQPIhsv+Lw+WT/XqVXWWqXLesRqQ7X2ctqdIrrhYBG9ZhzZJ1cYphUfwGojikx534/61HjX81Ow8pGtLTz0V5M4OqfqOdePO/pd+N6nR3A5dUqEKQR2Av747wYp0vWsohGMEcy57G5o70K9LJfhOUxwL2poSSmrGkRVf6gYXt23WbPGmhHmcqdfvowrJ6/g47/2oNrGFcWrw2puK5i1jZIGfkYLHA3ctOchnxsBoo6NZph1jakR1PHvoM2zpi0eP6f3R3dF0dt3oxS9XhffpwJ6OpVCpjz2ti0Z3/VJcBN/gDfCNJTXYNzlsLWV6tfbbNPycqyl60MUquNQ7fZYl8LB91977Q3s3r0dVC/r0ajXxXrg2acPY+zWTfIy0820uqFQpdzI48STJ+T1ibt3SsqC/5frnV7NN/E51Nm0TgR+oiKgxSlXkwfEHqXHcxKzsVlh/QhmKA6Z2DqBrnIY9e4cLl26KKbYVBo3a03UqO61OJBPxdHv7kI6ncVcPoFD+28TZbHT4UW1VpS2en/7R0/j3gd2oW/HsFyYCd5OnTmLrug4+kOKFVpYnEeOXob1BmavzSEZp/jPgchAL4LdQWEJg+6Vnrotuxhxs0UdB2v02EWkBRsGgpPyWq1al/1g6pdsJUEiLxA+v3elz7O3bYJNVbHu4UxQJx6JrYYon2lFQ/AgiuIVFlCfKLrHMtehmUkyjQQDXLfuvUxmVF3cLSiWCsr022zF3HKybebNuchsaDDBx1J9lUFkWjlduuOmZX6GgsBQdxV7vnBRVOXG4bGZ8ernN6NeP498LS2wUA8tRFkPcHSqWOKxAib1MtrPkPWEOqWrbXG4vGIZW+JRqQUiap5V/0EeEx5nHW8N0gjAnvrzF1FrVHHnx29Hl88lbCWHtqpJ5UqwWpXJMo+ZTi1rsYzR1Jp/G8GnMS56Ob1fxppXLsd90CB4/TIKQA7AZS6uSZ9e70fMCLRpkE1BVKJ46KYoUXi/fnRDrmOwmuNyc8kR8Kztxa7rR/meMIgGXIhEJkERsxz07kB3GzN+//tH8MADB9cBxLJ0Vznx0impMayH07BanMjPxhFc6cJy5sgpjI4Pwev1ouwBTjzxErx7/9X7FYvOejoR6ESgE4G3jADvqlnDVqhuEt+1Zv7bArTY2YTm1MP9Q5idj+HQlnukDvGV2MvYuWuTiFcIpi5fmcPWzaOI2P2iQj564Rw+evAgLObV1DEvjCeOn8Dz3z+Nj37+XmEoCTIbVAezO0nrNmyKXEOxnJfexfwf6e/BE994Frtv2ym+hRaTBUvLy9JqLjoYkQs2L5yVsmKhCBJ4M1+sRxDPqY5XbEHnMc2qukC+VyghsZyUmkOdKhQAViiByua1qUclItEpP12XRNAnbdIatTXt3IzpRCMwMNYaGkGOXj/XTSBFQEkwHvQ4220EmcImwCw3VjuIsP/yzd4r97Zh4JXlFD77+Kr9Cvf9zx4bwsH+HBaLl9u2MhoAyQV5xerH+KgEBKvg0Hgya0GKTi/rY0VWjUysgPmaYjKNx8Q4v641FUC5ojLW5QE0yH756ZfbvZfHdw6L8pVzJbJFUZqzrSJ7ZUfDgba4ZX2a2KjC1myikenUMdClDasgVfnyaUCr59VgU1vrcJnRwPa23c16Jta4Lv0e6xBdJgumMr6fqFpEZkwoyLNZFNnH3xF1E6JES8Y2jiudVHh7JlQh6vVKuzjZ6fQgk0mIJ2I47JWUs2YQjexhKBREcMfDCDrVHWs5loaTLfecTpyPXcXWwTFRxqWdOzom2Z2LdScCnQjcdBEgi0iQSO++Zv202MR878lnRKzCFLMrW8PMlTwe/NA9OD3/ClxeJ86eu4r9e3dibjaGjeFB+HxBnD17FsePnMMv/MpjcrNMY2wOpuH+4Hf/DH19PZi4exShnhCcdheyuQy6AmH5HNXMqUxSgKnVZhPBClk+rmdk44jU4JFdczspQHEiU8qAjBTBH1lCgoT+4CZkanMC7GpVK6ZS+xFyLyLknkQhp+w9yARqRo81ihS6GEGc7nZBX0Ra3xjVp7yQUIDCwRpKj88toILbpdv5aSBpVNMaD7gGKvoizxRzPFMQW5+g2y77Q0DNOkSCRgJgCli4XYwjU8sUptzMw2IGHp3I47deyOA/nVQX4n+yrxu/fbcPR6eOwGFnpwql0L0eMHyrfdMpYr2MrivUIJCPjB/Nj5kK1s+1N6Lxc0agqNTBqp8yhz5+ZB/fODWF8y9exNY7N2P73lF5nwBRzicrRUVVEWEZFdW15jD8zjlZRqeV9THnc22mbdx/I7A0xkC/vsqmqi4sWqjjtzpF8czxToUqXJa1iGPBHTg36/yJ6MOsY0rLm4DjJQGGATd7xDN2SkkvBSv0xGy1lEiF6WRjtxTWjNAmgbWJr104itHoDkQiqh6RAJHgkHcdR4+ckBZ7Y3d/BoOBBTHEpihlcM8YgnCiuzsMile4DEdoLIzU1XiHQbyZf9k629aJwE9IBHgnzZQy76Qd5nPI5jywuHagkXsaVy9Miefg4OgADmzcIRGh+I6g70r6GhZmF0XAEvCF0GzV0WV2t/sqbxgfgd/vkx/fVCqDnnAECwuz+P/++HH80q8/Jn2Fqy7Fzr126jR27dmJw0dOYMuOzWhVSgIKCYwInDhOHD8j9Y8UiNAGhvMypU0wGQqExO9Q24ZsC9yCTCuNhfw1FAp5AYLsncx+ydrjjmBSq6XZazmTS4mdmTZRJpNA1TIVz6xR1ICP28KUONdPRTOBm8vtlGsB5ySbyosKWR0CBqPghPujgYpmrJiK5uvZovJzpNm3AAe7TR519xY+Gu1vmEIn23uzj8Hgy7h1aBc+/NVp2dSnfnYEr1w7glJdMXpOu7UNEtenlY2ASO/nWlZOxVMzh2QM6YOolcS6RlQLUPhZo3n2evClzx8uQ2bYKFzR9YuvnriEXCKHuz6yV445RUUcpfoW2HEWfWF+F5RtTrbc32blCEYsphKCnpwsny4oq6Kxnsl2TaQGdUaAKueLid1kVPpbAePVOkpuA28Y5D2YQLHK29Ufrj9nFIvYjS5PN7519p113qF6nv95Q9lq2RB0qbpilj7kK9tuyG4zDuysxM+V64MfeFqbqWZTaxFet7Pth6jjo03O20bZRlWJVjDTH5F+iOzJrNnFCuJycpy/MCkt9h78zD+D1XNS7m7pi3ju8Ov4+Kc+IXWMi4sLOH/mkgDG2NQMBkeHUI9ZMeN94Gb/bne2rxOBTgR+DCNAUKjTk/3B05KyHeg1i5/g0vwSmt5fQCl1FA7TOWzaOA5/o4XRyC5cnn0F4Z5uAT7xZh7Hjr6Og3fulQqyUqmIEX8EsZk5eH1edHf1CHNIQFeh2bPTjif++iVcTV/BP/3VX0Kjyf72DZyenhRPwr7BKM6dnxLvxeRSEkMDYfi8fjz//DEBhomlJKIDEQFc+WJDxByaYWMK1uv0IuB1wGG2Yci1WY4aQeIbU6cEbPJzBHzlqvI/1N1MdE9l+gyq9LK6+BIE8pEAk9vRaCnzZKYrFbPQFMEJB1PNVCVzOzi3BjGi7F4BelxOv6f78mpASeaxXDOj2qgo02+v8tDVQ3+ObJUAU7YcbB246RlE2WdzCePdZzEY2im7M5d6FfHictt+hmwNQSJTtnoYQaCx9pDvc3k9COK18TWPG0VCsXhciB0Otnqk32S339M2KdcpROM6jGUGPDZaba49Ko3pYNrdFJNlPPiZO6R3L1uz8fhVsU32NeJfam+fueVFthZEtmhBrdmNav3N4IusvfY1FJC30kKQtZTGOkhjb+f11jr6/FDxXvVGfKdAkdY5mVpJWu29kz7MLEdx21YY+kY3UqXbZZ+5/xxvZbdEQOa2ZdV53KgKSOT/68Xm/fjpJWD121+E22l/E0DUNwgrKWYqldkwnTUzdRGkbN++Vb74Hk9AOquwTrGMDBr1Mqamp/D6qXNSd1gOpjE1eVX256O3fwpf+cs/FoC4uBjD4197CXcfmsCW7Tvw/MnD2Lp9AukLZYyOb8XhhYH3IwaddXQi0IlAJwISAZslB7f5+8jVH4XfmYPXfhJXJq9IupdM26kXX8Xt930MpeJV+Nw+6QXc5etC9kJBLG42b9mIpaU4TN12YfUO3Xcn6s0akKygqzuI2dgC+vqjsq5atSrgbObaLAqFEh7/6xfwoUf24dbbbkWtXhLxynePH8fwYC/qtKnp7ZI+yhSbdPncyKazOHXqAh752L3SSYRzyYXIakGponqpsoaRnoG84PcG/QjY+hB19mChvIxMbV6Mr5kC5mAquVhSwJJgjsAum82uClJ8CiAy3cwLmK4F03Yn+uKt04/rawy1h51u3ac/p0CHslEx1o9xm7gNzFZVm2Zpq2e2WtDtc7U7rBhT28tplaoXQIn73rc+y2/31dH9gs2m4nWBEEHQ9mhGtCjX0lMyHdkuDfZEfCG+lasg0Zj21d1OtMJ5VaCx2o1E19fF5hNyg8JyLsbJ5/Mh5HOtKJiVrQ2Bv74RuF6dXqvugsXGln+q9R7BGdPLVDIXsiXsPLRdUswUoVCYIvuzYlTOTicciXyvgB7ejDmsi/DYTkkaulwLwukItN/nslv7npXzQqegr6dmFrsV1sit1GdqUEsQCou6cTCeK+zVzFZ8RkHKjY4jl2Ga2W+N4ti1sbesbeX+hFyHYbNUhBB7t917+vxPwcw6P6iWh9xmepn22vrwWnLDB8IoErT2hWi2r1haOZ4r9YhtH0Rj8MgeptNpbNky3ra+KRSoaPYIQKyU0/jynzyNT3zmbqF3yw7gpScOQ+oQwyExxebfMoJWbA3vxUsnnpb08vjWMeQnIa74k9jdsbx5u1+fzvudCHQi8J5FgD/wTCezb6/HegweRwtsHcr2eDSJDoT8Ik5Zml/G8MYhJBYTWF5YRmm6hF/9lV+S7Th68lmExnsEvB04sBtuqwt+iwML80uiXq55IQKLQEMxYbS7uXh2HvPzy/hn/+tn5aJAoQjrAAkoCSwXK2kUGy3EFxKStrajibNnr4h6eWBIAU52rxI7E7dLQB3rC4u1IkJelwBB1u31BTai2EyIhY0Spax4Cq741jGl204l2qxta5tMLi1dY9jNhUPSkWarAEoO1pJzkD3ltnNuDpWWJghwIVfICGOoU4Rkc+hvyG3V/npcP427ZR2g7Y8Fi6lMe5uYSnZZTOLTKOrplW4bXF4DRMYgWfrITSFSITjsdj8Lu8UOj10xZq7W8JpaNp5zXe5nBCzp2K4HLnxOJtHrdLRrwFQt2CpLaPysUVCgL+jM6pFlZe0swQsZcbKxckOwwsyp1DGBoklUzRyaqSPoylcHJf27ofdKu/XeqeMX2rWHoxPD0nlD3zzkywrkVGtVZKoPrgE4BMbDwRmYrKs1rMbezASik4nd6PVPS/s8DQLXf9nXp5iN73MOq12VYQiwbDWEmde2PyHzWjb6ej8kjE2yURJBTym/723rELlfXvur8huSLt/xrkDdgP9p2YRGi84ATdlnKol5rrMrUizz7uZ7L34YySKO955pA0TjzaHyQUzNt9ghhYN3HhwDA1FRvOm0s7Tic5YFHD75xLMY2zSGHdvHkS+U8bUvPytgkRba3roVLx0+gcc+/jDis3X5YTlT3iJAsMc7DSfOSE9m/dp7sYOdOToR6ESgE4F3GgGqlKnsLaTOoaunC2G/F8ViEfWWFc3FDEbHhvHk0ZfwU7d+FEdjxxGJRDHi9SNfdeL0i6exd9ceLJivKBC5YRAj3gF87/hh3D6xE4s1giRe6NndoywX4Utnr+Dkd84Je6jHnlt2CIPIFHQ2m0MKReQqirmT1F65KOpmmnAzBU27GdUGqyUpXgpbxGPQ44LT5hbvQp06zmdyYoND1TPrCyky0ewM08xaFJPKJgUUlqqFNTY0mvnTwhMCOrJITAlz35TK1SxgkfNq+xu+H1whBjT40OBEWvMVS0gnMkgnsygUiijlV1JyKy3/AqEAIoO9cnHvCXpRKasuHEyPkw1L5ktoYAD0PyzVbo7skwZBPK5LeVM73bj+XNTec9rYWQsBNFAW/ajZLHYjGvDpOYzMmPE9I/unWTeaWpORKlaV3QttZwR8riiaVS3hKpOoLXI0GOcNhVGgQAPv7/75S4hs6sGu/RvXeDTy2BfKTQG02vqm0eoRZpf1oWQTvfaYMIdGdpnbo+sjryW2yG6OhC+uaeVojJ8xVaz/1vvOOkfVm9ms2sKttIszroM1lRSwaEbRGDcjUKflTcg+iJem3762lTcGHvultvPBO/nt4Q1Cr/d7qyzoCoOoAaI6F2xIle5+V6Dznaz77ZZRpRCvCZg32g3xpsM0Pz/VcjK1zBRymbUxdVXHsGKJSJPsujWN6ekp8Tj88p88iZ//FWWa6XAG8Y2//jo+/qnHpF6F4+Wjp7BjzwS+/heHselAVNLKC5lBUS+7rPUOa/h2R6vzficCnQj8UBHYHaEPYQVzRQcW8z4sFFZtZjhh0JWCx/Yy8qWCdB4xmcqYmZoVsUUincMjB+4UU2t2iGLdIQe7oli9VczNxXA2dhUDg3147rnj+KmfflBsbTieffk47r/1dmmdZ7ywxxPLOP7EaXnpQ587iH6n6kRBUEizaYfDJkDR7fLjtWtnYbNZ4Q8EBLCSnWMtFsEm09jaJoT1jtdml7F547BcFAmkROiRziHSG0W+mJXn/FyppsCf9hokxGR3EjItC7NLGBoexMLCAsK93W2LC26rsS6Nz3mRJ9jkBZWA06hY1qCFFxOdMiZrSDBK/zzu78K1JcSm57B5dBs2DI6jpysCh0OlvkulPGYXZ3Fl9jLOXz0Penrv3rNFwKhWM9NEnAA6X7vrpkktc9t5YfU7ToPpZf5fLny0ffz5Hq1EtJk3mUYBAS1lmK4AgTLGJkggONQ1hxpArjfOXl9Xp1ujEfTli3XkSjkxGmeZgLG2UYNC7ZVIkM+59DHTdkVaEazLAXgePPPVE9i8cxyjO3va7iZ6JwkQybzxfOAgmM9UDkh6eUvPUWH3jCUJxjaAXF73QY4EJtssorGkQZ9b10uFp4uKWe/yLLcNv40/GjolrWNOFlsDxfXzsg4xWy/jytKGd3zzQcBnMnH/3lmLRzJ1QedR2Mw2qT/U22B0DyDz24LnA+krTkAfcM23v/ssYyHTaTp//kwrEomgXC4IOOQPlzbOVinlPNIZpULmoG3N/q07QYLx6IrHIYHjwuKCiFQWFpbF95B/I+wUVvLqiUuSYh4d/TQupVUtTWd0ItCJQCcC71UEPLYm7hmcXzMdgeJri2F5jfWHAedLWJr9/9l7Dyi5rutKdFdXztU5Ao3QyCQAEkwAc5AoUqL8lSUrWJbMsa2R7PHIXvMdZMuWxzNesmYs+49lW5YsS6ZEK1iyGUWRgpiDSIIgSMRGB3SOlXPov/a5dapfFxqMAOWx666F1YV6+b5b7+63z9n7TKCjp11AjzI2LrsHM7PTaG1rRXYiDq/Xg7lxk5Ozrr8fg2PPoK29BSfj81LxhBY0mwf6sC7Uh2QyhrGxSfj6QvB6fCIUSZcyyGZyOPziSRzZP4gbP7wPvX1rBOjNTE7DH/KjxRYQNwiGUwlQWbrv2NQpuH0uJKIJdPV0IZlKGhVyLIlUoST7LOYLwjadv20ziuW8PF/9voA8o7kPMnVUVnOCXFicM+CQFVUcDqnrzEaQx0b2kabcrL/MpgIVyausNu6HohWqlhkCJmHARvUyfRmNRQ5ZReNTyPPxeLwCgtLZFI4fOomB3u3Ys+My3DmSx3ePxvDMdA6TKXOMnoATe7o8ePfWCG7ud+Enj9+PwZnjuOiSHRKyZisU7ZhMXIRi2ahf/29pZJlCniGE3GEk8wmT31n1NOQ1EAAylB8OGLsbZbS4TCvGyGdLjp1sJ0rxavqAVEJxYC5uFMIMVbKSDgGiVjvRsL+CQmUKyfypsbUaXxMcagiZf5+4/5DsV5XL1trK/D6WzgtryZB2vrwGidxOYQ87QwYzZAsmR1ArupjzN8wjAep4dJuAMgUoeo4KYhUcWvuH400tbjSvsr7/rONX90Em9UxhZ+YhRjMd58QPURnHgGvaXHfZAGrrvbWG0p2ugXNyHi/1u2H/h5wxVGwpuae18xMG0WOSheuZQ6NYNmbY/f3rcPLkIDZuHKjVX/7Bd++QcLLd4RHxCm0cNm0zuYa9vX3gclZYaetsQyDehpijHyOpAKovHP+3/M4b59nogUYP/BvvgS5/Hhd0zJ92lj+dK8LlSGB6/Dm0draK4IPG1+lCWia2sN+Dxei8gL5wMIKHHnkKnd3tWCrkcfXuvWJt89D9h7Hx8k4ceOYIOvu60NUeRre7WUAXcw9ZFq/oNwDJn3cgFosj6ynj7q89LL6HN3zgSuSKGbGtIVjzuQMywTlSBmwdGDyK5iYf1m1YixMzpyT3u7u3R0JzrHfscXsxNzeHAkxol+KDzkhEbGgYAiYzFI/FZN9kHulfuBhbgLuaK8jvOfEyV5DgkIAvl8/C5wkIMO7o6JDzoMqZ3oz8y0YQrQwH5weGxMUk2+0CQTX3aepGuwQgUtms2+QKORw9MIjrLn0bjmQi+MSPxjESWwaeqw2ndREn/upNfdjkXsD+p+7C9gs3CVCKZhw/E1bltQx5hpOL5VZRWVMtz4mXYdBkuiTMUT3wszJ9ChDrjbGVWRRwtcKnrlJjlukjyfQE+mMm0gm43W5EAqZet5Y0rAeaGmJWoGgtn6i5aBPDMTx25xN476/dVBOTWPMayXLz/qdyOXjtIQlTsqkfolWRrN+RsVQ1O8fL8NyA9NemtqdX5CxaGVNhXplPCZNTaUoEmlrU2i/1TCO/r6/Iwt+tFZjpPSaLGC2kwLzGY3OXvZZbf9o2BIa0tQl7huU+8YWqWCnWRErKHou9lMXORxj8ppY3vFqQgnRWl+FYktrnzEHUt0Irc0g1M8PGfCOMhOnLxbyQGNwewwBOTIzLA5LLGI+m7U2slMTugW0YGRkXscr8dAm3/NK1cMABTzqA51ImH7HRGj3Q6IFGD5zNHmB4uXkpjqgtLOFlgsVsOodZxwTmEylRB9PKhZO2n/WHl/II+P1iTcPW3tWKXqzHI48/hbbdzdje1i0MB8vk/eDB+7Fuy3qMDp7C7t2b0ekMy/fxOK1EDPO35OlHWyAtYJOAjCHcx35wEO/65I0CSqlSJiArlHPwOo0VSTwVxeRsFEGPU3L8pmaj2N7Zi+hSBn1remtl91ramhGPJiTnkEKEkJ9sJZBOZRAOhYRp5PZcHvSFJbRL8Q1Dx7wGVRIz7EvgyHPWZH6yl+wHhp41tJ2qMpcacqSbBYEhmcpsLgOP2yT/c9IjYLVa3BCElio0Vj6GGy97B/7++BJ+96FpnKHE8GlDwGYD/vtVXfjoZhvueuQH6N40IKUDFXCdzTFzNvalIIC5rfam+AoxCs875CtL6I62MDkxM1+2qtHjs+a0snoKAK2VR1bLXVS7If4l4GKtagU+qWQKPr8PbeFArdqNHsta7q6+JrI1/4z3nuCO7fb/dRdu+Ng1YoStx1DBieY1EiBSZKPnrcp1jj8VwtR/x+OZ625CuegSkQ9ZLBW2WEsGGrBnXnT4cqW5kuazqQCyGotoBYjcljWd6w21uW8FiPx8fPrK1y2CYki52fNkTTWu5vIEiPxMUEiz9IDH1DVH2YfFzIIJl1cN4iuIyLh/ozwT9WUmljL3fQVALDlMDqEpqWIaTa6ZT0jDa2vLsypKPGbK51FSXyphenoeAwPrMDg4gr6+LsyXDLhk+Hnw0WkEzruoUUXlbDyRGvto9ECjB07rAYaY00WT28VGRrEnMIh4aRHJfFImlFypQx62Ec+zCPmcErrt6uxGKlPE5tAGeFx+3PbN23HZz+2CPVUEJ1q2EzPj8ISCaG8NCQhjLiEnm+GhU1i/YS2emAjLg7zbez/aWzsxNjaKB+//KcIIYcdbzoM/WUbn5jXw2JpxZPhZdPV2CPhjuLmrpxujkzMC2DhhM7zcEiKbuA6Li4tidxOKmOMyX5HilKUmD5L5iJTQY74fgWIoYsKvZGTICGnpPM0XJOPHlkjFJYWI+2L4Wuoke30SQWLj/rgNw+XCKGFJQttkJsk8MmxNoM118nlT31e3419e19TkFLa2X4B/nY7g0z9eGfZ/pUP3C9d14y3tKTw5Ogx74LpXutkbuh7BIW1P7LbyCvWx9SRE4Vw1Mo9nTE6mVRyhn1nNQlXn1u2t6/J7K8uo1S5UFESRCoEHx5LP7YPXfbr/JPdhDRNzvCjIrO2bKJ1IoGpEfdc3HpSc0gtuPh+dzeHa6SkTyHGrlVGs52hlJK3sYX1VFQ1By7ktBWospB5ImUQFiJrXWM8wWs9fgfhyfxkhC/fR4Vw9VWGmEDcvPZlLX1bN/EoGmrXmMccBGWS9/06HTUzSVVij/VYqOCUdgbmdGm6nMn1bcBOGs+MYj7eeM5N4BYiLiexyzW8yiOnSjBRf55shE7TZFhbmRWhC53/znQOOUkAeLvHchAzm+YX5as6JR8Dij+7ZL4KVB595HOsG1ks95/nBeXjQ1jDHfiUjqrFOowcaPXBWe0C9y7Kl9cgU1on6sDs0UivhRmuYSJMRTLDO8mj+pNRRdjrbAJ8aAAAgAElEQVS8ePC5x9Ha3oJCLm+8El1+eWg7bU1ocYVx4sRxySG0uVvx7MwO0Hi7nDkpFjUjT4xj3/+zC1s3vk32TfEMGU2v3yNAdCx7HIMjwwgEfRgfnRKRzIUXXygKVBWJ2EvFWphYQRn3RasZuNehUApJCT0VonCZltzjX4JGTohuh0dU1WRTMtl0TcSSKaQk/5FqZgpqWFuaqk8TtjMgQcEHr50CGB6rpblNqsdkc8BC5jz0ND8vAElzElPTRYR6r8S+rw+iWDmdMXslN9jZZMNjHxnAyLGTyPhNJZt/a40AgLZJ9XmFMtlLuTKTdsB+D3odIEBkI0gga8imlUDqmUVuQ+Cm6y9fu5bmM4blViEL2WWamYt/Ybkoy9rDQWECFcgrQLHun/tWCxwrc6nrTkwv4uD9LyA6FYPT7UTvlm6s27UWPZ0mXKs5i34y5CVT6UcrvHC5HossnzLaej31APjY9HUr8hH1HKyMIb/TkHO9mpv7W85RZP+Z+6CgkuurT2L9eGJVFeZMFrOXnRWAqDmo/F0wZMvcUF4HX041x9L0j3nJ4j1oca+Rqi7lVAazmTjSNpNbSr9Hntdokn1rcnPPdj1ysp4b2g9K2UsZw0xPiM5NLeUcxt9Qw8dcKFVQxodx9Z69srIHrXA4zFtoqjSDeHweqVRKcg0JJnnjaYxN5XKXpxmRtghi00Cua6DBHP5be7I1zqfRA/9BesDnGpGcMAocKFRZG3kO2UwUXl8z3G5TFm5hcFqA2MM/Poidb90JZ6WM7T3rcdejj2Lb9vU4cngYPd0mikImj8Dr2acPo9+9EQvtN+DStcPI5JpxZL4JocoDovxsaQnhvGs3oaevGx2lXgGG87MJeFsyeOjFQxjY0CtAjcxM0NGJUzNH0drWhuMjo+LFmIwn5S+rnPhdLLtXEgBHpTMbgVrF2Y9Mfg06wwdWCBwIMIUZ9HklnEWwwDA3Q8stgWaEPCbnkJUw/PYSJnNz4qVIH0gJcVW95FidQ/MS+X2+mBNAQzaSvodkoubTF6HV9wIcTpNXtjgXxcXrr8F77lrEj0fNRPNa23X9ftx+UwQ/PHwEdu+uf3MiFQJEtyMqlyegpVrpZLUcQu0DBY40Q182rjaiCwVLMjlXc+2sBsZWMLSsfrVX8/HsSOXysC055SVDhSNaGYVm3F7XcnqXVkrhsazl66yAjGBR8x/JTDKMHR9J4vihQbkcVlRhU59LK0DU8LS19J+Oq1qVjmp+pJpy83hq1C19ikpNkCOmzXWG2NqnVrbQer4aoraGmVUssxqLyDDzSDwoXpYjCdfrBmC0QaLKXe+rgm+yxdawO6/DWv+apt2mxeR8ZuIDtXMha72rZUiWDqdTouo/U6Wa1/K74zlHvC9IeFnGguYgMs/E7qcPIgdRSUBfJBwR9tAKDiUvx+PBsWPHkMM0RgbHMDWWQveagNRcbr/4N9GXewYj4wdq/2/kHb6WW9XYptEDjR54vT2gpfVExexdQCJL25gQzu+Iod0/h0w2hedHjklI94Ujg+hb04fJiUmEfAy1GlHFmvV9AoooNKHyl/WTx8Zncf7e/4xYtlnyzliP1eMKYfaZF/Hsswew88btCLdGEPG50BJuE8WxnQrnbFLCu+3hNpQTOWEfI2GTk0jARkaP7fDY83B53RgbGseOndtFJRp0G+sXtoW5RTA3MZlrE5DY03yolp8lIpRqWT0+5CmOEcsYmx1dgbU49NhRHDj4NC7YdRHO37cVJ2cOyz4JKDUPjZM490NRC79jXhTD22I/Uy2vR5Wxhsg4mXNuWMo6EGq5DOd/5fiqt64v6MDnr+3GWzaYfLZ7hxL4rf1TGE8upzZZNzz08c0YG9uPlH3nK7Ygeb1j5pVsz4labEvsy4pPAVQwrKE1/KmfjUk161k7EPITgBhQaDWQ1u0179AK0qz7VZaM+zNiB6cwhbQnSWfT8Hq8yOaqghFLHWwVxVDRmytmV/UftHolWvtCRSHTkwkc/MkLAhB1XRW6qApaTc4VDOq4MtfFSjJVcUk1J1OBnV4jj0vmmy83uk9lt63VYF7qXtWAaDVHUUO2BGcqVqnffjKdQ7Gw86wwiFLKzv00bcmr99nUleY4oICITfvUytwyX5UKdAJcrWnN8UZT8WbfjLwIlEs2Y0Mj7CiNtx1I5C96TWX7tBoQ02RoObRUHlmuf60A0QE7yCR6YHIMaHHDRnWy39Fbo8JnZibw3HNHEWgzP2jmGxJIDr44j/l5I20vDbwLDjQ8D1/Jg6axTqMHGj1wbnqAwM3jHBcGkcwh21RyDSK+BM5rc0torFDM4MkjhzC7kEBPf7ck9+cyOYycGEFPV6sAtl0X7ES5wioUThw9chTrBtbCv9SJoUTPihN3l3+CH932OHov6MTWXVvFo9Dn88Hv8oPFSEaHRkUtTcFKyG62/fIX/g6PPPKweCN2dXdi382X4Zc+dqscdyo7DruNdiUunBw+iea2ZlEtc3JhmFn8Bqsq0Gb/Arz2uHg7MlUolU7LcgmJN5m/BBJtvm58/Uv/iL//yjfwix//MN7zsfdhMT8moUmqkDl5qochz4/bpZJmX6yEQqENRSgEBPw/WVA2ZWsiti58b6QVv/PQ9Gk3tdVrxzMf3YQ1IQNytY0lCtjztRNYyC6X+9Jlf3JVF97UmcSxOFXdr8xz7tyMppV7bfPfJ7mHVnZI2bfV/kofsY61xdpG+rdq8mw+mxJ8Ej61eCVymZUl0/2bShwm3MjvKBQplpYkdzYcCiOeiCMUDNV897gOwQnFEWQTNW9QTaZFTVtVCluZSx0HKgaZnUpZAKK5Jj0XzTvkNgqIFfwoqLUyoVYmsx5UU1BCg+vZYrJma6NMm16zlXW13qHVmEQeV4Gr1+Vb1fLmaMxz1i1mpE514GFzn7Ak4EtZRCvQ53ICaZYxVIsiLqf9DpXwet+piGczFlMmnYCNrLEL+14RuCV4bQ3M1q6V+YcskcgQs9bZlvteLL60vmx+fhSjo9NoawtgfHwaAzva8J1//BEuuHi9OP33tm7BAw88KgKVaU9bI5z8RjydGsdo9MB/oB6gP2t0dgKx+SkUchnksyZ06fb64fL4EGnrRnNHL+z25RAawSFZwg0RB56cOQUH5mFbygmw6uzsgDO9BL/fi+l8DE8+8byAQU9zBF6PR0qHnXjhBK66+hKpR0/GjyxgrpTB2PA4dm/YIkCNjBmBHMPO04UYnrnjKAaHhrD3g7fChcMi5OAETfbPVbXj4Hl3uiPwhLvxsXd/HNNTMxjYMgC/34fhwWEBiu/8+M/hN3/p15F3FoVVnE1NI+xogduzDKwYMtQWi6dlmfU7bseyewS2QUfXimVWgPiRX/0QErlZCTtzG90Hv3PamuX/1u/1mKXsglSOIQPCPEUCSzKOvf4N+C/7i7j9iCEYrO2zV3TiM5d3rjpyP/foDD77yMxpy96/LYw/3teJR0dfvmzaG/WT4ITf5vvJsmCkWrvaygKtFg5VMEMGURkknrMVQClYW03NXH991nw7ggeqTwkYWNfa6/eKUInjL5FMSO6gljq0AkSywWqULYBAwr6GlZLPVcGKqQktUBCs+Xx4/3Hc+PP7aueu22qOoTm3ZdGYgqP6knr1NjR6jRxXDANrP9KnUEPyZ7rPtdzdqhG4HNMCb6wAkcB6tTAzhSqDs+e/JibupcYf7Y9oeaMMMV/IQn5TL9oK/tO5goBDttXyRskeVspUbS9bHDEc7HK4aqxfk2P9irC09bz4XHTYE3J9BIWzif7ai5eCRlbA0XzZlwWIsdgETp4cx4FDpsReW1sE93z/p/ilT75DbHDu+I5Bxh/60AcwMTGNQ6XlklJv1A+2cZxGDzR64N9nD8yMDSI6PYTdm7qxbX0H+jrC8FWBUiZXwPhsHEeGZ/HciSk0d21A55oByTXsDDwlSl+v/Tw4HI/A46xgemIG3Wu6xIfQlSljye/E0RPHUSyW0Lu2GzabT8DcqdExuL1uMYNuC/sxdHwUF124Wzo44lhWQJJ9nJqcQXdPJ2JLBfz9//w2tm3bgp4r3od0wQFP5T6ZoH0eW+1hTxsYeyGIsRfH8Gu/9usCDr982/+RfU+fOoEPvPOT8vk73/4W7v7h3Vi3biN27tuJXHwS9931JK68bhe61m3F6LHn8dSjR3DJ5dtw6a7rEV+K4cATj+DQgRG0bG3GFRdeUwtdc38aVuayxaPRGoP4qU98UraNzp7CfXc+iXw+L8dYv+V8hG0RPHnwATnOLe+6Co++eEi21dB0UymL6fy81GzWai3rw9vxnn+JrZp/eM/71uPN61ZXkN43ksRN/zR82iBmHuK3bmnFAyfs/2ZyENXCxLBtRsxjwnzLoeV68YUVfBl7k+W6y8sXbQCZAJkl441XH2JeOdnbBbAp6KJ/nRiUp9Iyfvk9QaEq2VnphCwTVdU8zmpehdy/slpWds7K/o2+MC95iASICiSlD6o1vxXYWM+V+9LztNrVSL+gqfaSYY7fhLDTV7Oj4XfZSgGxonkxtII+6zFSGbJvebk2NQpXI3Ar2NL7RhGQtboK98WSe6Pzm896OoMq3rFkRDzyLPG7V4hV+J0CRPWa1OtToQ8ZVIrDtJyi7ouAk/eCjez+ls5tmIn1npZLSYC4tfsxGV+sZEPWkGBRGyvgsMVzMTP2zsQg5nIxeDwRKYP09BNPYGxsGO//6C0YHR2UvMO+dd2iXGbt5fe/+6NYWFhAqQT8NLXjtB9544tGDzR6oNEDr6YHyqUihg//FHsGIrj2ogHcPZp5mSocPux/ehDPDMawcccFiPgPY6k4iizeJOHlQiEhYTc+GGkkHazYhQGjmCMeTWLt2rWIpbJI5VJIxlPo6erG8PAITh4dQmIxjg+/8xapNczyeAy58mWYra2tGUsRt3gPPvydp3FqZBKd3a1Yd9Ve2DyXIOjcLzVxCUo5scWTUXQ4wmKm/ZH3/QZCoSD+9M9/G1t3Lr9YE5ixxN/1N9yMXRfuxP/4yz/BA//8AL7whf+Nm2++GZ/83U/gb/7sy/iX7/8L/uIvvogrLr8Mv3jrrTj4rCnrx8b9fuXv/hYbN27AHXffgz/4zGdXLCNT+Suf+CX8p4/fKsu/8PkvCHupjSzm733id/C3X/ky/vqv/k72Z13+h5/7LK66aS/mMhPijch8RLJHW9p248N3JnD3kNqmLd/1b9yyBj+/3Shf69s3D0fx4TvGTvv+5g0BfPWmAJ4afhxNDtbEZj7m6izkqxlfr2ddqlOD7pOi2hZOrcrm1IeWeQwrmNHJnOBlJUA0dbZVccvtjL+gCd8SQLFZw77WXD4VFmkFDAJC3g+uQ8DPxlQAgkPzeQk+t1MAIo+j+YFcpqykhnLrGT4e69AzQ0guJHH5jbtlW7XnURGKlT21gkYJnTc1rVDtyjkUXVLBQ+t88zw6XSbVzQpSF8vZM+ZNcl0yqFYWl9+RreV3VJFbgavVmJrhZm9VSUxRyFRs6+sZHmfcluPG5zxeewlQFlE30PAy/TJ53n5Pk6SQcAwQVHN9NoaUFxJpiXRY+0xA+FJlRZlFin6Go5sFBFprLusxtdyhKqL58rOnd0E8GflvBUAkKFyIpxGbn0YuV0Iul8KBAwcktHzrp96BgD+AwWODElp+YeQEzlu3CaUUvRBL2LixDwcXWjGV+rcTCjgnd7mx00YPNHrgnPYAweHkiafx7ms2Y6jgelVVOAbcSfzjHfdhw4XvQ3Mgh23V6ioHTjyNLRvXi+iCJtazC3FRCvev6URHd7uwh/OJBRGmNIdbJO9vLjaHkMcpeYPrI12wV0vVsbze7Ow8unu64PMGcHRmULwBh0+MIpbK4cTDQyjmi7h07yXw79iMkHMabc3tSGbiwmJecv4V0n+f//0v4u6775bPZBJvuP4avOXtl6EjvEHCy7d+8D/L8/buR+/EZ37vM3hm/wHJU/zSP34Jn/2tzwogfOzxH+NH9z8kAJBg8g/++FO443sPCUP4c+/4OfzB7/0Orrn2BgF3n/78r2FHz1r8yR/9texXAeLNb3u7hLq5/PId5+MTH/89+f/3H/hn/PB7dwtA3HPtBfjd3/pEbd881p//7eexkJ0W4Y22gfbz8PsPl/E3zy2eNkZu2hDAne/ZsOrYedt3hnDPKqDyl3e34P+9pIzD00aEky7uELuin0XT+spuR7qWDyZh16qCuR4MrsZ0EZgYkYKnJlKx5iEKEKz6CqoVysjcJgHFDA2yMXes2TdbA4zSL7mCpALwM0VJ2ggWPb7lOZn/Dwa8AhC1qUjGhLeXTacVoC2rj+3CTr14YAT2qBPO8z8o1U+8XlNST/P7zpQXqOILXpcVOBKksDHPjows1fNnKonHfMTVwCuPGU3mquyrEcCw0X8wk8tInWgrs0igqn1tjOTtCDt78PjopnM6tFiT29GUEyDHPuDLo55LtmByC1OZXA34cVnAYxdhGAGiinb4MkaFeDpbFvscnj/XU49LBY4KmAkUtcqN9b6rUlxzHWPpILp9zdgcXsSBxUPLAJHgkG8CFKEQ8LGI+5ETP8WbbrpW/A2vvHYv5qfn8fD+I1JOj233eVcar8P5FDweBwaxq1Ep5ZwOr8bOGz3w778Hxo/9FB9581Z8YzD7mqpwfHhDGXc98TC8ve8VhTFzEedGH5R6yQRobDSf9gd9taoFc9MLYgWzccs2LCYX0d3WLJVF+FJ84tggJqcX0BoJYnsf/V3t8Hq9knvInMb9zz2LXRdskXAeJ0mGrI8dHZE6zMz92vP23Rg6MgRfwIvWjlZEAl5s6D5P8gaPHngSt33vTgF/cl6hIP7y//srbNrUiz/7uy/in7/yL/jqbX+G//Krf4iO7k4Bdvz/xz74mwIqv/3N22rsIUUnDP+yMXxNMPmXX/xzvOe9H1gRytYcRALE7VvPr637O7/9O7Ltvff+UIArWcKpqXEBiNw38xUZxv6vn/ycgFECxPnMlIBuzVfr8PfiRyOtuPWe8VUH6u9f3oHPXN6FJhNlA20SP/foNP7o0dlV1//yTX24uHUMk8lxOUYse5lYe/wsGhkg/rPm1mnoVCdia04Zz9EKlqwMY0vQW1O2kjm0hpSt17Za6TdakQTdB2shWxV6qAiFrCFVzAQTrM3MsCvZJq/LK2wUc99U4avnJOdqUfsSMCiLSVBoNfF+/umTAhDt5/0CyDgNdBwSwEMAqFY6vG4rM6nXxOthxRTmuRHM5PI2eNxLODFzlShoWXWm2WWqtSVKOQFFLXbvCiaWeYIqjLH2MW14tM6xXhfvFav9ECCysa+4jGF+gmQ9R63T7K604Xi85azY3Kw2RtlfYffjEvaXspsel1RTUb9RbkMmWMeRCS3bhAGljZAKUqx5o6ZkolHFsylTe6ZQvPxWhZU27Lf2ob7sTMXaxIxbLHoYYi6VUphZiAtzyEooFJzcccc9aOsynfrIT17Ab33mF2WQPLz/cWzbtgnT03NiY8O2bdPF8ncscP3P4nfbOGajBxo98O+kB+IL07hmwIYfLTS9riocb++O4cnRGMqeiwUkdoUPSym8aHxRFLlup1tUybHEoghQUrkECBIjLWGMnJrGrh1bEU/G0BxqEeYv4gsjZHejyVa1mVmcE5EL23h6QSqNsDJKLpeXWspr1vTjyOBJPPrtp6RMWTaTNTWM3S5sat8i21HgosKTuZNR/NPt3xJgRmB3953/WgsNM6ysgI1M4ZW37MPDdzwmYhaGgevDy9ah8A9f/wZ+4SMfrgE6LrMCxEsu3ypgc7VGAMmmAJGKZwJaK0CcSAyJklZr43odfgRc56H/S0fPOCK3t7pw43pjc/PD4QQOLxhrn9Xa6K9uxdDco8gWMzJRkkkrlLvOeo7Yy/181HCd7E89Q1ZjaSyCiDMBQ2uYmQDFamfDc1BgY81hrC/9RpAacA3K5E6GjHYnmguoeX78nsDQ7/ZjMbYoLKLW120OeFYAvnogocdW8FQP9BQguna+V6xXWB7P7qSyvSBMl1VprP2qgJP/H57fLSFPgiX+Zd+yae3qdeGk5BsK0LGR2fOuKI9Hv0Iurxe8cB88V60oo8BZr5vLNbRMYKYsKq9XFdP87PWuwT1HQq/bB/FMY4r+mbalmVr4mC8LBLdkAKlgTuecNZaR++A5LYecXbW8U6mL7jRpA1p+UPqgaqVjvl8JAHV/1prg+h1ZaKrg2fIlv9iBrQCIXDAyeBQeTwDf+c538Knf/ICU1Dv6wgl0dbULKGTpPVZGSaXomQhRLjvQiRJmGgrml3vKNJY3eqDRAy/ZA57UCWzY2ndWqnAkxh/Ci6PHsG3XNbCXx9DUZEMk1CJWNQNbNorqlipf2kXw8wsHD2P7zq1YmF8QEMkwTZ+/Tf4yvFxZKghA5N/pqVl0drVLLWdPd1geygzX0C9RTX15oV/7n9/FwJXrsX7LOtlPJp3Bls7t+Ndvfr8WBv4vv/sJCQ/m4lN45823Sv8wdDyTieEd179T/k9m8fZ7vlULNfM7Mny33HwTbv3NXxEGUvMCVXXMXMbR2ITsg6DzW3d8XfZlBYjXX3P9CobRqljm9pqDqJY4g8+cFMZRcyOplKbHI1kmVlshm7ij42Lc/O0ZPDyeeV2j/co+H+54VwceG3m46vXnEIYoW9pyzsqNrXbC6nPpbEpW88GW1bkaXuZ2ysBoyNC6r3p/RE76yiLqtrq+YXgMxcoJ/sTMZSssflp8j8BuMypxgh8yhqyHLfupLAlbpopd5rBxzNG+ScGChDVtxpPPCkRr4MFSao/bc71EpgiWh6PCliHmmRNzWHPNb4Ns5oaOoZoSWmxXSlzXhLDrRSy6P9YeJpOojWIJ2hgRcJJFZFMxCz93uoyJuzZr7eTV7pkCRY4X9pGVReSy9ohhKfX6rb6I/M5VbhUmcShuqiydzaaCFfoj6r0nYCX7emphi7z8dAXvraUusE+ZP0r2kBFbZT45zvhyZs1NtQp+rGy2AdrdCC+Zl9q4zXhkZpcWkM6lRLUsgJrpDVVQKewlGUSGl0+ePIlYLCZehmQQ9+/fj5vesVdK6bW1RvDCi4NIzTtw/fWX44cP/ADXX30L0nng4enes9l3jX01eqDRA/9BeyCdiOKdF7jx8/dOnZUqHN++uRn/cOdXcOm+yzCf9qHNn8HSUgYTp6awflM/vE6/PAyZQ8cH4+zUHNo62xAMBEV4wUk3l81L7eVkMiV2N5FIGKVyGS6nUyqTjJ2aQCEA+P0BAZl8yLKEHR/OnHS++PlvYue1A3AGA2hpbZbjDbRtRnoiKcCMjbmCrLzy/NALtTxDBXOah6jilH+97QfC6LExR7DTF6nlIBJE3vqZXwSm7fiXO+/Ahz/0IQGQmmNIxnF9ZAO+/OW/k5xEzUF8789/UELXzDP8hXd8FD85+GM8/8iL+PrX/hZf/8Y3V4SYqYa2AsRkaQalisl9o99itpBGT2gdfnyqBR+7e/Uw8ysd3l+9uQ+Xdc5gNDpcqwtMVmMxY3I436hGixKvY8JM5iIaqYIxi2ehhjzZD1b1sfUcrXYm3AfDnKzHqzmHZI9oYcIaygwZ8oUjlulaIZogIGPzu14U5k1BaaKwD86mBbFS0Rw3BZr19jsEpvVtpZG1uU6xcSpV5OWFjYp+trGTi3jwew+jo68DW9/8bqxrn66xhjwmtyOzpeX2rGzqcujaXg2jmrKOVjW2sqgM+7LR0FtDwNbzJkhkGPpMghquawWK6tXJ8yGLysbPaqlj3TdDzWz3nuo7J8OMIJH3yus4hiX4kSluRsSfrKmK2/131Y6r5RNZy5njhv9XJXq9j6ICdKsgx5pGwH7sQh/sAQN8B+eOI5GPy4uX1ot22M2LmIyfZDK6RGEKlcoyCNoimJ4/IeFj2tp4ugLY0bpbrG7ohcj29HMP47LLbsFzsU4kc8veY+ekJxs7bfRAowf+Q/SAuzCHHZuCZ7UKR3LxCTiDTZiJlbGQubZWL7m1rVUMoQluEomEmP1Ho4uSFxQONmNqelLCzVpazpEuSvJ/qUTVph1t7a0yOR87ehKtA13VyXBJ9smwdSlfxraeAXzxy3+PCy/dLjY6rHHKULTP6UN/6xrcuf8u3Pa//kkEIdrI9DEXcGDPRvlK1cqf/vRv4Pp3Xl8Dlsw//Iuv/rmsQ6/CO791bw348Tvu50//9M9w/o7NOPTicXzqk58QUEgQqbmMZAVpc0OWUUUveh4qcLEyiMxBrAeI6fI8ihX675ncLgkzOtzY2r4Xm//2OCbPUCHl5QZ0T9CBY7duxpOj+6W+Lyf6EtYhld9+zkJ/q50TwaHfNVWrN6wA0VoDWZkazQHkfozylPWSl/O8FJCY0KlRKFvVtFyu1ie6vFL01FSoPBeavpNhUsEMt4nn9tQYRmU7yTCqIIYMuYJT/iU4MiIGk2eotZSV9SMDyIosmXwGLqdLwAK34XIFm6zP/Oi3n5Qu2/e2y7B2Y2ut7rRWVeGxTOqBMVOnrQzZLg0dS56i5dy0f/iX50ZvP9YQV29FvqhZGwFidqksCuRoISVAz5qbZ11XgSJzMQM+Ty1XkqBRw8v1919B4sFEquYrqF6ByniyLvLrrYms1Z6sx1cA6bIvwu9KSp8JQKzaBek9tI497T9dRwHxijxTi69lPJWXNITl+2OTMDdfThaTGcP+PvHEE8LbUmRCcYqWyGte34a+dWvg8DiQSl2OgcCCgMi56AnJOSx1Xd5QLL/cU66xvNEDjR54xT0wEErgwfncWa3C8e51ixiaP4JseQlwDqA7Mi/CFI/bsBOciAplky5z4MAxrFvbiXKRDg55dPV2il2IJ9OEcqmEjo5uqbxSKpm8Hgohh06eQs/mNXj62ecwsHW97DcWi0o1lo1tffje7Q9g46V92Lh5AxLxONyeCE6cHMTu87bCbzcsxfTIUcSicUSaw+JxyNzEeGkRHQGtydRrO6gAACAASURBVLoyX5HbaP4iTbS5HkEiDbPpr8jGEnpsGjLmX+YPrt92gfgjrmZ+PXbyMGIzTWjvs6Nr7SbxQaRH4ku1aG5W8jdVmcqa0cyr7A1sxDeP+fDf9ptw4attf3ptN947kMbhGdaF9SBZvPwNr6RCMNDifao2KVvBoVY94XVZQ59kX6QiSVVcoN50Vvaw/rOCQdrfBL3eFSkKYlpddOPE/EWw2Yor+kBz93gOXucwIp4RZEteyR1zNZ0SEQhZoVwxJyCAwI3fEegZIOCU79h4/3heVNLSX1QVycomKXtozZEkcHvi/kMYef4Udu/ejfPe3F+rBqPgUwUU0k/V2spWix7uQ9Xay8IScy4EkxS+sDG0TZEG1c3KHGoJPrWpIZu4GkC09rdVSW1+/8ZzkRVbrM3KejLcPJuJY6pkl1J3ptmQSBcQzfaf03QHvhSE3LOSZ6r3T8slWs/XajGkQFnrcMvZ1oChvpjYkcxm5TlARpJjmykEZLQF2JfLiKZysH36059e2rt3L2688Xr84+1/LeAvh3ns2XGFhJAHU8vWNV5HSeoss51wXPpqf/ON9Rs90OiBRg+csQf2ri3h9x+fOKtVOD57YR7Hpg4g3NoB21Je8hCD/nBNDMBJ5tDhEzhx+CT6trwVa3rnUUqlxReRD1gKVBaOz2Bg03o0N7ehWDK5O06HF5lsQoBa2l3C448fxEUXb0d0LirgMhwOY0v3WvzTN+6Df70PO3dtRo4OtwBOTcyjs7cDIY8Ramgj0FNwGE1Hhb1hmT42skDMQWoJ+uAqNePE7FG0RKqMSiUrQhuPpfIJt2F+YCafQsATgi3vr1VbIahjI69TqJRRXirBa3ejkjfHIsArLkVRXKrA19Qqn1lVZSY5hM7gBpA1dDXZkSsXkC+aa6LoR0t/cfKMJrK4dN21OO+rgxhLrF5n+UwDYU3IgRc+NoCnxx5CMpNCtnLVz0S5rKFlTp5sVubPmuRfn8cn6zUZ9pCt3ktQWZ8Vk/bSklRXUcGPLtOqJlSWJnI7V3QZASKBIf9p2T+yfRSm0EiZ4I5ejazNzMo/zMPjX2U/yVayMYxMD2O5RiwhX+DvxNQCVrDAvEUNW5owOkGceVF67qcncGj/i7jipn3oP8+89NQDFmsYmEyi5uka1pVehcvMop6Jgmu1bpExyzy5pcppbCGVz94mF9QrcbWxpb6P1mW8N11ukwtpZdpW2577Jptt+skYlI8vrjlnAFEN2T1Oj1jZsLFEnyrKreNI+1HPm0BZ+602lixVW/QepXPVmthYQtjPeu3GnF2X227/7peWaFfzne98X3IQL947AAfa0bf7RpyImZByozV6oNEDjR441z1w/SbgI3efPKtVOL7/zjYcmnxewAtbS3A57zCfL+C5A0Zt27H5E8IOrGmZRaFMw90y2u1BeRircpnrqQdiS2sE2UxOws3z81EkbFnxU6xUlsR8u7mlGa70Eh594LDs/5K378DiYhRtre0i5CgVneKzyInU7XHD56bAIyf/L6MXLvu0WJQUl1qRyc5iqZKCx+2WSZ7+jTTv3nbedgECPocNoWBYzLoZ4ja5X0soFPISMidjytB4wO9HMpWU/7c0twlzqiCGYWFur8bCnCRoxeFyuSW3ku340Aja2juQyZuKFj63sVDhedptZJ2WkBGwUUImlcGu9Rfgqbl2fOTOV5eL+PW39eHSjnkMzh8X9jCWv+FcD73T9s9cv7Dn0Gkeh/V5fWqbYkCD8US0rqOfVazB5TWhRrX+sjI9zcFlv0KtnKFhWtrBjMcvk9AyxRz8ZwWweh6aO0YGmxZLPBbHjIpY9Ngm986EflXIod58FLp4PB4DDqts6MrqL8Z6Ra+Vfx++1xBHl91wvvzVELbVW1FAZZVFNMwix5WpHmMFjLrf1QCd3ijNdVSwxHVVyBKt5CRvsf4cFfQIW1r1BeR2rKbCpuHqMw02MpQ8N70G+e2UfTg2d9k5GZ/0THTa8/Kb5O9MxCrVKjw8oLVEI/8voWWr1U0V7Gl+aT0AVjBIBXXIZ6yPzDiuyAtAqeCE7Sc/uX+Jlja33HKTmGLvveVXGsDwnNzuxk4bPdDogZfqgWsHgF+5b+isVuG47e3NODjxnBw2mogKAzcyeApNHg+a3L1w+rbC7fCh1fcCyuU0fD4v0um0VFfZ2T8gANFhp08ZzWjdEmJOJtOIREK1CYjiFdZ09nkCmF+YEysbAkcC0GfvOYzu7j5c86bdmC3EBJTR8iYYCGFobBKhcEgmYYYCU9k0SrYdkmfWFhxHsTgmoWqbe5MAAscShQk2mewziTQirc2ILUTR2dmFkN+FXCG7wg+ND3yCRUcTrVBKUleavo2hiCl3x0mA4I85hMoUyQRRWRJgqTmaPF+KdZpbI7LN0MgEnG6XVKZh+FIm62JJzouTLxWXnLyYs3n15utw47cn8MgrVDRf0efDD9/biwcH92PJ5kA8t/cNL7GnNjL1IWWdlBV4qEWNMozSd9X8QqswRMKllUqNgatnFPU3QZZOJ3r1JNRl3AdL6S3Bifn0m0Wg0hG4vzZ2RFRSzSekyruy5EN5yYug6yAqpYTcTyu4sv4OFUBwGzaKXFSkwv97XB7Zd3s4uCKcrj56PLdTLy7gyR//FO//9beuUC5bj6P9Vv8MUOBSD2Q4fhkGZdhztb41rJlhFOU8nd6awXa9gEW3lxXLPsnrpH8j2UxzX8sSHuf/NbxtvU/GTFxeAWrnor+haKYDF/Z0nHVrHH1J4XnkCsY8W4E9w8FUPavIRq/BCgKV5bb2q7W/FLDLmIOCfqNibnb14eTCCRNi5gqf+o3faIhO6kdu4/+NHmj0wBvWA5f2A//7mfGzWoXjD69owo+evh8ulxMTpyZx0cbNyDf3I5puRbN/AZ2hnDBnFKsQ5MRjCfT1rEGkyUxKBH9OpymvFwwFhI3xuAMoV5jcbUJ0ZBUXllLwe4OYnpkSixzm4hGMPfDNJ3DDzXuw4/wtEvIZT89LXqM+qClcIQNHJjCfzQvrky3vkXwz59Jz8Ho8AriSeacINJz2BdjLh8TKRENInMCDPoeEp1k/mhOD5pbx/NSbTqtXqNiA4JATo65Lm5pEKg6ny5QlI3PBOss8X4I9skpcl2CRFWNY71fr2tbyo5weYTvYJA+zewBNzi24+GsnkGMe6Es0j92Gn350Ewr5FzGZyIop9usVALyWwdvmv09CtgIqqoDAqly2ghUzMZNxMbldZrI1rBibGjdbc9p0Xd2nsIw2m4T4DONoTIy1xJqGZxMUSpWLKC+FxQ8y5BmSvDEqn02FDQOUOJ5SeZ6XT0LzDEHTUsUwdTTLdqIJsdo5KoCI5/fK9jRyXgE0LMIIAUWsQV1V/6rIhLmL3/+Le/CmD12H9i6/LLcKcPQarXY/Ko5R4Kgg2nps5gxaq77U+l7qYLPPKytAObdlmF5ZQVU56z61YghFJps6X5Tr1QolhSJFGxXJd7T+buSaq2yclTW1pgiwCks+XcBzCwTnZ0+4y5eVZu+o/KY0v1VZfz4Xgn5GOAiSNURvxqH1PFdjEOtfUvT/zILRetbCRn/3u99doq3NUexB8dWliryW315jm0YPNHqg0QOr9sCmNuDF+OJZrcJxSdsYRhdG5HjR+aiUCeUEaiZkT20im5w29iFkyWhPo+CPjCEFJBSo5PIpAX7Hj51EMmpHR68LW7ZuRCyWgD3kkZw9As2fPvW8hH8f2f8ooicSeOevvknAYiKWkDA02RyCsVKlgNmpWURaI4hnC5ibmkN7dzvyuTzK9vPFAkNDgl6nF2NjY7CF3oNmzwMySXscJjeJQKyns1lYKg25cdLQ0KVOHgwtC7CsTijsAx7Lw6obJVPXVSfY2jZlA5QIMsmsMoeT55+IJeHxR1CuVEx93Gq+GifbVDolYXNOTKzesaPrfHzlhSb83kOmfvWZ2h9f1YWPn1fBs+NPv+Feh9Zzogedgj7+VUGKFSRwfQUI1rCygp3TmaZl70QBOVUFc439crFShqtWd9kKKBUgWpnIpfISZqcXMD8zj2w2h3QqjWyhDI/XI9V//M0+RNoiknPIfZGVJqPoaEpIPWu1xGmyrfSq1DGjoXGeqwhcykV5UVF7FQWyGhpmHeS7vvRDXP2uK9G3oVnGkZWtsvaXClOWw8zGL5HATkUmK9m7ZdCjrK3cl7owt9Wqx+rlZ/0s+bGZDrGTIYPI++B2eLCYSqBQrMh5KAilNyGbGppzP1bgZbXN4TW1efvPeqk+sogt3sOiYFYgq/eE50pxmgpLrONR+1sjA/oyacoKOkQhzsbrti2ZEn7sC+7TakBue2IwudTINWzM2I0eaPTAz7oHgm5gz9rCWa3CMTj9EPKVPNLJNHxV7y8CREdTEX5fQMDS5JQBh20drfA7fGhxhRGPL9bYH765k1WbGJ/Gwz8+iJmpBXR2t2JxMSE1l/l53bqNSHgWsXnzWqSLFQkjP/X9Z9F/SR/27NkmAhVbUxPcbpfkA9LuhozF1Ng01m3ox0Iyg5NHBrFh60Yp8edwdxhgZk/VKmaw5F+4971gJQY+yJm8Ho1HBYxZRQRuB5WsRbjsbhHZaOiXuZEMf9eH+jjp0ueRzKdP2FFjHq6Nkwz3GU9Gxe+R4JEsYjgYwamZGdk/BTUEKYFgQIAkSxGSVRQm0ubA3g3X4E23n8ITkybZvr5d1uPFAx/ox+PDDwqDkSxcLCzZG9UoCCiVQ1LvuNnz5AqbGus5WNkZK2C0hptXC/PpulZQowIUMTxucohIRZuGPpkioGCTICSVK+PU8Bhi0zFs27gNA2s2o6utC263CQ/ncmlMz0/j6PARPH/0INYMrEH3mi4UKwwPO+FxxmpG1pqvqFVXrMprzWlU5o/CFd5LY7JtwtX6EsF1WF1l6Jkh/Nx/usEwlWXaQRnDbm2riXUk161s2E0CF/4m1G7HgPTlY2leprKWylLW+zzyeNZ7YAV1XMbazwoQ+X/+lmYXk/Lioyym9fzZFyx1ZxXpWK9Lj3cu8hGZc9rm+4k8A6wvDdbqMFSYW89H0hyqtaY5ZrSyjN4HPs94z3tCAZxcmKu9AOl1WPdl+8bTljv4Rv0aG8dp9ECjBxo9sEoPvHU78I5/HjwrVTi+d0sznpw4AlQWUS5XEPQR3FTQGjJiDYZjKTQhmOvpMob//rJNHq5kDe0sWwBgZnoOTz16RIDh2nU9ePPbLkV7WydS6QTmZucwP7eI44encGpkUtYnYIwjgfIisPc9F0sVC+RzaG1vkYmTLGSpWJSazbTU6ezpwuzMLPJLthrzhqYW5Ep9aPEOStCSYfCx4TE0914Ln/O4HIeMAoWF7a3tIhIhUGTYTb0Y6ec4OTEu+2f+IdnDZWaIIVBTyoxgMp3KoDncIsspouH3tOXx+r3VcLMTuXxW8ixphq35UFPjM3AE/KYGdb4oAJFggo0hezJa2XQWa9rXIhLchd1fPS4A2tr8ziY897HNyOdexGjUgPVEft8bplzWSbg+RFwPLKysIidoAhYyLzpxW5XNChgNkFq+3nrWi8tVfGAYRN6XZeGGTtrJTEmA3dGDx7C9fwf27b4Kd43m8d2jMTwzncNkytjB9ASc2NPlwbu3RvDWfheePPgYDo08j407Nkh9Zt4nEZ5UGV8CBTb12NMcShOONgwVc90UOKlFDceOlnTjeX3v/9yHrfs2Y+dFG00OX6WCVKFPgFhrYFaqo2hOLK+PII+MIddV9lqvVUHpMjNr/BMVLHJ9DXNTvUwPRLZ6Bs06xqzh7kSuR8oDOlzFKrAy+Z1SDakKh6zXa6yBlnP+VmPq9N4Pze2S8oFnszHlgSkCCvz0HqnwSb0ztQ947gz5s2we11EfST0nXk9bKCCiHuZqjkQXV1w7r0+3aQDEs3knG/tq9ECjB15XD2zrBF6ILp6VKhznNbfgyAw91GbQFz6OTDGDjnBYJuRowtRkViZM2Y1Wh/FHZIUUVk158L5DOHLkmIC+K6/bhU2bNou9zeJCTIQorW1mMmDJvWjFqHtPjc9i+Ogo+gb6TEg7QNbFhraIXxTOrNQSTySQTZnwHkPM87OL6FvTi+moyQ1jvWGGAruDjwqjxlBwIZuHK7QDDoyI6pnCk1QyJWIROwrCSqqFyMLcogBShoKpqI7HYqJcpiCFuYecbHPFjIBJWtVobWqWzZubnZcJmKwrvSDJrFjZC4JJ9h3FLMzRTOZLcLvchjGs+u0x7E3AyhBnMpEUELs2sh6PT4fxwTuMV6O2225Zg+v6M3hu/GBVJerEYua6s5rL9VKDkmG8kPv5FTmEvH5V8HJbDS9q2FQyBZuaaiyzTs46eVuNtK3HrmdvFbCrOnWZOTTAiTlx9CUsFIoYPz6Omy5/O47nWvCJH41jJGZA4ZnauogTf/WmPmz2LOLuR/8F67evE6bXei20weH40vQE7ktyJKsG36y6ouXcFDypx6GyfgeeOoajjx3H2375BgnH8nsBWE0ODM6eJ4BpS/sTAshMXy6DFs1DlONWWS/9bPbBsWdscbRZa0MzHWQ1QYquu4LNrQIfUzrTCLjY9MWAYXKyqty/rSkoL2hsrHvN+6OiEOs9rAf8VEefiq05q7XCWVrR7UjLi5eymArCydKqLyLPWyvfqM0Qz5+pJapiV2BNwREBIhv7j0yiNmW2ZWw2GMSX/I01FjZ6oNEDb2APuBzAW7cvYeuXj7yuKhxHb92Ge46UEXD9GB5Hk4RM+fDvbW2rAcRQIFxLcueEoeCQquXh4ZN47MEXMTU1h6uv34ml3rdik+8wYrE40uksjsxM4IYL94hwRRvrM7s7whgeGUbZ7oDH58HCzAIC4YCApbDXhJfZCC5NibUlCV/HFuNo72gX1q5sdyGR2yD+apwcKChgONlWycNm9yKVM4wJQSNBGgEow+YBn2E8CSzEDNzDutDmeBSZMLysYTrDqJRkcjQ1qcsycUcXjDE2r0utcUz+mQlb6769Xp+wkmQUhycmxZMxnU/XmCYCRLKPvEaKb4LBINLpDK7eei1+/5EU/vKZBTnOp/a04k+uDuH5iSewmDbh53xl2znzllttKDNkT/GPgIU670L2k4LFekZRJt9yuTZpr7ZvK9tkzcurBxlSGUNsRow4JZ0rCDBk47pDh0fwzqvfg6+dAH73oWm80rgftTL//aou/MIm4PsPfgebzx8wKuM6gGvAnjHTZgiSIJL3TlIXmhxy39kkHG7neDGAjcu+96V70L6uHVe+5cLaeNPzJpgkSFRBCLdTsZQV7Gg/KUuo4hO1XmEYWvdp7eeXUi5rH1tzN3lshullX7BJbWOKUjT/VpjEchlNdg+i2StF1MMXiL7mIzXW8kwqdGtuLyvgECgyTeL1iFbUrJ0pCHQM0D4wucImIsDnmhqa65jkc8HaCBAVHPL73tbWmuJ7PDOPGE2v65oA5QZAXO1n3fiu0QONHvhZ9cCFvRXcfWrhdVXheFt/GCOxSWQSTyEYCgrAolKYII0Tn8/rg9PuxvjkGMKRkOQI9vraZNnExLTkCn73th/j/b/wJgkhb73gUozGs2jxxxGqUAgQwrMnn0eHOwK/3yfm0nwAz5YSGB+ZQGtHizBrOvFoCNZeLqGrt0OYxMX5mJTz47YUsbC2M8OyBGZzmY0CknyuEYQ9x+BuWpKwdCAUQE3NyomsWhmD94ol/AI+o0yOxWNwOquAsViS6zG5ggxD2wTsaSP4Y3lANHlF9EJ2gaBRaiwTsBXzIqrRijMMyRNsknWk3+ILh0+iratVrpXnz1AmbTmsjBAnMoLGoC+ESzdcjRu/PSqHv+9963Bi/inMJZNgGTROzG8Ue8jJN+A6DGdTUs5FbW0UrCi4tv4O6kPLCvp0ol4O4ZutFKRoDpmCC2HGJNSq99ConhkWFGFBNdwpodp4Grt7L8Tdsy349I9fW2WaL1zXjbd2RHFg4hm0t5NJrrJ5lUot50+PqzV5ee7W6i4KkA37Zvweh56fxiP3PIabf+XNoI+jMlfLIVrjfWjNJWQahIpblMkz9jKmLrMw6EXDlulya5he7lX1+KvVaOZyeiEWyIxaFOYK/vX3w+MoW0oAxvsvYo3qvqn2TuQvkjHSHjLVZZgfyXNVI2prvh6vUcPl3O/0ZALB5oD4VxJovpZGcBpwPWfSGUpFYeoJCK3MqLViioJhAkQra2i1WeJ5DLR1SPUYBYdW0KtgswEQX8sda2zT6IFGD5zTHvA6gTdvqeD8rx59TVU4Dn1sEw5NPo7FdAHlQrxWcYQqYLJ6PR3NCPrCOHz4sFjD7Ni1Db3eDpTKOczPGSbpH//+XnR3t+Pmn9uHB59/Dm+/8jocXiyimDohOXX+oB+HDw/hHddeI8wYaxxPF2IYOj4iPoPdXT04cnIYnR0dSKQSJj/QZkPI45SQLY+bKpTABHOCKm18qPPhvrTkwULmPCTzHqxveURCuYFAUCbOmYWETMTN4Wapl8tmmB0HsrkcWoNk7pZAhpSN1jUMCbvsZKlMdRgehwCPEyJNsucTKZl0KJBpDjXD417C4nwUS+UK/CE/vD6vhOPFhJs+iazl22RDIlcUhpCWN5K3VgWt9cn+BB08V15bm78da9svknObjD6HmeR0rVTfG8EeMueQIWVH0/wKwY6yaFb7FWFcCeSWyrWcOw3RWvMMeS2aE1a7l5bKFQocFegwf1RAIJZk//UASPchk3S8CZ0br8e+rw+iWMcMvdIforPJhsc+MoCpwfthbzFg1Jo2oABEWSYFtlQu02NzGfiYdAM1ZL7rGw8i3B7CvjfvOk38ZFUxW5lUq7+hFWBZgZ+KRJSVsyprrZVXKDiZTfSLAOfq/hdO64768DO3TWVKiGZb4XVM1PqfG6pRuFXxy/PmvYoEPNU8SKrRzfVrGUA9KMPr1vOODRaxeZvJ62XLVnzwNmXk70ysF6NJYztkbRvCGXRGTB4u12X/zBQSmIsna2w1nxdWQY3a30h+aTVCIfe36ku62ngkQKQx+OTi4grVsnVcCAhtMIiv9CfWWK/RA40eeCN6gCbA+9Yv4NFJ52uqwrErMI7hFHPjOGkV4XGMo5x5RoQqPV3dyCQXMTG1IAKVKy7fA3eTE4VFE7al+nb/vQcxODSET/7X94kS88Azh7Bm50aMzc6io8WYTDN3b25uTmxxwiUPpgtRTE+YEnbM/fPTkHtsFp0dnWKe3dbaJmXj6MfICYMgkw9wCkdCHlctH1Jy+8gglcoyCSykNiDsHkMTKyo4HBIqTuXL1TxCG2bnZ9HZ3inhXU4U+Xxe9snEdU50ZCbJVpKpVEZPy6RxsuxzrkOsksHRqcOynQhLPB7kcjlQPBIMB6VcGwNWyuoQKOYrNjibnMix/m2JopsSgv6gyZfM5kWsomXejLVOk3hI6sS2oW1A+mo0OizXW6islXDcuVIuky30O0+Ati78p4DNKkxR6xkFLbJOFeRpPqJ1fauytL70nnUfvE4yVExzqP9+NTNjK3Bj1Zxrt74J778ntmqFoVfze7yu34/bb4rgJ8fuFyZaG8+JtifZXFbGAEEOUyNmp+YE0JfyeTjtTSaVwetDc3sYXT0deOHAsJTYu+Fj10h+raqWuT8KQShQWd98HDaHSR2wXjvBFUU5anljDd9rvysotIaI+VnyY+n5WTWKVmEIwVV/sxFw6X3Tqip6raqUPjl3DcKeZyS1wHpsfiZLaPWv5NilwtwwjkZVzd+C1Cqugj+5x3ZHrSqNeIjGs9jS3yUlAFdrBIqPj26qLeKLy9X9x1ewg7rw8PxU7SVC+0yX8X5ZQ8rKHK4WwtdtGGKeWDAvw9q0z7T/pP8bAPHV/MQa6zZ6oNEDr7UH/M4K0sWVfnD1+yI47AofRqU8hX39V+Cm7069qiocd7+rGw8NH8dC5oIVu4647zcVJex2mQBZUYViEYah7LEy+vrWCoNIccrt//Aj3PLuK7Bu/Vr4vAE88/QzyLhK2LJ1C1IZU5WCAI4h4nBzUJS6nFDJtNFUm3l5VAIzr7DidEmuII/LcCzFKgqSOBERcPgcTZKHyKbnx8+cCAkQXY4EQl7zMGfodyGZlokok84YhXTVlJrsqOYmiXVJJi5spk4eLJsnLF+lJKrli3oul22j0QWMV4YEsCYyxnCZzKb6/wlgLZfhcXlF/b2YzAg7yZJ7BN0EvRRRMKTN/VPcQoaV101rH14zgYdO9HqdwkRVOCYuWJHUz7AaDZ5fa1hutfGpoTqdBK22NGpYrRPjahOmKnaVJbQaPsu9sgg76sPMul8NWSuosIJDa36YlW1Dtglr1lyL879igE996ws68Plru/GWDUZwcO9QAr+1fwrjydVNjQ99fDPGxvYDXiPQ0HvAsUjBU3QhivmJBWzbsB2b1m5Gd3s3PG4/STPk8xnMLEzhhROH8YPbfgBUbNh91U5cfuPuFb6Hkt9adEsJuu7IUUR8zJlcLkF4phCttf9VCFMPHPX6GSb2e0zuIFnEmbh54VAW0Rpi1vuj4Wbeh1MLW+RlhCCRY43gzG034imrfZGyympBpCruVC4n6QAM+3IdgsMmNIka3AhrbEjOpNG7PoIWd1DCufWN5ziTiAiQZjsvMoVIcOV94/UPxaOSf/hSbLPmdWpo+UyWPHq/dYxZQ8tWgKg2Og2AuOrPrvFlowcaPXA2e6DLn8cFHfO4Z9jYyZypESDSzJfVH/qDZTh8O19VFY7JyVOYLm6W3fOhT/aQKuaAqyDAR0Ks2ST62tqRyaWwJtAuRtfNzVQ3u/DFL/89OtzteO+H3oRjR0+KBU60kkEg6MOGjRtx6tQptHe1IjoXNSX3WsICjFhWzx/wS9iV+Xl8YKuZNFk1GmJT0cxcR4IlPsA114uTQMTnlu/ZdFLkPoK2bvku0zQr+3Q6XJhejAnoI6ALeoNIpBPymabUnKDU0sNWyKOrq0sscoQZqVqa0K6GLeILy2bchQAAIABJREFUw2lrRi4+hZTLWIcw9G29BrKP0pd2Owplu4TL2UKBEOYX5uH2eqrejqVaZRfa3TDkrMbcBIrqv2gVKOhktZh9y4pEftYYzhbXn9USewoQddwJoKtWnFCwqBOkdaK0lttTBsy6rYJBq5DFOratxtP17KHe63oQpOfD8drl6cW9Uz34nVVMxlu9djzz0U1YE1rJUI0lCtjztRNYyBoxhrX9yVVduLFjHDPFKRknbAJcl4DnnzqEC7bswb7dV76shc5b+hx44vlHMLEwhG27NlXzBck0M2RucgyH53eLt+Smtqdhdy4LbswxDRCy5tKpgEq/Y56f1fxdQY0Rd1UQzxRAlbXsp+TF4MIu+byrZQgZ52zNEJ7f1QtLuL61hrKKwayMIO+dy9lUE7FYgT3ZQ76kMa+WLgJyTVRnVwUj/L8CRGPnU5FUjuYmU/eZ+1osZ1EoFWo5mh3O4AqrntliErMx83uznr9+XvEiUe1LTe2oAXJLmoMeV1jY6vivT2+wjn1Zv8EgnvYbanzR6IFGD5yFHpB6sb6yAEO2yYwbB2faXnbPBJN+z1OI59fgvM5+fOPI3CuqwvGBzW14ZKQJLvuisAJ86Dd7Ge5KIOQJSfhT34w7ImGkcglgoYDOLlYvKeDAU6fw5ONP4Zc++Q6ptUzrmhMz4+gJtKK7pwPz5aTk31GRm8tlkUykBBwpo8hlVgC0xBy/KsMwMzGL3rU9ErplU+uYGuhoakLYZ4Qu+uBXhSzrog7OH5eHuoTX0mkBXH4yO5yIskZkwQR27l/Ph6Cxp7VZRCaaXM/cKWE0HcwhbBIQR1EMQ9syyVVzCPk98x7Z8hVje0IgwfBxk8MurCEnR7KWCpI0hExQyVC92sBY+8Ras9lMqmEsZq5YMSb0/r3sQHkVK1CprDmHMvHBtipA1MopXKc+nKyHE5UvQUqdeTH7yAp45D5XawXr8WS/Fgmy9p01f9FaMWNH5078t4cruP1I/LSr/ewVnfjM5aubiX/u0Rl89pGZ07Z5/7Yw/vSKJhyeOyRhbwIUsr9jx8fwlr1vx2Ch9VVZ6Gz1RvHgM/dg0/nrhT1XgMFrJEuXLfYKi9jinxNQaC0LJ2x2VQWu4Vs1BlcQyAvQUpH1bBdtadivIT9tmwxreWL+InSGB8V3sR7saN/ze4a4J2JGpczGknbFSqt87go9LeFvzUUVoQxYUceUQGTjvV9IZCS1wu81RtV8OePY0DHA3z6ZeBWv8PcgoNPhRjYLZMsJAZ+0plGvyTZvWHID5+Mp2Z+2+vFan+9af6PrxyGX6wuBemDqdVjHo3U/AtgbAPFVPGUaqzZ6oNEDr7gHdnXOo8eXF2DINpMKYjq9XC3iTDsiQJzNUMGYxQWdk1jbvgHXf2vkJatw3Pe+jfjhsQoivsMoFk2oiKCQIgwqc8nW8eG9PbIZRVvChG8XZ6uAz4+xU5OiWr507yW48vptK3KL+ABNJJIYLaxBV3gcyYxROnKSYAJ/ocBQqk3AFkEiG6uK0Phaw7u5XF7yFdX2RUUdKlbg+XBCCbgcNbBWmxw4oWUJ0ExZO20EiGQPOUlJCJghZgpIqr6FykxqsjonOk7SBHBch6BRlJGiRjYhR/4l05grZGVfzHekUCGaMBVbeCyGyjWXUkER95XJ0mDbJn2hQFcBoTKeIgBARI7FEB9LwBHMn6vGlxSGEevBIY+nAFDDw3r91hCxsJwWo2vDxKot0ErDb9lnNZRqZWg095PskhXkCJNjqXhBj0JTcs5R87y7aM0leP8diVXzD+9533q8eZ3Jia1v940kcdM/DZ/2PfMQ/+ntETw99mTVZqmC4SMjeNe178c/vEYLnY9uAv75J9/GxXt3yPEUBPIzw79szb6ZGqC2Ck60DzS3T+1srCdOBk7zX63Ah5/nYilh0b0eA4A8hTa4/RkBWfzts1k9FOV3W6lIdZFMsQeJ3M4VfaS1jwM+k2vI9dWLkS9Xq4FEZcJ539RXUmyLKOSq1nDWg/D/qVxewtNayYbH0Hvuc/vkRdbKamvkw7q+9aRXA8JcvkIkJH4E5jtrGcjVlPpcT0PrDYB4rp5Mjf02eqDRA7UeYP5h0FVEZ8CwXS8HFiPeqCh4t3Q9Ba8tBLdnx0tW4ZiKstLC0yIEmJmbQSgSEoaEdYHZ1nZ1YI1rPeK5SbGoYRsfP4Wenj6ZpG/72r+KwOP9H7lRzJ0FCDiMjx/rMR+cA+K5PeB59bW8KGHbVMZM5hSICDhcWoJf7HOcopIs547Jg97pdhqmwW8qjjB3kB6BXCYehEslmVio8pXSdHYHAh57zV+P22YL5uEeS8Yk51HZjUwqg3AkLIBCS5SRyRMBjMMB1nDm5KkMDY9J8Ge13yFDwwlYAa7P58Po5AwcTifC/pBsSwV4a2drLY+QRt0EgwuxBQmxMdQ3E0uAogqKGQgInS6niGpkYnLYEc9ffVbDxq/k50UWmSkLqzEqZwoZywRZZRituYYaul8t3Fd/LtZwpKpiFWiqfQpFM2RLNdSt4EXzULndhX0X4+P3pnH3kBnH1vaNW9bg57c3r9oN3zwcxYfrDMm54s0bAvjqTQE8dvxhSWng/bpwzcWv20LnpvYYjsw+i97e9lpNZWXelkGzfYV/ItlCNQbnuXEMylixG3DGRhsb1gsmoAr5nDUPRgWW0/NxuN1uKYXH8U6gyVDtaveD21DVPJkw7Byro1hZRG5DgEhjbOYcKtOmLwzWSjoKyvhils2bSjTCsquKP7OE1g6vpTa6SWmgwISeg9YxZLWp0QgH//Jfc9CLkMODiWQU2bz5LVnHcn2YWa9bAZ7mzurzQlnvetbwTCCzARBfyVOmsU6jBxo98Jp6gAzO+R0xYRI9Lj9yBVNt5KHx7lUFKwRgPvcYIr4YDk9ehU7X95HMFXHZ5n14aMK/ahWOC9ubcXT2eTQtzSIVm0Z/Xz9mF2cFhLEeMVs44IInC7jdHimPR7Nrho2bI22YnBzHN/7ubvE8ZLjZ4w4IKOSEk8sVMBKbEjVwwv4u2dd5vT8VT0DmGFKwkYgm4A8FEAwH4HF5BJjGcm3CkJWzL8BWmZE8xd6uFqRzFQnrscyex+1eVrfSg61QrFlT8IFNS5xMwTCVfNBrqFYnUZ2MyCQyzKygT5lBmmcTMNOiQ8J7ZClpmE0AXD2e3xuU2suptLkval1D4OkUY20b4osmvNnS0SJsok7qtM/heuv7uwRc8nzYT0uuZZZYJ6Zk8do3HBwy7zDoNtVZ5NqqOXfKoOiAVgaxPmTM5QoQNXTInDQ2AhYNM1t/GHoMfldfmk/ZmlKlDdHspcKQt/sfrJ0fl1NNrMwX97Gj63z8yZNN+JvnFk/7/d20IYA737Nh1d/l274zhHtWAZW/vLsFv31pBc+PHRC1emGueNYsdE4dP4ze/qJUTFEmUHPirICKvysycWqVI/1McVOugKDXW/NI5PcEVPOxdC0/l8bdOu65PJ2tSH+xr/mSYoCRY1WQqB1FcUi+lJN+H53ffFrVE4LENv94lZWkuEzL/BkTcwGnlvzNuek0CtllX1F/u1d+18xJVPU6ASybtS6yNZdV+4B/6T3ZEgihxe6tjY2TidkaQHypBzFfTvmb11rayj5yHKtdE19GreHr1fanoLgBEF+qtxvLGj3Q6IHX3ANkDa/qWzb2JUCkYrbijiFV8KCMTgwutghQ5GTZGToBFyYFpAR8IZycbUPYl4XTZqwoLui7CJ95OLmiCscfXN6Le48CdtsifI5n0RpwI5qO1kCb3d4kuXmOpRI6m9sRsjNPj5VGSvD5zYQyPHRKwsuf+q2fh8NhAMBwbFrOg/5/nJAIgBKFLVjrT2PJnUamkEIynhI7GzICCkIYvmV+oALAYiUInzMPh60oSmWyDQwhaf4egQfD36pStLIQfMgb0EZ9pFFIcn2qTQl+uS4BG9ebmZlGW3t7TcVMFrWttV2YTk4aDlsJPp+3Zjycy9OexuQe0rYmFU+i6HBK6Njt8CCZIeBskvAdwSf7kLmPZC/ZeEytudzRHJSwdCIZl2tfSHlgt8VrE3m9Svk1D6hXuWGrb7+MqxWMSzXUpoBFQ8h6/2oTY9XixuqJyElea1CryjabA5J5p1yv5oiqRYr1uMo+KuMTz++VEnSaG8lL0/XJGJN95f/7Imvx5Gwvbr1nfNWr//3LO/CZy7vQZCKIYIbD5x6dxh89aiyX6tuXb+rDvq4pnJwZFAHW2bTQ+eZbunHnoWnsHDhVA1GaK6eMnwnZmlQHK7No7ocJ2UvJRru99ptSQQrBFvtRw7/MIyRQ5++BecEEb2G/EeywRnO9cpjHyFYKiBczy6xtnVhF+4u2SBvaD8p/reeuoI7fW1XoFI8xT1F+r6xvXhXY8IWQAJa/W16XspJGkGOM0mVfVTGJtQSe9d6pF+Jq99Q6lnWc6QuNOZ+VXp5nYgt139b9NQDiq3zoNFZv9ECjB16+B5hHuLfP5Mspa8jPz06wsklABBDp8nYspvtEsRx0n4Tf5YfDWYTPFcBifB5HR1rgb7kIgaZ/FbsUW8GGa3begrd8+6Ts9573DuDHx21I5iEVR1q8J4UZIPhiWFeTwtMLC+jt75Fyca4mOxZGZ9DR0YZgMCLsIVXMd3z3Ebz7g9ehtb8Ti6kotJQcJ6egPyyVRspwo2Jrh981K6CKADIcbBY2keFmvq2nswwTG1Cq9in8jubVDLNywmCVEYZgGZKOVM2sGabWycNqGcPrJMBTc2YCsXQ2hZA/JKFtEYKUjCKUYV9az/D6ed4Ms2uItyXYAq/H+LixHrPmgRH8FgsljE/No72zXaqxkH3l/aG/4mJssebXyHPmfuZic+IhuVSpoKstLJ56nFSmxmfQ0hbBePxiOOwJ+J0vripCefnR8/rXUPbQGiq22oQoUNOJ/kysonojKjjUyVwZMKphh6NGNd/f8iwKRVPbmG21Ws61kCCcSBd2iA+fvTK8ot61Uaubex5wB9Hfehn6v3T0jJ2yvdWFG9ebtIkfDidweGFZ3FC/0eivbsX44lNYSC7AU/Giu/eqs2qh8+KJJDase3GF+XI9UNbaygrGxUOnWiKSgg0aTms/WwElRSlMA6EoZCGzDRF/EvalccQTcfHd5AsLX1YU4FhBon43U4jXciG5b+ZITsW2rtq3e/tPIFoYrwFV65ixnt98PI3O5rAwjXq+YihfFTFp2UQrm6pAjvvRXEFu2xEJSUiZ4NYK5AgQFxKG5bfmxFrD37ov7qe+KlCNwa0CUr3g1ULUuk/ZR0Ok8vofRo09NHqg0QMre0ABIsHh/GwCfr8LxwtpFOLH4ApvwUxikygIKSBw2afFRzDYHEJvezMymazUKmY1keHFvcICcR0KGlp9EWzvNm/dh6fsmEoaxs9pT0o4sZSfRYE0XZNNANL89DycqEiIl6weGxXL1150iYRDk8mUAMSDTw+hu7sPV92wHaeSsxLSSiUMU0cwKAbWlSWkCxWZiDKJNDrbw8J0sKQeH/haCkvLpGk+HplGhp9bAl7kijZhCzlZ0A6GExu34/81V00qJbDMmMMuOViceBg2ojE1wQfZATKHBG8UpjCUTHYxuhit5f+JaKbqUcjlGuoK+1kRoiTKZp87gHgyhnTRhIcZHmfOZmwhjr61vTIRxRai6O3uEyU4JzLmTE5OTKC7p1vKtRGc0uib9yseS8Du9WMxc4kIT9r9d/3MACLZQxpi60TOv9bQoE6Y9aBRAnFVNkdBI0N+BC0rmBUwp6xSY8FimS40+2Zr35HdyhWMeGhhZhELs/NV0/KihO3pX0nRT6i1Fa0dQUln0PwzK/jgmNi37kq87bszeHjcXM9rbVf2+XDnuzvxxOijArTWBNfhnqnus2qhc3NvBjlM18yxea6qVDYAhipfU1JP0x7Y51T2MteQTSuSkJUz4V3z2+JvgiCRJRmz5T2SwkELHaqBmZ8noWe7B07nWoScMQl1W61jCLIUxOl4UKX1an2qNllUN6tdD02/63NQT51cQHd/aAW7zOPSpkaZUu6fqmcTAjfiFS2zqC8SVra1xdeK3oCJEjBvcj4bX7VeshXoSQ7rkq827pWl5DEZgeDv1SoQeqlxpNfYAIiv9dfW2K7RA40ekB5QOxsKUFR8wvDyQMsiXKk5WedEpQux7OkJ9cz3iXhGMDs3h/7edjAnbnpmCl2d3cgVM5iKtf3/7L0HlFzXdSW6u3Lqqu6uzugAoBs5ECBIIpBgJkVSomRJlC3LkkZWGtvj0fxZXmu8rBl7+a//v8f/ezz/27I9smXLsmxKlCxagaQYxQwQIJFzajTQOXd1ha5c/dc+r87D7WKTomRShKy6WFjVVfXqvfvuC3e/fc7ex1Yaqkfi2hZOGnmcHidbc8Xmgwn/TcGDAqCo+HU6HKK+ZWk9grxQMIjJySm5SdIfsMkdgsvpQ76Qxp/9yTdwyx2bsemadZhDXhhDhpc5oTFcRP9CrqOpqQmvvnoUy1Z0LPIt5D4yvMxJX5vmDJLRI8smKksnpMQewWqpUBSBh4pTVKRAgMhQrZbQUkaJkyRBatAfkjrJDGUy9B3wBTA9YxlpNzc2S81pmRRqLFsNhrg0b4sqaQ3l1YbCGJ6clpxELk/QwL85UalCWkqH0eS67LtI0JlNZ6TCCplOVS1TgUtgSAEGgX9pgRVijgmop9XJz7K9keehAK+KELOp6FRgZnrD+b3uRYyW9XuL8TIBomlDokBy8NIwLl8cxaqutegtm077fZY1USaTwujkKM5dPoeTfSfQ3NGEju5li0KOOsF3N6zA3tEmfPqHS4eZ3+rYfvW+Duxqm0Tf5Hk5b7Z0bMN/ean4tlro/OGWHOZcV/qp57Sy+WQPKUbRhyFlSrXCiYDIsvqXx8a0u9GwczpXQC5fwlxmk+x6d+M5Ob9HYt3in8lzT9bjSKM5fBltrqIom2eyCUtdb+Q/VuYg8jfdtTSntgzozcawc0/zMevYG8bffJAaujiLcEtIxC3qd0hgN5uzxEW6f2SY+YCotbg1F9D0y+SDIPed9j0ajuc5NZuw8iaXKumo5ywBosthmWrbALFc81ujEMIQlh+CKl91f/l5tZLKW72yqstVR6A6Am84AmpnowuYZtgEiukCwy0uUQBTgJIrWOGwUmlIbug12T1gBs/OnpskBN3U1Ai304vxyTGkiwuIF+4W0EFGimCLuVMUoiSzSfjcPuQXophPT0j+IRk2smtsBEa1QbcIVay6tyU8//w+3HILBQIuROAW5ubFZ07h0KHD+I0vfARl1xGcHR8QE2ytV0yrDebgsV26MIBIW7PFBPkCSKZTEm7VyY2vZPAo4GhoaECuyLBQAA7EFllPcDn2lebTBIQ6aSrQ5KRBtoR5gAR9bMxXFDBX9nSMzcYErHFcyHZStRxLzqE2QBBZAL+vq6+zgQfBZyTgta10RqfmEPIHkc6lJW+zsblR1s9JivZAaqHD/tEDUcsDqn2P1o7m61zurre1+slPe8kRmNIg3WzmhF5ZkaIyJ0vfE6Bzwr/CPJYT/corNgGidT5TlVsjrOrh105h1bL12HnNjXjscg7fORPDwbEMRpKWmKE95Ma2Vh8eWFuH93Z7sPfISzh5+QR6N/TIeaCKdPaVx/yG7luw5ivnMfIGFVJ+3Fi117pw9nOrsP/y80hnLRX7dZ3b8dFH5t5WC52/2FrAvzz6L7j+/q0ydiaYqgyrClwvV/ZRllBDzPpgZh4b/VvTKmhW7fb0Iuwbkev5wsRGyeusbHywNL0RK8sikv31L3ThUtyD5eEcljecRyzhwqGpDQIy+RDL+0+m0CGAkx6LS51bBIkdK+vR5rUehNnfkcwVcRHPI95H5hgqL1+/vL61RCHPN7mHlEUktMrRxv1jPWyag2u+7FLHnPcZt9PKiVYLJe6vCp/McL/2UddTuV5Zthpi/nGXVvX76ghUR+DNRuDeFVZxeW2VCuXG0CX5qrG2X26aM1OzwhCevJhCyXOL2JA01g6Jcjl2cRJNq5bJDe7YkeMItt+GVM6qV+rLfRMzkzMIRWrRvmyZCCmYw0e2kIwawZaoB4sUU1xh8ph7WFtyYjw/h+998yl8/NcfQK6YlfDT+NikKJjX3daLe3bskIlzaH5KyuRZANEneXs6OY3OzmBydFJAGcO7ZNHyZeaQOYXayA4SNNEyJlcMCRAOek7C7VwQv0C/zyqLl8lmBVySpeNEQXDB0DPBHm/svMkTIDCcHK61gDUnF+0PQWh9Xb0APPZdAR2ZTNrpkCkiSGWdXbIsBHoEMgx3UyGtEwfL47HPgbDFcMlE5XSKqTbBIPeV6+N6yRamMxkJ23Ndyi7OZN7/jlwoVoqBNdG+ERtJ1pCTuHoqKkhcyhC70urDZFFk0iwzhLRVsYAagSGPrb5au2nmgvE9j2diPoMzRy/i3l3341ym4ScynV7tm8FjL30Py9d3Sw6ruf7VjWvx8MUwfve5xeDkrQ74/31bGz7ck8C5ydPyE4KRzW1b8enHk2+rhc7f3R3En//PP0MuW8Cu9+1AV49ljF8J9EwzcDXQZvk6NjMHUQUfJuulrBrL7RFYptKWyjlb7Hydr6GOD8+H9vppux+VoiHmK0YW2vD0UNSuh7xnqEsAJ9MVCLqoYFeVtRlm1m0kUgUZ1566Bjs0TAax8gGE12EyU7RTS5RF5f2Lx9zlssaA+5lIp5HNWfnN5oOLWSvaBHbKILJPKm4rwXJBqASAXJ/ZlgKeVYD4Vq+w6nLVEaiOwJIjoOFkWtkcnmgUk2sN8/AH17acxEx20K43LJU2An6MzoaRyF4jNjiO7CmpXsLydsEuq3TVvr1H0bHuowi4zyFdWAFkXpXQbEuzVbuUN02yZD6XT9iuiN+D2kAEs/EZ8RxUg1y/O4g6h6Vu5PrXrO3BVCGFRlcQjz28D/2xi/jVD9wjfmoLQTfGpi0PwFDQEl9YDJJTSvMREF0aGBeASkEIARrBIkHcbGxWQJWaYLNKSDE/JUyjqlI5ORDEUQ1MAQlBJe1uxMqm/J1MkgErxGXlFZUEsDZE6wVQmrWNFSASNJLh47IEcQRtXB8rmtAXkayrhK3dBNAlFPJ5OQZsHFMKa9hUpcu+qck1BUL8nsCVQFGELeVyepbVSwDZ0rp3JJRMcFjvf4kcCFL5DZjPLX/dOcj80zrfi5ief498x9KKPGcYapNQ2YKVK8gJWP3qKkGLvjdzEL0epwACa+K0Ev+1LTWZMu/w5OHz+NAtH8HXfkrT6X+3CvjuC/+MleuXL2KB2PdtHTdj41fPYzC+dJ3lN7o9dYZdOPHpXhwYfNF+uOB+rmvZ8LZb6PzhjTXonz2Nfc8cx6VjA9iyZQs2v2exFY+CQ80HlAcXt1fAkOZ68kFJK6hoDqMacKs3YqnIKiRZOU+dbj+cNUVMzd/6Ohab51CD/1louoCAzXLYVUESwVjY1Yr9AyuwvasfkQU/+tNDmEzRo3ROgB99E0O8tqScoHVeWakclr8jzwmz7rKGmK/cQ2jtY13nZiNrynxVqQoTsMR11notU231P1RQqiU6zXWYIJT3HbdDw+mWUrryYUb322QUqwCxOsFXR6A6Au/YCGg42QJvVriE4Z3WyClEQwkbaFH1e/jwWfSs3YXGUAqtvgbJA1QAF69JwxMJo//sJfSu75HwaUNdA/r7L6GtoxXJZBKTwxPoXm2BhRaWzUslURuqFVsXrnt5VwvCdbW2krnFE8H01Ayam9uQYWiaAo25GXz5z76D+x+4CZ2d7fD6PMIyqqhEb6Iepw/ZQlrAIRnFC/2DqG9sQDweR2N9oxWKLRQELFIYo3lTBE3MwaNK24nhcj3jVoQ8FhtGnzSGk9jIALJxsiOIU1ZBDxbHgFYeVEQH/H67ZB+BHwGq5noRuEmtZxG4+AQUUZXMXEeZ0GAlyTNkzdc0a36RUXJTiBGQfEgymZyEGPquD9cLeykMJ1maMqNIECz5jYU8UoXti3JB384TjEbXnKDnMjtRKIXt84phP2WWub3G4FPC0spY11yZgK0QpvWeAIETsU6E5sRtgj+d/DkhN4QtEG2WyjP3T9dFkDAwOIp1zVvw+GQDfufZn47p+9Pb23Bf0wwODb2GhqaGK96NCwtY3bQWL49G8MlHf7JcxK+/rwM7WqalXCP3WfPf2sLteGW8/W210NnePIyRuSEJLx8/eBHHnzuJ+rY6XPferWhtINtvHQu1D9KxVIBIAMamljC6HM9JNh1vCj4I2rR0JZytiGc3S0h4qTAzGcSAe0T6ZYI6HjerjJ7Fpl2Y2IRty6YxMz+NZDYhD6Ca82cZV5drKZdzUflbZTn9noDUWtbzyvRbtO6FDslPzBWsBzlTvGPmaqpgjUCRCuhEMi0PmHoeyr3DsMeRz42aywSIXlfKHitT/GKnWrwF9lDWWw0xv523s+q6qiNQHQHepDsi+8QfLj6XRbC2Dte2OpFMpOAP+NA3OYLzfQNYvboLKxva7RycS/2DONB3TgBPtDmK5gaLKRweHxbLlcuXL8t3DIdevjCA977vDixzdyHrziM2Z+UHJqYuI+7MSghbn7jdnOg9EczOTiESaUBpwbIBGRudkPAyay9HG5oQKyRw5vw5scRh482cql3ezPsuXJDPyeSNT82JWjhYGxQFMYUwBHa14VoBZSx/RxPifLEGM/O3C6hhiJTgRSa/UhT1vvN2LqE5UbDPBG1SUcXtskPGtcFaAZTxubgIXqiwJlOoZfV08iQbyJA12UJOGlRScxmqZvk3x48+hzS5plUNw+ji81hWPAu76fOJAMZUYUcbrbAZJxsyOCz5p8bbs7kPvGMnvQJETnoUJBEUKiM0k75d0hP4n2PLhxGdAK/kDVrcH8eVVjXM4VIwsAjoldlB/Z0wsWWPSS3jJsDGCPWZnnj8brw/idaeO7Dr6xeQL5dc/EkHxu2owd5P9mK870dwNNTekxYOAAAgAElEQVQIUKf6VIDRQg1u7rkN9/zzMF5+i4rmmzoCePKXl+GVyy9bjHuxYLNTPA9WNO56Wy10+qf2Yj6XAg2t2WgB8+ojB5GcSWH77deja0NUti8gp1yHWcET2TKTQdQ8TMtw3HqQSqWLwgLzwYqhZTYRUbEcZm7XkuBQjwFBYkt44nUl8ExwRdubbG4KPpeV86tATBXHrJduph1YRtSWkI3sIau0aIiZAJHXCfumVWW00gu/S+cIcinqusIIa1/0PJ5JWA+mkmtdzNuiM/O8qgxh04jd65qV7UpZSLogFBezzpXn7lLsIbdRBYg/6RVcXb46AtUReN0IcHJmaI92NFZYkJYwKczPzyNZej9Kk1/F5Jk5OFod6G1oQefmHnly9zrcAsrqG+sF2HBCIaBJxJKINjeICIRhJFaYYAWSiZFJ9K5sF59CZ41lDSKT8+SYgCI2MoFiYTOXRGNzgxVWnUijoaFeACIZRI87gGIpa6uXr7/hehSKGXz3+Rdwx+4dGJ+dFCNtNmXKmM83MToJd22txfI53cJc8m8BaCUqD8MCEK1QblFCrybTReaLye51vn3wuvKSG8hlJRRatrrhzZr/CQIJwrTGMgE28/5YWm92agbRxkYkUgnZbzXo5noIoFVNLUC1kJdcRFZEaW5rlvzByZEJ1DfVIxQKCSPL5SVnqVxtxe/zi18jgSrzLBkG5ziQwaSZdixzs4Rx2ViC8J1q9LcMeU5Z45HbImFs/UzzyATUse9l6xBlySQ/slz5gmwTTZSZt6YhNwUqGlZWMMBcNjmPa4qybGOEZQWtPFTTJkX3mZ/PTsewtXM3Pvp4bEnRx08yPqyX/NC9dXj2zB6EI85FQKqltg0e73pc/7XzyBSvhLyXWr/PWYPXPrUKuewpjMSG7BJ2PG/ZeD3duPJm3P+dibfFQueRB5qxt/8lOU9MgQqPg4acb/3ETVJRyKzXrH1Xpb2KUNTmhmyhNh5jpkzYzdmKVH4V6n37QVP6mfmb3nSo2+rOiMhkqbxALXHIhwgVHGk4V9T8LpdUOQn5LJZQgZ2ed+2+Bpw7bUUHVq9rsG1u+F4fVs0qLwxB07Sb16fZuP+q1CawIzgkyBMmsBzaNpdfCiDygdQG4uX8QxXBSX/KajwFhiarLvcyVWlXGcSf5NKtLlsdgeoIVI4AASH9DOlBOHhxSMLCs1OziM/MweVxI9L+XgS9eXhccRGi+DM1yAU4oVt+YMlMXJi5osstuW3BUFCAZVNdExLZhFjM0NuwUCxifHgcu2++Xpg9BW/ML2RuYbS3FWNjY2hpaUE2byW80wSagpVmV1hu8JxchofG0BCtQ6m0gD0/OoWZ2BQ++dn7kUrO46kDr+GDt96Cubk4CkE3Eqk5JOKWVcWZM5fQ3dmC7pXdSM4XJLSs4IJMgngb5umJWCOhWDKM3L9Ebp2dO0cxBc2RM/kOhL17BbipzYwwPKzw4g3a9ZmlCoPDJSCZy7JR/MJxYiMYDEVC4l3YssxiXMkCsnFfCQA5AVEJTeBKAEsmlmXzOB4EoRIar7d83NgX5jlS2cxtzkzMyPiT0XV6IsgvdEvYXMUgfDAw801/FleHsormxGha+uhDg4wVVcVFSzxAgMjKJ6oI175qvhcVpQs1LVIGjxVOfO6Y/JYl3Dixi7FNudqHOekTPMxN59HRcdvbajo9NPQcFnwl6buW9eO2tnXdgK+ecOC/vTj2psP9f97cik9vLOHw0AEZBx0vrk8ZpeUNK7FvvOVtsdDZ2TqO/umLi3L9FGyw389++zXp790f2/m6UnsKDsmoyTksbJlLHiLnkjlhz8jW89gx3YIpDmTyMvk6AYgR7yvyOzLNCwvWOt6oNdYmbBZQQb9tfC5Co4KElrXvWtnGujYDdiUXixlkiNrKSYy4A/A7PBhOppEppBEKWBVjKltllZfR7Kx1XZfLDWoaBC2jaKbOFvIcsfuj4M70zTS3YVlNRSRqwWVNw/bKyi1LjZGZl1hlEH8Wd7TqNqoj8G9wBJhzyMZSeWwUC5BV8rkmhF1jiI4gKuCpEZYs5A6CEMeTLmKyGJcKJal0AqdO90uIs2f1SsxMTYuSVmsac0Iw/QU5ubHaB6uCZLLM/SsiXLCYw1BtLQaTE2ioi8r7o4ePobunQ/5e09Qjkywrp7DestvlFyZxdGQcD/3D0/jEZ+9Da1uzlN1bsbJLwKIwkTVFHD91StbRu6bHZi2Z6zg0OIxlne1if1OC1YeBgQGpYRyqDUreECcVYeVKbSLIYThUc+lUaWvmY6kJtphpL5QkxKheaZwgWfaOANLr8mAuPWfnlKWSKZk0FUQSHFJoUxuolX5xedoCJeIJCVHTDodtIrlaAKvXOSihZzJkrEzBRkaUgJe2Q4lEAvM1910VNjZqrq6sjBku43ir6bQysaIMLQNEAhHao+iErK9iBVLI24wvmd6w76KVd2qIVQhY+BlBhOSRlXPBWn3L8MRo+9tqOn1v2wgmcmO2UEnAbqEAv8eP7ctvxl0PDWDfiJVDWtl2tPvx9Ee7sPfCcygaOZkcKzkfy6wV2am3y0Lnlf5nxYA9FPAh6PO8TjU7PDaD5//xZdzy4d3o6onK2Ek+ZNkb0fI/ZF6rxRCqSIXiH/oe8kFJPUN1fwneHK6wbQ7Nz7lOKo61XrY+JCijxu/5sKCVi8y0BILSeConD0dawUhz+Cjc4jWtNZ/lGqmo881cZ7KIa9ZHpaxfvJB5HUg0AaKaaXNdJlOq62bYnCbdTcGn5XxjHi3Hwgpts6Tf0oIlsuDMudQc3KWYR92GjouOaRUgLnlJVT+sjkB1BN7qCLBSChvNsYdTScylLVCWL9aCDA9DzHwKr1nIguCFxtSZXBqTY9NSjo3gkFU8Tp3sE9NplnAjKIon4iJIoXXN1PSkKG35nde7gKl40vaka6mrk7J5zC2UCTsRQy6fR21tELGFnFQLeeGFV3HbrbtEYJK4NIvpQgI9jcsECNIgeypRwKHxDZh8+U/EoPvO922Dt1wxg99re/BrP8CuD20VT0T6M/Lm3OSOoK/vgpTmy5WK0pfY/Bza/Q3Yf/o4wi1NNmOjTEMy1ysAsdYbw2y6C7liK1pCr4oaWtXDUmUBVDE6JH+JoHAuFUfQHxCmgtVSGqON0geGt6l2ZsiYrCVD8wSIZC+5PjaysWycXDm+bFyGoWeOm1jhuLch4jsreV3s63xmXtYh1jbJecm3jCeCKLjveKunxzu2HBlL5htqeJsbqrQcEbbMNrO2wvVsdUFLAMHa2fyNTJAVymTmb5GRag4ekhw3jhN/31DL8aeYgUrUIghaVF1K8LmmcT1+96XS22o6/f/sduDEuGXMrCCYIIUPWy21rQgHN2HLV88hlbce1LQF3Q4c+fRqxBJHMZEct4EQAY/4DdI4vQxs2fe1Tevx0Hn/v8pC55d7Uzg9cVLGiv59ev6xT1o9hefs09/cJ918z8d22ZVEVNSlv9HcRDMfL5W2QBHD4lqyTo+rMsYE8l6Xw85p5np4rBVY88GB14GmHTAnVdk49kmBEqu1aNqC5myaqmeeR+b+aT/52uqpw0gqg/bglfsH181wsoJF5vBSzKLg0DoX+YCSQyJtiWK0P+zv1Px1CLrPS14hRTJ8SOB+KUDU1BQ7ZaKGvodRWV4V/PqdPjRVgkLz/KkCxHfs9lVdcXUE/m2PACfohuAQuoIpXIy3I1+ckuoZYkxcmkEif5sMQMDxI8xNx4T9W7m8TVgr/i3AZKGE/vOXZbmi02WFhAtZRPwRFAoJjE/Oob21QYyb66J1Yl1Dxo4T80D/IGp8ftT63FjT0iVMoAJE5gzyPRXRY7mY+BU2tTXJa2dnNzKFeQFBDY6AFQ7OFfDa1PWITj6DJ554Enfet00qqTA/kY1ilqnJaew7exrv33075tNJpFxFRP2tyKUmEZ9LIEyLGw+rnvhEFa31nfumhtG1skNYuJmkJTrhUz3tWsiwchKgAtkfjAALOWG42Bjm1ElLq6RobV9dRpdT/0G+cl3Rhihi8ZiAAHomMm+JN3tl0Ag8OamMjI6I0fhMYkbC0GQane5GMfLWEDnzFVn6MBVPIhxdjlh6x888lGxeSQoMCQ45hmZ42fw76HZK2b9k1tr3SksSsj+sm63qVI6VFWa0rHBo2eN3F62QfrEofoQECQQFmhtGEMKmpsUc0y3LtuFXH4m/rabTD90fxoHBV1/3oGGJNhxY27IBe0Zq8WuPDC666Tx4fydubI/jzPipRSFxrcxDgKEARxhrpw/XLNuJTV+98FNa6KzCawPPixJfTL49vdIflrsr1STBXEIF1wN9U3jh4Zdw/2/di9qAlXurti+aI0ePQDi6ywbYllKe3/G4kU0XWxuX01ZC05dT1ckmG8gxmoqnFlnaaMUSHTAT7Cm7zD6Z5fC4LIGaMvlqoM7PTXGHqpQbnGqNtHguIEiM5VPC1CtA1KpGmrqgoFZzHsUsv+CRvOVoqF9sdlQBzfNPgKRhuaP94b0m7J2wq7bo+uUcZ5Wp8gPkG81WNuit5iD+257Qq3tXHYG3YwSYz8K8M5peB939cmM82x+Av36HlFTLJU8Js8Ub2mj8Gglbpqb2YD6RQqA2CK8DqPF4BfgxfEthBa1XmCsoQgw3xShW5Y6DB09jw/oVtn0Lja6ZyzM2MoqpyVn0rFmHoN+FVLqARlEQFkSRm8/nUVcXkdAw16k5hyxyEndkMDMzi6ZGK0+vwUnj5zTOJtdiZXgEX/uLf0BbWxNuuXOLMIyaq0iw0dHZbgNRgsZMJidK42QiKd/xZkqAqE/yk1PjeP7oEdywfaN8xglPyuLRF7HkFwEEx49gjKIT5lJp9YR0Ki2KY50EGE4kmOEkyb/JLM7MTkt+IyeRkI8m3GmrDw6OybyElVlmULwRs1lhnBiqlsmkxoGhwUF0dXVhYmrC9kbUag5ULvPYkDmMNkVB1pNshGkx83acTz/pOggQo4EnrZyvMvAzmY6Ay2Efd50keS7FM2UFcHmDDNH5nWHMpmfK6tIr69MJ3yx7pswRQYGG66hk5QQ7l8rZ+Y3vhOn0V++N4NCQxbgpo8XjSGaTDyX8bMfyW/AHL8fwpYNWqcX/uC2KP7yxDa8OPCuqbmXAdNzMMm0KjvnZyoZevDrZ9FNZ6GxvnhILHekngpietx4SzVxRbp8ef2zf/5tn0LS8Cbvvubb8G4vlpWKXTVIuajyYTe/GmtbXhFljuHkmMS/7ozmICnQ0fcA8pxTgUPSmwNj83jx3eE4UClblJf1cAaLWQOdvFQAHfB4Joetx0fVym+MjCVyzvNPelPnwQuWyv8YJX41V15shaIpUzLxWBXBMg1BmVHKTS41g7qRep9wAr/9UpmSb3ZtMKe8zdEvwOAZet//mvldeh2Z/5X5RBYg/6a2qunx1BH5xRoChZIf7LBJz55Fz3oRoaBwLpVEBR1nHbaJYJuAhgGAjw9N36gwaV/66gMSABwIoaQVD4MGbHkUQ69s3IJcYQzhcKzc65gIG2hskJ/H4iT7xMQyGAhKKJnvI9uQPX8S2m66V0nkMy/JmyUmCQoqOjg44Z1Nobma+nKpyawQ4akiZwC3hykoeUdAVwEjch1J+DQo1o3jyy3+GdevW4MY71ovlzfTMpIRZ9bdUODtqPDh44CCWr+yS/ff7fairjwhY0Cd+9vPwweOY9xSEQSRQpcgjW3JIRRU2MnVmiEesKMpmtlQMUyCiTAkFKdZkwKd+K3+MwhKGffk3ayZzbOlXSKDI7xrqGwRUKjjUCVInBipuaW/DbRGgEgwScPL7udm45E9yu9wvYTDyORSx7B1VK7+VK4q5hwHPlJ13pWNIYKx5rmYojQBocu5KJQsNPdf568XnTo5FjWVeXBmWtplFLaHooPm7FcolW2WJq7JIUjDh8WJN07q33XT6i9tLODl23B4aK1+vRrz/lEHLL7wft69ewL3fviDLPfHL3Xixbx4B9wFhj7i85h0qWNT9ViDN/eI5uGv5brzn2z+5hc7eSy/J+UZm0lTtt4WflAcbAiqtjsLrZOj0LF5+fC/e/1v3IRIiu7ggfn8asmf/2J8FRxemk81Y2XRUwtQEiJInmrbSH7SZqmkBNWUbHV2nef6boK7Si1FZNTtUW2bm1NhbhTS08JHzxfAeZF4hG21ufC6/HWKuZLpnimkbJHJ5ClQqAZsZGleFtJjee/yoq7XyhE2mlMC6kskURhx88FxcheWNrrNKYKjLVQHiW7kzVZepjsAv4AiwxnI0ksTl6UGLxSrm0Xc5jLqmFWJp05zMYDRQL3l1iamTqG3cIKGQfOxJOLzLJGeNkzpz7ob6+tDUvcyqSOBwY0P9Guw7+By2bttk5dTMzqEUYXkpt6WybayzQ61TEzMSQk2kc1i12iq7R/Nm9UmcTc2iPlgvhtA0k6bQZX3nZjgLMWGV3G7riZ0s34kTJ9C+uhPzhTQaaiyQ9Y2vPY45xPG5j38EAX9IQsnMRTQbLWa47LmzfWhrbxFbGFYpKRYKmHNlhBWtX/Ajnc5ganIG4RUNsl2ZsBy0npnHfCkAh9NnVzlQxjGbywqLqF5rzDPTGsdql6OVS2j3Q2scAgSOJSeQWCwm1jcs4WdVdglJOTyuT5YBbTMsdkbL8XH9Gj6lgrw+WiehKrHEKXsikk2sb6i3alC7e9+wjNk7fWmoUpoK8LD3mA3UKidyZX18rgUZHzaG4Uz7G37WE12FS7MXbXZNjlE5Z1FVn5qrxmPEvyWftqZGvBQtMcUVgMj3HZFO7J/seNtNp4diA9Y5VM6rVGZZq23MZXeiKRDA2lYr7D08exiJLIVQFuvMhyjdN0014Oc83zR0q2CjMdAMn3/jT2Shk0mfQCwzY+U1lm2dpL56TR4toZckjMzjoiBct/XdLz8lLOJN92y1RT9chzLhAhz5wJJuk/2qD4yLRZGCXnNM+Bu11TEfEJhLqApeMxeP/eT+L7LLKfsp6nqFsS0/PPAzzYvk58ogaj4qt6n1l7ns2VPTYnNT2bSyim7DrMBin8s1NaLaZq6lCUIJUjkmGk5WRlnfK0hUoKdMJMV+6TyNs2ft3MZKQKr5rSbItMe3yiC+07e36vqrI/DzOQI7u8/LRMqbbDabE++8Qi6PdRvXI+ppxlxhBhFXA47tPYbxhRGs2rhKchCjgT0YGRyFN/qA5K3N9H8F1167VW7uNP1tLLjR3bYeM8kBEZbIBFAfwUQuISpGKoHbOlqkZjPBy+xcCuGGCNrb2oVZIBCkkIUT9+bGTXh19DUBQnwfCriRn0wg6OxAbTNz+yymgRM9fQ+PHDoheYZDqSn0NiwHWcW//YvvSjUVluBjmJr1mQkC2QhcyTiOjkwgGPQL+KNwhkroWcxLyTrm8NFKhzmW9EmMRCLwh8oVFxw1IgohgMy7mmSdAXfGttFgaJnCnEi4DrNzM/AFGkXt3BB4VSZI8UArFWXstFScTnA66XG74VBYliGQZuie40TFs+Z1KTA0S/4p8zkfTyHSUCfbomqcwJA5o2Rq2C+GtDPOD71rOYhMYWCY21Ezj5DnwuvABseUY2UDkTLY06tORQmcPBke1qodtBNRcKi5ijrB2hMtFuS8Injh+IcCFvBU0MBQIJcNekNYHt35jphOa19MwKIhY77yWEcDTXIN9E/3yXt6WLKp+EnrenOcyAib54MyaXy9rusG/N1btND5zMYSjo4cfl0ZN7VZaambt/0OzX3g+bz3qaOYn8mI5Q37xFAwz1UN3yuotwY6AIc7IyyjKnhVrc6HTd5TmFtqNmXhzM9MAMRznWr9Gu8qecBl/rReK5Ke4nTZaR9L3b15LtQGrbxhNopT5Fwqh44HziQEJJqAVY2zl1qf6QvJsdDf8fjqQ0kly2c+IJkl+fTctCMAxRCSufVwO6YlwsMcXm364KFiLVPcJftTBYhLHa7qZ9URqI4ArT5cCydx4KWDMhg33rkTp4+cxg3bb5DqJiwrF441yndd65vRN9mPscR6XDjwFdx46y7JcUNpAQ3NGzA2dASRBpZ7W0BPwyq0BOqQKozhiX37cNuWa608Qt+C3BhZwi4SDuPE0dNYs7EXx49fwLq162xQRRDDGzgZkOtbtmJqIo5IC6seZKWcXmNTFI++/DJ27tiG+MCk9K+zq13A3tTUrLB7BFUEiMlUHF/6k2/gd//g86KEpsjk8uV+AYAUsbg9LhGjDA6MCGgkQ7hQbzGDzE8koFRrGeYU1oZDi8qIkcliXiFf8zUdyOTi8LvSdk1g7i/VzAzHx2JOeII9cgOX0L1jQMaDIFkrnlC443I6xQqIrKLD5YS3HLpX6xI1jWaIWZlGAlH1UlRjbgkJZrKSz6YhSzKQBIecmNKFZVK+jv1R38N346ogc1jrPbqo3J2WvjNf2bc3mugIDlSQwHBlLp9dJDJRpklBglZfMfPDaA3Eqio6UWvYU5ngG7p2vu2m09wn5p+xjBzZU5djSg6BAkQBA6WinIPKNivwV6ZTgYSGmDkWxYUmWZdaJ6kwioBr54pbcde3foyFzq90Yv/ll2zhBrehlk7C5Docds6hXCsVFUO+/eePY+2u1dh8XY+wc1TlNkVqJXyqCnNz7LkOKsdpXcMQO/fVBJE0MzcbBS2SU2hUyDGBE/9mLqPH3yC5jqYynuOjgjBVFOu6TfaNINHvtUB4pbchrW661tZKvqG28dzcIvbbBKx6TomnZll8QrCsOYcmg2ymRcixLI9fZR9NG6jiglP2Uzxry56RAgArSu7p9aT7WQWI78Ydr7rN6gj8HIwABSm59CHpaTAYxIlDJzAzFUPH8mWYGptCtKkeq9atRlf9crT6mnA5NowDZ19FqPk2ZGZeRF1jHY7uO4bOlR2SM3TwhUNYt20dAiE/Or1hYeM0xJzN5DCUmILL60QqnsKyjk4pb8cKK5z88g4rHy7oCSKeiUufeHNrhU9CvWwEdzrBM1eweb1VGo9qZ97EKUphJZWh+TEBlx2BRgGUf//lRwQg0hdxZjom4NDp8ApgZB7kmdMX0LtqOS7OjAiQYi6l38M8QYulUWNqfsd8w0w6K3WgtboJVcZWZYaAlRtIhWypKEwPJzEqDtmYy0kVLZky1KyGx3FOljErswg4KCsQtW6zsh3WxG+V49NKKnLs/EHZLr0MRRkdCkgImvZDnIQZlo9Nz8LpccHtrZcw+EJhGjmsX1QF5t04ZUU1H3h2US6VGTImuyfvy3lZ7KOZW6cTHcGh1vPV0CDDcsqsmeCJ6+A6eb7x+PCYuJ1Z2ztPw3oEiAmG9TOW8rwz0o1XJ9veFtPpHS00ne4T0Qcnda3GQ29GBS26n6aqV8+NRWNkGGNrPh7XR+EZ/9PqiB6aek29FQudueQxjCfG7DQQDcNrn/hqgjYNp3IbAyenJQfxg1+4V3ITNX9XaxqboMUEZGotpOFeCnaYOsFUCbfLytVlKxUtKx85FyoAork+3U4ss0NK9HlcM6j1HJXrj9vgdatVkrgujh3TQTjGZg4gQ8494eZFOYkMJ8/MF+1cRDO8bF5HlRZN6vko97NyOoMuX8lu83PTbkn7rHnL+juzjjWrEdFxQh80KgGief3I+VBlEN+N2151m9URuPpHgAyiB6eEZUrGU8ikmCRelHrKXSu7MDUxJRMLb6S5YhTNTU24dH6fhFwZXp579UGcHj8l4eHmtib5nc/vE0FEZ1sT0sNzWL6iU4Cb0+XCwfMnJXxLhS0n59n4DEZZ9aS9DU3hsHgNBhacIJhkbiHtaCgm8bjdwvRxkuZnp06dQs5fQmNrIw4fPotdN1yLeqfXVhqfn+6Xbba3LcP8yIwYZbMe86WLA2hsakBTcxNcLocwjqxBHIvFUQy5RWWtjcpqAkQNDblZM7eYs6xrAn4BjTTx1tAzwSMBY124AfPZJOYzFpgT81u3H3PzzIuyvCVFGFIM2UyisgSs4kDxClkeqpGpVJ5ifelwxPLJYzm6dAqJ2bhUSqGARauIjIyNiiCFY8/jyf5xIhExRlmQojVtU/mtUtLuamg8B/n/CiizJmcVVrCPZuk8jg3BsIbf+T19+RhWVvCiE20sSRNj6xgoADABDj/jg0QBy+F3DYthNm1GBISUrWb4PQ2ORYnucGLH8tux5ivnMJJY2sD4x41pe60LZz63Bvv6n5H94IROz0cC1EKJ1YesetMyeZdFEvqgoOtW0ZPmIGo+JWuDkxEWSyqxbrHC46Z4hZ9bFjrrsWckvKSFzq7WOZwaPyH7LEriMpBWsGGGfc0Qq/b5sX98AZGmMHbdfY2dFqDbVfCrJtYE4VqNhPtN5bgwpuU6ztx3MuB6DNUbsHK7UnaxtGCd8+WSkmQ8+VnRscLOr+X4hrynxDieTa5j1icP+BYBRGX0JP2glBeXgHDQgxZPeBErxz5fnJvFykj9IkGKeh/S/sdkEjWXUK1/KIipBKS6byY4lGvCsK/h+tWaR/uqCvb5/Gq5pvgbZWtN5t28HqoA8cddsdXvqyPwCzQCvEGSsaDhNW8iU+OW2jPYcJ3koNG6giX1knNJTI5NYs2WD2Nw0Cr51dgSxezwc1i/bgUunOlH2rkZDc2dWEi9KKHQEkvFUZVLb8DJGdy883qMToxj/2NHMZ6dwB333Iim1igC3pCwhwSaoxOzUpM5HAmjNxy17T0sIOWVsLKyfZzoWD6vqbEFLxx5BStWdYvf4tp1awW8pVJJBLNuTGRj0l/WIh64OITXHj+Fj37iLgkXawvVhsq5iM2itNbJOFHKicCFALFQyst6CQ5T81Q1ByR06XX7xL5H87+oDKZwRGpDR5sEaLJEHsFyvuhCKmvlHDFkxUoRrJTCRo80AkLz5s+QoExcxYIYWlM8w/Az8wa1hnVdNCLqbZ/PK0bZZAq5by1NLZKnyGoqTdEmTE5P2mpQCzA6pB52KBjCXGbFu84ecj8pcqIgys6mtToAACAASURBVGw6oXJS5uRsvifoZo6dAA6xT/LZdiELNcwjdNgMrIbz7HBaOXdRJ2AFK5xQa719AkIINjUcq6IezUPkNqlm/k5f7b/KdPr9y724OLNPwCCvOZZNI+Ojymrr3LBAoliglH0B2W9dRits6GcEABQ/wdkqavQ6/z4RS/F77qfJrClY27n8Jvy3l+KLLHT+j921ePn8C5KXq+BSQQbHmuy4AngN6ZvrnphN4Om/fQ53fvpWtERZAcVhe1Xq/pjHmt8T6GrYnKFotkoAyM/I8MnDVNloWseF32kaiIqXFDDq+5n0PYtybMkmhr0H5CFNx5rrUICp29f7gvapJ9ok5fa08bc0zk4OzCPQ/eb+g6YHooqQdDuVOZYMofNeocuZY2yym5WsI5cne8x7PB8U1EpHUyz02LH/vNdUAeKiW0/1TXUEfnFHgBNS2PM8RsdC4m+4VOMyzAejxxaTu2NjByUXzx/y48i+Y+hZu1JCyAwnd/R2SH3g4wdOCljZfvMNmJmZwexUDO1dbQJqTh89i523bxd7ltpIreQF3bR8Bx56/mFEgj4BjPD6BDy1RsJYSGYRDAbg84YwPTOB+rpG5PLz8p6CE1rUsO07fRA9vb0YGx8VRk/DvQ4qimnrEgogEqrH4OBlHHnmLN77qTvld+4ah7CUDMuwHnMkEsbs7JywibS14b6qOTYZCNpUyE2XNZFtM3A/clQme9wGePFJZZi6+jrxdSNz4fP6BWCSEXU6g2JczQmL+0r2aG4mhmhjozCNEk7Lpy37DyxIqIv5iNw3t9dtgxaOI5XHc7E5AYHM1yRjSNDHyisEjhSfEByTaWxpb5GcLgJNgljmNZJJTBV3v6t5h3ru8YGE51mlElfz/lSJa4WamWeZWcSwmaDBntTL9iWV4T3dptY+VlaFoqGg56SEufmZgkQtuafhTLGTgQPbl9+GjT+16XQvXht8Bem8E84aq+ShNk1J4H6osETY5lxOzhsFg8rocbInG6whRd1fpjQQJNT7XxKT9spKHAoQa7212LTsBrznW5ap/ZO/shyHBl7GfN7KATZBqMmCCSArm4wTeJjCk5eeOIS5yTju+/jN9n5Z/baYYbKFJvhiOoB+xjravAZ8HuYfWwCZfVDfSr43gZKyi6pWNsdIWTIFUHwI0DC+doz3Oj6gaDjW3Ec9r7Sv7AcZVYa6GW5eqjEvMe1PoamVaQNWDWdznWQEma5gHg/dH1OswnWrQrty3E3grOeIhspVxKUAkaX4dMxUpMX3yo7zfKsCxF9cPFDd8+oIvG4ETAaRT5l8TzbRbBp6HhkYFXaPT/fTE9OicN60ebMIWMaHJySkfP7YBey4c7sAqM7OTvzLg9+Fz+vDXR+8E33nLmI+mRL1M29iF05ZrCGBz8SJaSzf0YENWzcIYCIzQWbo2nbL5oaG1bzxa1iZTCLDxqym8trZE2hsaZRwL/MFKeLQaiys38wW8IWEARwZGsWJ587j3n93G1wON6ZmJzE7NYuuFZ0IuPyodXhwbmwQPU3tdgk/gjcCkia35eGobaY0L7lPZBTJIFLkEqmtE8aQwI0ilpbmVhQXCsI0cp/Zj3yJpd+cIs6pjzRgPpMUZlH9Dcn0KYNSV1cnZthqZ6P5RQSrtf5aYRw1HEtQOTK5AI9zWsArxTJkcrPpjDCZqXQSfp9fchMJChWcprI1iGUtwPxuNwWIOpHxVQEcj71MzM4rQgCOv4bPOWb8jsdLJkeGGSty0nT/zFwsNcfWMCdzEK08xGlZB62G6kJUlxekrrMuLwxwZh4blm3CntG6n8p0ekfLtJhOm0BHgZ0ZPtUQK/tv/q0PEAreJlPvBUU+QffhRcCLoJct5DnyulKFpkik3teAzug2+e1k/CTGk2PC0JFd0lxaBVnKXhJgaOiZ460Akf18+C+fwvbbr0f3xkY5581xp0DFrPJihUavAESGlzkurKPMxvAzf6MVUCorhPBzpge4cEnyaikGY56vxwnbRsZaD3NNvbbBN+97NJrWxvsdRSwE02Z/+b2OlVpK8R7VFq2XULOesyZoG5qfwujlOKLt9SJ4mhhNIpe2IheBJqusYyUbqH3k+RjyOa18aqPU41LXqJmGoPcozc+mV6Xmn+qxMwEi/xbPTf6r5iC+27fA6varI/DujQBvfgzhlYoZyYHjzYQALVi/Do7SEBKpEELha1FaGEQm3yGhCb/zIM6fOI9L5y5LfuFwv5XT9Mnf/AT2PL8X4fqwCFlYEeSH335cQscr2zbi/MQZPP/YC+jd0Ct2MPGZOWER55NpbLp+o7CN9Dns778kn2+6ZiNCARey2RpkCzkBVplLZOEiNpvHPL/29g4RmKRSaclHfO7IIWzc1CtiEe4PQ7AMCRN4seYyzbj5ykbPRQLEuz+xWwy2CQ7JdjJ/kY1gr7+vXwAjxR8EaJlsRn4fi8/Ak4RtmE12jqB4dsFisQhGySJy0lNFNMUtEpouV4dw1riQzqVkW1wmHIpIP5nXRqDDknmDA0OIsOwdw8mNlp2GhM+cVDB7MT9vJdVH66IyadOInNVUyKZNj0/DW38HvI7TWCglBRx6/T4BzbQuYg1nhs3IflCswGMWy1yLbMGy+Xm3Gx9QyHQxX0699FTBa4eGy4yaegSqqbiqeCvVsOY+mRO+TqrKjqmgQ8KcRZpjzwtA4PY5UWcLJdvcWY2MJUf0X2k6LftR9rAk0CPQJ8jlBC95hWX2jn3Rv3UslGXUcyRV2i27aypXZT/LlUrILmo+2lKglJ+1RXZjVZMbJ0ePIZa2/PQYTtb0BwUwfNWwM3+noXgNjx470Icze8/hff/+ThGnmAyuhpI1ZKrrMmtfqy2RAk4FNxqaNUOr/D1DwpmF6wQEsylLGA08h1IhbufeKiObK3WJjyvBIcfFZBRF/es7uIjVNcPLpk8iP98WvQbOkJUOUkzOy2vOOY2RzMySlxQZwVwiD2fQ8rOsZLd5DjCSwLFn5Rc2NRZfKtz+RtctxyhdWAMVO9mK6Ira5fY5VgWI7/YtsLr96gi8eyPgSH4doYhVJ5mNCleGefk0TiDx7PefxZ2/dIfY05x47QTW3PBx20fryItfl5AyvQA7V3SKoOTRv/0h1t20Fh+742Oyvhf7XsCHdt4PnyeIoaFRPHPqaaza0Ct2Ocu62sWuRXLzmqISNo1NxQScWUnfbmAmJwCQzb0QxoHXjuOaG7oFEDKsrDmIDDMrQNt/+jiW93ZJ6JYsYnNzs52XxMk9k+PNPoxiPCPh13/82x/iPZ/YJdulOpuNNaDVrJpAikrfidFxWYbAk/vMxpzHugW/hJ6zofIEmS8IM8i2b/8hbN++BaPDIxLW9XlYNpA3+oKAVoLDyrqoXP/ETBxur0fyNiV8zWOUtvKvCsUiSsWSfKaN+84xJKAwE/elLFmgFnOZncKeOPLHJB+RjCJZSG6DFVqkVnQmi6Jz01WRe2heES2hx62xXigJIFKGVJPuzTCb5FCVk/UtBsqqs1w56eqkaqp9dVkTICoTpwBA2UtdpypwuV1lK/l3S20bPN71P5HpdCF/BuPxUVkP88tockxGVMGB1ukW5rRcT9nM0dP9NcElQQ9DiSb40xw9boe5pmSTGEY1mUgdF9rhzKa3Y2VkHm7PMSlRKArvGqdtvi7XJgUrhnBHhSC83pTx+95fP72oxN6V40Ij7StMvJk3x3Wz7xRvKFtHda9Zck5LHuqyCkzpnUl7oAb/s3L8uV6WAeR77qswaqizQZ95jHncGYqPZzYvujkTTFM0ZDYFmObDBhnWjW0WS8s2k5qW6j00MZf7WhkEmmHmoYuzaOsOLyqfp/tUWS7QTDOoZDV1Xy3nhCvqbjOcTj9Re7nycRP2shz2ttnqKkBcdKyrb6oj8As1AunZfagNpeCqmRRgKDcuhwNberaJEfYPvv0Itty0BatWdEipO7J8RZd10zz1yjdw/c3XSU5fT10Trlm3A5/81Ofxgffdjw3XLkP/9ChWtXSgtrFbfA/TKWv9z194CT0retDX3ydsHQUrLR2tuH7VNnzpf/2VhJ83NnfLsv39fejuXoG+vgvoblkPf9AyoM6CSftWqIngkI0gh+HlgtOFaEMUoyOjEtauC1nhIjKHZBw7glFh61hPme2f/v4JMfLedetqXI6PCwCMNkbFJIO5hwxbUynZd64fPatXIpNJW7We3ZZRLpcnQFRASQBGAQoB6qULA9i8ZRMu9vVJOJ45g1yejcpr/k2ls1XxwoHpqWmU3B4BaxSNKONH8QjL6RVLJcSTcwLuxAuOrBJVlj6vmFrnilkRI2gyPUPbDLOLRx6WSfkt1s1mvqeGnhjqlomoJnjVhJb1IiR4qffvX6Q05sSnKmUNA8t5S7ubUlEmRTOPcKmQnQJNV9nrmOIVHhaKeAh2rHy4K+INrlMBimmJIw9SHq+AUjOvje+v7bjuLZtOf3YTcHLsmBUOL5un86FE8xu5fR5XPecq96kSCHCC5wMXx0dzz0x20WS/FCiYYUkNdZqKdh4Hhtk1XK/5n/p7PWYKtLicx+0QtnB4bAbP/+PLdnk91q6hgldzD9X/0Ky4ouszw6nstynYMD0A9eFAwaMCvMbgU5Ii4HEmRQmuRtE8nvT3JDMs1lJlEEkVNpl4bkvzNQkMFSyabOKbsXcNgSiCC7WYyI/a4h0ur5ZL5sMLt81wc3Ob9dDHCELleFYeJz0HTKGPgnQCPc1B1D4uBRA1tGz6f5pMbDXEbB+G6h/VEfjFGgGG7xherg9OI5O5JDlxDCl3uuYFjNXXRzE7O40Zz4RYuuRzLlweuoyje4/hml2bkcvmBTBe17xFGMK+vov4p28+hA998AEEfC4k8sNYsbJLAKS/plnAHU2tR4oXkMaCMCTM5WMN5bUrr8Wx6VN48K+/gQc+dh9Wty7H3uOHcdt1NyAeTwg7SAuaaKBH+uQJFzA0NCDAjBY5rGrCWq39Z/uxZvMaubnzKZ7rD/pdUqWELOmGZStl8me+IoUqY6MTOLCnDzOxKXzys/fj+OAFMbsO+AOYi8dF1UsARouYZGIeLe1NAvwI6hR8cb0N9Y2SS8gwLUNb/qAFSvkdwSjFMcyvDAQCAjDpUyhh6HIYnOtno8+kuzYk35H9ZMhXlcv8np6ICv4kKd7hlsR90+rEDHeZBsqcOMmGkv3kemWCzOXE5oMtmV3/rlVLebMrjwyiliE0J1UTtCkrxn3nuEioEjUwAaCAyLLFiYIh026ElTooEmCOocXyWqwW18dmgkBz8tayhvqZ+uXRluiG7t2466E3N51+5qNdODS4D6l8yhYt8HgyP9QsuWbm5ykgrgRUwmSWyzbq8iriIEBkmUYqmRUUmQCnEjTKOZHbYlseESCqmloBOrelLGslUOR7CkoIEPc8eUQqp7znYzeWzbAp0rCY3UoGWBlAFWsQLClg5dhqWT3+ttIH0FaY076HaRhu6zqkvQ/DqqaoRcLhhQLSxW22ETv3yxS9KPjiOqZSd9vXh9rhkJ01fSmFxS2zduZ+8ffCWrLUptMSOukDxSJARlV5hfG1Xs9mvqOy5GJKXi4JqP0wa0/rus1jS+N1PniZ1kDSv/L5bi5bBYi/WJigurfVEZCbQ3HBL691/hO2IrYm9AHJv/G7HPB7B1AXm8CqVctw/vwwNm1YjbHMJL7+ra9j1x07MNA3KAbYrzy7X+om37b2NvT0rMTzrzwqI+wqNaLgmMK267aJV2ExGcKyzhYBiMVQCXWRIBLDaTQ2h2X9bOFlQfzgG9/Fhz96h7x/6sBr+Mgd77FZRA0nM9TMpqX69p8/g6b2ZikFyNayrAXhYFhypKSOMNftc6M12oIGTwRzczPCCuqN8FL/IL7z4LP4xGfvk0opgY46TE1OCfMWqg0Ky5FMJgRUsjF/j+yeiCA8LgGBqpTmzZxhZwJLsnS0uMllsoi2kLXMozYYQSY/j4AnhGQmboNHy2SbjE8NEllLEUmGhsITslohb0gMwsnyMi+R5flYblCrylCJzDQAgj8CfQJQAkmCQk4gzJ9kWJlG3sJCORok38rnOAYmrVcqOK+my4RCFSp6VQShE68yY2TceKy1EQjxf9BvWagouFDlqC5nKaOtEJyKHWijYip05Vwu5/xVMlT8ToE5v7P7Q2VxuZzdWzGdjqeOYyw+aqtXK8UWJmDRvutYqD2JTvac/Hltq4+fVgRRYCQWQI4GsbphqFWvAZM9NEPNZJxZgYP3BfWkZB/MY8A+aB9N2xQux3y5RDKNZ776PG758G50rKyXXTC3a7Kf5jjKQxKZ/qxVo5njQlNqAk6z0fJF7XW0H1qzXBlXAl2yn/Sz1BA+wRobbYTIJCqA1GPO6898CEnmehddJ1obvFKNrOdBJfDlemczVn36kI92VtZ+6HgT7AZ9Hqs2fdnOx/xex8w0yJexJCdaNgY3zws9TgqatT88ppXl9nRZE9zKuqoh5qvpVljtS3UE3pkRkCfGzGE4fFsR9scRm+2DO7BWxAg1NVY+HROzs3P7RaDCCaQ98zC612zGhYN9yLbMS34eBSi5TE6ABsvfPf+jF9Dd24Xj+0/gmuVbcf999+LBbzyEX/vYR7H/6I+kfjHFI3V1YamPTEBItjGTS0nImawiASKBKNuZi4fQ3Nxoh0co+mDFlda2ZgwODNvh5i1rd6MvdRoXBgZlWQK0Y68ex8brN4pAg422Mvx8fHgc27dtga+mHt60Q9hH/mYmVULIkxEQ9aW/fVD6v/uOdWBJLFZYYTWUkC8sQI6gKzYdg9PtQlNTkwhmfK6ADfIIFCfHptHe0SqgVEUpBH1kKslCEvyxP3rTJ7B0u90C2HRi5G+zJStUyolM1M3JOQkvs7YyQSmNtRPzCQHB45PjAvzYOCmyviyZXY6bXeHF6UQmk5XPCBz5OcUtY4l7RKVOFvlqMcZe6uxnLWb1bKtkEHXSUwDECY7Vdnw+C8RobpuOr07mysbIxGjYjZCtMkPVouYsm0nbrCNz18oG0WRgKUTSpqyd5iayv+taN+Ll4dCSptM3tsVxfOSonF9cj5gbFyx1vhxTMWBnNReLbWOrBAECEsoAipVXmGdHto/XvCq9zXGV/ajxiG0PW6WIx2SduC2GZVO5DQKweBw0t03ZNS6vpS+VuVVmkw9FLzy4B6GGIN77iVskjYJ9VeuaSpZN90U/p3hD2Up+RubNEh8tzltUJtEWXRgheX5GcMdW57sk21cPQQo2/K6ziOd2yb7xP48h0waUGdUHhOJCBDPzN9lDScBMf0zdpnl+aHqCeWw0n1OrA5FJ1AowTHGgurmzp0FqTqsARc7PBasEqdlUua+CJv3OZP/M/pjjXCmAMddb+TBSBYhL3ZGqn1VH4N/YCPBmdubVb2HjjnsF/DGPhv5yTOT25L8jXoXrt66TvW5pbsb5SyF4a06jvbNNwFJ7a5uoi1f19OKJx54S1vAjd1lWKAzTfv/5F7Hpug1ocwbhLLZIiBm+mNQ+Zpk6VjgZGRlCd9t6+Y2KVvh3R0ebAEYCxfYVTjzy8h780i2WT9r42KSIKuhByHrILM3H0neru7bg0PRREW40NjWLYvfM0TNSJ5p5XAy7cnJimJaAduXyNllPc2GFvb0Xh+exuQ3wO+bx6HdekTAz2Uuyi1QbciKkqCSemJNJyefzC1NilQ0ju+Cwv2NImhO5zx3ATGxaWMax4XEJNdOsWiZ2AkR/QAAkQ+NUQmt1FmURGMZnI1sY9oXhcudlP0KBsKibk9mi2P7QXJssI5nDgC8gCkdODslEEs0NzVZpvXTCrrXMcCXDiw21Dbg8lpOazzz2lRZGV+NpH/BcknNVw3k6YaqaWQEE31Ndy4oWtoikZFU0MUGPTNqGeEUnXx5v2tZUMo58r6IGLquAgdsjI0cwwUZQoPWI+d5UQe/ovhG//3Jisen0TbXYd3mPPAik0in4fD5bZMTjxSZVYUplkQ2NzA0wpuCDEz6BJcvO8TwlW0avUhUacDlz4texIPgk82qGUU3xC3+nY8v9NtdhAhE9d/ngQZAroLJo+Rnu/8EBJGdSuPPXb0VjOGSHlS2AbdnU6H6YLKb+rd6AXEbZQwX35nEn20fWTcEzjwtBN5l5ya9bsK4rNR2Xsc0XpJwkgbRcc9nNaAw8L2kXfGjTUn5mCsFcdqeU5WMjCPe5Y5IzyuNkAV+LTTXD7so8K1PPey/ZWxNYyrU7MI+6FVZ0xPy9XpM65srS6oNL5TWrx1ePi+YaqyWWXg+VvzPZQ+1zFSBejXdEyXsBGn0ZdKAPryU32L30uwqSV5PIlLOrr9L+V7t1dY0AWZj+E0+jdc3npWMh57OYm5lD8uw8alZuwf4n/hp3fegueLxusUs586Nz8vn89B7UNzaIOrln6woxv9aSeWsb21Bba7FXMWcaj37vORFLfOjGDwtTSIbw6JlXsOXajQIyj126ANdcLW7aeQNefuVVrF+zRsLObFQnnzpzHE1rI9i1aSuKzA1KWyX4+DcZL26XopHm5jaw1rJveZNMmCODowiFg1IVhHmNZNjYaDytZtURv0cmi7qiX/IhU6kcLl2+jN5tPfDVpOyazA/82u2Idr/e4iUv1iMF27stkZpDMBBCOkOTbj+GBofRuqxZlMlsDKuT2YvHEmJArWEnTuSxWEwMvbkM8xoJtskwEphmstYkw/CoAlSaabPRp5EWOWRV6F3IEntsnCiz2axlcE3D63CtGGWzMUzO/1x/NpVGbX1YLIRy7geuynzDpa4aMi4EiJyQzVxE3XfJ+0KNAK3aoGWYvRRDVQmEaFPDur3Kwpj5fBZ765DwPpsCJJ1EOYHrJMqJ1xRuaAUdmegLlj0N80iv7bwJ93zbMp1+4pe7cXhwD9Ll8o18CCAjrFV1Ku1rTBbJZDi5LgUaZh6q6YeooFLD0Sou0TQGUxW9KLxctqoxgZuyh2aemx4zE7DzszOvnMOlYwO46d5dCHeHpFShv1wSk+usZLLMfbQYXxpi5wS0s6/hgFW9RYQt5RJ1egw0JKt94D4SIJpl+NgnsoDMv6StlxxXR62E0FnvW1lSZ6nfNh5nSgcf8BT4zefbbbEKUx/8LivtxExxMFMUzH1ScCm+iq6z9qmuKQUEiKEuyxrnjRr3X22P+LeGwXU7S7GN1lg67XsFy/f53H6kMslFoexKgC7XVTXE/KbH4137clVhPzb0+PDYC6+gbuO9SGaWIV1wgQDxuro+HIj1yPtqq47AG41AazCLllACl+OsUnARU8ktCHjnkRr7pti1UPjx/a//AA/8hz9GY+AiJqYmpArHxXP9AmocofsQSwZRkzmMlrYAkL+AsYFRuDxurOhsQyDvlPDx2nW9+OennxFfxLs+dKd4JPY2tEgeIi1pEokYaD3DZgLEu+68WXISf/jko1i9vs32N2Tt45HkNG7euk0YkaHBEXR2LcPhg8clRMtw9ZP79mPHzdvFo5AG3VRB57M5zM9nEAj4hFXs9S4Xoc3l2DAi/jyYa9jZ1S5sZiHpwYl5J7Y0p23LnD/7yt/jpq2bhaV0OcnmWGwSS/mxTebnpI4y+8TQMQErJ3YCz2ee2Itbbr/eVjczHO+hn2K0yfY5JJDQ+q8ErsxPbGigitIpIhoCRE6KEi5cKMr3/IzKa9ae5nf0PGQ4m+KTZM5irOj7Rz9DrpOiFfWnU4FK5eRBgOgNrRIm+eelMQxe5zskYE4ZGr5qXqFYuzhUwGCNX2VTgMgxm5u3TJcV8JmMotTe9flk8tUxNMOplQyNbkfDyqaYxDQprvc2oKvpOll8YPIAYrlZ2wRe12GycBo2VmU2l1mqH8oEmpY7ZJkJbkXoobl2+bQ8RGiKgQCmsjBBAJthn6P9URBnbpd/LxW6VnEOvxs5P4bjz53Epts2oHtd5yKTcqqQdVzMOsMC2Mr1pfm3gr9EuiBqaIJLXgNMCmDj8eF3ptqcwJghemVd1X7HPBc0B09TMOKFu4VFpH1NIncNgo6XbLW4yappn6bm3yera619Qs45TQHQvpthbgVd3CZFLmwElg7ELKU9SyUWCsjNFuDxu20fxDe7Lnm8Sygtyj3U5SsBoilwUVa9t7EZvho3Mgt59M9M2+eAuU39XRUgXqV3SP+lh9HYCmxb04s5FHDhZAyDoTtQ6ytge3QYR+eAyaRlBVJt1RFYagSuaZmCJzmJw7ERFNyW8KMU+3tRHvNGeuH0eQF7BBgENDfddqOIHg7tOYzNN2zCyHgLgu5zAlAaW6OYGpsW9olCiNu2bJWQ76ZrrLD00bFBzE6y7FwNGpob8NJjL4uh9LqW9bjl7k2IxeYkf/Dy5X7Exh1oa21GtMOBs2f6BGAyTM08Q5a1I7tGUEkgxFw+Gl9f17Navs9kcjh/fBrFjpyUhTt1+DSu332d3KgZOBwZHkawNigCjTt6b5e+nbiwVwAm29TkNBKJlKi0jyQasLnxogBGWuU88b3XEK6L4Na7tsgEODs7Ja+1tXWYTyfhcll5YayYwn1jCJnbGh+ZxPkLg9h10xY0NNYLqJiamBGQTbWzGFq7/KIEt5gTpzAjBJmST+WwlIvBYFDC1qyywu1SFMNQtTAMLMHntkrw8fdUQlPMUhnq45iw9B6ZD66bamVhyMqlz2h9or6LtP5gRQ0m6F/tjQAx5Dllm1UT0CkrqyCH7+trLeEBm07O/FtZRo6Fihr0c75q+NRkyDhWbH6P3675TOuSN2vm9/S9o7E0Q5ZkstiWRToF5A3NDWBFQ8+iVY3EhwTUmaCE+1YpWjH3T4+/Aln9jv0w+zIeW4Z4gWKfogArhk01jGlaBQn4NqxgdIzMsdSxMplJcwzTU1nsfXQflq1pw4YbrfuDuR7+TkEvwWJlfh2/pzgll7cMwxUo85XA1++FmJRTcV75W5OVNAGzAiftuz1uxaIt0qLohLm4ZKqdjjmxxiFzbbKd/IyMo8sZpVkDhwAAIABJREFURzTwmm2HZIpzFEDrfnLfKR5iCHthwY2Q9xQ8jgEZEx5bMp2Z0ZzNHppMd+XDnYDDhZItSlmK9TNPKn6vqnZdlgCRjeDQTCEwt2UfsyqD+KbX+7v2ZWfmYama0BNtxHQhg317DqNx46cwmvThnu5hHJ2Oyt/VVh2BNxoBMohsYylWgWBJsmnUZJ7D+RMXEJ+OY+fdOzB4cUgAX1NrE2anY7L8+k3rRBV45JEjqO0No6WtCcMDI6LKZaWTl5/bg86OZmH4yEJOTc1ITt2BixekgsrQpWGp/EERxsrelXjyX54SZo6hZrKBubAfq+pbBQSSISNjuOfkcWxo7xKBCtkygs/ZhXnU1wTs+sejIxOYGM5JiPpE8rTc+C73XRY2lGwAaw8feu2Q2Nzw6ZwTcKuvCd/d821s7V2LSxcHxCqHrOf69evxzMV1uH3FUfFTnJgYxTe//4QIVTZts8Ak8/k6Otvlb1rtsC6ziBLcbgwmrdzIYDAk3oUEhm6HV5hAKp/JLLKJ/2CxKGMxN1sONzudMua0vUklU4g2NchE43F5pTazxZIwDykvwIXb9Hqt0m7KvLBsXsHhlgk0l8uLDY8JLCpBhd78GerU/EyCThopV5oBX61XFNMkmIcoYUY4BLSZzB8nT4aYFYzwVSdFEzjMJjI28NB8NvWNkzyycvlEAicCEn5G4BYNNi4CXZXj1BCMiiHyg1/9Bnbv2o2utZ24NHtR8kQ11KnWK9FAWNbFZdl+7dMfEyPlVC65qEKJCQAqJ35zP3VfrRCsAyujvThy6AhOHjmFFZt+CT2rVmEolZGKKgrsFBxU1lWmop1ASCuQmOs2H0h0+2TAlKnjg8nRZ05IV7e//zqL4aUopkIMo+cjPQGVRTT3R82vTWCv+2bWgK5UnJtjZBrG6+eW6MYHn8t6uJJygRXiEwJFVoui/Q1FK+L6QE9MBAUcMp+RyzSHztnlBk2GdanrhwCRYsBYegfq/PvgdiRkMRVIaV/jl5MIdlqgWcPJ7KOmPHDc1KPRPL9lfEulsp+qZQ6vbHRlTiQBoskcmn3Xe4gNpKsA8eq6HWruYatrv7A6ZBD7pqeEhg65OnAkY+Uj5q3c62qrjoCMgLKFp3Jr5P2ahtM4MxsUlTJvcqwlOjB1C1rrz6KmeFEAxeG9RzAxMoF7PvIeEXiw5B0VyR/Y9n78+uc+h8//75/BxOgEJscm5btoU73UWs6kYmgPNgiQe+oHB0WxzEZ/wqy/hNP9h6S0Hs2xH3r+YbhdTnSt6sbAS0Po3dCEdNiFxqJbGMXZ2BQuXrhs2+GwVB6ZwxODF8UPcPLysISl6yP12LB+lYSMabfzwoHnpDJJIpaUbfeduYh116xB/9lLsg9kMddH23D86Gn5/vobrhe7HBW7OLtuQjrbhWsaD8r3oWAY/+O//x0+8MBuLF/RKexdLp9HfX3EDkXqRMfv5lwZqwbs5Cw6O7tFJMPb/UD/oLCKVC6zUdjCRnCnRsVkexLxpITLCRRpqm3VQbZYRo/TZylnywBoZmYG0WgUiWQCoWAI8+mUAE4BmHnLzJmTA5lgNpprE8yr8TlzqBiapoLZ6/IJiOVvF5wrf27AoVqKqEpWmLVyuFknSn7HPDU2k1kyQ38qZlCQpEBFwRKPKRkdMSEvG2/zeJGRbqptFlB3341WiLGyffnv/hf27d+Pr/3N17D52k344y/9d5AV1LxCrpsMb413Fdpq5xet64d7HhWAyP8a4lYgZIYNVYTxRuBOx6K3cbWAzwf/7hv4tc98TADomYkZOGsml3yQMHMP1fuQuXKsuEEQo2Oh+6ysnuYx6ngfeuyYXBO73rcDoWaLvTb7X2kOTRsctXvR48RX5tm+kVCjskKIhsd13xWU8sHK9JLUvhOspfKrEPYekPrKXN9c7q5F9ZcZBi6UwnJ98MHE7Zi2wSHXw7Gp918WsPZG+Zjc90WhbnqqlmrFsqkylK7vS/MLUpvZ3+iV+4XmFztcYWHP9VrXfdGIAd+bFZl0zDX9wDxXK1nUStDPZe0weRUgLnmtvysfMnx8y7IYMpkULqeiGDryJDZe1wqfa7n0p5CJ4VKhp8ocvitH5+reKAFieyALKnPdzkakJ78vAGRieg6eGuD2XXfjsf1j8NfvEB+uOn8c58+dFwZwxZrlEhJetblXSsz98FuPY+uurVIB5JnHn5Vay9tv244br9kt/oWRmjpRHWcWJgVItTdcCSNxlPidtoe/8wjyjZY586qNqwTAsQ4zhRkEnZu7lgt4ozchQ7kM9dLWhqxia/daqd+8sWuz2NMQHLIdmzou9jr0YaxvrMf0xIwAxJ23b0eWuYGSt1dATzAqN9hgMCDrPNB3DndedwPoIHJiphc+RwDrmk4Lq9nU3IQv/ck38Nnf/iBqa4Nihk12Uxsn0ELBAmCTE5NA1CO2NqzzzDCylugjaCW7R5Ao12yeNjZ5C8CxNmw6K7mW8/NpRBi6zibtGswEhARyXB9v8LQSYtiZAh+WC6QghsCFyuxQqBbT8ZRds3c+nYbHY9VT5hhQmKJeiBKuTs6LaEbqQmfzcHoiV13VlDe7wnjO+t2TsggnL+Z9KbukLAzfhzz0prTEDGbTZZOZLFjTl+NrhgW5rBnKVFbFBCMatlWASBBoti/8X/8B7eEOm0Hcsm2LMIqVjeHeljrL+1PXRYCYTVliJG/QCkdrI2hkRY7Kz83vGcqu89cvYjgrAeIrl1cJsOHDollNhOtRMKLG3KxbLHXXXcN2DWy19uF4s9ngmsyV04WTe06LKIV5h62r1trhWR1rDReboUyemxRNEDgqi8vjEk/lBXzpcdGHM90uX+0Ug2JxETgyhSoETWa+I39HdpRWQNy/Ot8+LJQSr/MC5QOJr+YAmJ9ID0hGYFQJzXUQNIa9EzabZ+adKuDS/TSZff62kvXUULjum6qZOSY8Hmy04+Gx43YKWC6A1e3Mlq2cLBCuY6XrqfQ/1PNlqevGHF/9XtZXBYivu37f1Q+aQpdxTQQ4OdciQPC21j4JUbwS24BVdUmcj12pv/qudrS68atqBHgDC/sScA/uR2CVF5GgT2xRCOAIFnJjKcyFN2NqfFoEJ7GxgwLa9j7zCnbduVOMpgN+Px596DHcdv+t8puzx84i2hyVMPSq9T1Y17wMH7rvc7Lf//Mvfh+37nwfLo0fQ8SzDHfceZ98/qNnfoiZmTmcOntWWL+BwiUBcgRQZL1anAHMeUqipiXT1RgJYm1Lr+T4nT55VkLADOE2h1cuqryyue1ae7yHB8cxE5zByPCIpGGoapQ3OeZIjg9PoLuzBdf1bkZpISd5jfRjpAk2GwHjy0PXoCE4hG7PoNywJyamxCz7P//ex2V9tNchwCKDqC02b4UvHd4UKIHov9QvymVNdmcYmGFhNk642XwWs/O9iHgH4fFauWQEiczptG7i1nsyiAR+Yrjt52RpKZMlNElT7nLFB/VNZGg7U6xBJpu1S/HxWFLVTOBEcEP2hKwk9y2dyYiAR02D+ZopbcZ8znrw/HloBIg+l2WELmHgUnGRYEM/jwRYW9pSbGozJ2iGl1WtbOYdmobSUkaxLD4wrV0qASJBndkYYh6dGMV3vvUdbN61CbdsuxVff+gfMDcZxwO/8gCefvYp+XvDPZ/FLW3WhH7jTVZuMNcVWfBjriaNF/a+gKEzw4g0hXHN7k3orOuW7x774Y9wefzSonXd9sDNAkq1aVi5u2W5LGsyiASIbARGtHNRgQ+ZOj1n1FzdOj+tPrKZPocmwFMwxtDoy4/vxfLNXVi7c7VY7RCIomR5MZqA3WQUuW4NM+u2mGMbS2bsPDv9vPJ3JqDX/moYmu81zMrroDLlYiZ9uw38mBPIXEPT41C8Cv1PiD9ioRh+neJffSZVEa7rNxm7Shsbk6kzLWgq1dYEiPUrIrbFEdNAaEnFxogQx5Wm3irO4bqkPCQWBGjLWJT/rgTzCtbNPEf23fTCNPtZBYiLLvGr5w3VyqpaDsUeRmtdL44Xfn5Uh1fPSP7b74n5dNtedwzF+T60ty7DyNiwmDpT0Tl6YhCB9gi+8qUHcePdu7Bm42pcPNOHZSs6xF5jcHAQzz7yHDZdv1GYvqf/5Rnc/9H3YWhgGLNTM+IvGHE14IN3fEgGtLWtBV/8vS8iUteAjvaoDRD/+dvfhCvqlfAyvQ4r2/GT58QUO+vOY+DUBJp66lHnCNjm2eZvWLqP1VnISC61LqqTGeYm28fXieSY9HF27CJal6+V9bLxt4n8KFiB5fLoKbS0NiGzYLGEPsc8vF63KJwfffYlfO7jHxF7HdZCpoWPpSz2CtBkycCzybXobToP2t68su8gNl+z2s4P5LZYfi8ciYgNB9cxNd8mJexWNLwCt4d2LZZVDZvasTC0TDCvhtkEjZzUaFlD1o+M4fjkHCIhn+Q6kvXNlSzBzNjIGJrbmiWXkTY/KkYZHRpFc3uzMA7x2bgww2wCrorF14XUrvarxKzioeFOzR/Uya3W67LZw6XCZvxsas4qZycsSZll5ARZWTJOx0PXIxY6Xitv0GT9zHEjQHzh4PP43c/8Hj71+U/hN37r3+Pzn/48jh06jlBtSHJatf3T0/+A3qbV2LFlp3y05+UfyetvfuF/k+W18Xf/4//7E5CN/HHrYt30P/qjP1r0W25TQ8yvDnbYYVQyYMoOKoNlCnQIfJShq2TEzHxO/k3Wes+394sZ9k0fpE9gzs5tVZNzE2xWnmtmmNm6LhxibaMWLuby5rY1r48h26Wa5Oux1nnAtyjMzXXwAWAseZM9HmQMKdYiW6iNQJrvuQ+VZSjbwk9eEfmUS90RHBKQZXKZ14HiSusbUZeXzdD5t+m1qACRAJBjwFxINbJnP1n9ivtmlpdUY28FyEuJT7hfmlpBIKnKf/HaNIzYqwDxar8bVvSPrOLG6BTOTG+ohpd/zo7dz6K7DC+PJ2sxk0mhOXQYmfgM2pa1Y3R4REq8dYeWyRM0japPDfWjqXsZErNxLGvrwNDlPhzafwrrtq0TD8RAKCBM1p6n9uIDv/oBnD97XnaB4WWCMDP/6tc/8wm8/2MflO8VOJJB1FAwAd6Pnrcmvvve8z4xqGaeIj0IaW3T1mYxH6OjQ/I3Xz/5iY8JoGM1llQ6gc9/5nMYGhrFd3/wsCz7H3/rt+VV103/v1tvuVtKARIw/uM3/gHFGeB3/8t/kvUcOfMSXt1zRtbPKi+p4jjm03H4vCGwdB9vhmTbTh4/i3OnRvHBX7lV1h+fs5LIG5uiImLhsgx792c3YX3dBWSzGVA0QxNwtqHUlFij8KZLwEcDbI45Q8rphQ3obJiQmzBDymyqbOY++rw+yS8kW6jsFycxLY/H6h7MJ6Q6WRP6VXlKtpQK8/l4CqG6Wjl2ZCQILgkcGbJmmJosEZlOMkQMscWylsn5z0tTgKgMielZyH3gBBwph2Yr2SrdRwIh+uXxlROyTqL8XkGnTo4m66iTroZw3yjE/Ddf/RscOXgEv/GZ33wdQCRII9v35//1LwUAKoBUgLjvyCvy27/6y79CR2snfvu//hYefeRR/NUffxn33Xcf/uCPft8GiG+0rjt33yUg9Itf/CK6ejplXdyWAsTzU/1Sk5giFIKfiOdpG6SYSmZlrGnszPxllmRkLqKMF5gXd0Xdy3Pq4ONHkEtlsfOB7XINUP3N9c2k7xHmTcVFHGfTkkaPC8eeHolmLiKZXjXbNplDte9hH9VXkPtCIQlFeBQx6XEVEFUo2sy5+WBA8EuhkwkS3+haYD4ixSWVIWYtZ8jfKTOnjgGVrKmeX5qTqCbe/C33pRJAyj3CwWoxJYlGjCd3S/fq/S9JeoDJbGsOpjlOlSFnzf3ktkzhkKZrmGOzKNxcDTH/fNwi20IZxDKuqvfhz8fh+pn2MuguiShlLN4nAo+x4QkRoSSzBSxrjmJ+ZA7D6TlgzIn77r3LDgGPL4xIP6lglny3cAhjg6OSG0hlMNXIvPHT0uX9H7oLLZGVixjEsdFxCTWv3brdBo4/+P73xCSbuYd/+qf/76Jx+J3f+c/48AP3iyn2F77wn9C7phf/P3vvAR7XdZ4Jv8D0il6IQpAA2MBeJFGkJFrFqpZky5ZrbMclmzi73mSTeLPrdRIn8TrJOvmzG+861SW2Y0vutiSqWZWSSFEiKXYSAAsIgOgYzAxmMBX4n/e7+IYHw2ETQVF+gsOHD4CZO+fee+6Ze977ft/7fp1HO+XnqhuW4ydf/zn+9dvfEbB397vuA/snI9nXP5jb/gff+zd89Wv/F9/8+ndm9P2nf/5F0FfxgQc+JJ/7xr/9NViO73e++F+w7ZFXoO9nbeO52s6J5LgARYa3d77UichYGO963/UiINGne+ZFEhwyD5Ch4bq6BsmT5I2eIWuGq9n6kiGpupKYrmYhN95ps15WTOHfE+kYRoZGJW+RQI9iFJbR83o9sq3H6UNmMiW/c/9c3Bi27hsJyT64GHNhYY4l2Qra+lBwwtCy5o4R+LN5gz6p4xyKhBD0l0hpPpvN8q+LZ1b8SoWXeT60uaGooJBalIueGVouxB6yDy3HxgWQZQm1fm3+YqtqUFWik81lUxXzuUQqCvIKAcQvf/VLWLNuTU44UgggZsfjGIyHsWPvdgkxh/rGsHXrVhG8EHwqg1iorxvesxGfvuu3UDOvBt/80dflePNzEI+PdAo4SGYcGEtslJw2E+ToF4rMHNk0AkE2hjXVmoVjy/xEBYw0w+492ieiFAorzLAvtyMYJUD0OftyjJsZojbBvIaazeop5vsCpIrtOYaO4V+tasLjVFGNPjxI6JQWUdMpB6YQR8U+tPSJJDfM6Cf/5s3jz1f6a7k8gjUTUCkAtMoBWibsqiJWSxs+pOn9RZlssXqfZrT1ZzKSgjNgCVV43lJDOhWfITI610Kj34Gc2GTaX1JZd92vpL1Me2EqWDX7nAsxv6VL+dzO5kbgyoxAqScEr6sb8WQjxibKwL/Z0tlhJGOnEB33IeCPodEeRzxgF9bM5/GJjceJrhMiqnj+sRckh4+CjYVLmzAyFBLPRIY0aXVz18q7sG79ddLv3/3d/8mBtr/7xv/OAcTdu14Vdu/B938IwWAAv/+530egLIsvfv5/i1UMASQrmBAgst3/nvvR2tyMpqYF8hpZybvvuFs+z0ZQSW/CP/mjL+KBT92PP/j07+Az//F35b0//5M/w/B4Jz75kT+Qff30Jw/ju9//voDH3/rtTwsbeecd98t+X9n+LJi7SO9FS/QxT4Ch2+2U0PGjP31JWMabbmsTgBhgWbDpUGQ4HBFGkeE+mnTrjZS5jVRds8WcGUndZxk9Gmjzs76kHRNuS9hC65r+/n4ZWyqa+TcXjlh8XJhDhpsdNqewplxAFECy5jMBIv9myJphaIaTNDwUm4jD43ZLiFn9Dx1kIh2VcNvjGI9Zxt7skypnClnCiet/JbwP878pDlsU5Z6XZtRONrfhXHY7rJrGmu+peZfczlTGKjuj11IXeZN5EUsau1WLmQtrPoNYKAfxXAziF/73D7DpGu95ASLzF3/r45/BQN+AgEI2MoAXAxA3XnedMJeqnuZn8wFix9BRASY8R+YIEgRWeJ/L+fyp2CeZbcwBIr5vL06INUwRYjIWKmAZPrYzZ4Zdv3jeWTc28dlMrUal93UB4/k5hMp8KahSFpjh5Xylstm5lj2MpdfmQq9kEfVczG21uox+xgRheq2zsUmM4t6CN2ZlJwvVKldWOz98rufJ89H3WPpPm5kjy3mooJoAkCUzdTyY16mVVeS9aeW+GWY3x/Rc7Hf+8Sk41tc1vFzowWoOIF6Z9XpWe2WIuXSsHz3u9XMM4qyO7K92Z3yKrfZmkZiMo+/0UVTWVKDEO4HJ7GmpEcsWifow6dwi4RcmYgtYye5HWbAMFc5qRHpjePXkNngrNmNe3RJMZV4QQQMBhd/vx9YfPC72MRuvW4fyVHUu15CL43/+5O8KA0h2jgCOjUDs29/5Hv7ha/8igO6zn/ltef0rf/x/hA0h4FMwuHrdKnzxK1+UfMWB+Jiwk+tvXotrlq2Xz5NZLKkLYFXzCgF9BKU3bN4o/b308g7s2fu6lODjtmwMb/ecHsHHP/ZR+ezv/+En8ZlPfh433rsJf/X5L2HHrufQ3NokrB+rmtB0m/mHbD/47tPYtGW5+B7qIsL8PW5HAMlwF2/4ZGhlXMNRKQNIk2u+HnfRvDYlpfXoASmg2lEiOYxD6Sgmp6Yw2DeA+oZGqdWsCmmyVKbqVhcyXSy06oeyIV6XF5HxiIA+9qniE7VnYb4Vc5bI+gSdzyM1MWqFsz0uCT8TjJoL66/aN4BiFaetf4ZNiAnyzEWSCyAVsmz8fTQ6kVuwTYBojoEZllQAo+bEhXIQqTyOFVnpCMxPpEjk85/9wlkh5osBiP/wtX8Ui5wHP/hefOKzn8j1dTEA8f733Yf33P7AeRnEowOHZzBXDBfL2CGds2Di32QQQxPWg6BpdcPxUKPo7MBB7H7qWyJKWbZpSQ7U5IfmrXD0Gd9JHWvzOpn1n82qMeeamyaIJ5hlfiDnhb14eMZH8sOshfqT6z1VlTvf/G00D7HQZ00WMf+82K/a36iKmtsQoKt6noA8ZzkzbfyurDbHJ9oVE09EFROZzKvuz2RFTdbQFKfkH7sKshSE6zxXU3b9PsnPuRDzr8YtstH/mBxo9/g9vxoHPHeUV3wEGFpOxp9DINqHaICl6lqQzoxgKt0lAGVqchL1dfXoHbRYrMO7nsf1t30KsSTrzMZzx8eFIpFuQHHqBcTHjgnTFB+3rGoWLFqAYCCIVRVtktOnDCJDwSe7jgkwJHtHlo6NDKKGgAkQP/rhj4s1zrf//rs5Zq9t6UphCwkQ/+KrXxaxCIUlX/6zf8B4JCqLHNu6tavx4x/+DIvWt2LXc3sEADK/UcPGBIEEe3t375Ptn3v9SbjSjlyYmblbBKUEsDTX/vlrj+HG5Sskr5Cl9NKZiVwZvb/6s38C6zAvbJ4vfZmLCwGiBQYhCms2ni/Dv9pi9izC0TERlARLA/LyPFeZ/GSlFpbpGxoeFGBIZTl/aqiJN3YFhlpOj1Y3zF+UfSWsqjGag8h8RIaZZXHLZqXSRzRmjb/T7UcksUEeCNiy8V1id6QLCRkxWmYw9Per2MxcRJP5yPfp03Pj2LqnQf1EMi05dKksrcN6ZrBUysqcuQ6s9zsloT2G/5jIX4hBpAVNaGJUdtfgbsLho4feNECk4pk5hwSEH/zEB/DQNx++aAaRgpj773q3sI8EmFULqvDt//ddyUnUHMTO4fYZl9xkn8SQPZ2ShwnTOJqiiIBrr3yOgIKKWgKyQz//Yzh9Lmy4Z631mWxWwI+Zy3iu+WVaCGl5v4Il8YxSiPl9mceupfNmvGaWUZyu1a1+jla6R4kYV1PgoqHwQsebb2+Tvw3Hh4biErKdtuoxGTt1OFAmmp/nwx/nE5spuDJzYgniwiejwiCaaRX5LJ9ZLcac8/lgUj+njGU+qyiK78wZc2VlOecA4q/QXZJM4lx5vV+hC/YWHCqrpZBBZFiZuTJlnhEBDiNjIyhKJpEpsmGgbwjLV7Xha3/0j/j4538NJzu6UNc0T2xoaBXDVtuwBpXjGYz6Qtj+wnbcf8d7MJIaxOEDh3D32jsFmFFNvOl6q3wdcwN99QH84t9+lmPw+DoB4iNbHxfgSDbwr7/yl7K9MogEa9yvAsTf+93PYaomCV/Yh+9+/yH8/Kc/l+3JNG687tpcqJlgkPmHVEErQ8i/zWMie0kQ+6df+nKuH/ZFYOnxudE7dBQejwclJeWy2NGku6K8WjwYv/a3P8AffOHjM/J79KY6TjUxy/dN5/Hwp1ZUUeAVnUxhLG6pKQkcqVYugUPAL02zyVaGGaqT6iiswWrVDuZCwb9T6aSwlTwufsbv84lNjohcslNIpzMSHtY8rImEVVdXG8PPtOUhY8OcKrLFJe79OSZZQ2288Z9vQXwLpuxl7UINswVUax3hySkMDwxjZHBExotjQYcWgmz+p1UTjdM5vvxukHUiQCbrlG9arCpwMsZcyNk0tFfI5oYAcSg6KMBovnfhZQFEeib+t8/+95yKmUCRIWY+MP388Z+dNweRAJHh7T/43c8JKGQ6RPOihTNEKgoQef5U56oforJYJthgCJoPGWRr7cWWDYqCjl2P7hUz7M3vv06YaV4L7UOBptR/njah1lJvyi5qTl5+fqHJaJnvXWjC5Ieuub2yYgRtks87mZVjpDCFLZmdEuNrlr5jMwUoF9pf/vuVvqekhCH3kxOh8PHCsAkyFfc6VgSBqibW+aznwu9rOpyFt+qMAjsf1MnczPOANEGijoN53zIZSwXzYnE0Xb/aBPsCeucYxEudDnPbz43A22cENMwcTg1LeagyXxl8ybSwZC5UyoE+uf8ZvPbi67jl/ltQXFQEAh6GQU91dOHw3qNih7Jx42p0HDuFw8914pp3r8X6mmtEObxgQYuof5lXyKa5gQwxs4wdVcEP3v8bIgxhI0Ck6vjXPvpRYdnIIi4sbRbBiuYJHjzUkQOIDDEPJwfQWt2MFx/fngtVf/vhv0Wgsgkff8/Hc/184bc/nwOItNn5zG9/BidPHssJVpRBPHJ8t+QlshGk/vNf/4McJxlDNr1hai7isWOd+PmPtuF3PvdheZ+2NqpwVpbOzBviTVmBH7enynksE0U0NQ67zSFOZLZih+QT1rpKc3V4RzJWiDM9mZSndS8FMklLEENBitPpEtUxyxYy7EygQ+ZhPJEVZSgXWmG0qHAeDwtzQ9UoQ6BqKkwWiGFoLgTjSUh4TyxLpLwfQaZTqjmYnm9vn9l84SNhyK/c82zuGvZ392OwdwhtzcuxaP5i1FbNg8dt2StNJGLoH+pDx6l2HDp+EJV1laibP0+uAVnU9GSFCF+4uBcycc5FcNIIAAAgAElEQVS3ecmvb8x9ECCOxIbleBo9C2aYWdP25nDvGZZZzbH5Ofoa2vzeGUba6oPIMDX3xVJ92tgXRSz0STxfY8ibLOayJW1nGWsTIGqVFGueTyDo2pcrJWcaK59LDHT4laNihn3DXZty+XEcT4p++NBCVryoOCAiGPZdNDUAt9OdMzbPAaBM5iy/SvO8TAYsHyzm/32ufEUtT8d++f1gjqqojKVsHsPl9gsKVC48I6ksfjUX3s4HqzqOjmIHJvlv0orm8DgsoRkk71B+Tj/w8LgTESt6YPMVC6OrNaELjVHB3MFpwYs5jiZI5T4ITlmuUgDidEpSPhs8BxAvZgbMbTM3Am/TEXAXp1AR2oaeiU44klPIpIEd2/YJ2CirKEdZaSle3vsSFq9ejGtv2iDMF0ECAcjhNw5LCJnGy/TKo2Hz/lcPgECMdjQEcixvp8bX19yyISdGUUPs6vke7Hp9F37vP/25jBBDz8F6H7oPduMLX/hCLvRMcPilL30JG65ZmVMxa4iZ6krWjg0PnMSHHvhP4rH499/9ewlN//Gf/qmokNWYm/v4wh/9qYSO2bgtmyief/H38FVYi6qZH6n2NiOjg1JPmeFl3qiPDh1Ho79aKqM89K9P47a710vJP3oecpzYxpCA2+aCbYLehPZcziLfy1+oumND8LuDolYWb8PTo1JOkGCToHMwNYbJqYyowtm8bj8mUjGppKKgkMDR6XAJo8icQdZ67hsOycLLUDIXNt7coxNRCTtr1Ri/m7Y9WanjSyDIEmPMZ2KdZlUv6zELy5P1I5xYP8P37W06xc86LIoRiqZiOLqvHW1NK7BpzQ14rCuFHx0Zw67+BE6PWz6TdX4H1te68b6lpbinyYlX3tiGI6cOo3n5QkkV0BxTLpBqqaKhUipky9yvzvCHk2vm9MJtt7zyEpkJuQ6ykNssU/Kg64yxOl+PpEvhmbLSFk5GnFhU+fo5h5n9Vdiqc+9rbiNf8HiACQMbcls9Dj0W/jzX51njmSBJ8wul3rDjhNi3kAEjkDDV3AqOTdaqt70vJ0ppWFInn+F/9fRTz0FlKMnSOu2jqPbtzj3AqNWSaedkevDxHBTUmGIMHRRhAadLIJ7Lu4/bKjjUbVTkwTHQc5VSeNNVVS5n7pseneZ4mfmYWqlGH0Q0D1EZTUYSVCSkD3zih+rwCIj1Ow8J260tP9f2Yo8/P9Ss5Qw1hznfVHwOIF7syM5tNzcCb7MRGOjulNy9e1Z70djUiLLSCjinQUQ8HkV3Vw+Gh4fwz9//J9xw92axSGHFjda2VglP0ivvtedeR7AiKHWWa+fPQ0XGIfYwDOXSbob5hO+5773CJtJvkMbWmeEMfD6nAEc1sqZCOJruRcBRD5t/HNlxv/w9PuIQM22v2y7bsmnNZhpZU5yScURgT1vqYIpm2Agyw5lRMb4mUGT+WMAxrQjO+kGWcCwUlmou4akxjIVjOXNu/v2hez8mBr4PPf59+GxWbs2hQ4fQ1tYmgK17fEisfZLJFBZVzccvH92Fw4eP4t733YDGxjop+0egODw0gnGnZTtT6i1B0GaVwTNv/uybfzNXUUUpBGdcFKocAck5ZJh5MBURYQnDywyF0ldS6zKzlJ6EP9MJAYy8YTM8StZwcCwq/ROcaKiM9jUplu2rKIOtyCZMAEv8MeTHhZo/2UYHR8ULU4CPzS0+eGWeU0ikJzAcL1xT+G02zc86HHfxYQweewZ3bboX7Yly/PbTPTg5ZoHCc7UFpQ587Z0NWOwexeMv/wJNy+bLmJLdEnNjVq1xWt6IquKtCz6Vs8LR601QqSFTtVAhMORCT/ChYbvcIm8IIAiWgs5XctYrArDgE5DidUQE3BdqqjpVD8FCeX4K1FBcLgIlr6N9Ru6ayQjy/OgXyBZP1wk7peCD/Ujos6hImGed2xPDSbzy6A6pf77unlUzDjM/D46MF0O32SmPqKEZ5VARiVb9MFMEzM74ulm2znxPwaEKOfS9/Bw9MmNmnh+ZQ45dPBnP5fKSZU+kE/L9S6HtsnJyeV1LXNvlcAqFu3l88lA2XTaPv/P4dKzlOCazObW8AkU9PxmTyWDuGulcNJnT/P3m35/YF+ck2UqtQiT9ZjM5gK81x7Uylcy7uRDz2/12OHd8cyMwcwSymTROHHoN61tLcfOGVmztil+APXHh+VefwenRHly37nqcGh+Cy2GBnhefegnrN6/Fc488LyXqPv6eXxeWj7l8BInhsVEULZjEv3zxm3jXp+/GbdfejP2vHEFwiQ/HThxDY30VXKEqqY7SHjmOvqE+dB/vlgO++R2b0OJbJopjVR8zVN09eAgtaxaj1B7AL3duQ2VVGQKTbgTnV2HvwSMIlgXFuy8cGROBDFIJ2Nw+eNxAo3eeVERJF0XkJxu9DW1Zv4DNfa/sw3e++11RV1Ok8rk/+x2EElaJtld3vYE1q5fAO80ApSazeO75V3DNtSvQFKzBYz/eISCx9caFuPeGzSIuobl4OmjlMfGGWpJxC7DTm6guClz4otGY2N6oECXrscGZLoLdbuU9hZHOhZQZouY5MlRMYUtVVSXCkQgCgQBSqaQwhg67UxaWvtGQgD6f3ychaOYayv7C46irnScslun1xn1ZxtpOUTnT/Jwtktwk1iZcsN2Onl85L0SeA489fPJf8MCWB/CtDuB/vNgv+YYX0xh1+5831eLXFwE/ef4HWNi2QMKOBHYKirhgao4mDZJd9pgAcGWetMqNLLh22hNZXndSjWK6JrGGCpUtG03cJ4dHpqnUfVL6UoaOYI1G1AQYCp7UO08XcDMXUusVKzg12TCKNfgAQAGO057KiWs0rGkBjUoJKSsIMcU5BL4yxsUWo8q+tcLMq7+wmM/1d63J5b4q68TXlXmSeZ56p4SXeV6mPQxZSwJXpj0UAohmqFRBnxo86/VVhk59LPkZBdDmNtq/x2GxvRPpCQGefEjmw7GEcVMWk882lrz7svIQTTGP3hM0pKvXWvM4+boCRLG1IZM5HXrWbWm9Y/fbZuQx5s/xQmD0fN8D7tME16a6Wj+naSw8Ls77OYB4MXeWq7gN89A3Vvaic7xirorKVbwOb5ddExye7ngd73vHYhxPOS+JPVniDmHryz9H64oWjI6M4pc/s6qcsBazKpd/7Z0fREdHryiU25YswWOvb8Xqjavw//77P+L2j9yCd916H/7iL7+MQElAKoAwv5Dm2ypiee7oi1zF0flCJ67dvAyrl22U/tj27d0teXnFtcW4acu1sBXZBaBt2XItRkdDON3dj+ef3i59L1jcJD879nVKlRf6MRLAVpf50VLZIIwc255d+9E4vw7l3iZEihL4xfd+KjmJaqFD9rF//BRGhkfEPFyqlTDHz+7Ak1u3SR83vmMDyoLl8GWL8NQvLCZx/Z3LcN2ylbKf/d2dcLmcsDscYl2j+1ahijk3RrMJOcexkTEpb8d9EVQwjK9qYi7AZC+ZS8jQMn9nqFjzBOnDyH1YdZmL0B8ayz3ls5Qf++G+2S/HaGRgRGpSExSylZaWYnR0VIChJs5nsOAss9+3y5y+lONIht/Ajc0ebB0qx+8/23cpH81t+ze3zMPdVaPY3fMayirLBKwpY8bxYt3bSHIVqv0v5oCSsitij5RpmMG6qVBAbU2UZVTDc2VqNVfNzAtDkVNAHWvrashWgZLajujDSL63o4o9cqHhIqcIStjyQaoIoKbsiKWWC0hj/qGCL60sw/2KnRLz9Azxw+7H9okoRc2wFQBpaNm0bkmkS8Uy5lzqX75umm5rXyKImBaBne+i6tjpOQvQol1MEdXX2VyqAEEYwT8bATlz7AgO2Zi3S8Y3nojLg5i8bqs9p9XNxU4yigRN43Gxp5GIwaScW2Y8i4mRBGxeG5weBwJlfjG+1pC5mbLCcnuBJt95AeK5jqtQdIPbmoIYHpdeN+Y3s7KQXIPpWs45UdIcg3ixl//qbEeAeEfTMJDJ4JneyjkfxKtzGd42e+05+ho+dvtSfKdz4k2xJx9rmcJX//VvMTERF3HKus1r5dye+OGTAvg0/5CArz8xhCdefFyqqvz4qz/F5ndbHoSjw2NoWdoMr9+DtS3rJeScTE6gvrEmBwZZn5nKYVZNYYi5rCaNfV0dCIVjuH4j8/yy2P/GQaluwb9Zmo6VRfa9sR/u0qDkiJFZi4/HsWjxIvzy8WexZMUi1NTVwOcsRsmkW1if7u7TWLqsVYDi2o03SKiZDB/ru7IdHzwifxOEjQyOYjwax9KVi6Rm8tDACKroHVlaivDYGIIlQVlYn/m3VzDQN4I7f/0GLKmx8seefWMPVq1ahGp7UNSwbJrPSUBA9jDtYxk7liObwuhwSIAcw8QidMlk4XZ5EJ+ISW4hgSNzPrnIjo2GUVldIdvRR1FtcihIKS6yo2d4SEJjcpOn76LDLouaxTI6EB4Lo7KiigEuWRTj6biExlmxhWF2HgeBCFWbZq3Zt82kvoQDcY93oHlpAzZ9uxPp6QX/Ej4umzqKi/DKx1oxdOJ5TJVY6lZl1DTsSwGLLvZ8jaIWNoIrhoT1/UJ5ctyedjDMwTPHm7l+9BxkU+ZPfsfUDIsUM6+PTJmyhhrypVG61ko2xTW6bTLjk/zSMvczMr/yLWTYP7cl66mAQM9fQSJ/clxOHemRvENTlMJj1lxN7V/qJhcHhH0tZCqdf43IzjqK6Q9qgScFxzLHDbCo7+lPzd3jd0OFWdq3jptlMu+U+0MkZnm/ks2lTRRBkelPaJbEY2h8PNV23qoqF5prpmCFc4Nm1wSE/mrrgZbHzXOIhsaRmkjDXWEdpxjf2+jNmhD1MpuvynNWDuyF9l+IeVXgZ7K2+lCg7KWmTQiDOWndwySEPQcQLzTkV//9RaXjaPKN4OWB+jmAePUvx1U7gvBIP97RWoSnR4ovmz355Z6nUF5VJgCMretYN5paGhE+GsZrh3eJOfW+4wew8poVubJ7K9e1iUH0E//6NIL1fqzdtBbr1q3FRO8gvvfTR/HpBz8jfREcMj+RoWTWN2apud50L3pP9OADH78PZRWl2LevQ8LTBEPMnaONC8OstHbp7R+V8KjP45VKIAypdrWfxIIlC9FzogeNCxsR9DoEJDEvcKRrAKVlJRhMhDE1loJjXjmqAj5s27kb69ctk8XU5WC944iwdlOyKBULACVTx9xBhnwJJAeGw1jU2oDnvr8Do6MRbLpvFZor6rDj6GG0LW9BwB9Apd13xlew2GIpqGJOT01iLGJ54sUiMTHFTqSt0lgEfuXlZSJQIcDTvC3ehJmjKEByckqAYy4Rn4xIJoPuniF4/F4xBdekcoJM9sPFMDQcQmV1pYBDhpDIHvqDfgGlVEKzSg73RwPti1m8r9oEv8COY5EQ3rvWjg89MYhnu6xc1Tfbbmny4eG7S/Hs4adRU1Uj4xaNRmVMxZ/SxsohaQEa8XRQGEVVTxNUcaFnTtlQ/xDGhsNSQSeVSEmOKa+l3VUDW+A2lFXXw2YjKLDU12ZT5pKvaX6h+b7JKOXn5ekCr+Iafk5ZNRWi5DNaCmYVMEgummHNovtT8BfrnsBLj78iZthLr1+cy69TdlFDlGSnyaqaZe8udF1EJGPblUuNMIUpGuI2c+20KompLCeYkoel6ZxgEyCqYpnXVK14BKDZ7LnvkB7/mbKWLrC2O9lEXu838zBFhrTUs0MY5vhQQphCh58eqsXCcrLJcWISLKVHRpFm2JPxqRy7WOS1wuCmjVU+u2qes46TXtd88Y5eCw3P6zHoWJo5riabKSkScwDxQlP56r9PFjF9xsPy6h/Q3BFclRGYTfak/9gzyHhTAhxOd/UJCLxx5Sb87n/4nFQ3oUCkd6BXFr2f/cMjePdv3SssHMHhJ7/4FZw+8ZTlL1dajo72Dux/7QDuvPZuyV+ciCVg96dE3UxVMG1khlJhdHUP4JabN0seHkFhRXkVurq6YLcVo2pelbBdBFbDQyEsamsWUCehv6x1nA996xdoW9eGQIkfFSU+AZpsw/3DSCSSEqYlE7frtYOoriwR0EkWTcQeDoeEfVlppLS0TJ7MWdmEYeBDh09gzeqlUgKPoIqg7cD+Tpw40oXsKHDNXW0IBHzwlwQkJNzor8oBPFrcUPTSEx/GUL/F2vl8PoyPRxEMlCAUssCaZTHDZHn669HeYiqXD0SxEEGc3rCt91kFJyzs30jEAvF8PxKOCGCmCp2N14RgsbKiUhgVXdw5blYeoiO3CI/E77isPKurMumNnbpSQ1i+KICVX59p+KybNATs+MrN83Bns5Wb+sTxCD73XB96ooVvnvs/tRi9Pc+jyAsLGJBddDqskPN0qI3Akdeu2B6UvD42zo/+7gH09/Rb9jpNi1FbecZeJ5GISS7u/uMJ7GkfQFltMxY0e8RQWZsyYRqCLJRPZr6WDwgU7JnbnMmHtCqhaKUPh81SG2vYWUOfytQpGynnNmWFqDl3Xv7Bq/CX+3DdfRtmXHoFGvyuZIsXvqnUBR4bVdSssa0CGRMEzQjDT+dFmvmICvTOBZzEuiVlKfqZu0twpiIgs/yeMvE8QUYGaEfD7fj5iUy9mIJfqkciHwbKPNsQOxVGyYLAWZY2aqgtrKtRf9kEcAwxa5m9i8k1ZP4p7ZryBS564QqF7815oHOD562pETI/5gDi1b7tze1/bgQuPAJkTx5Y68KHn+ibFfbkW1tc+Ot/+l+48wN3gIncla4aUUR/86GfCDPI1rKsGae7Tkvu3bEjx4UBvOOjf4mJ4a3YvPoGxHqjaI8fhdPjwnh4XLwTGxrm4fntj2LZ8iVS51jL2R3oOYbdrx/GR+69SwDLG7sPYOXqZXhxzy7J9SN7d3TglIC+Ex1dEvol4OOTNwETzaS/962f4NpbrxG1aX1VhdwMydyIaKTYJuEZLvCvvLQHm29clwOOFdXlArQsFq9cbsoTiXiu5jIXfL83KIIRCkdY/5gAj23rT54XkHjTe9fLfsg4LiipPUvJTFU0mSd6G/KGfvzYMclvI4DjOZChZCuvLMUkE+XtNmQyZHAs9TOZVDXKdju8ksdIZrGsvAwDobCIVNi4D+ZRsnGBpp2N1ltWoQAXd4sJK5a8S7b05DwJO/4qt9ZgBC8MJ/D5F/vPOo0Kjw27fn0RGoPW2GjrjqSw/lsdGJmwwnZm+/JNtbinrh+nxk/Ky8zDIkBSA3P1hzM9MJlL2r6vAyubV2HTmhsvaK9zd5MXz73eifbuV7B8Ta11/aYfAAhEVDhgLuC6SKt1juYFmmpdZQvzF37JdZsM5nwulbkkq6il6AqBBTNUzvn70kOvyJhc/77rrLlkmMRreUi+Pxy7/ZIBlF4Dqn8z2aAwbgSJCoQI/kzwxO1z4Jeh4mkQz++7Vigxz8kMWZNJZH8ca+baSV8siTQN9PlTQSLHW9NB+L1SO6nk5DLJE70UoDg1uBeBwDEJLSvo5jmYFj2FTK5V2GLWYb7Qd1ZD46XuHQVzFgulQZhjavZvphjMqZgvNPJz78+NwNtkBK4EezLY9wr2HtqTyyk8vOuwCEISsThGhkJy5mQWK2srcOSNo2jd8BsYGzqBlqYImsoWYuhYSKqgDI0Noft4D1p9iyXfMJ7pxry6ahzv7ML+PSfROXhM+rp28XW4+c7VmJiYkJDt5uUrperDvLoaUQynJHduFN7qEjz57Da0NDegsrpcPkv271TPICYmLCHG+g3LhakjQCRD6Hf4xKuwJzoMl9cp4I9sIhsXNH6ezOSSFa1i7yOl6ianJPzN1tvTLRYempNEQMq8RILjl378uoSb3/mR61FRWQGv3Y1AsQVEhKlLpNDef1LsZPg5BpCYg6jWNcVFVth4PBERZTJVyqJCZTjZZhMgy3HmdlabEvZDw2eh8YQsLAwnMnfMVF9y63gkBn9pQPokO8I+2bdWX+Frk8UNv/IA8fr5Gfzx9l48dPiMH5x+Pb94Qw3+aLPliZnf/vzlAXzxJcvI3WwfXFaCv7qxGIcG9xcsu5e/PefL8YMncNfm+y7ZXqfVNY5ndvwM9Uvq5EHABAemeln3WcgORlkzU3ks15p5Y9OVTvh5tenRvggSaTtT4X3Sml3Tsm+zkoYySJzPR7a3ixn2lvfeCE+llULBpses+ZP8zOVaJfHYqKr2OfbM8BXNt85RYMXjkO8oEwCmDeB5zOb7erymupnfHT5QsRGkaz859bDtTPjXZPV475DP2CsuKT+R4Jc+msrSaniZQFXHX3+aqQQKbmkr5CixzQgzF5rbBIf0srTbIjmrnTPX3fKMZGO+aT5QNI9D8yDPeuCYYxALDfvca3Mj8PYagSvBntxW2YUIxiQfL5lJ4O/+69fw7t+81wrhVlXgZGcXDu0+hGB5ibCHt//a3yA83C4AsdZTj58/+VMcO3wMVdVV+Pgn3ocqW72El7fueQK3bbhWgCCblv6iBQxFJT6fRwyk2eIT42I+7aCx9ISVUM4FYHfnYSxatBgDQ/1wOK3qIe0dpySUTYZzRVuLLIxkAsnqoNiD5pIyDPQPCcDsOt0tId8FrfNx8lQ//C473G4XimzFEgbWvCOPm7VObRLqbmpqknrK3B/ZRgLPcCgq3pEv/HAXbv3wxlzIurLYL2FrvaH2JUMCzngsZP6E+ZxWTTMkTMX20NAQsumMgEHxOXRaSei93adRVWuBWTKQFOxoo1+i10tGMSsJ92RPdFEjO8IxCMciUoZPqyPoIqTKWwIbsq5DsXdeEgvy9voGALcuAj629VhBBv3xDyzE7QsssJ/fnjoZxV0PnzjrdclDvK8Ur53acd5TVWB0/NBJPLDlwcuz13nhh2ha0pizSWJuoT6UmGHVQl6HvL7Me+ScUwAl35fpShjKdJrVUswTUwGFMpF8zwQJ3GfP0dM5M+y6RbUzwKeqlk1QNRS757KnCcFUwLlX8jR5PPmq3nMBYs3LzAfIekA6nhwriryYi6j2QOY2/F2Y13RmBiDTseFnVBgUStxaMDeRx57pb4e9drG8z3Mio6fXh9/VnBn7VFbOk3/nUg3ySvPR5oYiFgXo+eF39juJUgGHZDa1JrSeC8eMTDj3Q49UM3xd6IKZeYgzxm8OIF72/J7rYG4ErvgIXAn25G+2OPDSoRdEePLKL7eL3U0mlUZvtxXCS8WScPpcuPmOLTjV1Q13xf0CEOtqBrBv534Baw/+xnsFfKxvWCwMIEOp9AFk5RAaTYfDEWHw4u4s4j0WACS76PG4EYtNIEvjYadD/uZxkCFsnF8vYdeYMyNPvqGRMfncwOkhUTiXlpWi99RpFGdSEqaNjo1LHl65yy+LbUVFOSZcGfSeHsYNW9ajt+s0qudVCatIUMfjYz6gy26VQQuPhyTsGxsnG+nO+RgynMxFY9+TxzA6Nox3fvQGEX3QJsNhc0mtZbUgYRUVgrlAwC/sH4Fif++ghLYJMMlEEngTNPJ8GXq28h2nBFCWlAWEEbUXOzEaGpYwsgAHCiaKixGOpcQDkcenJszKKJk3/3wW0WRDqNCMpxZc8bl6pXZwcyvwW08dx9bj42ft4jv3NuLDbWUFd/29QyF89BHLm9Nsdzf78c27A3j91Ks5g2t93wy18ffRoVGsa7wGWwcv315nV/dOyd+VcGY2mwttm9fRZAs1JCosGA3Ppz0588PCCirDyeut72/GYt+1qWE1aywLUJpmHvVcT3f0CzikKGXB6vkCljjX1RORpt5WrpvF4JK9mq2SjZqTSJU4W866R8GbAaTNELIZ+s4HlnreJvDmd84Uf5jjSVBG0Yinwi0l7szG9+CeAsPNVKebY5odOCh/FlWvzr2u5tkKvNSGh6CNxtgKtvX49dqZzLKZh1hoYptMMT02OXbCWMJSoMuDQzaVY8fz2UEzZSF/THOpD3MA8Urdzub6nRuB2RuBK8GefPcOD3Z278T3v/YQmprnY+HSJpRUluH44eNSWaXICH+uWL4c+586iHRlSsryERx+9r/9R+zft09CxRScEBDyZsxaz729/bmKJDSbJkAcHhiWvDyCOQKnYMYpAI8MG0UgBJepNA28izART6CyqhzxoiyOdLSLiOPQoeNY2bAAxyPD6D3Wi2tWrMPS1hWoKquGe7r+LgUCA8N9OHLsEF7Yvg1tq1vQttqyKCGAI+iTm3TSyl8ieKXfYGg0hFQiKewez4HWM9yWoPKZ77+KLbeuQt3KJiSTCQF0VZXVkidYUeQXQEmRimWh4YDT5sJoeFj2WV5SiVQ2KaFwMpPqdcj3VDQjoWCXEyXBoABijo+oHu2W5QQbWUCKVbxuL9wON0IxKwWA9hS8uQu49botpqDIiVS2Vt6nabL2QcZhthb02ZvZF9/TdU3A3+7qwT++YSnFzXZXsx+PPmhV6slv7/rhcTxeAFT+5ppyfP66SRzs3z/Dgy8/FCfh/ZEsalpunRV7nYFjz6CozGKtNASo5ti8fma4mNsoWBJ2rZgq/JnO4PoQoABJf9Jqh5VM8hvBi8/RgaKiNDA5KnNSy+gRHC66tkX2QxUzvfiU5aTVD3PxmDPIai0mULr4q3j+LcnEseqKmZMo839aqWxemxy4Ym7fdF6h5i4q2Mvfm72yWL4n2gjCqCI2gab5WVrUkMXT7fjdGo3fIh9XYGirWX4WM09Gr8S937LvwRlWVHMc9cHPDC9Ln9mspCBwO+YSm8eafy4mQNdyfyquUmZSDdz17/yyhtqnhph1PvK4mLM5J1KZrZk918/cCFzBEbgS7Mk37vbjhQPP4iff/Bke/I9/juGBEfQcfUyYw+XXtCEejaF5aYuYzHYc6IAn7ENR8xpUlJySOrgEkctWtGFd9VqpulIxLyuG16WlJRgbo/XHBE6PT4d5O09hZCwqTCHtYgiCCKzoZ8g6zclkWkLSDD/zZs+cRLbBwT5MljjRcbQTVbWV6DjYg5a6Rbh21fXYeurC9Xdf2P40ukdPYMnKVijS1C8AACAASURBVFSUMc/PqnzRP9CH2pp5iMYsNqT3VB8WLmqSGzTV04nkhDANR/Z3YNcTh/Hgf75T2D6KWI4eOYrWJRyXpJTFmx+owkA6LOCQ2U1cvilyETbS6RewSHscWqDQsJuha6q1mbPIms2pbCKX30XrHYJFj9MnoWYFd1w0QtGEWNlw8aDBLoFlwBtAPBkTAMnfGU4KJ5bIAi4VNXAol8tIgDgU3YjQYC/GhvuQSsSRnLDsYlweH5xuL0or5+WsWa7gdH5TXS+vHcGekSL8xuM9BT//x5ur8Ueba+nTLo02iX/+cj/+7GWrkk5+++e7GnBddS96xk7NyM9SIKZAi56Z71hyGz74+NisCMQeuqsU2zqeQ0lJiVyvc5WW0+PNZzNNICjvGfmHCqT0s2SZ8v0Yla1rKBnBaHxkBjhctmlJrka1GjurYbNWmHlTF+8SP0TAQ5UzpqyQOpv+1DC0Kf4wQRi3NVlDBdnmOKkRdbQrJgBR+6eYx1YczvlV6mErm8f7g7KIBLPnssJRwKbHoQrsQnmH5tDo3FOl84VCwwzxm6UM9TzUz1DPWb0+OdfYTOEV/zaBoeaj8lznAOIlTty5zedG4GqMwJVgTz7Z0I+XD7wgbOB1d/4mgpXLUVwUl0oSAddevPLYw1Kn2T3uQv2WT2Fs3IeixB7UVvfj+GGqdMul9J4r7cDjrz2G9YuXoaQkCFq/RKNjwgZ6PB48/PiTYkNDc+3ek71Y1NaC2uoyUQVTsetgKGQyC0fcSqTm6wwFjwyPwh8IIGbPYnB4APtePYR33/HhSxYILPWM4Zfbf4629YulX4aNGeIlgGMjI0gVMQUmBHbMd+QxsO15rF2Ywhvet35GkjvzG2vqquQ1sgF6w2UfNCEn+0fGUqxAslnpn3mNDDET2HF7spBs9Eo0Q0wEh1zUhoYHkS62kuf5hC+1VCcnJV+UjeFu5icy9MxxJrPIsnuyQNJT0eFBNm0BXR7DyZNenO6exJpF87BsYTUaqkvgnT7PeCKFnsEwDp8YxBsdfWLNUtPYejWm+jn3WeLOYm1jFk1/f+Sc27RVOHHHQsvm5skTERwaKVzfmO93fWYpTgy/gnjKAskmuDJDnMUJG+ob3jGr9jp9vS9iyjMpD1+qVlaPS/NY8nPPVKAhamubPVf55FwDouCS4WGae7N57L1ieTPfuxA79m7PhZXpdagPUPpTvit91hi65zmRmNog5Rol5y4bvKI5rdwHS/ap+prHYDJ9Zi1ifY/egzSf1jxN/V7mh1DJEvb3DqCioewM805rqdQm2IomxJLIHHsCRDYyiq6KMozEbz7nHDS9EDmnlL3T66rA1mQP84Ggzj8eZ7HXqjJTqKk6Pf/9/BKF/CzvAeq1etb206Fp0zBexnQuxPy2ugfOHczcCBQcgUWVwMHw6KyyJytKS7G3fafsz1+xGhMD35Fydm1rl2GiMwXXsg1SNcJp60eofx8C1TcgFX1NQE5tZYnYvfT3DaLv9IAYYr/3Q7cgk5mE3xdEOjOBSCSKp3buxNLVS+F1ehFLxjA6OCpl4apK/WJfQ49DvZkTTHk9Xgmzehw+yQ0U09xMFkf3HcOdmx/Ad4/b3lQFmU8sLsIzrz+K8pogyivL4LS7xGewNFgu5tb8SSYvGo5KqToadnPfP/zqEzPCy8wtJMO3d8/RXAUYCQtOh4IVnFH8Qg9EVmeRWr3TAhZ+ljdpVlWhOIb7ZNMneIbIKF7huJBljaWs0memAEVLiEXGI7l8Kq2jm5j287PZrBwqEeNkszi6tx3LFtyIG9etu2DtbrVm2dU5hoVt18A2XaP37fDVvH9FFPf+aADbeqwF+822Gxu82Pr+GuzvfxXjCatEmzYzYZ+/17rrsPX0vFm117lz3mn0J6wSlJo3psCB4IDAkddUHxw09KzATZkms86yvmcybeY55cqnTYtc+o8NzgCHCmBMxs4ELgqgtX508vTMvM5CodY3e33MzzFc63MeFFYvP4/O/JvnHxuyBF4EiQyRaz6hqcDW8zPzD/U8CRCZu2kygPnjwvMPn5qakXN4Zpwto2zW8NZrw2vIf9wv722m56BWkskHuwoQqWbW85F5kleO0ATMepx6P8m/3nqMCpo1B1F9P/W4TAA7BxBnYwbP9TE3Ald4BAIuYP381KyyJy/seAiO6ndJ4vlUYidOHNwu4HD39jdE8duy/rcxmdiD+NgxAU5MrC+pKBWA+KOv/1iqrJB9vPamDaj3lKAiuBgrly+WkUikYhiIj6H91B4pb9eyZJkYQ4+MjUhdVxpT06jaFyRbVgyP141wKCLhV6+HyfBTiEQiaO/oRm1VKVbUbcDP+0ouq4LMHeVDODKwG/PqLTsUK//RaQlrvJaimOHEYEkJjrUfR+hoQuoyf/D37pmhNOX2Vnm88hxA42JjAlz2r0plmmMzBzEnPCmiF54b6clkLr+LN3pJKk+lxHqHrCKZzVg6K7lI5WXlsriQRSTxqaCa+4lOZHJGyFxouD3NubnoMaTUdfgU7tx0LzqSFZdUu7vZmcKPnm9H3aINbwuQSEZpfcNJbO+vwSe3Fg4zX+zX8Bt3N+CWplEMx/sQik7I3DSFITK+0+XPllYux3/dlp1Ve52/vKEIBwf2ncV06fEr85SfM2bmI+aDg4sBeKriNXMOF29ck1MQK2hS4Jo/nrxXMA+RLV+soT6B9ACcbbBoqnTzj0kBtpaHS4ykkI1nJXRMWyitpkLAbT4IFPIhpJm8hLaZdmGYeOt48LpQBERwbIpS9JhYQpBVVDQXkA92vIaSFjCVzVXMUXCm18xkr/MBvrK4ZC+9VdN5xnmDYAJHvZfkpx6Y11RFLBKaR7FUdlFVtQlg5wDixd5R5rabG4GrPAL3tAHv+UnnrLAnT3ygDnsPPI+HHnkC629Yh5HBEQGAgZIAHvneo7j7A3dh2xMvoXV5K96xeo1Y1US9FivFGy59EWvqq9GxrxO3v+edqMs2iEk2gSHb8GBE/g5PjeEfv/11vO/Be3CssxOVNZbFS/eJXrStWopIOCwh15rqWvT1n4bL5RSD52h4XErhsXZzra8GDSvumRWBwMjJF1HaYDEzoq6OTYi6eGRgBIe3nURfn1X3mBVIysuDWLl2AeatmD8derN81OLxCRGckOFjbiHZRgHF0yIYKVE1HXZWZkK9F888vduQzqQEVFKko6pGinMIktlXIgthktif3+eHoyiT2x/74TiyMQ8ykkgJM8nGcaPBNtnIE7Rmecf737Q1y0dbPfj2U0fQsOSaqzz7AZaOC7oGcW3TO7Dkn9tx+hwVUi50oHUBO9r/w2J0jOy0VPLjDJeywo1lI6P5WnrtNjRehw8+Ep5Ve52H7g3itVOWT55pWcNjL5STaAIAE9jkM0pnAbppcYcCEW7PcKlZQo+AJ+h6XRg67ZsARn0GzT4VIBIcUuxSqLyeWr7o52YLLJq1rLXv/PMXNox5mZMW886WE5hMm2MXshXSfujrmM8esg9lZ1UYQhCcDxA5P5n3q43zR+xtJi122qybbYJ7kz3MB4dkENXqRvMg8/NM6ysqUG7z4HRiVIRspvApf1s9F01VkHkBq8pOfphbmPS5EPOFbidz78+NwNtjBJbVAAdCo7PCnty/MI5Tve147o09Yki9sHwe6FOY9djEpDo+PiEilNr583Bw1yG8+5YtIiZhXiBFIzt37kX9wgZ4IhmsXrYRbqdPBqmnpw+hcBThsVHMq62Gy+XBT17+Mbbccg1e23kAW7ZcKwri8FgEFVXlVhh1PC7+gE63S5TEFG+wkakLjYSwecnt+MAsCgReaH8GCxpqkUhM5MyqVYyy6d2rhSGdv3C+hMCzFBFMm8zyJqpl8XgjF6GNx4dk2qqWomX61J5GQZz+JOgTgUqqGh5bGMW2pIA609uQzCSZxvEkS/M5rZq/0+a6fqddGE9T2SwLIa1yMpMCeK2ycDY5B4L+DU0b8fjQ5VmzvLNiEs93TqGkwlJGv9XNzOkiM9NauQQ/PhbAHz7X96YO5a9unodfW0YB1QkBEZFYWhjEfJsUXcTXN16LT2yNzqq9DgViu07tzIUMzVCyLOLTamU9BgIfZb/y88fMQVA2TcGICW5EGTuSwiuP7hBT+HX3rJq2QilHLL1ohtGygiyzYovWeGafBIHV/hcxNrHivPW9TbBYiHG7lAuoVi7552sKP5iDqIBKHqASReInSNNpfWjLV6krKGbomKITv7MzBy6VjeM+Of6x9FrJwaTnoXk+80qPwFnUJ+Ixs3/Tu5J9nAvQnw/o63vMR8y332GfTN9pKS3HxGQKncODOYCojGq+8l1BNL9LnCcKpAuxmHMA8VJm6Ny2cyNwFUfAaQfuaZvC0n8+fFnsScd/WILB0X0YHhpGXV1D7oxoU9N9qhfP7totopIlKxZh/6sHsOaGNUhHx3HLNazv6oRjKigMYWV1UIAhWUP+PHbsOMrLS1BWVoFQaARv9L+OsiIvKivLcWL0tCSDM/TJGyh9BCnCIBOnZtTB0iAiYxE0t7RgImUpczPjQHnNjbMqEOjqegZT7iy8tiIRqlBQQjD64//7JLY8uF7C61xAGZIiW6iMHgeKAE1ZH2X/CMy0HJmpEtQ8Mb5GMMntCf5GJ66VMa/wHoDDaYWHuX+ygGQv/QG/hH0kF40lwpJWjeWALyBP+wQzEtLOTqKqxCf7JjAciyenBTDTHm7hYtTOkjXL8SM9SPjP+L+91V8Dhu5ofcKxZ5h9Q+MWrPhGB7ojl1akvjFox8FPLcLx0OtITud/8lwUJOp5mWG6tpoV+PKrxbNqr/Pfaa/Tt092Zy7gOmf4OsG/WXNYj01fO981yGeOTHDI+sqrb1shxtE6l8czN+TEGfn9mrmHWpuYptseRxiJjPeSrJPIOjI8q4bSlzKPtGxgPkDk33qMqkrWMDPfY01jHVc+cBEQpbMuEe1QkKKN6mV78aSAJs1Dte5VVn1mMqqjE3eKvY2CQ7UM8jmjsg+t46zpCdwfa6TntxyQn2Ldb+vhJD+dQIGhPrgowCw0Ziuq6uVato8O5WpO67jkz2lzXxpOPtfxzQHES5mhc9vOjcBVHoF19ZPYemrkstiT31xBT72u3OLU2WHVoq2sLMOOF9pRVA8xluYCwlzDBz/9PlEf00z7PXfcio3rb84xhgSHrJ5CUEj2kGFlgkP+/S+PfR11tRXicbhnz1HcducmCeUGy4LCehHkkOkaHR6TGsWDfUMCzghOCRbph1jrb8LPu2tnVSBwd10fuse7BIyV+t3id0j18ZPffgHlpZVYdUeLsHfMG2Sj8pksHxcAueGnk3A6XPI+cxd5k6VdDUEtF3uCPYJKWfyLijEWslhB5lkSLJ4cuQ7prFX1o9QTQjo7LPlOVJC7bEUCCti4sEyw3qytWI41GAhKrhAXKg2Rl/nd0jePv2dwRCqqqEp7Nq1ZvnfnPPxkTxK+YGEz6iv5tWAptqDbCoHq4tZauRg7BirwsUcvLRfx2+9i7mEUfdGTsiDrQs3f48k0UukzoUllphpK5+PVwfpZFYipvQ7HzWTpCAp9Lh/crilMpDJIpqy8NZM1LAQmCo2/gqZ8cLjhnrUz1Kx8nyrn0MSN8LsOwWU721ScoeVYarmIReix6XP25ZjsUOK6gqHm880Jhmi1XQpY1Bw/E/xwbPiQRrW1+hbyfVXt8rusNjjcNpaaJ3mCjmI6FhTJ91pBoIIxhoZVHMa+yAyK0CycxYTvLikPSGNqglZ+RkLy2emyfBSjZDJigK4AsVAoPDNZjEhygzC35jUtxCbyXCZ6kznPxvyx1TDzQCqCobAFVvP70fsKP5vzRp2yDNPN8LcJROcA4pW8s831PTcCszwCHgdw+5JJrPzGkTfFnuz/RAs6jr0Eu70IwZKA5K9t3f4KVq1YjFg8LmFgik5YrH50eAQ/+LufYPO7NwqI23zb9UifGkVjdZuEjn0+Jzw+t7CJGccQSkuDUjIvHB5FNDqOY8O9WLSkFQf2HkJHZzc23bAGgaAffm9Q1Lu0fSEIpChkLDQmN/SB4TDqqytQXV2D4dAQllSvxu+/OLsCga/cZMf+/jdkUeAiEPDYZcHct7cdna904cHP3mkBh6IixGNxAbNqYs0bOcFYIjWRM/zmJaboZGCwX85Plc4MLXN7spD0T5T+kuNIpW3oHrvxLIsQhy2Kat+O6QoXU4hNjAu7yRu7GmHT2ob9ctHjTZ1hZxXYjEYt30RhKrOuWbdmOdgRRdJZNcsz+vzdcSEucW+XjUwwxzHZvHAL7ni4By9dpKL5hgYvnv5gIw4NvYbslMXc5oMt7iMay8xgfbxOHxZWbppVgVjXyA5EE5Gz7EtKfS4xStY8RIJWWhDlh5XNsOq5RlCFLlT2MqxM5nD9XWtycye/T/U51JJ8JsBgeDk75RGLHAXWegxm6PlSJwfTB8jIXSxIpFiFFlxmvpyKOEoXBmeIUPT8JVw+DYRkHk2HVvX8FUyZIIkAkaISVkAJR8LIDE+KzY9GCvQ8FRxqqJZ9mVVSCoEvfSiIp+vEyLzC+xzsxYmcn6Xee/JzAtXAm4xofmOYmaVG2Q4MWep4k2nm74xKMF2GYFnHQQU0hfJNZZu5HMRLndJz21/tEZjnT6DVP4Idw/VIX1qE6Wof+qzsf3UdsG909E2xJ1vqx9F+8DWsWLECmWwCJ46fwlAqDE95GToPHUNrWwsaHAERpZSXl+Gv/u6f0LKsRVg/tmUrlwKDUbS1tUmomaHlrrFeRIctRrKhsU7sbUZHxtDS0opjxzphr/FIXWTWG3Y5GNYqRnQ8KsCGzFtmMo0iFGPHq7uxavViyRWKRyZQWVWFppLFeO9PQ7MuEHj15Hb43X6MRcdQHvBKqJv5f6yasuqONqxY1oqxsRA8Pk9OfEJgKOrDqSkMDAygpDQoSmgNQTOMTL9DNbt22AniMrJg8LxtxQ4LICZTCCUbclUuCIKY11TpP4miqYMWI1FcjDiNwz1eEU5QyON2uTA+Pi4LPMeIjdtVlwaQSCQkxKy5kI2BJjzeVzerzOuWSjc6I9Y8eCsbk//JauWzLDWBWjicbbjmWx1IZGdWF8k/PretCK/9+iK4bccRSgzmAIaCIAULubysyUmMxZI5FmbTwhtx748GZ0Ug9sj7qvHKiW05QYgeKx+Q/F43PFJ7/IzvHcssqojAPF4FEIWECNonRQ4mOFSAk2+rImCgqAhjiY3ib0irFjJs6otHuysFMdq3AK9Ji4Wl0KWQYOVS54nJLBYStxBQlnufnWFkTeA05ZzMsfzcp46NeEVOg0NeWxWMaDk6/VtY1GnWTR9EeO4TsQkBh55614wSh3peWsFFwGiRTUCl7l/HzhwDM2zM77x6Snodp+U4C10X8/PKJPJ48s2uGWZmOx1LIDQxKuyl9EmbrGJHTqks943pkHYOHGezZ/Unc2IOIF7qFJ7b/mqPwKLScdS6w9jWb30h/r01ezFw33Lgrh92XhJ78sT76/Gdx7+F5XUNKC1jrmAJHv3RdrTdugD9w2Nwedwo9ZegrXQxRsdPIRAoxS+2PYvyqnI4XE6kolFsXrlW8hSbmhZKaT27zY1QaBivHT2ITSvXSik6Mm4D/UNYuqxVfBJZXznpnRI2jCplKofJHLI8HxsBIm9YJ46dECC0ZOkShMKjqCyrQr2/GR99NDK7AoG7/GA9XN6MyRxWBK0ncppnt7/YK3WXb3jvBtjtNjHTbVzYIDd/K0eoSJTXDOtSfUzVMcElWTueH/tjPyWlpZicykroy+v256aoMqeJKUhFBrXSoL1GXfAFTLEqxnSeYWg4JGF+8U00yoN5XT4p38e+CRRLvS4r/zCZnga0Caybfw3+8KXJWbVm+bPr67H9lBX+fisbQUGF98kcWDPB05q6dfj6gWJ84UWrfvi52pduqsVn1hajc3S/bKI2I2oonA+8JhLARNrKT+MiuqC8GTsGZsdeZ2PNAE6OHp9hzK2Ahsbl+QCRoCAct8pYaisUZjaBYn5Ymcyh1iBWlosAwwRF2r9WXynzbJMqHfq61uflMZjsG1kyZcNma16Y4hZXXeMM8KkPDOYxmPs1x0FNquX7O23log9g/IyW5tPPmzmf3G58MA5nmR0ep2dGeocqhXXeqDcpcxCtashFue3N+Zr/QKLz61zjJiy3UV5RrwU9HrVEID9LkFxVVYU6nxuJqTSOjQzlxComM2qq1PNTF/gw4fQ4ckIY/j0HEGdrRs/1c8VHwGHnFxp4V1M/do2Uom/8TE3NK77zt9kO5pcBlcHEJbEnU5l2jMSGMdBzCt6UHfPqajA2FsHhgV4sXLJAcmZ4o/NNZBAI+AUgptJxjE2lcOrUKRGcLGyej0dfegk3r1knlVKofH718H6UFXuxfsN6YQwP7u6Vms0LAuXoHB2QPMTaeqtqCAUpdlsxSitKhQmj7x8Xrv5eqxway+/RdoZqYYLF1QuvwRdfxqwKBP5gbRLtI4dzi5zXXgS/PyAVUBhKf+Z7O3Dfp2+B3WWTp2oCQd6YGRInW0gGkOCWXoUKMrVaCbdhTiPD6CyVJ2UDbZZ3GcEh2UWG9cUwu8gluU1sDO/RIoN5iLyJM2yWmkjCG/TJ77KQTANFl92NaNyqysIFkObYmqdIQEmwel3zJnzokcisMq/fvrsFz3RcnS+CmXumoE4FBNc23Yh3PnQKO06fERyYR7mxzoNnPtSEo8OvIT1pVQUxw6cWY0SRgFX1hsbZbKYvXPFUMTYuvAVt3zh2WQKxo7+xGDtOPiv5avmLv5W+YEPQ5zhrkHlcZDTNVsj8Wd/PZw75XcsXQZhgk7+boWPmHGYnS2aUnSNw1NreGgZVvz+CjVDi1nOWnrucWaMl7fiTTeo1u7Zb9YpHUqJQVvBr7oeAlg9b+nAn4VXmEU/n+PL65o+h5BJm0hLmJ+s2emIMFc1W6Jafp2CMD4L0VxRWl/+mpkQ4RQCqog/+zRzi87G7ysDqfMwfo/wcQvN9AfnxKQFzvNbRaIu8vWDJKJyOLPq6IjnPRM2d1Aoz+nCUH8LW7eghycaQ+hxAvJyZO/fZt2wECA7vqO/H0bAfSyrG8eixq2O58Zad8EXsaEsL8N3DgxfFnnx8aQpf+b//CwsWN4nXYXNrM6qKrHJyf/v338Sd7709B0aG+4exaPEiCVEsDjajo6MXTn84Bxp/uXMbbt+4RaqlkCncfvQw7tp4Pex2S6BBq5zOkyeEWWNjmIZgj42+hqvXLhGzbJvDjrKKUgnhjoejqKtvEOaQDFxXVz8WL56PKm8dXh1bOKsCgRXudgwlB+RGT4DnLkIOlJaXVeL7//pTNLQ24IbN6+UGT+CgghWP16rbai92iL0NASRvrE4nk9qtGysBIZtWSaFdTiqTlPOSUn/TYenhsCWCkdJ7jkpRgxIIYXLUWpBYa9ln1Vdm442d+6VzWTwZF1aDjAWNsWltU0ygM+2/uK7hGnzy8fFZZV7/4fZmPNd5ERPzCmzidZ5EwHm4IMipK6mHz9OGNd9oRyxted9p8zmK8cYnF2Nqsh1jyeGzvN64nclEjY0nZ9Q25nuc0y8+tg3/5ZN/gO+dsl+WQOx9LeM4OnTImleTk6KUzwduHpcDXtfZIJH5iBNJC1jmH7fJUnHevPBvL+dyDk3mUD9nhlHNcGP+peODSyLTIN6AVPzyd4oz+JNATQUt8gA0OT+XNnEFpoB0qSFor61d/ta8QN2fMnvWg5nTUhWjOKfs5XmbZuPmcfI9zf1URnDkeAjMbeS14sMsv198UPO6vfK9VABIMEkAqdeSx8HteY/Jz/U0j9Xc3pwH5sPD+UAm++L3P2PfKHZDHJ9A4JjsQoEehTtkQcVuKzYptj803JZ7DB0WQhmpPMMx0xxmTUWYA4hXaibP9TurI8C8w9UVI+BD9OvDNZjIvPWhrlk9oVnojIKVu5Zm8M6HT5yXPXn6g/Px0xcexlhkTMytd72wG06fC6lYUjwJ2W579625BGxWE2FIkyHLmnQjRiLtWLl6GYaHRoVN8/k8AnREjOF0Ssi5pL4SRzraUVFdDp/Ph6HBYZSWl8Dr8otB9oLmBSLu0By8ru5B+F121NbXyE2XNyfWZR4dG7G8EaMxtLS2IjmRRG3Z9bMqENhzZCuSUwlUVpAFnBA2oCLok7zIkkAp9u7Zh4N7O/HgR+8RRoBl+WLxcRknYf6mc5W4ECtzqIIUniND5o5il6iaCY5Zbo8AU8QlLguUs4/B0ahlsTORlFByJLkJtYE3hHkgi8GmHopSrqvYYpjI2kwkrBrLyi7ydy5KZBOpZG6rXYm/mGVrlk8tcODAWPlbXlWFQISqU5o557eAyy5jylzVZ7q8+MgjMxW4/3ZvI25bkMDJsSPntRLRfskosTKNsGkoEqPynU+9jt/6yGdxJOHFyio3Nvxr+5sSiB345CLs6nkRsYQ1F0ywUqiuMK+1w16UCzkLix1P58Ki52KYjmxvR+/RPmz5yOZcXl4+qOT5KpOk87HQLUmZRH2vqIjpIHE4bUA4wTQTr9Qt1j5oA6MVVWbhFnfOLgqZWSvole9JkVXDXD1E+bsCNdNTUl/X7zSvA+8HOWZ0yvIJ5Psm28htlJHUMpgKGHUstGqN/p0PFPPD9KblTKEqL4Wut75mCoV0bPQas1+zPxW76OBqOUJzsHVuzgHEKzmL5/q+7BHw2DOw24FadwJNvhEcDNf8uw4t5w/owvJxzCtznpc9Sac6caj7IFLJNErcDgwPhVBZVYZTPYNoXbZIboBkpvbuekMMsmkz07G/A4tWLsLt110ruXjMOdQnzJHRIZw8fgqLl7SgpKQco6mwMIYMny5dthS9Pd3S99r1y3IhWB43QQzZtdHQMA4eOoFNm9YiPDYm4Vp+hgbZvHlHwhH09I2IUGR0dBTXtLxj1gQCv3hvFZ7a+zjIBBKcibDEH0TQ50Qy6GKpowAAIABJREFUWQSXawpDg0N44lsvYf19q7GotSGXV8jtc8CY1jI2m5hpExAyF5E2NlQZC3vhdEnFGStE7ZTKMAyfsw+eI8ec+44mz4S5pO61PSWCE2Uq8kEgw8us0zwxMSFgXRc4MgEKFvl6Q0kjXh1qmFXm9V2NLnz9sX1veek9VTKbgIa/U31u1pVdUrEO/+PFCL66a0TG5bPrK/AXW0pwZGR3LvSnzIwCAA0Rmjl9Zjh3344D+MR9v4Gvt2ekBvifbK5Bc6njTQnE1pacxqnoyRmMkjKJ+jBQ6IapOXMEi0VTjlxaQqFtySY9/52XsPLm5ahtqZbx4T7U4JlG0FQpO2zWGOk48PdCPnz6vlaX0bC7gp7MpFtAor14WPpTJfRl3/gv0AEfGqj+VTDKXEkFRHps+SIRjgPPg/81xF8IpCl7qKXx8kEkr4eZv0f2MFeNZDrkzH51u3MBRLnm0xYz+lNP25ynqjo2+9PtcuwvHBiO3S4v05ux1L1Dfs83WC/EPuv5mQ8puRzLOZHKlZ7Kc/2/2REIuDNYUzogjGGDP4GWkjCe6Pr3KUw53xhuaTmFl08HCrInLZOd2N+zB00tTfDYgaZgDd7YfUAYweOREDqOdmLhogU40XESS5ctwcDQAAZ6B9HT2YPm5c24Zv0KVDsDYpDNlkiOS1jZ43HD5XKJOGXoSBh3378JHUM9AoJGhkaxeClD1KzbGoPH4ZMbKhm1WDQu7zN/jqFVArX6xjrseeMwli9vFsaRALS9/RTWbWgDK5ysWnoN9kSaZqWCzPqybnQMtMPn9yEyGkagLJgLRdHS5qaFmxDL9OPH339WznfTA2tzLB4BHXMoqdQme6C5a6lUEkkCzWAQqbRlQ8PGCjEU5Wgo22IZrfdYZo9/nx4MSRiZrKE+tav3oV5zFZ84bVYYm6pmNtPGgiwkw8xkD2Pp5XDaarGmoXhWmdetx6N4V4PzLS+9R0Ykv7qF3d6AVCaIquDJHKPrtvmwoGw17njYUtQ/9YEFOB7ajURmZnWLQgIPk51hKJf+gyNDI1hbuwGPhypyNcAZsj746SX4tUe6Lkkg9uT7F+LF3U8j40/B5XSdJY4wQYj+rsCCP5UBKvdWYDRugbv8xsV/z9b9iEWiuPFDm3Pjkg/aaBUTdFl1oJUdy2en8vPUCJqk2kxxseRm8u8EUyymH3ZyYVs4MBq/5YqziM0lcUQzzwkgZcj7Qk0ZQn5nxJJmWn2tY8trouX5GJqW1/ldi6YlJOurslJLFETr9dBxY7/qT6rHYrKO5zo+Hbd80Jm/vQJZzb/V93X/vB590c2SA3q+ijP5XoiFqqiYc3GOQbzQzJp7/6qMAMHh5poBxGLj2Da8BFQus3WMnVGEXpUDexvutMyzBze1tOCPtkVnsCf/86ZSPPTUdzBZBAF/SyrqJG9Q6g8HSrGz67AIIeLxBKLhKNatW4vB0UGUlZTh8R8/gUWrWrG8tkEAEUvsDVNV63KK8TPZQzYyWfRTPLj/qAhSCByXtS1EabBcWEGKUdSShbk7BFIUcYRGxnDixGlsvG6dMIoEi5VVlYhEIsK2MTxN25lMOo3K8kqsa7ntsuvvUiDwUsfTgM3K/zrddRo19TVwu91yc6e4w+fxyeI32tGF9kN9uOvDWzAcsXICKVAhwOPNXJXXyiSQvXO53AIQKUIh68oQPAGwuZiQQaV4hdvzOsQykyIwiUdi4v3IG76a8jJ8r6Fm5qq5HfyslfguDGSKIX5HrqoKf7cWfTvS2Qq8o3Ux7v3RwKxYs/yfdzZg3Tfb8Te3zMNbXXqPgEbDmLwOFEuwogfDnc2VL4uggAsnmRZPUQBl/pVyvcYTRxBNh2aIL0zGiNvkMyq0lOFrBEHJgTQal915Vg3w9y4pwRdvqLkkgdgbx7pxx9JyPHPoSVRUViCZsh4kCoHVQsDPuq5eyf1T5Xv+dlpjmexh2cItubcn0gwFMwXBYtn4e23gCQsETZtwK9OkzJGZG6d+oQSI+lDC7wjzYCls08ojCqCuBItIxpACGVY/afC5sbhkFHsj40gkwzk2VK+lgi1lPc3rrL/Lw920TQ+3U0Nrnp+Zn8k+wyejkofIOWHmA2rJOvEQnGYC1fYmZ0Q9ye+3lU5g1tjO34dcCxYOKJCTaoJBGWP2aZhb8zX6Z2aTm3A87BWGmIyugkdzjul1zgFOYwyUcTVD4XMA8W244M8dEgQQMqTMm//LAzWIJuxQFfPc+MwcAS6g88u60Va7Hnc8bFVFefIDCzAy3otfvvqU5GgtDFSItY3dZkNZWSV2tr+BwZGwsIVeP5XDAdQ2taFn2wEUNa+RPiprKlDmOIIaV6ksDIODw9j58hEU1xZjZcMCAYsLFjbCVuxCdjIpJtknThxD4/x6uRkSSBI8sp2eoPgkKcdQ6yqV9w/1HJcKK62tZ8r9seoKxSsVleXY9uLruO2WG/GDHzyCjz34Mfz0ZOllCQQebB3H8ZFOq3xdIolIKILy6nIEPAFZ5HjzpLUJxSRjI2Gc3tWLLe/fgpGh08JyhkZDmMhOCZhumFcpuZbMLWQImUIGr9cr9Z3ZtLoJbWu4gLDyClsmm5ZtKeAJjSdyoM/j8Ihx99DYEIqYLJ7JwuEi+JsUEKgLAoGl5i0y/EwWV2v0mvV7uX1DyfxZs2Y5MJTE//faEBzFRXjlY624GqX3GGq22yKIpxbkvgAU9ZS6eQ0spTn/1/ob5f2h+OkcCDLHRo2MrTrW1gKu+X0aQqVx+y1LWQO8sAfnjx9YgMPDiYsSiN3U6EO5PYOx8Tii429gyj1TSDNDkACWdavNiT+YW2YrGsJEZgliqTOlDhUwiap4yiu1lI/98h/lfBfc8rvnVBPTIobguibwjJVXN2kJq/KBM1/jHFJwod8P/QyBjMnEKXCSawAfRuI3z+ptmmFTKpcvpikwMsO25oOA5g7reZsiHQXICi753aWljGlOreFjAXVGfl++2Cc/59DMA9RjzGduzdrN5jUpBNxNc+vq0iBcyXLsHl6OSt9T8jAgZjvTQFjvEeY46DUzgWl+qHsOIF7MjJvb5qqMwI21vfC5ALvdhWe6SueEKee4CrwZ0Nh2XsCN2pJVTCzCRKoTo4mB3BNvZbEfbpdfgNxzr+/E809vFwPs/a8dwKrmFSjf9Dl4PS6wmkdy5EcoD3rh83qxY8deVGQrsWr1OjTUVcDuT+VyEWmBY1Z94OGRFSNgcjq8si/9OzSVQCQaFnaNgJN5h/z8Ezt2COO4e9dhYR/TmawANzaacy9e1IjXdx7EjTffiDX1m950/d0Dn2zFtqNPSlUEX9AvoCsaisDj9wrI4s2SN+dQOCRg48TRk0h1J9F8Y7MIdnjjpGBBwQRvyAz3Mu/S6/PmPAkZhubfAhJtbmQn01Kaj6FzqpoJjGmaTTYmGs/IPmPJmJRXYxsODcv+GVbW/fJ1NdHVGzgZ14DXnwtN641fF3ZhdWDD5pZbseSfOy7LmuWNTyzBkn86gtC0/cstTT5c6dJ7VC0n0g3nDVUSJNGrjyX4KKZA0WKUujtywgxz8TUXbwWFXBhV/BOKJmSxz3n9xYvQOP+Wc9YAX1vjxgsfacXtDx07r0Dsxw8sFOb1lx9sxouHu3F9Ywx9Ez2ycBcSIqjYQAEgQSHBEdv5jKipXt391Lew7vZfz9UJLnS74MOkx3ECTpsVkTGFESY4MNXA6hUooGlaQa2MmwqsFIjo++OpNaKqnc1W7d86Q4Vuhl25H7OcHgGRaWejYFDNo/kzX3Vs5WJbbDTDy+yDc8UscSf3CbulMDdBl4JGDTOb3oWFxiAfIJqMoDKN+QAxP0fUnD+tlbQRK8Wu3grJPxTjpul0ADELn7QeShT4qvG6jNu06I6/K0DNMalzOYizOYXn+prNEaBA5db6YcAOHB3xz4WXCwxurS+JwbhNwk6lngNoLJ0PW5Ed8ckRCWUSwDBvjmBvaiyF0+MjUvaOtZadwWsx5V6LiuAw0vEjiOzrAGqzWLaiDeuq12JovANP/WKXgMOVyxcjlh2QI9CbTTQ6BpvdLvY2BIrRyLjclDTszBApX2P5uZHMBGITUYyNjEnYuc5TLp/RSi7sl6BnfnMD9u45imuuXYWB0/0CkkpLy3Do6HGsbV2P3WPz3pRA4LrqYRzuOySsJ2+IFHvQUocLYXW55dEYioXEOoaVXg7uOyjh7da2VmHsGI6uX1AvpfcqSitonIGAPyAl91gxZYomvJmMnL/X6ZfcSwJErc/M18LjoZyAJcLqGNOLkIaKZcGermig+9FFzGJmLIZMt+E5UIU9IyQ0XVtWb/pLqpbhR8cCl8W82jGF339uphH1/k8txsWW3iNrxdwoMmNag/pC9wkygwRHyUzNeTctce+C09aP7FSJ2ATVle6DzzkowiJL2c06s9Z1yc/fouKc79EUm2F9jhkXRj4I1Hsb8UR//QUr0RwfS51XIPa5Z0/jZx0RfPmmWjS6UrhpwRQODlr5fwqmGJKV+T9ZIePE/5fajvzi86haUIWKVf/lvB/lw2Rd8HnJHyTQUZCjSlyy69p0DvFYxedPjOKtxrlIMRUbxzkfjJHVnG0Wscb/eK5MnBk21fQC/Sn5k9N10+lNyONUH0jNmeQ2AtLpUmBz5iqgmB6bep5jJyIINPmkT5PJ4/dQm+YdFwL9hS6IfmfNB5d8NtE07ZZjMYzSzXsFP9dSwaIDpTgZziKbOS7HSSU3ryf7yWeL1WJJz4kPrJwDbLzniDCKYzQHEC/1qzi3/Vs1Agwz0/OQjaG8HcNNcyxi3uCvrhmG1x3C0YHDOXGEGa5k2JN1fGuLrUUn5sxgNBpHKLoAvvINUrZqdKAfC5sWomtnDyZr0phXWYZabyki4ah8RhXM8YmIsJAUqvAnxSRkAllRhYIM3nSoaiYzqAwib14uVCJdFMGOw7ukv4YF9YiGxlHnK0dvb7+U/aMSmjY5vf2jUs7PNpXGG3uOoHlZi4Rbd/zyVVx/60bcsfoe3P5w96UJBD7QgB1dL6G/rx9llWVyI+TNbzQ0KsdcUV4hN1Ja6wSCAQGBJzusUH1jc6Nsw5Ax/zNPMeizys1lU+NSuUQZQb6nC6YqiqlmptI5nU3KHHZ73LIwkbEiaNFFVq1+4uNxqVoTi4yjpqZGbtYayjNLa7H2KpsCG/6urBR/122ZK7ah8Sas+Ebnm7Jmef3ji7HqG+0YiM2saUnAczGl9xgWrvC9JkCExzeearsgM8jjJ9N1MQyUsogEWQST5Z5nZUGk991UcQ0GIotE7Vr5/7P3JuCRneWZ6KtS7bv2fel9b7fbW3vFbYOxDTghQCBhGQKTZJKZZHJvZubOkDBDQuLJ3LmTmRvmZgIEwpDgGBwTgjcwxga3t6Zpu/dNUqtb+1ZSSapVqpLu836nvupfp0stdWNMY9ffTz+Sqk6d85+/zvn/97zf975fmLnLVu4mF3EN+TNnlLWxCZikJFmlC5m5DK5p3o1/t291NcAfPjFVUiAWzy7gXz5t1cX90JYIPrEjgl31Ofy4f39xsX89wrH5Y/8bhw4dwo0fe3BV4JJjRpaJII7ha2W/TACoQEeBH4GEClp0CqJimmkQFHjwfWXclJWdzV6zqu9wtesJQ6dki9lfM2dS+23m3IlBtqNS+sR7XZlhMoQKghU4KRuqxtp6rWq/Zs8niwDRDtTMhzMzfMvtTKGPPdeUjHdlhWWho/u0s4oKEJWNvGgfBvOn93/xuIUHSrXt4Txi5kCyr2aOpuY1mmbpss8yQFzt5Vne7o0aAS2lFwlYik82Wq+ULW4u/gbImDR6KnG07zCCoQCqQ9UCKhiq7OvuQ+eGTsTGYgJMju4/hnCNBW7WbLsZnkA7MHdIwMTDf/UNPPDxX8c7Nm5GOpmBI5BAJmPZqdTVNggoHB4aLeYX8jOsuVwVrRVASDaQZfdY35ltenpG3puKT4h4w52vxvETXajb6ZPcRMsyxmnlIK5rQZO3CgsRF5564ofy+ba1rahtrBVWcXxoTMAZ8wUbQ03w+ndclkAgN3cSJ8+dlPFRIKahscmxSQQjQRCYUVASCUcxORVD/9l+OF0uyc2sbayRus2xeEyUyhQYkKGiojUYDgrgYOicOYkEHBwLNpbC00ZzbJYX5HmzpTLWBD2dnBGDa7W/YYiK+6bJbjQcle9Sc424gHCfZGx0MWNfRCBTsLzRRUrz7PiZDXWb8PJI9RUxr21hD/Y+ZBnvmo2A51Kl9whCgu4TwmwL+2nUuSVDNpO9viSbyBQHsoxaPWM1cw6PkVsIi5EzUy3YeDweg/6JPudp8bYLeB3I5hbEhJrjogumGlCbPnc3tO/Bhx6bXnUlmt97ZnCJQOzXdtbg5q92IVuoEc2w/P+9txmtgVm8OnCgeFqvRyi2/wf/Gc21zajc/s9WM1yyDZlEilXUM8+sQS3vFzw3TasYjpmp/tV8WI6t2sbwswo4WWd4Kn3Tqvu00oYUX/CBgyBGwVKpNAIzpMp9XlBYWwygimp4DymLz+1UjKPCHQJHnpc2MxRr7tf+vp0JFJbO4ZDNdPwotGJzO/qACgp9IsXj5BctFlkrK+mY2stCLjdeZklEZcWVKTYBrfl5BYzSx4Lvoxy3DBBXuizL77/RI6DMIRdV5h/mcmRfLDVzuS0dATKIzf4sXho4IGpYrexBgHHolSO45e496D7Rg+7j3ahvrpe8vuYN98FVcR75uWlUR6sRT0zjr/7wi/joRz6Cd7z9DgGIzDUkM0iQ6PdZynEyhqzfTPAXCPhLFnencldzHSleGRoaEEXv8DkrdBWJViMTGRXgRbEHASDVymOxGWxpaMH+UydRU1eFjo2dotIlOGxd0yqLuSp910Y34G/PeFYlEPjE9gUcGzksAhN6GDLkzmOzTU9OiyCF+yfryiaVSTIZHH3qKELrw1LphcCU7ODo4Cja17ZbJbZYXosLY2oWDQ31spAwZEn7GoactaoKj8cyfhVU1QqDaCmh6blIQQoXWTKGBMtk+9Jz6WJ4VPozNy/vaU5QKp2G32f1leCQLA7Bod03USshSDjd5cEda+/C3ofOXhbzyhy775+fxT0P91502xHwLFd6j+CDzDTZHm26MCmrQyseU2wii2XlpOTHTWeuu6LbnJ8niJB8zUKIk+whjZ3ZFAAyf5RiIQ03xmas8obykEOGKTcHVqL55HeSq65EQyB4999bZWaYd3jb33aD4Wdt968N4j/f2YxgZRanxvbL2BAkzGR2XtG5vl4f0u/K6bDMoNnM/DwTiPEe1NC9hCw5PxcM2jnmdoWs3GPZmy+ZO7na82A/mW/qdGSKuYZm/qTkQBaU7Np/7tueVqDnw3tNWNFCfWaGmbkPZRcVDCqgs4NjPZ5Z51iOV8E7fWkzmUGOoYT2F7yIZ/ZckvE17Wrs4HS5cdPj68OPGV5WoKoPbGZ/TVBrhrLLAHG1V2h5uzd0BChQIYNIkEhwOJJrKecglvgGAq4FVPmfk9q8qYW7xRMsm+gS4EGfv85NawRccWI/13Ve8g6DNdegIvmohDA5gVC5+40vPoIdN2zHR97xoSKDSO9DsoMCRggUA8zPqxB2S0GgxRYUfMMWLC8/NjFuzi0gMTsLn88ndZvzOSpwnYhGwxidmxZAxRq4Z3t6EI6G0d3dj8H+EVxz4w4BPgRmFG8MjQzD6/VIPiJBZVW0Cres3Yu3P3z+kgKBZz7UgX1dzyK3OCcMIdk+nm/AHZB8Q4JpArBo0Hp6Z7iWYLW2rgYH/vEA6nfWCyCk4TVBGPcRiUaKtVrFRHgug+raKsn3Ye5iOpMqsoQ8v9hETEAmxStUcdfV1ks1GTKOIxNx6ZNOzlLmKr8gIXX6NJqiGH1PgJTbCpEr26isZHHsC0pn/Zs/93TcioGE57KY1621Xjx0YgoftVUnYR8IeC5Veo8ik4DruIzrknwxMncLYTD8aM9HVCawVA6eiivi6T0XmSObZslkEB2II5XbLiHnWv8PhL0JeyJY42vFWGoaWc9k0a+SfRufTsh3oIwRF8jtTTvx4GVUouH3M5bKg4ThbzzVh+/0WmUUtf3mrmr86xvqEJ/1oGvCMjO+lOjkjZxsObYR79Higw/HQgU8/J334mLKuq99tZ4i+6qhZLunoAq5+D7tli7FInIcyJSR/WWjjU+p1AICf49zymKjYQFZM6RrAigFqsUQbaHGNdl4vifASB7ZLLaM7JrJgpqAjtZBVDArC2kKeUoxhQq6TNZQ+6peiXpftvk6RXW8XFPDawV0+kCjn7fnJOqx9XjcrlQo3jxecTwK+Zh6rxaBcZlBfCNvxfKxVjsCFKhcXzuKkUwEjd5pUTMfjtWUq6iUGEA+XTMkxwWXkz0ZE3qfNUZOIDHbLV6HzCekOCRT+UtwzP0Q7soYnvz6U6Jk3rB1Hb7z6NO4ae9NuKn1Rng8PkQK2gBO8iMjg6ivb5IjU5lMlpBsnLIuBIhkG9mmpqYFAJI91NxEAkt+Jp3OIBIJ47WDRxFZWyugaS6TRUWlA6/++CTue9edOHayW6qS8L1tO7cKuDh1/KQAXYZXaU9DkNYUboHXs3HF+rvjs8MC2Mh2LC56Czl9ZJjyUq7O5XYJe6jgkCwswfX+Rw/ipvddJ2PGcDRzrdRvT3PVuMjEJmPobGuQPEOW45PKLBELcDJ0PD4+Ib53PB4ndG4nSuqgX8QRs+lZ8ZLTJHIJfc7nxJsxMcvqK34J81u2OVYFFl0MzZCouajpJWIuYCy9NzlXhyd7ZlfFvP6Hmy3hzrsfOYunzlp5wGYj4Pk/rmvFfsuTumSzG/b+pMIFXudBzwlhXQg8aHlDEEqBCl9jHiLBIpmmqfTtEt5m/WY2jtt1NdegNz2AdH5GytepSIX1l4UhKowtx7etqgP7x1ouqxLN070z+G5vAn/xY6uqiNm+eF8r3rshjOd7nJjNrnYWfOO247zB6ioK1BgeTgxYD4dsnuY2BHMvIh3LINDmK9oD8T0TTKpwQ0RBhYfFyfRdJZkyk2k2r1V72N009tbwsB0ksh/Ww+oF8YkCfubr0j/U9Hzk9nrPiSCjoPi1gz4CRBWo2O87PaYCNbtAxb4vOwvJ69Z84LF/2xyfusD3loiDzLzGUqyieUzNH1UVeqnt1ThcUwyEGTUEVGUG8Y27B8tHusIRuLdjUGowH4pbfojltroRIGjkIjmX7MFsrAuNnTdI+I6huJcf+wx+6cPvxejoCIJVNfjuI4/jpr03yo7fsdXyMMssjiObnZfSczTLjsdn4Ha5rJJxBe9DBYI6SdLWhh5/ZMjIGnJ7soYvHX0NVQ4/Ote2C/A53NeL+tqICFa4UHef7kFjS70AIfoD6pM6wRlzKJmPSPubuqY6YRE5oe9ecwNeGYuWFAjc3ZFCzwRVy8yLnLeqJOQ9AhDJGKQyVliRYMwf9BdLAhKYkT2cxgz2/sKdYF3q6qoaUTyT1dMqC+QgaJZNdrGpNgqf1y82Psz1dDK3aSEnjFQqnZJz4u+OCifyixSdWIa7BIt9I2OoClcJUFRhiQJBVUVbBt60tMkUQbkZJtJ8MU3I17wx9lVDZq3RdhyZbMXejhDe981L1+5maJng9rMvjuCPXxwrebER8GyLVAsbdqnGRY5hY7JEZA6vNHysx1CwEM/slmubOYbcL9lCVTxr/iIVzi7HcNGWiWw02XLru3AsyT8zF09eFxF/FB01e17XSjQhtxuPWaTqz2VTOy0ytAupRSy6F+Thy2S0zPrDCjSWC6VT3e6ptGpnm/sQ1jLXKuF3FSFR0MGmoWx7aFf3od5/RSbMEIHooJuhcN7/TM/gvWd/AOP2pQQqJjOvQFPC1QsLxfxjvq75juaXbQeNqr5f7oKgmr+yYnpV14vZf35AczHV/kdD8naxSylWtAj6ywziqsa+vNHPcATevW6kbHPzE4w/J2InziGZu0kWUQoBZga/JmHTuzbegb99+u/FwsXv9yJcHcGuxnWozAeRr0yAymUyf2xk8Aj2FCSyukowFIKXtYZnEshms/I+Q8mBmjZU5uI429MneX9sLTs6hFHzZ5041NcrHocETxRvLCws4tixHmzbukZ+n6uwkroJ0NjmMnOoCH9Akuqj3omiX9euluvwn15MLhEIPHhHGP0zp5HNzyOVSWAykYbf4y+EOhcxPRNHOBTG/MK8KLw5DlRisqYq2cqTz3ULe0jFs1rQqCqZfdGQrtflw0xi2srDYlJ/bl7CyQS8wmTAgYnYOAIhv7xPoMdKMkWFsdeN4fG4HJ9hPPaJwJXVXCzbCTeS6UTR14+TNlMFyHryu+DCRlZTrTcYktZkeGUCNOeJ4Ki9eg/+9TND+K93NV+SeX2+L4H/9qMxnIhdyKGzX37nf2szDva5V82GKVDU/ZimzwxH2/MRl7vcdT9aHeRS21H1qsBPwbaOi8mYcB8m+8PfvW4vbmjbg/c8Ova6VKL5x/etwdmJSpy0nKJ+bpuGPQmGMoXrw11lXf/K4PHkFMjxp4I986S1ljJf09xBO8PFz/EBgP+1cRvTqsYOengv2D0O5Z4teDiK12GhLB7PgfcTfVBLAU7ek2xMbbH3Tfth1mTWa8gOwLiPUq/pOV0qF5UPREwb4njpQ3hRdGNTMdsvKh0nvm6Go+1+l6riNr0bi+H7MkD8ub1X3zIdJ4Oo1VTeMif9E56oPu3PTGfRUm+BrfNTewUcRrwvY2xwEO+76b3y+h/9yYNYf0sH/KEAtm9ZL7WXqUg+duwY1q5rFzaQkykrsFDNrLmFBIOsfML3ksm0CFgYbk7mnTgytA7X1h+U0DZz+sbmyPTkZCHWmsY9Zwdw3fXbBEAyx5GNLCLL8MHtxfDACNo72kVVXOG9Vnzx2P/26CFMzk6KyCQSiuLO7ffind+wYp2sIDMVP4kKB5PmPdKXvqlzkrckqsWFBQGIoRA9DFliMCH5jQRnM7MzePEb+9HjlBBmAAAgAElEQVTUVIdd9++SzxCoERyK2CQcRCLOUH1V0baFAJJ+iVRAc4INeUJynn6fWNWCFTmYd0hPSvVF1BwtAkZZaHMVchyGuhOZhIATsWMpVGkww3U62fOzqsi2h5XEqoJmv4UqGcyv4u/MQyTg+dDWKkQ9jhWtWZa7BG9v9eNbv9SJx09cHptvMlBTmbuxuOhCyHNYFj96GL6ejQsr911kWiUNwg+vM2XZBhmhevtx+RmCiJZwG3403vS61AD/0LZq/NNRml2/nmf5xu5LS/UReAtbVvCMpJF0pb+ymJ8oALFQ65hjaa8CYwG2tNgP2cGLnWGz56+auYM+Dy2JLDaeTcB/oXqIKWBRgKjiMm5nhsX5vopUtJQlXyMAdvtcqAw4imzccrY03N58yLADSj0PDRGb4hm+ls61FMPwHBsN9bNCDnNVlW3VvEKOL0PHfEA0wZ85fvrgaDfYto+xXVykaQJSIrAMEN/Ym6x8tMsbAdZkflvDBB4/33h5H3yLb83QhM+ZxomjJ1G/7oMSjmPIxjn/fdRUzWGLfyOqGDqdiuGRb34TTdc1iaiFYd9dazdhcGAEtbXVAgoJFFtaGuV3Moo0nbWeoD2gWTbrOmupPRFTLGQxnXbB60gJu0j25muPPYWxoTFsuWYTNm5sF/9E1mp2ez0ysdJMm3mKZBTHphIixNDwD6uKZBz3SI4lF6nM2JdlO4adyTDWBuqwqeN2a7HJ9mI2MSF+jK7FMLzuAI5MHBVRCidTMnjzrAcdCsj+mdPI39mH08+cxvDwON724VuFVSAjpyyClLXzeoRRDPqsqicEgvRM5ATMXEECPDGmdTiLNZN9lRWSb0ifyFAoKAppMoCcpAk6Z7M56Qf3zwmZ/eFx7AuYuZASYFP4Y5/4zW1MNkCT9dujnQJ4fuu7g3j5YxvwN0dil7RmWe4W+vL9rbi+LovXBq281Mtp/P4k7SFfLTY4XAzJBq7G8/ByjkOmmfuWSiSVk6B1iMsRQ9h71rINKogVzAVfzbSVFXq9KtGc/PXNGJwEDgxYD2pXc1sbSUk9X3szbYc4tvwOg94U1oXrMbWQQV/fuHzEHbJK8JlgaTkls1ZG0ZAtP28CQP5tAkQ7C8cHvo6qKvROxoqlMu3A0DwPBVKmBRTvDQrMeD0w/cAU3EjYOLUIZ7ASqfEMapqr4HblEWe+UwGQ6j41xGx6lS73PZvg0X5OJoDk5/OLlZhM3YXG0LPyEKkgWL1R7QDRVJ2bYNkOCvmwVIHkRayv2TcxTy8DxKv5di33jQBxV3QU+0Ze37JNb8aRNRdfTuK9x74Hf82t8FXtEWDFJPSKzHOIVtEEewbNC504cvhV+Dd4cfzACWzYuR4NlX7ccOMN+NpXvo1rrl8rDCLDxFu3bsX5870IhoIC7lLphNjfEAyqWEVAUy6HZDIluX8ej+XMz7zEf/je97Fp50YBQd5KIFodQTqZlpy9px5/Hu95712YGJlAhd8v+xvpH0FjWyMmRmLYsG49UvMpzOXcGBj0YdOalKi2tcIJweKOtTulsklioh+5sBOJVA61ngY0+KOIL6RwaviEbG/mSNHqIplOCjiLjcZw4FuvYf3ta7Bt5zbJwaPvIYEf2YXZ5CyCgaCwjlQaRwIstbcgkzZV3QwLc5Gh2EV+plJybvzdqtfsQcBVKedGq5vp1Jz0hWFqhpHZBxXLEKjYlaEMhbERXNKah56LtLkxQ8rmomwqJhUgErjevOYuKb3nrXTghY+ul3xEtlLWLKXukeaQE6d/fSNePrcPwzOvb73d1/OeZP4hK5OYoWuCnIbgPrGxyS/WiUm06U+noJqLJBlOAssdjSF8+1z2J6pE86+urcYTJwlAXs8zfH33xfmhIdKNJmceyYpZjCVYbs4SAzEtRZXi5lHJ0t7cOiEPi5nFeXSNjxZzh4tjCZf4UWozldt8iGX4WMvC8ZrXZje/NnMUTeBolZgDzk1NLlFh2/P/FDjZH7zEPkryia0oiTZ7qTw+xM1P53Hj1nVIL8xhaCYhgNJk75b7Rqr9NeD/yVQM05m4zBvKIGq4V4GfGlUrq8f981r1u2aKVVGsh/D8UjGJYa/Dz9j7r4CWx+UDEhzV8DiT1oN+oeKKgkPtUxkgvr73WHlvP6URoC9iV9zy4iu30iMgik3PYSzkM1Iurvt8CE2NCcSzb5eFLhP7JxF3UBRCMEJQ8/yT+4TRa+pswXQsjqbWJgSTeUyMT0rIdPOW9cJ8nTndg7b2ZskvZCPLRZBJdpCq5de6T4kAZeOmdZicnJJwc0NjHQIBK+xKUPg/v/QQdty0XcLHu3dfi9Gh82hqa5QaxS+/chB7btqN06dOI9xQJ4vM2PCYGFhLmMNRITmEE7EJDJ4bxM7dOzE4MChq56rqCDzhjbg2HEXWt4Cu8dNijUNvR4I4Nk66BIP0HQwFrBAwmT+Pz4O+rvNI9qaEOaysBu584G3C6Gmj8Xg2N4ehwUHUNNQUz1/7xRdott3R0SHgkI3HYqhKc4A0HKe1fnl8XVi4YNHfsbq2pgA254U9ZVMGVVlFvmYKWVTRaQ972a8Qnfh5rC0N2/Do2bAAnnvXBPD5e9tl89/8zsXWLKWutP+ytwnvWzeL02MnMLfQ/jP38VtuPtBwqB3YSPjOkRY2MeTpsdiuxYgIAVgHmXlvFNSoNYvPBdyzaQE7vnzqiirRHP3EZgzEHTg4cHXPXLSRcTosxZEqgTUMn08uIDbWLkpmE+AxH/G2Nktkwmusa2qiWPnHUoXTQmsNgu5uSdcgOGEolWMcch+G2zm3xETdzv5pqN9+nZuhU3pa1rtCODs9Vbz/zJHWvEjdN+9Jy5Lqgl+hVisy2TwzbM39Uc1M9TbnlrWRKvl8T3yyeEyTebOzdQSH6+s2Ip9I4UicKnyrBnhxDiikgqjKWdXHanPF4/M9PnyTMTTzaWVOcLCc5IWyf3r+puJZvyPtG0EnCQMT4JphcDUjLzOIV/d9W+5deQRWNQLMC6K3XMh9AGND43DHvMit+xX5LMPKqXgPnvnWs+hY245dt+0SU+3vPPJdsbbZvm0bfN4KOKbnxM6mp6dbACG9Dnt7ewTw1dZWIRwJiWCFE9jY2ATq62vlqdvjdUuuId8juFy/YY0cNx6fFqA4GYvLe9O+RXgrgMcefQb3/+JeEXSQ1eo6bVXqYD7jvJMefxVSzq7rTBc613XKwkLAxXrIdc314lt48tgJNLQ2YnbxfZKXuLU2i/H0qwKyCNBGRkbE55Gfoxk397lA0+hCLeZTh09h8LVRMHzd3tmM4PoQqmqjAnw1AZ37IqgiYzg7NYOm5iZ5iifQbqhrKC4O4s1YXYXp+DSqq6oFkCrTSJNrTuA8T7Xm4HsEvOybgkCa52ay2aLHofizsUKKh3ZBlgkxn/xLqUS5ndaaNRcH/s7PUIBTNPeudOOG9rcVS+/97vW18pFS1iz2C68t7MSxT6zHj/ufRyqbskLiV4HZ86puEGMjApuw58dLzKrJuJvCGXOf1zQDRyYnr6gSzS9vrsajR5iOcLm9fGO35/kTyC3XCGiyM3OYS89jMbIDYX8enZFK+BxWDevphAuDmT65xoWJq3ALc0iwTaWymR+oIJQ/zaodpuBD+1H0/oNlQ2QHfLSwIWA7PjG0ROxigiP9XX4WhB3KMJpMpbJrpcLE6ofIfhGUso3FLfGMHRDax1AB4rHhwzI/8dhSeaZQW93cXvtnZ/OW+15M5lG3KaqsC2NW6rMMMauBvB5Lz8Nka8sA8Y29D8tHK4/AT2UEGK5Rm4986iBSiTQc0V+TY5FBHD79Nzh64Bjufd89UrljbHgcO7avQyjnEd9C2tlQffz4P76A937wTvE5ZI7hiRMnhElk9RQydo1N9ZgYj4nwhCwkwR9B4OlTPQIi1S+RHogUunCx4D6Yw9g1PiBg8kxXPzZt34igpxJej1dYx5n4DGobakXwkYVDgNn+HxyQSjA6gbEizJpNncJgzsYTiFSFkcQvIOp5El5vJxYXhq3QCyoEbDFXkObVVBpz0qdVTCqbhN8TwGtPvCqq62sfuFb2R1aVjQIRTt7MPaR6USdN9sHr8mImMSPhYi5c/DwbARor0tCqhk/4DJ2TnTRtJwhSaYDNBYlgjqwogSeBOvtDCxvtB8PJmpfI7cwcRQ0fqfJT7HsK9hrm4sJ+aV4U+xT2ujCTmZfX1tduxCujNVcEePY0xHA21l0sd6Y5UqVCkD+VC/0n3KmmYTB8msszTWBloY3TATywDbjvke7LqkTzzK+sw4/OV6B3cnWdzudzmBobRHxiGHOZFLJpy2zb4wvA7fUjWtuEqvoWVFau3OfljkimUIUP3IZsathzBF5X3LpeCuFPuzUKt40GPHIf0dSAIiyP04sqh3WPMOx6+vyI5ZPYHimGlQnEOeaaW2gyd5fKFyzVf4pSgl4v4onMkhJ4LTU1GIzFLvqIMo18w8zXNUvqKcDT+2U5wKcAUecDM9dPQ9PmuZmdIUAMLIbQnz4n6SoqfjO3t4eqte8KuJfkaRo+hTyOehkqMLdqbFvWOPbQvPaL23ic88VxNNlTTUmRz5dzEFd385a3Ko/A1TwCZADoN0eD4Kj3Fcm/Mst4ibXNxHEJO8+lJ7Ghox2BnFVVYHhoBNGqiPgTEhhSTEFhRe/ZPmzYsFFYRJ/Pi9nZpGzHkPLajR04e+Y8dnauF1BIEEh2bt269QXTWTKNXjHZVuub5w69hnVrW9HQXIdnvvOSiExSiSQ62hpQU18tx+4+1YvmtZ2YnJzE6OCYhMSTs0mMj4zj9u070Z+dgaNQz5hgcsF1CyqyLyIajRYnOxWfEAizTxSy0Fybk3OSANHtx+lTZ3DimdO44yO3SDhdVcH6HROkkcUUdiQ5I/tRo24CR/VNYy6n078ZYc+4gE8CTIasyBjSI1EFLArelO0TRrBQ55ULLXMq2UL+kOQkku1UoY4sAi7nksR/vqa5n7rv+kgYk7OpJYsn8x7bQ3UCXCfmUxiJT0mpv9vW3IF3fmPwsgDPdz/YihfO/lB8HLWVKpl3Nd8nV9q39iqgNpy5rEo0DcyvPbW6I472dyM22IXWKgeinjxCXoeUGJXv3unBbGYB8WwlBqYWUNOyAQ1t61e1Y7NiizCn7pfk/lS2NOLtLTLbCuIIFvQaJmOuzBuBVTjA9IcKjAxNwxf2wu+twPD5GbSurRLgONZtham1+shFClqjgomewHIMnDL5ut3WWksUNZydAssjKgDSfD0TEJWyzuFrfMjjOdEzVK1vNPytjJ4ZLtZjM8xONXOp90q9pn3RMDmPx/PkvCBsPi7UhTZZTe2DAjYz1M0UiErHNJJz24SZ1ZQAE9DxuGT1NVVCfSbNi0VtnHgsrdFsv5iKrGIZIK7qPitvVB6Bq3oE1EKEpsGJ7Fbpq50dIZPod76KNT53US1LsJfKzqPFFxET69ERS43Y1Gwlf5M1PDHQi+ZgDdramsUkeygzCY/TJ+bRiWwOi5kMjj3XhR3XdmLLtk0YyU4isuBDZdiL7nMUtvjFIoYiFKqWyRaePHkO1+zZKUydv7ICGeY1VkcwcH4Y267ZguMne2QhW9OxRhYrsnNVgSqcPHVSaicTrFEF7A5uxWK2C/XV9Qj4nBiNxy2VaqUlCOFPHsMXsKo/qPcZ2c+XHzmADbevRdvaVgvU5nII+UJF02r1HWQImRVVxFoia/kPMpeRnoXcD9y7RB2riw6ZRW7Dxv3SZobCCBWkqO8a+8UKLapernA4JG+SVjfafwJV9TtUT0NlXiS8xNB5Ibm+s7Ye/sVKDKUnMZ2eQ1NVNWqcVnlEXWioFO+ankBdkKbk2y4L8OTmT2Fgsq+YB/mTVka5qm+oEp172zrg706OraoSzb+7qR7fOoYVhSn53Dx6TxxAs3cGDcEF5CP1qK+vx9rGGtQErZrbsUQaZ0diGBsbQ+X0GEYTDgxlwliz9QZUOq181VJN/E8dM0ULIYpKgu5DF4QkhQoilljKK7vgNcz6xJIv62DN4FwxX46v1UYCSKUXBQhWr4mK2fj0uVl0bK8thpFpdK82S5rLZoI302LIzpzpefB15smxvJ5e79vrWuQYo3MzEt4tFV7Vz5vh0iLwdTjAf/Q/VYauqFincbqRC6j9YrpKZj4jx+L9mptYgK/GK8rm5fqufSjlfajm1RouN2smlwJrdpZRFeGmjZMex/R61Go0phm5eY2YJvqlrh0N5ZcZxJ+3Warc3/IILDMCtf7HMZ19m/hpsSYtq1bwd4JHlt1jCNbjWEQ45xY17MNPPo0N69sk7LupsV2YwK988VHsvWe35BLW1lUXcwgZWqYZNu1jaG2TdFMV7cGZvvM4dei0ALy333cXKhazYj69mF/AxPiU7LumrlrMoof7R6TnNKAmsCSbxomyoTqMoJ/l+SrRe64XdY016OoeQGtbG+bzcwL4ODnT3qW+oV6YOYZ0x2PjyLvfhm01E+iItiAzlxTFcvfEGQl/MbTMKiUUj3CiJ/NRSfYkm5R8xqPfPYkte9ejtqkOoXComOOk5tmai0RrG4aCCdaUyQt6g0UgxxJvZHBVeay5g5y4CQzJWFLxqOpmhqjZdEInMzM1PQWnywXmLPI8NeRt5kMpG2G3EdGFigAx5LDqYo/PJ9DoqRGVuX3R5N8UFGxr3Im/PopVAZ5P7ljE4cFXl3iv8byXy9t7M96kFKzcu3kR93y9+5I1wJ/71fU42F+BnoujnkuGheCw/+Qr2FiVQFVjM3Zv24TvD2TwD6fiODiSwVDCkj03B124rtGL92+O4u5WL149fhpTI0M4MxVE25Y9JUGigkH9jrRModvRV8xjVXGDdW9AmGczJ88Ea/yd1xlFGj4vMDacQE29D7GxtISVq9ZEEAm6hZ1mWcmp2cwSwCUAsURO3HLsIVkwd+WIzF16fStAZDi7Jza+JOdQAagdtJkhYTPnT8Gl+blStlEsz3gwdnhJqNbMRzRTUEqFmO35fZYXq5VqouPPn5wrmJusHqnFPEJbONnM+WV6gESOnIPCSJrKZ+aAMprE+d9ejWURLsm/tTczRUUfPssA8c04k5XP6S03ApwsyBAyD5HgkDkoBCYER7RwoSK4taEWzd46GZuhoQH87Tcfw7s/9C7kUgnUOcPCFA4cHhOA2NRsFWMOOBsxOzcEklQMRTc1N8LhgOTR0RT70ee+h/Vb14k/YMDH+sJpNNdVF8OQrCoyOjQiCuD4pJUXQ5sXpzMkbCDL3BH0BbwOAZDM1SNIal/TjmQ6L2KUjo2dMoEyzFzfVC/m0xSJkFVkdZjdLTOIOvziech2Pj6I3qluRPwehIMRDE9NWhNwNitilXNd59G9r1fEKdvu3SbMZpuA0XkkkpblDMEgw70EdmqUXVtTazEm8WlURauQnkvLdnPYCp/ztPRdgaRa6vB9hot5XJ+XtiGW8EX9y5h3yMbXaqI1Emo22Ud74rjadJhiFX3NBIjMH2VjLmipRdODWhyPn8H1rbfjHV+/dOm9Zz7Ujv3n9xWFKdqntxqDyPFsiwJtNXOXrETjdbjxbFfpKYgLulaBOX/iZeyqT2Pt1u3om/fht783gHPxS3vhdEZd+Mt3tKLdlcbZE8dwaMyHjq03lzwYgQGPxVblOy5soBkOVT9AMoXKGq7EinFf1SGL2eR1QKBI4Qo9AgkcrZSMuSWqWoIiBaDaURMYmn1S5pA+mawgYl7/22qbi+d5bHzwonPWbe2qXlVlE5hpvl4RuBmg1eyH7kvrd9OihvPAaO84alqrJD/ZbKbFlL1jpUCweSxlADXX2P6eXcwSS71TokNkBwkOle2TB0eCz4UFi/VFQECifGf+Z4ugcDlQbva7GNouh5jfcliifMJv4hFg2TK/85hMGgSIg0ODGB0cxY033YiOcFhAHdsrJw9i/wtHxPvw5k1bcPDMSRw/3I3GjgbJCdy9fgsc2aiYae8//H1s2rwOMzOzqIrWFmvbkp36wsOPYt3mtVKmjywiQ9INLfUSiiITRtB04sRZbN7cKSFkPiGfOmqtnrH4LLbu2lrMC6qYzyIcDUnOIM2rR2IzSCVS8Pm98jM2NikiFe5DVYj9g7XY0JlEZj4t50vvQ7KWyfwEFhZzyM5npbazgKWFBfFVfO3xIwIOr33XtfIkPz0zLZVVGBrmJM3Jn8CNZtQElQr61IOQoWBVQ3N7AkQu/AwXMQcxmU4JyNXFSG0rZPErmAhTxax1kvm6sji08glFQssuProQabUDbhj2ulEbrhb2cDLdimrfALwVdRic70MynUPEWY2o/wITw89wu/jcUYQ8YYQDOy4JeGaSRzEyM7xksSYLQdW8CqPexLfURad2Yzvw6vhUyUo0791YhW8eBfLLqJZ5nRD4jI9VwDcN3HTzrfhadxZ/8PwICgVBVhxKOrT86R2N+PB6D155aT9GvTsRqbm4kIDmJTsdVsjY3lRdz3tA/5s5byajZH6WYhF/weNUX+f1mM5a5vFmqJbv6z5LATB7n7gNK69wjNhMMYgJEE/GRkqeE+c9MyeRn1cDdMn7owBu0fIQVGW/2S97fwgQ2Q7Hj0v4nfe7WX9atzeZQvtrpUC33r/qb8rPaGUk+b1gw1OKoSQrTEJAmUM5R1VGFy4iCWWLT2uNWDZpTWuTkdVj2L9zPb4A6zJAXPF+LG9QHoGfmxEga5DLjolJM2/88eFxtLe3I5uaRrO/RkAPGTiyhztu2C7WNV0neiQPr66pTgQh68O1aKnbhImxGWSzaUSbFgWUMX/N7wsjl8/Ivg+9egwvvHYE97//PgGiBDbMyYuGowKO+vv7hZl79cCrqGusE/Zva9NmPPvS05hOZoR5VJaTk1HQE5QSemTcvB6PJHTHJq04HSf5promjMQYdnIgPRdFIBQVMU7Ee1pCn7SKEQXzXAb1VaGihQw/S5DIPlMJPdA9gNvuu1VYUDaCQOb+qVCEr8/OzIr4JDPfivrgawJAuX9NNhewl7cW3Rw6wdCdmi5rXpFOtPzb7SLjaiX/qzGwGl2bAhnmOBKgmqyCWVJPASJZmeqQH9UOXzEnkMd77twuYZK31C6ge7IayXmrekfUN4VrG84XQd7J8S1wuMh69mNr43a8OBQuCXhubZ7B8eGjsg9ZVGn7gxYBh6tRAP/c3DiX0dFKB0PNwB+9OLikEs2f392CJ04A09bzyEWNIpE6/0G5BmLdU7jxmr349rATv//s8GUc/cKm/+2uJjzQlMP3f9QLX8ctF+1DwajmqSog4L3J65f/tW7xBVbYspK5FJNINbNZwSORysvDjr0KislsmZ271P754JFfiBQ9+sxtGWLWZvoemmITfV8BG+8j+h6SIVVmTXOFdVv+XcpYmu/TiDuy2ITe9ABiyYkl/on2AV9p3C71JZeKDNgBnH6eYWaCQ83vVGN90+uR22qeI9NA+F/TDkr12wxPm6HyMkC8oluz/KHyCFx9I8CnxGrfs9IxNWtW0+fuE93YuHM3/JUp9JwdxEvPvIwHPvIeYeZq62sFkLCSR4CClbpNEq4dGBhGbX0Y+cqETK5jY8MCMKlwJhD8px8+jx2tnchEXeg61iUG1rGJCeQXF5GcSUg/GloahMEkEI1UR3FLy83o6TmLJ378JK6/7Tqpj3y2+yxq6mskr5D5gVzAmET94g9eQsf6djk22Ujui/WXKyPvlbJ72lg1g/lK5qLgc1bA6ayE32sZrI/PWBUbBvoGcex7J3HnR28rCkH4vlrN8Hf1PmTIPJPzI+SZx2R8EpFwRLwL2WeGinVSnV9okuNrI3s6m7TyK5mDyL6z2guBIBuZSIpsCEQ5jgSABOA8b5biU4bCZCV0wY743Ij6IyJG4SJNpXjO4cFEahhD8SZMJDqXvTADrgVsqj4pDOv+vjWyCNM3k+exp/M2fHrfzBLA89nbQtjf95KUHJTcqLcwa2gf1JAHuGvjIu77huUd+MyH1uPY8BS6JnzC1rCpqbTm//ldQ3KNJmdTWOtdj1zdRtzy1W7MF6rkXO6M4nJU4KWPrYdjrBf7J5oQCFct2QUBIv+z2dlAEwTowwjvf6/TJ5YsnoAbM7kRzKbTSGeXhr0JENmyOfp9Lg1b67H4U9TPsCoAXQpwmp3Wz+j25j5MBpFClfFpS/mvghNTEGPmUnIuIWtIoKh5lnYBiRmWNhlFPsByTPpOWYbgVGeXasuxkJcCjTwm23KiHVN0Yu6fDKKG34t2OAT8Nl9FPcc2XyeOxZuW1HRe7TmUAeLl3pXl7csjcJWOAMPLrG/LCVGVd5z047Nx9J8dQKTjd6WG6kLy+xjpH8aaTWvESoYl7Wg+3eYPitVMYtxaAAIBt4SYByaOi+l11+gAbtqyQ96jWOVbX38Od7x3N85NjKHn5FkpUdd1ugvt69qK5fLCVWHZ56svH4LX60FNvhaT8QmkA1ncdOcNwvIdfPE1bNi6TsQrbASBvqAPfd19uPb6a8Vmho2hXjJx83mP5NYog0WAWIlBATG6GHDSZa6U0+FCdj5TDDPHY3Hsf/Sg2NsEg8FiTV7uX8xrCyEa9TDk69znVHxKhCx2M19l1DiubPQbJMAjAGSdZWUGlKEwldVUMJMxJPBkCj9tckTg4vUsyRXTxYHgsNETLVanIQvYEJzF2qgTLw/4MJJU8UsalRVpqXesTf3/WPOYv+vYKYBojOSxq3k93vGwVXrvux/swI/OPo95zEkYmep4treSKGW521zHMuptwtamPL86ZOfGcXrsNXl4MMUOkuxfKOWmC/7sSAJ37b4P7398BM+et7wOr7Td1RHAP7y7Ef/48jCc1Resb/LH/jeOnzyOW969B75az0Vl2TRFQwEY+9bkbhVgmF6MCWPOpnYy2j9ei36vW0BjqfCneR7L5Rma+zKBKvdtMnlF8FMAmc3V1dIvui4oaFWQpeyZCfw03ExgqPmXpUCk9qdUHiH3sZcKRo0AACAASURBVK6mDkdP9eOGLWulpCDL7GnVpFLfmx0slgKJ9lC4/q1hb71uTICtY0X2nt6VbPqagkw9B2Vv2Zeor0oquZwc9CLv2F/se6nvx97XMkC80juz/LnyCFxlI1AbPAe348wSHzx2kZMEVbvuut9AeuoVrGmPC3CanolLVRCGljtq6hB1huBaDCOdzGCqIoJmvyWg4N+DsdNSh7mqKiJ5jJzICRDv/cUbMDo/jdnpBCpcPnz7YSt0vWHjBqmE0sLSfpVOHHv1GHbfsFtEJ2xVkYD4D5LNik0nwbw+so4EqwRNBE9ULvM/8xH5NyuCsAW9lXA53Tg9coOo9NTOg0CmWD4tnxdbHEclcwgrBXgl5xaQSqex76GXsPnO9dI39SBkTqHa4HB7LvRk/zSsqgpmnfy1AgrHgQwiASKBZMDnKE7amXQWiTnLM1DAQaHcmBjlzs0Lk8jXuYCRmWS1Fn84ICCYC4WqG7Ufermxb9GgF958DXKuGYxNTwuLMpXehoi7Fje3pkXRPZSyxuvoWFQ8Mjk26fk6Ubfb2zUNE2gMxZGvbJfleGz6GIZnhpCcv7ZYi5chKgLMC/2YXcLkXmW3w0+lOxwDCj5EbLQYwbqaGvm+++PnizlxS3LtCr5/RTCFRUTnaxBsvAY7vmTl2dlba8iJ/7q3CfeutUD5d87O4N8+N4yB2Qv+k+Znjn5yI+JD5zCwWC/3w+KiC1W+fTjw2PNITCYvAokq2lBAZtqrsJ9etxPVwTCSmYQ8WNlBnJ5LscpJAQQrMF5y/rZwtZ25MwEJ1cHhjmAxdMpzLKUs5uv0JaR62tdimXezmftSgCWlPgv3F7exH9/sq8mymudMFrGqIMzRh0i7WfdyDOKlLkI7wLaLa0qFmLnNWOLtqAt8T3at4WWTPbTvh383VkXhq6hBZNGHsdQ0RueGxO7Hzuxe9P2UcxB/KvNIeaflEXjDR4CLvJabI1iZmZ1BVaRKcusouqAlzNCpvxOgxlrFrL88PTUjFUk2VNWLGXZNbbUIHL57rgHv7LRYscHx03jl9Elcv24jAgG/gDpWUPlxzxncu2cPTo/2yXYUZpw504eWNa1gDWOqlMkgUqnMesXMUWxprC6WsqNNzmySNXAtlWMsHhPQyG0bmxsRj8dBxo9gc3R8VMrgcTGrCnpFPdw3dZ2wZI2BrICifYNxAchkCzSEK35uTpeANz71cxxOPH0Cvg4frrnOSkCnxYyaZau9DF/XhHQCR9a31gT8BUSLlQqo5K2osEJwZDVDngwi3kNi98OWnM8Xa9uaieSc2DW5nH2kMpqvEQxzYVDPQy6QqnrW3EW9sDSPTFkGAuSAOyZA1O/yYzrbhvZAEnk04FQsL7W6qWo1WUACW7KIDkcrdtTGESyo3KeTIzg5OYK5fKOEopnszs8yzKzhfQJz04z9Db/g36ADMneQwMvK6RtaEhI0Q3ya82UuunYWjO9tr96Fv+tx4VPPX0hL0FOp8VXi4Mc3oC1s5cdq65+Zw3Vf6UIsfbHY5ME7GvGRdfM4NnlIHmy01i/TFZ758g/QubMdW27ZVNyXmkib15F9KJmiIrZMhfripYb6IrbJAIPLsWbcj44Pf2Zic3BFKpEZniuGb9MTWfjrrBzq5YCXWs3wZ6W/EoE6H2bOW2ktbHwtWO8vHku/G/VnNMGXCQZLnadWVXo9Lzc7+FMxjZbTlHMoAF+NQgjopXI8cT/qg08W5xXJoaxwFK1zZO7K54oiOTXGtkzOIX6svopKDM5OXZQ+UGYQX89vubyv8ghcRSNwc0cXxhIjmEpOCYCi2GM2924BMBpyJCDwVR7F8PluCWWyGsmutjWSr8d6yR0dli3GsdG1WFPbh4XUBJ479KqAQ/oiJpMpAV9srKzCesyDqQlUVVVjZnYawWBIJqsXXjwo29y0Z4eEqWSSrQQaGxvRdbYPLU2tEgYfHBiU0DNrObMxV49AKVIdwdTElIBL1jem0pjiDa9DbXKcGJ/pLObcNUePiOCCi5oaVWsiPSdIqoa5SFBhfPZkDxZGFrD93u1yzFQyJewoJ1UusLTqYeP4sTwey+bR7DqVdSCV2y2glExSwPUapjJ3S+UaVi5Q4MWqNRHvywKqLLUhw71zsk+1stDqB8pUEghX11ngmU0XBf5uX8B0G53MzfftNh6aJ6kGvbkFL+KZPQJ4ZLwrJ6WvZMMaowto9DDcDWQyc+hNEhhZgESPqb56PEc2Mxf0KroVXteuECBGPNYYuRxWdRw7q1bqgGaY0GSnbu+8E7/+9AQePmnZPpntM7c14NO3WhZT9vbZF0fxmReshzazfWhLBF+8pxb7zv1gyesETy889RJ23/NxVHdkBOib32UpELfceaw2h3C5gefn9drUbQgE3T6X2OQQJJJR53Z8PZ/KC8hjeFzBk16LqfEMvDXuYilL3lP8LF8nsJSayomc7Jfb8QFRQ7dXcmGwP2wKWq9kH/qZUqCa7ylo54Ohit34uprgK1jkA9pE8h40hr5TZEw17UVKblYWKrUUxltFdZwHokErdUWZX84x8WR2WVEStyuHmH+Sb7v82fIIXEUjwBBzxNOPmYyVs2eaqprdJEis9h+S0AtDoi2+GkxNTYsAxeu1mAuaYpMpZP7gQP+Q+CIOD40KkCILR0VzdXUV5ubnkfLmMDo0jvP9o1i/rgW19TU4e+YcQqEAquqqCrmBXlEuExQOD4xgw7r1GBwekLJ5BIE6EQqz5nDI3wyLs1GcolVN6qqCkuPHCXNidk0RIJLdYQiVE6BpQiusXW5eGEAqGZPJJOKx6aJQxVHpxVwmgUAgINtxAqenI1XU/FtDyzp+3D9DygzTEvwps0SAqKCL20r92Yp51AV+KB+VChULrL1cWQwdq7UIK8soe6jHIXOnHnbK2pGxoximlMmtApbl1Ii6X1ZYYL9cjhgSc1uln7WBl6R/YW8Y7SFL/NMTnxRQK2xUgZ3g6zPZ698S1jYEhRwjbZq6YAflmstn3l8KDPmahv70NX7neze8A+96pL9k/uFTH1yDezqX2hzpvp8+N4v7vm7liJqNeYhPfKANz3VZYcfBM8MYODWIqeE46lvr0Xbnf5DvmWkGpregPZxo3+9qcuns530pIKljdSnGTt/jvZLsTyPUESgaytsrnZjfhfZVVctayo7XcKmqISsBXmU3CVTZvE3uonn9RV+A8QLrQrMxPE/wdTlN5q6Ch6H9cwr8WG6PtjWsqc0qM6bARY36dSx0fPSzTB3wuZ3FhxvN5bSPI4/NB1fJni2HmC/nKyxvWx6Bq3cEGGIeTYQwlY1LOFGd9O095mLRHP4hPE43ah1OK2wbrcVUfEKYvIbGOim5x5/8m/WX+/uGhC1MT3ngiaQRDFmm1ASPc0ErHDLYNyxhZjbWUD5ypAtbNm8RA91EkgKMeWQWK8TnsKq6CsMDwyJM8Xv9koPHCS41k4Qn4MPiwkKBBV1AbVUtJqYmEAgGUBsOFPLznDg1fEtRbEGBjgeHLfDIOse5eWEN2RgaZuPESbaQYHPfQy/j7Z+4EwuOVgt0FcJjXGCE1cvPSX/UgoZ5gVTzytN9hVue4ldq7FPUe6ZYe1Wf8CUHDBWirGTVFuZX0sswt+iUcdBFkoCTwJNg0c7UkfkjI6S1dM0qFcoamEBFQtWLVGE3CLANuUeX1NvluRAgejyLYlBOg3COFz/jqEgBi3OSj2jmIK50/j+v7/P+YA6fqpHVvsXMIVXGR9+T66sgpjDrAPN1DTPreNy+9k584FvDePLshZCovve372nDr25dqkbW9x46MYWPPmapac12/9ogHvnFJvywx3Iw2Pf3LyIQDmHjjvVwNFm2R7xWzPPQz9tz8C6eK6zQpX17M39OhSWlGMnlQKjJguu+zXHiWJIRJMPoCbuLNYOZe+gKOov5vCo60e9GSltStVyoVsKqS4upCmEkI51WtaTlwCH7z+gI00zU/cFMOVnN9Wxa8XD7qYXMErC4HGtr/x7stjv64MfP88GfJRT532yl8gmVXeR7rIKzvekaTCZjIkSamE7IfGOOv37XTDFgvmUZIK7mWy9vUx6Bn4MRuG/NoOQOUqFqKlXNrpOFqgtMIzWfQk0ogOTAlISXyQy6XS6EQlHZvKenG2vWtouNCoENwWNNdT0O/OgANm5aJzWZ4/EZYRP99RFk8nN48aVXsXFDm8UYetzY94Mf49rbPoLaUK9MuEcOn8GmzZ0iaElk54v1jVn/mGXzmH+n3oK032HOoYaLeRwCRbfLMuTlBNYTs6oEsGnZKbJrXAwX8pmi2INP0PQcZL/IDk4Pj+HIc91idUMGkUwdGUhWlLCYh0pRFLOZDKKGh9nHycwDK14RVFf73RNFdlRrROuiybA7W2OdZSDOSXxy1gJmZqUUbjOefFfxPKlUZ66hgL5CdQgR2BgLuSaqm1YZelwVKah9DXes6lsVxxRDy3BhOmNV6ngrhJMldcB9HJUVVjk069pi+bilztcrgS29OMztdAG/sf1m/MG+FD5/aPKia+i+tUE8/oG1Ja+tdz9yFk+VAJW/uasaf3q7Hz/qe1nYw6PPHZdrmykZdjZTrunFxSWm5/oaf15J2Hm5sKnsb5nyegr+KgOWT6d9nNlH83rV8dfcQ5OFFCV2ITVDRSmWSfS8iFk01KyMJLflftgCbVatch0DbrOclc2KN3zBN9FbsbQ+to6PgsXZ9AUzcfs+9TwYFteIhm5jZ3Tt36OMWSH6ovOHmb9I0+/K4AWbnuGxYfSnzxW7oOPN/hbZ3jKDuJqvvbzNSiMQ8ubQ6M1gJOPFTTWDeHG0BemcxSaV2xszAmQQD4/WXvJgXABr/CdlwaMSttXfYDFlC1m4nFZe2viEledUV2u9R//D2roayUs719snVUTIJjK8TFUzvfxii0mcPHIGm3dsANW7i4sLUk+5ec098FUcFwB0pqsP27atlZJ6qfkFMc+enoyjtq4Oo2NjcgxWOphNzhZrKFNlHYlGpL8hj3U9xVNZmQgnUu8uea6aA0iwSGVwJUMrfh9yczn86PkDePmxV5BKpeGJugUQ+oL1qK52Y8vOzdh18044Pc6iFyIZUROsEWxy4p7J3rLERsbeEQJ0Kg3tNVK1qgPHjDmOHMuI3130ZJxJWfVweRxNqCdAiWc2IpcPw1k5g4DruBxOGRcVssi+C4uduTDY+8Zt1MxbF6+iIrWwoOtCxXPPLmx5S9jb8OHJU2kxdCboMRdOkzHkdmY+ormAKzAqBZ7W1azHD4dq8etPDZS8fv/jrfX49K2NcFi4BbRJ/OyLI/jjF8dKbv/F+1pxR9M4emLdOPXyGUyPz2DPL9xQZAz5IbtHnj5AmP0r9XspwGgHKqWur0sxk9zn7PnkEnDGfZj5c/zbBObcn+YsElQq8OVPM8yqtjfc3mTSJTd5xsoDdgathzH+JyDUXEfunzmLy5lmrzSLK7BaU10DO0i0f9ZkFkuNsd6jzKOW788G6nl9SaQkb+WDm0wtH2RZ1lNZ1GJFJ4dTKidV+2tQHbBC4ayvrlELk9UthqnLAHGlr738/mpG4PbGQUQCHpyOedEVt8yJy+1nOwIEKazLTN8ssj8ETsxDqlzolbAuJ45NNc2Yz6Vlwj11shvpVFrEKAwvM/9QEpmnpgW88X02buNrCaO2Miiq59jEJGaccxJCrq6qRW7BMpGmaGU8vRWbq5Jo8EdxfvgE4hVpyV0cmZqWbRKJhBhGy6QW8CGbnZP8P75HexeGeBnmYV8DbgfimQ2YSjXA6xy4JGjhuSZH/h5Hv3sSDU01mHbMoOdYLz7y/o9i185dqK+vh9Nl5Vvm5ucwNj6OQ4dfxVe/8VWs274Gdz2w1xLW+L2WYKSS1U2sKihckFbKxSMQp1eZhsA01KNP5go6Oe5UZfMnDbVT85ZIhTZEHEdO1MWk8kI+oIbT+BlNvtf9mZO8ucCaFj664KhQhn+bjIxp4ZPKbUdqbnnz7Z/tFf76Hp3fGVMzSi3GMmY202dd2Jdb4LV3ZuiP2wbcQXTU7EHH/zq17AlsrXHjnWssm5vv9s7gRMwCN6Xa+d/ajN6JlzCTnBbV8o6929Cysan4AGGCQ3ufTfasFGhcKU+xVH90n0vSHuZzxRw+jgfVywRjuq2y2ibY42sEeQRxbKpWVlCofeP+tDrMkus4X9oWSK9/BXQUtNAyR4HilVxV9mugPhpGvSskvonpxTyqHEtrN+sxTk+OLbElY/iYqSWcp/mAW2r8+T2xAg7Pm6kwqlznPnWeYZidteKZGsNtCQL1fldwTX9ENtaZLnUNl0UqV3IllD9TcgTu7RiEE5WITcdwLLMJs5kye3g1XCpmqJkhz2yiCx6fFz6vF31n+5Cbm8f6mkaptczSeW3tzdJtKpoJEFWMQsFKd9c52e6JF19Ee2s9gpEQwsEIXClrIk5588JMjY/E4HI70dHchkM9s3jHxs3ipTg5OY1c/awwjmNTs7Jg0NtwZmZGzKKpHuZrnBS1BrJWGKH34ULeg97Jm1dV4o1+jyee+DoWKxZx8McH8ZnP/Cfceusd+HZvCv9wKo6DIxkMJayn7+agC9c1evH+zVE8sMaPF158Hl96+It43yfei2AkiLmFdglDU+2rAhFV8y73HXPcva4BEQWwFq7kL1Z6JXRphpo5MddIXmUOM0lrQWBuIid6VTQKECyU9SuqGQuMgiwK+bwwkLJwLlgKW3PCtzM+JjBUBSgXEQnJGeUDqco2hTdXw/V8JX1Yzo7HvDcoSgm5D0uqgp0J1GNqmFMXWDsrp9uZIMUEh3xfv5c7178d7/x6P/YNWKHOK223t/rx3Q+24gfd35fw8qmXzuDuj79Ndieh10J1DT2u+dCgDysKQsy0BHuqweX0zwShzOmjhY2CL15v/NsM7XLfqrIvJeoxAacJ0pUZ09QQ7bN+T1r3XO8ZPQfzIUr7qmyiXYxSCjiZY3Gp91lxptVfC9aNZqOKuModXMIumiUDuQ1ts2KpvcXayZwv1LZIw+4i5INDwKH5AKl9Mb93HVfdhwnazShDqWtFrtcyg3g5l35521IjQF3C3S2DksuGHPD4+YsLx5dH7o0fAdbfnckwMdsC60xWr/b/SH5nPeauY9348HvuKyhrPTh/vhdt7S3o7xsUlo8l9cxQJJXODCl/9a8fw3X3bUNVTbTIUrDCR9fEAKqjZBpP4Zbtu4RZ3Hf8GPbeeLcwiKzt7Kx1onvwCFK5BflsKBQSCxv6NVLhrOXoxPvPUw+PMwmPYxFzaMbI9NbLAofR6iBG4mP4w3/zxziW9uO3vzeAc/GlZcPs30pn1IW/fEcrdvjT+NM//wzuev/bMOd6QICShq4JLCgeWckDkGrxKt9rMsFTPUwxjNc5JgCRwJgqcoJBs/KN1sY1GUcBgQW7GTujwEVBvyMFNuZkz+MyJ9NUPysQUGBJEQz7ys/ztWTupjeNUlnDxqUAPcGgWhRxjAnmTZBXzMOymT2brJuCPv40mUd93Q4Qdf+bGjbhhwPV+MSTpcPMq50tvnx/K25ttMLL+7/9Y0Tqwth880Zh5Oen82ITw2amEFhAxMqpNMGwXjf6ul4n5pgsB3iX66/mDOr7DONqn/Q1M1XCfE3Bor1fuo3JGqoXoDzoFCIY+pBlB4il+qrgyt6/lQDiSt+zz+NCxaJrSfUSppTU+iICFMfmZzEWXyo24T1LMZhZO5lzhJ6Xfgd2Vbee13IpADrOnH/USkevi1LzipxbGSCu9lYsb7fcCDD/kHmH9LPL0JA5n8NApgGN3mkcijeU2cSf0aWjtjdk3WhtQpBDFtHlGBZF22x6FltrmuD1BCUHUcPJuVwejU31UjEllU7A6XQIiEwl05J3+OLxo9hz026kMglwW7KFfFKmorm1rVl+svbyvN+JIydOY/OmDrgq3RgeHBLbm/jkNCq8PmTSGURDUSkFSFHL/HxO1Mv8XRWzBLkCaNOllZ06tPO5PHKzB5A4vg9954bgbXJhdjKJz/77B/GFU1n8wfOs1by6L4JpfH96RyN+Y7MHf/hnD+LmD/yX4gc1bM8XJlO3XXKHHGuKSaYzljk1hTBR7zmrnrPTJaIYGhHrJK0/lQXkzs0wmslMmYyQLI4OK1HfvqhPpu+SBwMCRLNetIIAfo6WPWHPj4uJ/ivlV65uFH/2WxEc+pyDS/LvqMrm+Sozyu+E7DBzO+l1qGNOcFLlu1CqsNTZJOcsFagJIlYDKLivhmgEm2tvwYYvnMLQMhVSVhrB5pATZ35jCx47XoHhV/87zh3pw2333SLWMAr204NZEV2sJlRsbmOygKVA7mrP0w4QTUBlZy7NY9rNvPV6NcdE7xezf8oqrmT3tNLYUtyy6F4o1kVfCQiutD/7+zxXglmmGJplC+3WZGrfpQ8r/AyZQ3Ou0LxLu1G7AkXzfT5MUnhHtwc161crK/ZRHxyKebdlgHi5X215e/sIkEH0Oi2RSiLnxHDCC762p3awDBB/hpcLAWJ9uA/xVBROTCCVW4uZdBiByn3weDyoj0RQ6+LiYeXizc2nxOswmUyjqbkeHo8X2WwGkUi4CB5of8McxVRFHqe6zqCmvlrAY6OnGnSAIdh85kf7sLNzPSqrg+g914uOjg5k5lOiXg5FggIMKyocmE5lEfAFMTE+Bl9BXVfhqEA6f92q7VTGJ2cQ6H0I3WfPSom+LVs2oWLtLowPHMFH7r4X3xzx4fefHb6ib+G/3dWEX2rM4PNP9WDLdXdeBBIvBRAJJBtDzwrzN78QQiK7FUHPCYQ88wLMmXzORZDhdrXS0EXNnk9omuXaF24zXGyepIabVQ2p79nDn/R0JEBiOJx5nbTBKVWK74oG8A3+EIEwc7dYN5oWIGRrzUVPF3kamNNLzmxqhq0AkflZTOZfqfXEui6q9sGFmZ8NLF7wM0xWzEquFxu/M4Yb20Ib8NUTbvxfz13Z9flf9jbhgc4aPPXE/yvgkLmHrZuai6bLvL6S4+miqbQ9zFgKENqBUCkgaAfEJngzry9VKqsoZDmQZRejmCFlu3rc/D4k5Fp4MFIwZAeI+n3qdbBaYGs369b9XKo/y52fee+tBLYZYmZ0Yn6hBnM56wFFH3Q0dYQPhMoomqw1Qe18hTWfEAAupIwnYq81VozQ8D0BqJVWHqMCRBW9LAk3lwHiSlNA+f2VRoACFU9lDvtjLRexhQSK88vnCq+06/L7P8EIECA2RPplwcjOZwTIdfctIBzxoOvIfqQSadx13W4JJ6fTaRGcML+QVVOam1tlQsnlM2J1QyELGcRKp1PMtBmGzvgXrTD0fA5RfwSx86Ooroni4JmTWL95jUxUU7E46urqRHDBp9/ZxKzkNiayecnLY6P3Ybg6Ivlzl+u1x1xDsobBbbfDGboBLqY5cFIdewatu2/FLV/txjxloFfQXI4KvPSx9eh/9WXM1t+1ZA/L2QjpRlqz18xbq6xwYmExvyTX0gwTLQf2zAPbFbVmUr89tKTJ+6rmNPcjuYaO6iILyhAzBRqTqbtWFca/guF8Qz5C70nmiVoVbAYvsqeh6XhybttFDyDcvtpn+Qhy8SR7SJB3/62llfIf/uSv4sOf+FV0T5wpKmpN8LC+diOGZgYw1j2B+vW1aA63yrZsDDv6PS7kcg7saLwV2750Bv0zlzdJtoWdOP7JzXjom3+NE/tPSrUUZ+NG1PqtaipmX8waxwQ+Ff5FqQ5kgjnzy7kUiNLPmCy3/fo0H3rs+yr1t7Jjuh8FKMtZ5Cg7yu3NqiMEONaclSs+0JY6x+VCsGbf2AeCa7PCiz50LTduy13g9ocyU41d6jPMXZxOzQlQ5IMlG8WGlRUXKu+YII7nzXNiqUFnrcMS9RW8HCvmHAIacxML8h49V7kO8POazqLMoz6gLmFyywDxDZm33tQH2RBNIJo7jwOJbcXzZNi5LFT52X7tuxuOY845KWwdvf3m8hlUwCH5h4GQX8LCKkog80cw+OyB/bhnj5XknkrPCJirdHgwPT0plVXm53ICJhlaJpP4avdJRKsjWMwDzYFqWZgm8hYI5CR17vwIquu3we8cFYUyWcQFl0vCHJys+JN9YBWXmezOVTOHlxrZ/q4j+N33rMMvPjZSslrF5XwrrFLxrfc04i8e60Hbhp2r/ijDyz7XuFVXuVArlWXu0rk1wm4RvPA9Nd+2DH49yMxbinJtyy1m9pJ6ykzYlajLCQ845on524pWPWTf2FhG8M3SagNPL6k6Yw8v28+T9W3ZOJZtvk54Au4iQNy5e8eSzd9973tw27tuQTY5J9uVal/78kP42pcegoJJbkMW0WQmawK1eOLsIj72+OXlIn713a24xpfD6e4fommt5ZEpQMLVi+G5gaKxtDgFjKUE6Cho4AOdmkfr50zvPzNNwQ6aTGGOPqzYw9d2r8Ll8jCXA6ImQLSLbNhfsmz8n1/0IegekRQC3mMqurCXp1vpXtL37YyqWvHwfaqutaoKgRaba9EN08eRr5ngytyfinW4DT/P8dfvxLx2VNii4hU+0LDgARvN2/nwY46bppVQiU0gSOCvTecRbsMxYbqBioPoI6tekdzezAM1P1fOQXyzzIY/4/NoCmYktKyNrOK+kZafca/euodvDGTRWnMYmXwWjgrmrWRk4WMuIP87Eln4fF4BfGQF/b4gZmfjkmNYU10nuYcePm06rAmH77GNjU2gtrYaPr9XwqT/+IMfijk2W2ekEaPz0/Ie2/DAKBb96xHwuuDGkOQqsi4zFyjWgVaRBP9mRZPXK7QZSRzFum0bsONLF0QH5pXQGnLiv+5twr1rLRuR75ydwb99bhgDy+SCHf3kRvQc78J0cClIKHV1ERiq4pmTrjIaXHRT880ibNHcRKqGadw9hxtQ4z+1hF3kvnV8zAlfJ3J5fyEvuUj6O38qC1AqbKcLtS4Aar79Zr1LTF9DAgoutCrYKnXOzPcKXfjcBQAAIABJREFU+/O4JhwsGgrv2WWZhD/54uMXfYRecqxK8cITL+H86DkRiNxy981YX7cR3/7GY3j8O4/hyKtHQXBJQPnAL79Htu871Y99L+2T/b39l/fipvZbcdff9+KFVSqab2v147lfWYvHnvsnhD0RHOk6jNRkBq1b78ctN1hGyL2TPQIAmOeqateVmC8T3Ej4tsICQmrVdJFZuFF9yASOpfIOS433pQCiPZ/O/DzzapkOUeU7vyQHVOYVj8WMEhCxT8p0msz7SmFeHssEv8ry83XuWw3uycqZ1jj28S3FgOp58HqcOFeN+jUXHgwYNt5YXVc8VaqfVeBG0Yqy3Pb7mB9QVtLhtxwMdO5QdlG/O46R1+sVFbRZtWm5OaAMEN+ss+PP+Lx8zlzZKPtn+B0oQEznrVJKDG/KxLmYx9jYGPxZJzrXtGFmZtZSE4eDSCZSUiGF202Mx1Bf31RYIOakVnNi1ioNFo1GkPERoOTw8suHsXPnegk/19XXIpPJiFE2JyjWZ462fQDOymkJdVOtx8mVT7nMhaFRtNW5NvFqvNTifTlDeVvDKL7eX4FPPW/ZS5itxleJgx/fgLbwUtanf2YO132lC7G0VXvVbA/e0YgPti3ihdGGFbuh9jZV3q4lakqpa1pRgan0tagLHMNcPot0Mg2Hp1OAMUGjY2EAzMEkq6qNHpGlFmZhWQo5WGRPZBiNih96PA0vK4vAsDLzDJmrt5pygSue8FW8AcPmKr5ZbeoCv7/7tlxQlS4HEAkO84kUfut3f09AoDZWJPof3/h/8Bd/8P8teZ0g8Qtf/gK++vD/xl/+2V8tGbXPf/7zqN++Bzd8pQuZ/KXTIbyVFTjw8Q3oCOfwF5/7HL7yha8s2df999+Pf/UHvy2l1AZjsYvyI7mxAhm9hnh92U2oZTtbFRRxFnBaeWtmjp6/zqq2RJaN4WsCJ2UkLyWOMQGpnoTJmJcCcmSB2VyO2SIDzzxbza/0uXzCJlLxaw9dmwNlAka+vhxoNPdRis3XcSAzx37ovWgHv8wPNNlG1lTmfV/tf7bICtaGg2hwWw+t/Pzo3AyGxicxNfcLAg5zI2fgr1z60Gs3+TZBqp391fc4Vuw3W6DOt8Ro3H47lwHiVTzBlbtWHoErHQEudO/sHMVIfrBonjqfn5OJ5/zZ89i9fotM9swXovCEbOIrp0+Kv+G62lb09w8hEPBJfqJMyG4nspk5DA6OoGFjm+QUMp/w8OEzAhAJCsPREPrODqB9baswk/RITKZzGJltFAsRVjWhGIWhLpbOk9J32Pq6V+l437Y5/POnh/HwyQs5OzqOn7mtAZ++tTTQ++yLo/jMC1YVGbN9aEsEf31PEx49fgFUEnwQaNkbcw8j3qPFSbc65AOro9Bawpr53fBUViCRTqLCEUQ8+3Z5mQBxcf68KLh1geBPc4E1GUWGmAnG2fg6GVllD3XBtItgWDJPQ8gr5VCu9ro7cKQHu7Z2FnM/9XNUlWs+6Gr39dPYjqwgw+d2UUqpY9nBIbdRgGjf/pVDL+PQwUP4F5/8LSgoe/yxxwX88e//+OCn8Vd/+XkBcAwx/87v/A5Y2uy99/ySlLX81IP/Xnb54Kf+TB68Dh46iM8dSuEPSzzUmMf+kzsa8cuNs6hurMIff+qzGBjpxwMf+zTWbdiAf//P78Xo8Cj+6kv/Cw1tDcUyahoyNoUc3Kc8NBRqE3NeoKiEYdTomrA1ZxQAYimmr1TVEe4vm84Wc+D02rWDvlJMphnWLP3dOOT6VlaT9dVpE0UzaM5jVOd63VbkQkPOeo6lgKj5nv14GuI2+6/3pB00K1tJM2+OG+9zt9O6h7XKiVoOuauoWrYAttoucb7wzb9aBI8tNTVFU22abL90wI2K+muWdFGZcZPhtZ+DnQ0uNRZkeu1+lHZAXwaIP41Z6S24T+YhslHFHM84y+zhVXANsPReTSSBWPoCk5bNpaVKByeQUN5dDC0n3Tmxp6lrrBF2r64yLHWZGSJl6b1oNCxAkvWX6za0YDY5DZfbhcHzQ1i3fr2olCsdTgwNDKOxpR6JmQSCBVYys2ABHeYuEsxo5RSXr2FFq5grGcZf3Q288+s9JfMPn/rgGtzTeUFdau7/6XOzuO/rvRcdknmI3/3gOjz0Ks/Dqk7DMDLDPmx8rTowgPZAEsPpAWFTWPWFoI25R9NpVkjZKBY3C1hAKp0WO5/EwgNF1pRAxuc8XazbzHEXk1ujBrCyHBxDsoxceCrdESmF56hISW5jxeKU/J7PL4BlAnVhW8nYm9udGxzH8TMDCPg8iM8ksWFNE7ZtaL3kV/Ctpw/gF++5QbY53jVQ3P4Hr5zAto2tqKu2GJFLNYLJQyfOYSxmMXedrXUrHnelfa7m/Rr/c5LLlpzfIIpRLUPJkKxdpEKQp40pGv/it3+zCBAJ+D72Lz+CnRuuQfvmNkQWfRKitgNEZQ8/8KH34dd+59dkd3/zub/BIw8/in/zR7+Pj77v13D3w+fwypBVOcTe9jT78MQvNOKrD/0NPvrPPoJ9ZwcwP3gaA4MDEmJ+6rGnBCA++Lk/wZZNWzGQOS+7MNkx3vfKimnFHG6jtcDJArp9riVslyle0D6REWMzFcr63nKhY+0L3zcBTCnQtWTbQlk5vqalDgkQ2dQvlL+b6RfmfXMp8Cl9sTGlpjeggmizv6ZAR7dlvmK4w6ogxsomDN8qMFaRkCne0dxCqZoSe2QJUGOOanPAizMnJwXoH4ptuii6UuXbL/6my+V3ythwrnW5i/0wBXH68EjTctoiieVWJiXg3hyTMkBczUzyJt2GeYMEdJcrJmH4OOrNIQeLbYk6a7CpxgKINMr+/mBtGSBeBdcMw8zX1k9gMtGHyYokZuKz6B8cx7q1LVY9ZVdUQNszPz6AdWtbMTw2hZuuv0YmiPnxWcklTKcyUnaP7fSpHgGHQ8ODEk4eGhgRT8PO9e1SJo7s18TohABGAkifz4/hmOVjSHFKpCosXocELtw+uXjfT6VSBwHiL/zDWTx5tnBNGt/F376nDb+6tbSn4kMnpvDRx6xavGa7f20Q//T+tQIQyfTRTzCWeqdM2vRprPEfg8eziGQ6j2Q2KaXz1JyX1VHm8hCA6K7oFvDGhTmNd0j5Q20EiB7HSfmTJtpmRRRO5maVE7M+KwGOx10DX+U03J68LAYTs2vEzsharGKihlxNRRQCPDYFhSuBPFoMEVDeuWcrzN8v99LncVoaq7Gh0zLYX+m4q92/gnmG8pizxjAdLW7IopJV1LJ6DPeRYVRjYl7/doBo5iAqAGSI+dsvfwdf+fOvCjBja2hqwB/9yWew67pdFwHEz33ucxeJVlTI8vHf+Djec/+74W/ahF1fPoPkvAXAiteHy4FDn9iIP//D/xMta1oEoCoA5TEbmupxtqtX2EgFiIOZvuIDhl28xP0SQJBtNvP9SilslSVTkCR2KAVRhD9AwcjFpttm3/Vz9hBt8XW45IGL94A2BT4K+rSmOXPntNKQua3uiw9VFH5pmoZaSHFbPb4JYO0AsRS4NQGmpmqoEpjvScWWgm+i1kDWakkEh6zOwsb0Ea14xP2YAhT3+OMSlud+YmPtCIV60NLeLEDxVNyL4fjmJdcDr22KVrTyj33c5HgVVr1mM4fSdErge9PnZuW4BLWsZMUcTmWVZR9lFfNqp5s313ZUGb+tJY5cLotkFhjJRMTYOuABeqYjAhwnMl7UejMIOq2nNb4fCVhJ8TTEHsQ5OAv/Wpwd8vp0Nl8Wp1xFlwpB4ubAAJL5EYzlpsEJnaxWPBbHxPgUgiE/xiamcdNNu9Db04vWzhYJFw8PjGBTY7uwhJykc/k8eictdnBkcEy8DQ+/dgSbd2wQ5nBu3goZ09aG1jeTE3H4o1VSJUXBkpphc3hyFdte99CyDvsv7wJ+75kBfP6Qpcw1231rg3j8A2tLfkPvfuQsnioBKn9zVzX+x9tb8U/HRtESPoTMQhOG4jtBG6Got0t8xTjZEgymsilE/R4BywSCtPPhBE3V4GyKdaddUlVF2UftCMFJwPWaTOrK8OhiRTCtoh4yAiY7wm2rQl5Rp7Mxx5THjacXwZCyCUJXuixNYEZW7+l9R7B3z1b4fR5hB8djM0ims8IMdrbUCePI18j4/ehwj+y+viYsIWd+9l17r4XJDpKZLMUq2gFhKm3lR5nH5d83XrNOXuP7ejy+fuv1m4rhbC6YDP9T7UlQ6HRkigCI2yrwICgkUGTqg5Y34/saviOLY9rcKEAkOGQjQ8iQ8Zn+09jYtgmx/Bi++blv48knnxRRCvMN7QwihSsPPvhgMSTN/fzPP/1L+cynPvUptK9rw/jQBBa2vwMftj2ofO09bbijOo29b9sLgkkCRA1//80Tr0mf/vunPyZ5jwoQ+9Pnil+5hk35guan8jqi1QmvT1OIQpBCZjCXyItZdMAXkCpHfGghoCS7TQDESAPnBx3TUjl62gFTWGEHYTSHNiv9mNepGe6VvhdcAUzQKdf9woL0SwBbofSkfE9GXi77YIo2ljBlJarl6PmY56d94E+7CI1jqApq7QeVw2ToGAJXMK6fFSBWUCkzv5CgkFVm+PDJwgbXVJ/Fgn8WozPRiwCidW7porJZr20Fs2Y/dTzNVAMdB7KaWnFH8ynN8S8DxJVmzav8fQK9TM552V6DVBlHAiyvdh4dHS0C+FgJJZlMIhAIGGfNMFXBo4s/CiWWBzPnkcgn5M9cDlgX2Cyl9k7HguiKW1R7uV0dI6BMInsznRlCbHFWOkZWj6KU557Zj+tv3IYTJ85i69a1IlghgIzWRAX88Okyk81gdiYhYI8TMMvsESi2tNGYF/JUz4mUAFE+n8oKKJqZnbHCFv8/e28CF8d1pYt/QNPd0A3d0CBAIIEkJGRLsmRLjuV9T+zYTiaJk8kyk5dlss7LTN6bycuMZ80smcwkeZOX/CfJvGwzmZfdWb1OEi+K91iyJctakJAACSQQWzf0Tjf8f9+pOsXtUiOBjGQ5w9VPP6Dq1q1bt27V/eo753ynlC9uptcrwXRJwPG9OxsjdMta4GeHRvG+B4pLh/zllUvwF1c2otRWk2FMyN8+MYC/ecISVnaXr9zagtevqsGBocfh800hmqxBMrMMTTW7rEWzrBwMLRgci8Ff7pfFtC4UEMBIU5iygQRuHIti0cMEm9XeTmTz1geYHDc9JWCe48U8zrKwwIomV5kb/k5pDPU75KKdyFoLVX66bF4gkebicLX17NPEvGldmwBBArL+wTFh+BSckTUkaPSWe2S7yT6abCJ9FAnqyEry2Eee3ivA0SzcTkBJFpFgU83SZvvmeQlMl9RWS7tsn8c01jFQoQK1lY87AQwWSzNdEKhhmuQ0awVFslWUmP0iSGyqShYARLfMza1vuwVlY+UO4GMGkz079wpD6PZB1ChmyuK85Za3CstHk3VrQ5scTxP19x/8rkQ3/+GHP4oHHrgfn95Xgi/ssIS1P7I5gs/e2IjHn3oM73/3BxyAeNPVN0tbBJcsn//C5wsYRBMgKnOkoMg0maoZ1bwnCn6i3eNi/uS80jzpBBUsZgCVgim3D5sJskzwouciOCdIUo0/N9voBnhmH00g6I7413om42duc/fF7LeOkRmZbV6fsoPaBp81/s+O5cSHkzI2flpfhjMiUq71dEzZD/pP0gzNwusfz2xB2eBD8Lcsd/xlyRLyY4cfMrNZAAgSlR0vK0mhrDRm64AWqhsUu3Y3o+rO987+LgLEYivCK2QbTcSbG6LY1l83LzOxpsbjZRIUxmIx+cKJRCLo7e1Ha3OzmMoKgKLquHoICJmvdQBx0MycE/DQEVrn4MhFE/P5N4GUSawIWEDjaLZbxLMZSRufSGJF2wr88uHHsHbjWoQqvJJFhVHK3jI/xuMxW2OsBCMnRoVl5MuETKO87Moo1DolkcwEnJPTHiRSSYSDIQyPDcviUlFZYan7I4xoauuCRSwXG+mVEWB5bRatX9o/6424MOLFa1ZYZtj/7B7H3hFr0StWej+0FvmpboymTwhD1+gNYySXwtQ0HwpGhpMJmEI0nkFleSX6B5nLutaR2eD+Sm+lPFPMXOKW86GvKLxdoH+oe0GdzHrAVImMOg56u6R7ZEpkUSIDVGYxQNV+Ci/nkc7P5G3mwjNXFpFM330PP1fgT0h2kECQ+w50HxeAl0ha95zbTebP/P1gzwCykzkBhQSdt91wyWkDVniO/sFR9BwdQtuyegGmJmDV+6LmbPorsn8Esq+5NI+W5hSi6a2OUPQMACk01RYAjOlQ0blYDCC654WyeJ/91GfEh1ALweAnPvUJNC1pEh/FP/7oxwS0Kau4bcej+NuP/r2jCEBw+JnPfVpM0tz38ff+KW6+9WZ8+jP/Bzd/97A0e8/rl6K0fBLPbX9OgmL03MpIsg7bWbl6hTCIBIwEoxTm1vlk6mHqNtN/j22YvnU6rxi4wsLoZOr+ZVOTAoLM4AY32HSPFYXBfZ5SRGmqKlLM401/QNMXUPtKxpNFWU89Vvxx7Qwh7v4Ui6R2s5huYOrer6y+MoR8BnVM6bfJwiAUM+9zsTbEPJ8vjLCW53nag6FuK+jNHZQy64upyA5+7NRW/NoZI3eVU1231i1gIRdNzPMZ/vOnrgUO6WOVw0O98/P5s8zLw3IxXFQYmVpXF5b8vJ2HetHRsWqGNbQvmfVYyBKSUEx7Ysjn+PLIYSAXRzPaBGxy3729li/RYjm/RsBkEtmz6FQSE7lB5KdzePqpF7C8fTlCgWqcGD4hIISMTqUviNHoCEo9lTh44CCa25oFQJJN4EKTmEigIlAhL8bhWMLRCaMINn3pBo8NItIQEUCZQ5voAJ6L8jubgeu+1YXH5qgtN1ufrm6pxKPvaMeO44/K9daVBoU5IUBkVDgLwSE/sLKT1ld7/7F+tLa0IlhZjkRqApN5j8hfjEXHMO27siC45bLl3agoTcrx1JAsxmz4PBU4NjpS4Nhv+hWxX5pXlcdnspa5fy6BKXrdbh9Ck+2bDfzd98jzePXVFwn4Yx01AZP5C1T6HJCnQSzFxlgZQGUNzX6YATDufqpZWQFoU+ghMRUzUEcWWeG1CzOKmOcneJ4ta4wJEPUYNS2bbdDMTF1DzZhCkzSDVFhUEJtC2oNHByXYgKBR9iVGsPO5nfL7pks2nTQsPJfH40W63PKV9U+OYdrvEVmdWIkVwMI6B2K1yAw8jSOHjmL1lW+W7Q3hfqe9wyNd8pHCogCHwI9+fAzEYSH7rdG2bhaO84r1E/GEAw4JFMmOzbUQEDGtIEss1YR0hnN8siAriM55vWfaZz2HAjEGUijAoYwNnxm5NjugS3VBtT1TckbBr2kGL6Yzao6V/k5/y9RIWjQPKW5NIGoKZ9PHUH0dTXAq6fDyk/Ihx995XfxbTd3qKqL3hpHQ2frb5+QvXGz8TZOz6XPq/G4/EzpOpu8o29NxM8dokUGc60w/j+qZ4PBMAJl5vAI/gkQyhwSIq1a1SA5ePoChkKU7xXoCDkFJAetLMOeJIp+zhJaRDsLv8aEztmhiPo+mykldodliw5IollZmMHxiHIGAF92TR/Dcs89h/SXrpT7lU5gjmQAoM24vuH4/+rv70LqmTUBhVXWVvPioa0jzcbgqjGQ2KSwEJWzIGJI5pDlKHLPLWxdMCHsu43vHOuAnB0fxnvvnl6HC3fbXX9uC377Aj71D20VgPOKxfNDG8xkkhUWcEp+/9KQFSGg2mohNYMXyRsc3K5WGsIf0JTQjl5npJlQxkxlhcnISo9NJWUi4WFo/S5FOp8RsbDKHunjxp8OulHkccMhFZyJ7AZLZtrkMF0zWj+BQTcaXXrRKmDwCMhYGpWhAiQng+DvBIs2+xZhFmq4ZqWyakNkez0sWUANj6FtYH6mWvzV4hceQwVzRUi+mbq3f3TeEg93HhfXUzDUmcD7VhVNseTaznUSlVz6MSGVhBHZtJd9/YcmeQt8wLva5bPlJOZcT2bgAMAa6aD7mJZUhR3ybvotmof8i+70sbL1rWVJkqiuXyu+x1KD8nTKCm3mOgDeIyexFOPjEDwQglntfcI7nfhVCJkCgSZNuIMqAqZlUDyCAUZOnaRIVyZhczpKSieeFQaSf3FwK22HAloCmXAUODm8psBwQ0PC+UdNQ8gRPzWiQmj6LphahmD3twBAFMmZOYQJefR7Ur1IBkelywP672TTzmvSjS6+ZWo9yvJ2VRHOpu8Es2zABlluom/tNkK59UHFxM7p5LmNs1nFHNpv3UcfWZJT1d/Wd1PfLIoM435E/T+oT2LUHR5xAEYI2ArlHBsj4zb0oQEwkGEDA3Lr0RexHc3MjEok4AoEZH0JlDGOJmA0Wqb+WkGPSiCGTjiPgaZR+7I83F2RTmXuPFmue6xEwTc69x/di74l+NLc0O4xDNBpFbU0EwcpSdB3uR2WwEtlUBg0NjRgbH5PUeHw5kl0gGFSTFKOamXqPIJER0IxY9lbUnlWfw2JjV1sJ3LhmGu3/ug/HZsmQcroxX1rlQdcHLkD32PNI5xKoLa10dMxECHwyhlgiKwuSLlKZTAaB8lJUhaqchYLZY5hmkILgal4uL5vApvAL4q/JF3UmM4ls+TRG42OYmppGZqpEFnWCEF0QzQWNCyH9FE2fOnekqql7eLprJVDrH5gJ6jGjipXVIytIoBeutrJ19PQNgQCShYCSwJJ/E9jRFMyiYJOm6dlkb+hTSNMy2yc4pHmZRQNceKz2x9zG9tiHm14VlbSGHAu32bTYdRcLEnLXI3ixNBQHRMZI2bSR5KWOv6JGPZt6dOq/5vin2TqDrLMy0i6nUdNvdmq5MOpN4f0IV/I8jDjNSdAXXTaU4dG2EuksUpnCVGsnuluwe9u3cPk73odq/2Hnw0KvR4COnRFFQQLNtASw2lcFZwSCGmWrHygmUOPvc8mSwmeBJegvk/bIHLqjcLV/HOMqnxXgJNHU9odRMYBIEMu2Fci6PwZOBfj4bOj16jPlvjaHebTHgecikCazx0hfE/i5zdZmtHAxkzavT++DBIjY6QF5TprxKS1UHrRkrc4EJHIuVvtmPhB4PhNIm0E85tyQcZ+akvtkuiE4kjiLJubTvTrPj/0adWwGjKRzGeyJNcwLlFEarS0Yx6pQDB4PvwRzGBkZQSTS4ASszLCFlqU5hzxisajU4V/KOmYwjFzCj3Q6hxfTHYvSNufHVJlzLwLlU7i0xtL9O5o/ht6+XtTU1QgDRkBYVVElPoRjQ2NoX92OeDouYrTpbFpkJFLJlLBnDGYhW0gmcXxsHJH6iDCHLAywGM9ed1Z9Dme74Desz+NLu0bx8UcKGZu5DtA/Xt+Ej1xchb0jzyJig0Pz2N7xcUxkJmThEHPS1CRClV5hCpmLmuMxlfchnonLeGSw0WH0uDAyVZh8vXNhtNODman5HIBAt/PcpCME7PZhcr/8NSfteOaK36jcyrPdN82hTHAxG0DUqOW5Sv7ouQgOG0JdaPJY7NZzw1a+eZXQUZO2zHUbjOn91G1ucKAmXXUBIECsDQxJu7n8pAUQMWWbIi2wqAET+kGivnoDzwzj2PAxvPrtlxecn20lMzTDWsLRCrxUAFvHifOOwIXSMKqFqODC/KlgSgOtCsyQdgQwfQ0rvJaOnlx7rgJHostOmV+dzwH/m76HJtAzfzeZRNOUa4JyZQv1+kzGTP123fPIZMzU/Kt1shOTYPo6LWbdmTkyw2pqX9z6pbLdHidlIXk8x1yDWQoCclCORHadiPGfLsMUP2Yago/JB6M557R/+j6Q89ng1ATi+vFjPjvOx8IiQJzrcvHy1COg89syM9fSmd2OImbUcW8iMueIYQLMTeFBm320GqGpmMwfy/BwFGSN1q2zopEZuELzskQ1+wLWee0oZjKH9D9UcPhs3HppLpZX5ggQKOamh5BPvYjqqoSYjWlCpkZiSWmpRB4T7BC8EPwQHNIPiXmE/T4f0pmMCD+rCDZlMShvU+opQ3LqxnlJrSzkCDZUAVetmMIFX92Po+MaZTW3Myyr9mDf761Fb2wXUrm4LKIqJcMXPQNKGJTCwmhtMjJkTHzlPgyMzfgS+jx+xMajMn6m7mNL6CFZ+PlS57iq36D2zvya13R5agZUuRFTv64Ya3EqM+rcRuGVUUtExsu7JXpTAQFZmGy+EeWlI6I9ORfWcLarJRhsq87icMxiTlkU2OjfCnBMJskEC6YZVPuoUdQd9U+jrDwrAVDWYl0uzZJNlJ/5PDK5KUzmpp1UbnreZ362HS1rm3HRlkIrEtsZi6dFxoZzTPtnAju24YA523xqAi/drwyXmSrOPVbaLiPqNVDj8NDGguhwPYbjyULgw6CKSOWzjulb65jsqcnQKgjnBxefKc1MouBKwY7pf2hmFHLrAvJ8+uyQHaWfoUYeKyjm86nm5VMBROmbbSo3mX01i+tzbI6dCRr1PO79/KihfqcbLGo2JMkh7j/sBK7pfdM+6L0x77V5DrX+8L2ivzvHLALE8/clSHC4tY5yNJbzO4tEECfiEmU6H4BIcesbW63AFAkyoR+hP41MDBgYiKKjw9IxVLN1PJ5GQ0MDOjsPiU8iQSPBYq4singiDk/Oyrs77F83Lwbz/B3txZ7R7Lk8vBOjE6PidJ1MMDezZVrhy6PSF5CIZmryqbAqAzYIJKn7FxsbFzFssolkDhO5y142cKh38w0bLF/Ed947P1/Eb97egjeuqcCuY4+L1pu8dEH9tywyWSvRPV/o6jhfXpaD18tx8aL72DH4K6hNWCLjNDwyjMrqFidrjJWxY7+kK9RFhc8SRXbJLqk5jOfkfrI7DPjRRU8XAF14eKw7ZzNBxWj6df9lJjUXy6BvL3xlRwUYmrm9ybCwzEUsfK4DxkWZGoqq0zfjM2pFtbOYYMRcePUcBLHMh716yS9FpkhZQpqaZZ7lppDOzoCaTTA8AAAgAElEQVS7Yn177j7LrHjz27Y6uwkEaI7msdI/W/9PBJ2ZQs9m+EwwaJpblT1igzx+vDfu5FY+3fjwmi1dTrJuJRhLLsGJ8daCsScorPLuwkTWSiEX9j/tsJ+mtIyey2QRTR1DfjCJX6Vhmj4pf3RiygkwUd9JAsGKiN/JAqPsPQNPCA41AMWso8+ijp1bFkfHWe+9eb+1rt4Hk11ku6fKi2xeuwq667hwDhI8SnCK/5miep/6rtAAIO2/2YdizPsiQDzdTH+Z9xMc3tjc70QNk8FLY0SCQsjczRcg8nKYDs/KeOKx20qjLBdGLBZHQ0NEACDbJQCl2ZilZ+BFbOywXz7+uJx/YHAAdcE27E/7MRS3gOVieWWPAMHh0urtchHHBo4L0DtysBfNK1pEKJfARb/aRVKirEzMy/yKJ8tIBrHUU43sdLt86S7kYvxSRpYBlL+1Hrj2W114fI4RzVe1VGLbO9rxRPc2pHNpicIkQE6kLMbPNAfri5Sp9QgkubjSl68mXOOIXktUeOVWx7zcWvOIMI56LBdtHqcgUH24uN1kLnheMkIKInU/s9NU+P0OgNRFJTF58SnNey9lXM/XY3XRPNvzj+dR2SFzLGRu2ABRTaLKgKmp14weTeU6UBfoQ4XfMgmz5HOWSZMuCyYTZZ5HpWMGhmJ49D8ex7VvuhpVTRcimrCy8wS8e4RRNTNnKMhRzUz92wQ7+jGoLOCpAKKbjWR7rE8t0EBFmTCiClCiyUaMxJcIo2gyvjSzcxw5NiaQ0ms1WS+CQ9Zxm1IlJaUt+6RzX0WfCfJS5ZcIi0xAr4VWktywBeSZIk997lS+RnOnz2Z+NgGWCVrNMdEoaf1QoKUhUGFJVJmMMOuphmJF8wwD637G3KoEBNpB717Esxc6IFvvqdlv54PAluTSOWEG/Oi5TmKYFxnE8/NVJz6HDcPC9OXzOdEkTOSsdE4BNIjJd76i1Gb08kii1wpGSQcFIAaDFujMeTQ9WQ6ZdFrYwqCtnefzBwU85uJB9GHVInN4fk6dM+oVAWLIt01YwLKyUvgq/JjK5RGqDiGRSoi/If3qyCjGojHxUUzGk7JNhLA9kbOSV/mMLsZ10HXtwPhkGpf+20Gk85bsx2zFX1aCZ9+1GvX+cew69pwsHBoZqem+3It20GdJX/DFT/M7RcLplkHGj4s8xcNReYewqUzx1lS9y8pMYQMJFajlwi0veFvc2XxpUz+ywpOSXM4SgWpniFD/omJmMDVhLsQYvhLaUJkPsnJnu1AKp8LT70SWK8BhkFLX9sOoilhALeQPCQDRucM5YcqrkEUsL5sW6RkFPjyO95e+vpodRMGT28+PdX/xnaflXMuu+1Pnst2+fW5TpkYzi1nRY0lWmb5qJsAg48ZCsKVmZpNx1P6a4IJz2+/1FPgkytzOVWAokROZG8oSKbtrZneZDRSbbBrb0mhgy+XDcvcQf0qan7Ol8FZZEc0s+emQREubbhncLgoEx7POtbEt0ydzNrOsea3FzNZyrdPTVmCMzdhyPCp91jNuFgXl48lJHO3sR/MaSw7JXegmwWJlCBp22s1NVYu8kzluOlbmx4n2iUCV7x9lOd333QTqizI3RW/F+bHx9lUDduqSnGQ6yXuiKPP44c+F5g0QLfbQ0i1kiaX7ZQEbGBjAqlXtGBkZRiRSJwCQE8fn90uEcjqTQ9COaqYgdl9XHMPhaxcDUs6PKbKgveDLmmr8VO4nYGwI/hqZXFpkbWQRKCuz/ArjSQGIjMqliYMv+vmkdFvQTs+xsbddDPzTMyfw57/iMzV7+btrGvHxrRE8fPAXVgAJI/zsCEjzpS/Mnq0xp60pY8QXMI+ZoAZiZlIW3mTpW6Ta0vALKC8ZkX0qK2GyNcpc6KLNYxgRThN+MrcegfI90p5zTvqI2j5S2j/+PBeC5HMc+nNWjVlUWEaTV531cy6t/rkDNtS3rK/zGPY/eUDuOQu1QPl720XLsfpVq4Qh5v01wZfOLZWh4X6+fwX02HqWejGs6y23UipqoQD18d5xbPvhY7jk1e8qEFmOVD5SkGpQQaBmQ+K80VIsylX3KdCR4+2MKtynYMrcL3PQ9YFDUGsCIw20IcurAFFZOAFL9odTsZuogMfpt/GRZYpUu/vuBpfaf/OZ5u/y4eViI83nygFe9tidTm/TPI8bILr7dOJ4HJMlWfHvLsbOxjKXy2WFfE+dNDQK6txtnsqNQJlk8xg3IF4EiGf9VXLmJ9B0eGxhcHAQoVAQfj/zOlpfS8yZPNe0durPyFzLEn1si4yKhGEmh3icLGJQ/ArJGJItJED0eGZEUftiq+Z8vjO/6sUjz5cRUMDInzTRWC/QFEqnT2CqZMk5E71eiPFgwMr17dNian76mCEoZzS+dWmFmJZ3HHkKqVzSYSUI+MjucBEng6cLhqmzZmqbMTCF4uPMoEEw56lcK2PFsWsJPS2aiCZIoC8Vi4oX83cFm1ywCBr4Mh9LXSZ+dppuT7tuvtT1dzImZztjzULcl4VqQ02+qVzzWZ+XvI/1gW3Sdco80VTZ19+HnheOoKYpjM23bhIWkX8THPZ3HofX58GWm7cUBEAowDKj2AlOmG9b/AXtnMImW+dezMWHtaQUT/301+L/2nr9x5yoV5U+KZYyzgRQpwKHbgBFNpGMqJrS1fdO6rmAodlXEyQWA4imSPZsDCKZfIfNp29uPlsg4WM+U+rXp36HswFENxPojnQuFvyloI/Hqnn7dPJKPD8VDuQjm36h9scl12EmpCots/xNiwl6671SgFjt2y7uA+Zzr8CZH/f8r0Fb5v0zr9VxbzHyVvM9p0wsj+O9XgSIC/WGOgvtENStxQ4MRLuwts2il2kWpuQM8d2ZRA/XB3vRHhxwtA7ZFgEhmUkVvSaL6PcRGFphy9EcTc3rFsHhWbjHi02euxG4YXUS6SkPNn39ABKThSnYqF248z1rUFk6guf6DwFTo8L4cOGi319qMuVkQ9AeK0BU3zJzkWBgCZk/mpwny28VhpX5lgPl3ZYGHUrEhEgwwBcz/Qr5ty4gqlVnZrqgOTI1ucLxpTLNhuyTsjt8+RNYDiVuPq1Exrkb/bN7JrJlLMxpe7bZbILRI9vvFQDIQqYwWBuQaGLTPMgFllk2JmN5vPDkbowdjwpgbNu4XFgiMT/afmHOR4etSWeCwmJ5ht0fBRO9CTz+wJNgTuhUxMqqwqLiyW6gMN+7QQCSGEpJmj0WzSrC4CgFOyaTeBITZQCk0QkrpSSDLuhyoQDZHWBi9plAjB9onNd8fsja8nc+J5oHXoNVlIHk+GtKwGKmYjfY1mANHRs1D5v3QgG5289UQaM5rm6AHPB7Ha1LBZ4TiRxGu6MynqYAuZzHtgyYLKCOSUEfbe1IGQt+WExTTzMkH/UlsKw/bENN4W6gyI9PKjAk0lNOVh36O8pxiz6I831Uzm19M1iFYtbpYAcG0v45516mL2M652H+E7QELUmb1kivcxGDgwMifsxiMYYeRGNxhENhybFMRjGKNAbiNy6alc/trV8821kYgbdsBH50YAzvuOdoQevfumMZ3tQRxC8OPIN45kKE/E9J/mQNBEllU6JDaArcipnZeJErmDOT3tMZfmL6TaKbtyz8GPKUA5rOyQKnx6rPk5r86OSvwTCykOYtZkFNaASKU3nrWXa2ucx/Z8v/kALrWhqCE/Irs/I80N18Fu7W3JukSwRNlqfTjJt7i8VrTp/Yhc6nv4fEeErA3trL1xSkQNQFvJiJsP/AcRzecdg5lmZn0yzqBiLFTH+62CuYUpDJefn0T5+VTq+75fec4CSyiCH/7oIsJcVATDGGzaxnmjC5nfORHyQSmBXPOxHBpxpfgrxQwAsCRBZKt5SXjTgRzMpKuhlEnlsDVHicBnjxeeN18xlVxt0xAbuir4uZWvVeqTagPs8KJs0AH/N+FmNxi42pbmM/qwPlNttJTdOZvO8MVomPZiRDjWZr0Xvsng+6XRlf7b9u1wA2PS9df5jWsNIHTOVLBUibbgvqskDtSrYZS1qBcyxkKxlQtAgQX+ob4ywfr4Elvb2985KUITCcSHusyOVQnEmUqWGDkYwFDq1sKR6MjAyI76FGJzc3tyEWG0YoFMZIOo5oIoru6GvO8lUuNr84AudmBALeNN6wwY+P/rIfX9gxIif9yOYIPndTs/gdJrK1CPjLgSk7s4UN5lQgmPVNRoe/V3itrDJctJPppER268JP/8102RtRG+iDv+wQ0pMpx3Gd5iUyjJS3IXvoLCiecscPS1/Yyg4qIHAyHdgO8BJZ7rGyRbBE09csOJMWrhjD5Y1J7BobQUVZDGuqV0o+72S6BrsG687NDXyZz0KA2Lf3flx4/RonJ7GCJ7c50v23Aov9Tx0QszNLc0eTgEwtpo+d+x5rHZMN0/lx7OAA+vb3C0t5ywdukgVeC33WigFW91Ceqo4JsNzXRYCouYrJgpmmXhPs8TgzpR4BPT92GLDCoqZXPUb7w/YIfuTZm7JkbVhMBp2/a7DFVHJa+uNmD3lMMdA1mxm52HY3kC4I6LCfPXNcZ2R/LDHtWDwjASLmGOUTUyLGbW5zg1A1Pev7h9YN/Xg165r30B3YRF1MlTAi+K2utHJb6wdtNGGn0J3MITF1NVoC/kWA+DK/b055etUuHBwcmXfUMIEhS6M/5ugosp2B4f3oWGfl3M3n4ogn6HMYRC6XxsDgMFpbGbAyIAxiNBZF2p9DMN6IqKcV8ZwHw2k/JuenOXw+D/Fi3/4LjsCGpr1Y23ABbvxOl1z9Q29rx75jz2EgfrxA25AsnvkS5guXfl4q35HNZYVlZGG0Ml/i1IRkGkJJmTU9LQE9074rxSeIC6H6LPEY1Y8kY5jMJIW9Z6G2oimDw5f4ZHZS2Bq3SVIXFRPAchsjeReSTdvYMIz6wBC6Y8MYT487ciax9CZEUzX/pWZRQ/ABxwfPDarc7JcJ6szsFbxf6qdIQGcCJL3H+iHC+yksWomlhyvzIT8pHyUMjFFWcknLEqzZ0C6ahRE7HSKlc5iez+yHu49zYQ+1jrpV6E8BXZgGTdyMcma6OBZ3oIl+2LijiMl0MypX3SLcOYMVMEswj21KVeFvPY8pks361G+tCFQUBcWmGLQJek3wqGPlBn8mIGUdPa9ZXz8UdVzU75DHEpyRpdPifPwlbN3MgBU0pIypO5WmeZ/cguzF5p3WV+aW84kgke+bqoAVuc6iQuzmPGEKx1u3RBYB4vn+ZmOgSlc8Mm9JGTKI6/2d8PjD8AUobB1EItcHnz9sp9cbxvDAMMJ1YZm4fr8f4VBQfBFpdmbASrQsjXgsjhZPmzCK/MB4bODlNSWd7/drsX/n/wiE/Duwqake5V5LTiKd6kPnyF554XMRlq9q2xzDL3VKkBCwMZiE+7jIaT5XbuM+jX7UKGQNNCCDWB+xcgsns0lxstdjCfp8Pp+wIwWA0MhHy5c3TdupdEoYQr7s6d+o5mgFiBIMY8uV8FzzycN8ujtGs/LFS4axN3pArkHL2TJjn64/L/d+AkQFJwreZKG1RajNxVr3c5t+NKi7AJnEoZ4hXH7nZSJ0bkaj64eJRjSr/52yT3Q78Hq8ePBrv0RNfQ02XrfekXWhT2uw0gKTzPZj6i7ONnamq4RZh2DFmWO2ZIwJrHgcGTA1kZ4uZd5JgBr86LEArFsuxmQU3dHerK8R4ZozWWVbTjU/9Pz6vAiQs+VoijGoJnM3W7sKYhX8aj131LKCdV6LW/RexbspI8T2yO5ptDmZPb0HOreKsZt6r8wc1axPH0NqubqP1b9N87JmIIodmcaq1asXAeLL/bI5m+e/pbUfsUyfmJNFYDuXE13DSKRRzMjyAolG0dN1FJu2bBAQ2Llnv4BGLjZ9fZYkSLjlNmEid0Ybivo+kukk+UGT9mJZHIHzeQQqvQwU2SNdvKLtannxbj/6jCPAK9I201NIp9KSMUYXH+pA8m81HXOBIQvEjCnK+ClLwIWeizcZRpqGqwPVEuSiZjJH/9DwnWI9BYtkE8UUl8sLKOTv7A8FySsrKsSPSPXxzAXO/H0ocduC3YZLGvYgXTaC8QSze2SszDoIn9dR0vRJpDCyt2wACzkWHNTGqgctAXPbrUA+KGzwZC7cbnCoN0QXe6awe/LepwXgbb5940mi2KzHucXz8MOCZTwxLkwyz89IXcrb3PSe6wRgsh4X+5qgX+apAhIFCSY7Z04ON+BTwOOOfuYxrMtnotxTUsBMsi+mD5178rlNpiZY0XFUgKxAWo9RRk3b1A8srmfuiG/WYV/KQ2WizzrXovdEnyE9zjRzu4G/gGo7ItnN4KkotjCndg5mgnWtb/oC6n4zw4uCS75nTN9AvQfFPkK4Tz8sVPCbQFR9IE3zunl9MmZZarYul6w31b4XkO47giXtdYsAca4T6GzX41yu86cR9OQEjM2FNaR/YntwpCirp7qHzL7CQrOxAr62thbs3L5btl9749WOnA2DUrbv3432xmWSm9lT5xcmsS9aXPeQwPDa5kHJ9kKdxl2WK4mUxlCfZaKGZc5miaeb1RUSQX9/wZByXyo39wf6bN+PxfZf/hHIZTPo3r8Dx7r3IRmPITkRlU4Fqqqxemk5ws2bEGrbCo/XN+fOMmqSxVM2jrD/gJitVF5GndLVtMcXK0GeOoUrQ0FgKAxEORdKy1+QL1/uH4+NW8DSWJwUNKhcjr7I1bFewaFkVLGz05jaiBIYk7NyNhN4arSzedEC2uxAFkrcLJQWICOvG0JHJW80r3M4lgBKvBhN3rCgJuw538DTVNSUe5Xlx5z7stAAURlEUwfTBDxmVg69x2a3TaaMgSu7H9kjAS8XXNEh1cyFXPUBdc4w6CkQDEgdiirT7/BVd2yW4wSo5vNYUlMlP9WnjPuYI5kBEWpGVEDkZvykHTuy2m1CJWih7qKCz0x2xh9Q57jp6jDbrTLBoslQKsvqPk7rK4uoYuOsZ2r5mdlTTpU3Wts3Aajbr9HMznKqKefOVKN1Od76EWcCRH4kqpSMOQ56/9RUXxmqEBbYdBFw3zMFm2ZwigJanXcqhM6PBj2H/pSPHJs9jaWaJAsPM/CUleSd9IqLQSoL9WZ6ie3MBJNYDZ0uS4pkWmmm3E3mJD1EE7hJbmUMi+k4kbAX2EAYg4N9YlYmg8jFp7GxEV1dPdj3/FE0bQijpW2Z5ZuIHIZjbU5KPbZNcLfWnxZmkm0P5+LI5anMbk1CxkyzxDNxeHzFQV8uY7GOPCadTyMab19M2/cS59Bv0uF7n30Yxw5ux+tvehUuXteOhvoIym0gOJnNYHh4GNtf7MJPf/kslq7eggsvvWHel89sGN7SI44wMSP2GWCSz0+hqjIoL3IxKdsRm2T4+EKlaUtf/lwgyAbwGGagobQNs8+IL1Qm6TCOGoWp/lO6ILE+wSQXXbatizK3K0g08ywXY2JMNkHYxlzLgmgBBsqncNHSQxjLWj5iminm+HgbEtnV8x7vs30A5WfC/h6UlDBi04oSJ1gbSb5mQcGs+iDquBMo6iKt80VdAMxF2G3CFHYJJdj75H6RzNlw/TosXd3omBM5hxQEMvhEfQypQ8j588zPtiNUX42Orda90LlRF7IAJDNzaIQvTYws44nJGVM3cxjb/o1uRlSAGyxXi6oKfghZvrcKUsYmrExAJpjl/GCwDK+BfRgZt9wR3EDInAfKVnKbaaI12+XYmmkKeU0meFU2lawh1zTuN1NSuhnJYsDMzQCaIHI2wKx1lEl0XwOvjcLmBNWyHqYtiSDTvEx9SOofOnNpehqJoymEV1RLxDfH0GR4ebw5Nuwb5xrbVJBeII1l+xnyfphF2yQAHZpYJ9HkzbWjlh91NoehgzHxZV0EiGf7rTXH9hUg5pCHB2XojAVPqzsomVZyKFpXglSG9yCdjqNjY4sAQrKBLMye0hcdwrWbr3aimKl9yEUXdX7k0jmEA2EBeASQcbzeYfzC/i7RSLSEc3Lyk/Us3UQLHHI7TdnqdC8B1PJkwKlHttIOrLaO8wD7Bm6c42gtVvtNHYFsJoWnH/x/eNP163DN5VtwT08Sd++PYsdAGsfilq/S0mA5Njf6cefaMO5oq8SvntqOHz6yB1tv+R14fRVzHhqyieGKp8W3UP0IeTABHyOT46kEvJTxmMxZbKHtP2gu9GZeUw06IctnRlsq8JN57vI3PBXjogLafJkTbGpdUxrFFFPWl352avlLBogEh9e0HBe/Q7/PShmmi1Pf6LLzAiDSjMwUY9R7Y6CDCLuXWr53uggLsF1gczi1BZWJJvhws01uIOhemB3wYWgg0h9RdRUptn3RFRvQe7DXEdtm6j6NUiZQZBQ1czBT91CjdbVdDVBR86SaK3V+qMyMCTRM5olAQ9gpGbspAYqUadF5zA8kgk8zEEXm6FAa3opy+Kt9aK2pQdfwiaLg0ASFCqq078p8qfQMt/M54N/8YKMvpgRv2KLcysaqgDefL92vWZBOlZlFQbr7WpTZNMGc+z6a6QF1n4JFs38a0KN9V19VnluZPeZ5dzOLZCHV/1A/NHgeNVuruDi3mW0W83HkGFKMuzZYjYqSMgynYmK65sck3TDoB1pbNfPuFJNzbnoRIM55NTkHFckKbgoPIuQrw46R8KyBKQR/jCimeTkUKENnZy8Oei5zekjTM03VHZG4mH5HEj3yZUXG79ChLkmtp6LYVoq9RgGQnlBQwJ5TPHRybpc/aTJW8CcLnc0SEgzyH/I5h0Ek+CNg5E8Wyc4S9Nuy26K2cxI4ZL3hRRbxHMyy8/cUBId7Hv0u/se7X4s9qUp8+Bd96InORGAW63lbuBxfvLkF6yqS+Odv3I911711ziCRi3wk8KzMTzUJq1yMLjw0YTFIRTKaTE06wEOBoS66usDSjMzfCTi5QFPGRhjCUiuDAl/qykzyXPIsMZe17adEEKpmb2XtyE5q8fm8lv+bYVJ2L/QERC/VxMyo5bHMC3LNZDJYspks4tm8gMOXm0HUXMPmwszfiznvywK6gJll3ABRF2QF0bqIFzC7JRaLZJoyNSrXNPMS6Dzz8LNOuj6yihTf1vllaimyvUB1hegqMhKadTRiVftChkjT3JWWUEA55+gQaj91DFUUnsfymjRfuAK6mipL3FuZQfP6zMwljOxfGarB/tFBxydOz6XuGno97rmrz53+JLDRZ43PFNtWP1gKQtOlgG0wUIa5l9k/DV4RsGakoSz2/ig2X5SdPF3AjdmeyfLpR0oxn0/tE8eh0u8tSEGo5mS+Q5KxFCJLKgrcBHQMFRgKW00W2P7Q0D6oW4Iysmb9FbURjGYmZJzIJgvDXFoqPqWcJ0z3V98YmGEtF4Wyz68FU9Lr+cqwbbDupKAPAr9o2oMbW6NIpxPwe3wYHBmRBW53zvJDYbH8D+MYGRlBJBKB+iEyAIUSN/lcGmUej4BELfQXZKGfYl1HI2gCjqbbHWDIfWmkBRjynz9XgrGxGHYd6sRkNo2x0QkxsdE/ho77zS1N8FaWI1QbcsAjzdAo88jfLAIUDRO0aco+v+7KYm/OxQjsfOhbuOt9t+MrnRn82a8GYFtHTntqklt/f00j3tfhwye/ci823fiO0x7DCgxYqfLuQzabFcd/RhXTxEzm2/T5M/0UtWHTnEO2gKwjI54ZVJDOpQsCDrSuLjw8DwsBJN04lG106ytqrmYzIEXbMhe2YozVS/W7Y87oXK5P0oMR5MYzeScQg1kWXk6ASKawMfi44ztqLs66GCqDYzJjk1NVCxJYo9lJFNwomClmSlUTrmmOVcCl91f7qmwWM5Yw8wozs7ResMwy7bvS2BEoToxYQuXUVLzxXdcWBYgO+LPN2fF0psAPUa+BfSL7ZjLF1PTUj5dUIoWamippjn6M6v+m7dN3jiZJlvpQFRq81TgcG3Oi3s2x0edA57AJFs15rX0iQCRYlWCd0nIBiPTbpVYf085hOntSlK9eh3lebXs2k60CMLMPZhSz06YByHhMASCz95kfcKzjfkb5rJPpNa0Byp7yPH2Hx7BsVS0S6WzB/VKTst43dSFwM6AmeDdfhmQls5Mng39+mNLnkedtWVnjaCMumpjntJScu0pqai4GELlvVSgGmoN9NPN6PPB4LN+Sew/VQcWxmU6vDWQP02hoDWLbjsfQVteEluYWqdvT2yNm5LrGOlskO42+/gFH7sYfCWOAWoiRMPyYycU8HBtGW6gOx46N4mjvMbQuW43GJUsRqWuAz2e9HDKZJIZGB9HTfxh7u3ajeWUTVq9YZfkj0h2xzCPgUwhIGyCSxveX+TEc2zxvOZ9zd2cWz3Q2R+Bo12687fIa/GTQhz962BIRnm/57A1N+K2GDL7z1BiWtW847eHKQhEMmmn1+LJNiHnZ60SPinnLlqcgqyiLibFQECAyopLHKrhUnz0KYTPYhS9+FaXl8RppSIBqimtzn7KL3O4AialpJ4JVFx1d1NyL0GjqBskscqaFUkAV5UOOL5cboMSzm5xsHWd6jjM9jr6jFZ5+h40zAZqa/WSBnp6C+njp+CwEuHWzlybTVAwMmMCC95L/1KdO0i7a4E23afCLXoseLx8SUzNsMrfTNB0bGpf8z4x459xUxtecGzrWyv6Z/eR5JAAElhuB6n9q0BPPQ4BopgdkvdlMt82RCGpK/RibSqN/ZKTAh85kDM057J4LCqz1GtTUSxBFAM0yMbFKfkaWWCkPNTClGFAnyBSmkf6JZVZKOve9cpuHiwFJNbPLs2zLGmk7CgKLnV+vQ/pgS1LRpGvWNX/vfXEYrevrpM9D0XhBDmfTtOx+Lt0uJ+a4FvtYUfcaAsSqSg/6u6MCELUsAsQzfUudheMYABKmMLUnh5548CRBamUGE4kEyso88Ptnojcf6q2TVHoHo0EBilvCvXixazvC4SCi0TjWr1srrGFvb48ARfoI+n0eEcqOx3h6lcMAACAASURBVC1/wUZJuZfDMEWzO/vQ2NEibGGQfoaJOIKVQTy34wUsb+nAhWsvwT096VP6h93W6sPze5/B4eOdiDTVoK4uYpmW7bHT8BUyiY1owfboqsVI5rMwr14JTQZGnkbrxo244ptdmJyyBFznW8pLS/DkO9vRu2sXEpGtpz2cacgohUIfNp/Hj8l8VhY9BXH0Q6QPFhdKmq0IAMUZ3JUjlSfKZidR4bdMcBq0Um5HMiswVJ9cBZDajpqdlImQfKr5fEEaPQWbDJQpZrpyFpcSL8bTW5DN1572+k9VgSAo5O+2TIQu9kquN9+IiczGBQ3+mEuHyR7WVjwsVRU4uRd6/Zvjqfpv6nfHfdRvJAN6pgDaBIgOK+Uy87lZTQWGai7VeaUmPvMaFACo75oJRhQg6rWTSdz/5AEZj7VXrMHytS1yzcWKRja7QYkCRJXJcWSY8haIYt8zqYwjPm2yhyZTpe221y2Bv6Qc6elJ8UN0F/d903upbalPp6P1yWAZPhNGcArrpnId8vzSvO2PWKZo0+Sq5yUI4njzGdaczgy+0eeoGMtYbH5pe1rfzQqa5mM3uHRfI/eb89M9RvFkHtGBcfHpZJYVCYbLZOQDUcG8GfBm9sVkQHnPK32VqPBZ95FlImmtwJQLUtaS5m4WBqfUrw6JuZkuCYsAcS5vpXNUx4pMHkYskZ9VkFrNzASDakYmwPIHwwXSOASTrYERAZFqYqYANlnF1tY2MS+/uGc/Nm5cj127XsTajnYnqGT/YA/aIy3yN6OfaZImo7FnTxc2XHgF9qbD8/IP6/CP4uFn7kPHJavgt7NFmEPqLwti/+DmRXB4jubZ+Xaa4WM9eO91dXjjfYN4uNdKLn+m5YbWAH50WwO+9ugw6pa2zakZ+jEtCf5SwJ+COZp+dGFhI2rmUzM09/Orm5IzNMGymH6Maqrmi1tZh2JASztomr80HZZpctIFx50f1lzIeJ6J7KXI5BoKrpvBHNaCYJkI51IInsMVLxZEXOoCHstcO6+25nK+udYhsylO9UbQjB7rBj5Bbxm8Pmvhc8u+cJvmm53rubWeAkT1ITRBknkfFegJU2xnQbHug5UFhcU0r7rngt5biSa2GS+aVouxzZqV5do3XV3AAJljM5HIOf6vpnlcz0Nmk0BKheE1KEp9aVV/UQEi3Q8Y3cySSFlgcml1UMChls7RE3K9ZjEZVbe8DNtWf11zbFLjaUmfRzP2bGBImWTzHnCbGRyiUlP6EWa6b5hjJWPCf7ZvsLuf5r1zM4bKELrN08XMvqbPqHs/dRMT8YQwt7yOWM8EGMFuRnRrP8xc7bqNoI8R1GqB4Ha9Xvo7JtNWVhf2n+8yjtvI4TEZY56PTPQiQJzv2+Es1lfpGuZdNn0Ki51ScjRHomDUs5UJxVcgjaNp+ixwaNlzLd9Dy2Tc398nWoctLY1iZmYhaKQvIv2ifH4r4ln5vhee34fNm67HVzvzZ+Qf9p6OEjz45I+xZtMqx+lYepXDrDqLZ3GoF5s+j0YgmDqENWubseFrFhPiLi1VHnz6+ibcsrJadj14eBwfe+Q4+iaK53zc/d416D64B2PeGb/c012uAg+NVHYWKWoQSgCWRz6udHHWRUHzv1IbUB3mi0UmK7BTlsENKvTlrYuzCQjl2SSTZztlivnUNjUqK2C96b2SYs9d6gI/nzerSDOur+woqmwf4SkbBJ9IrkUyOzfgfboxn+9+At2w/1fWpdoAUcCKbU7W7Qog/B4/ApVWYBAXeHfauTPNBLMylES59wWn+6PJESc4hv1SYKBgRAXS5WMB0ycBJm3IZJ1Yl8cvC7c65zk23odEJuFI07hNvJS9ySYyePW7risIftBxEQ1LI5BHI3WdeWUwxeriQLO1G3woAKutjKA5aLkxsI0D+yyN0eVrqxyQeDwzVhDUUnDfbJCsF6hgjn9r1DLPlR7PCDgMtVVZTOJ0SD6CJqciKC8dsa0AM0FAPEbYQhIctulcQLkdtKIMvjmP9BqU2TOzkZj3tJi/qRsgFnvG3XVMFtLtFsC+6FxlPf3QGO+NW9IzNmg13wM8xhQNZ/YlRp5r0feUdX0e5PKTEqzkjImdT5vpEqe9U0gft8HjYpDKfF9TZ6++YxqOe+akCXhTc68EquzaswcbN26UwJV8PodAwNI80ghmLmzNzS2IxaKSLUWBIIGhbmN0M6VvGv01Tq5mtkHtxEQih5C/AT8eDL0k/7A7GqLoPLETDU21BZHMB4cX5W3O3qw6/1u+tG4YPzk2hbt+ZWXuMUukogw73rUay6otpkLL0fEsNv/bQYzYzIW575PXNOINzdP49VAhk3aqkdCAFdERTKfFlKNaalxQxoaiOHH8BKbyU0jELX03f4VP/lfVNKKxuUr8v1i4cNNknclZUfxqOjZ9y2SbDT5ZR1Kq2UBGmUxlHrnYadotMUsjIGZxFnORyKHtJHkbBVXzTb1XW/m45I5WTT2ep9a3DMl0DXYNWh+U57ow6jzkf0pOOxtAdDN4zDsbrKTPmfUxYYJEphUrBqhPdV0EhywN4RmhfwLEicy4AD/9ECC4Y6EZkPNIglQwjWpfCIHpGSb3xORxR95Er0sBW3vdGmQSWdz9vbtx9RVXY/naZTga7XXSMmo/FRBTRPuJ7z8jpuaLtqxygARNhZO5rETEmnPRZEDNeaSMOD+GWNwsmwl2XtV6OVIpCqlbjCjNykf2T2DNBZaLg/ohal9NgCXXa5jmGYAiYGx6SgA3TaxaKup8Frs/xTznlSLPkppslo+yhqqHCphufS54D3gM74upXapgSTMV6TlE9H7KEoR3Fx1jk9XXbSaALDZ3dK5qv9z3WUBsSYnjDqE5k7lNA5oIWNMjWclWU1FeIcE/5keku9/63Jr90bY46qMTSYeVpomepmzm0daxdyKgFwHiuX7NzX4+AsQrGwbxxGDxlHbuI1W0Ov7idmzZuhUBHwHdjP5gDn54fBTJ9ki2lP2dPeKTSB/E4ZFhYR67Bo5iU/sFonfI7axrFTuKhGxj7yhKGrcsiH/YxLHHEWyyFnsuhIsC2efP/Hu5enJ7Rxa///BxfHefkYrH7sxfX9WAv7iyOND72ycG8dePD57U7bdeEMK/3NCEezsLQeWprq8MJ5Afvx8jJ0aQTmUwPUmzch6xWAzpZAZXXXY1Nl6wEU31TfD79QMsgeNDx9HZ24N9h59DfXM9li63JEnEbyuTFR1FLlSqcaZ9MBlJ+jqypLIpRzBbFxGtz8VATc9kUFhKYSkPKMMzntlyknmZpuKl1YfRM7ZlXj53NKNW+w+LThsXi8msByPJ9RhPV51zv0MdAzdAVICjYyBsi80syvjYen4Bv5X9g8WdmSKa3opsbu7+mgSIBIevvfJ2ae/+J+4FASL/s6jECUEh/dxkLlC4eyoPgtWl1S04sv+o1L+g40I5pj99RMZYwZNeLwHit77+bXzra9/GRZdswKe+8A8gi2jmw3bPabKIjH42ASIZo7GJlONz5o54Nf0aTXbKnHv6u5qXFRytiqxGbSBSABLJJBIgEhwOjEULfP3M/ppmbr1Xsi5MWaLPksUoOS0+ePo8mLnMVW5JBe+V/VOmVoPKzHOqfzHZNnmm8lZWJM4Pt3SVnlPaswGwiFLncs58UobvVFqL7vs623uI5w/6y0SfkMUEpfETSUkfGKgIyFzRoDed5/xJEEzmkPOdpn9+FBVjbDUyWnNo81gCcLPocYsm5tnu1suwXX0Qt/WfLHEzl+7Q7LwxYr2oDsVC8Mc7EY33SG7lcMjKr2zJ26Tx+LZnJf9yMECTs0cAY0NDowBJnz/smJZj0XE01HTgzQ+MLYh/2A9uq8H2o79CTagK6XQOA/EbF30P53Jzf4PrvGXTNG77weGi8+uB316BV7cV9537ec8Ebv1e90kjQz/Ee+9chR/smtugDR7twtjAYVy1PoeVy1ahqa4JZWVebH92O0KhKrSvXoP7ejOnCcjy4smdj2NP726s2bDaCWgRU7XNSlb6KwU0cFEiaFRxbjGjZS220Uzdp71XAGiarhiNW+HpdBZO/lIsQpd6hizzZf18nkHUB3aLcztlMfpiW+cFMOc28vOrRbAb9O50on51UXb7appRnjwD65mLry72XATno+nIAJn2yC7QtOoGiNHUmKWVmZ8Eo3grSiIFF0cm0GfrSf7JR/4ULzy3G1/+2pewafMmqTeasN7bBI5sn4XAi9sJEpVBNNvRE3AbQWYykRTxbOZmbohY7hgsykiZ7ggmOMtOZgXwKBMmY2anbdQ2TFOn6UtLXcL1TRtPYhEpxDwWTxdEMLvvtoJpB4ygBOODlg4vg07McyubLtdj+2PyOLoJkE2s8T/jsI96bazrBrz8myBTgtHs1Jb0HTaB72yzUtsl86j+mGb7JhhTBk4/EE4FIPV8ZLTzUyF4Sq1nlkUlgUwZIW7XNKD8XYX5qYbAvO8Vfuuey/Fl1Iq07639wUKtQ1+1F5lxC4hSP1IjshWU6hxYBIizzYaXYTsZwS11g7MGqJyuSxrlzDR9A2k/Lms+JGCQpauzCwMDQ2hpaxJT8tqWFbJ9YGAY0eExXHXt5fJlpJGW9FXs7+9B7/FhrN30pgX1Dxsbfhz+cLnI3Syal093V1/5+5mVo73W8k/SUu47jPik5RO1qfFKvOGHfbj/sCHSblf8jzuW4e0XzsgumG18e+8YfveeoycN0GtXBvGDN6zE3acBiPncJLr3PovN7WFcv6Ud9/daWVu2908g07sH33nvNUiVV80rIGuNfxQPPPEztF6wXJ4lXUDUcZ2dVQaCkc/ysi/nR1th8IHJHuhio0yP6X9oMmY0vY0kr3fGg+a317QN4vkTdRhIzD1ftTZwScMeNFSG8au+JiQmLR+vl7OQ1bSizmf8zfT6HYanpHRWE6GT9YbCwKXlIgJOk6U5ZrNdH8FhTcVjiFRWFwWIsXRUGJ+m2hoBh2T6ntu2UyRoyOi97vJbUBasxBe+8AX88v6HMHh8EK997WslE8qB3V0SQf+O97xdTr/zuZ2ybc2GdmEZf3r3z+T3G66+UQCju+1rr7hWTNFP73oKh3ccxm994GbnMjg+lLYxQRN36rx0++uZ7g3aiJsl02N1/+bIRmRsUEMTc/foiBPwxToK7syobGH7SspE35Cp5VjKKi2WN1BPM7KVBlD6amScMc+toI4gn+yyAit3/9z31ARX3Kfi3eZcMp8r9/GztX+66G6znWKAlNJRTHlH3193ofuABqs47xQbKJup9Sido+8HgkOyx9xPdxcyh8yfTV/GqlYrHeNsRc+xCBBfzjfeApyboDKVs8zCZBBzGEQ0bTk2b23YAR9zUxrBKfQ5fOQXj+HiSzc4uoisy6wnzLRCE7UEvfj82N/ZhbbmDvxkaOmC+oe9qW0EsZITBTmeF2AoFps4D0dAU7b5vQHEpqMIlYTl59Fol2OmWb/kMvzPh0bxrzsLQSQv59aVQdz75pVFr+z2HxzGA0VA5Qc21eIfrm3BPXtmHxCCQ+Z6vvO6NTic9RaAwPDQPjz60Ztxf1/ujAKy3rUa+NG2H2DlhTPBHOpjSPMZI6Gpsahf7bpgsQ4jp2mOdjMO5su82IKmi75pZm4MZHDxkmE80N18RjMjXDGGyxuTZ3z8GZ30FAcRIAa9XVKDYyYp1ezAD5MRUzkUHRMzXRqZWwoCxxJcLK1811yYGfQwNV08b7zXMyqCzJKOrDIyK0CkWZlBJdue3IZ//NinC66EYPAvP/kX2Lrp8oLt73r/u/DAPQ8IYPzqA18WE/T/9/dfxP3334+Pf/pjWFG7Eh9874fAeh/88Afw41/8qGjb//3PPizAsq+/D1fdcrGz+FMuxXRvMIGhMqscu2K6gMpeaTSvSsiYDCLbq6moxdKAHwxIYSAMfeWKmSx5Hs5xjZbW6GyN8jZzlxebBjyebJlGRZsR/bmpOgGICrxMFtn9LLHPphqBMvNyvcy77sr1rH6tJrumc+tUIEuvQY93/9Q2+FPnHucYi/qKFuu7afJmXX5cSlu2Zqqm7/OWWx+F2ckMjveOI5/MCwinqVoVF7SPs4HeRYC40G+xM2yPkmltwfhp8y9r86x/Y3M/dozkTgpo4b46f1pS8Q0M75QczEynJ6blXc/iqo2XOr1k1DLNz2QYPX6PpOFjhDMd9Smmfcmma/HBhxIL6h/2z9eXo3t0n2RqGYrPROmd4dAtHnaejoAyWASHR1MHkMglES5vRiadxZFEALk89baOYtPSRvzkoAfve6Cv6JX85ZVL8BdXNsL2mQcDav/2iQH8zRMna6yxga/c2oLrW2rxxMnWZ6f9vs5n8c5Xr8V/dKUKQOD0xDB+8qYVOJwLvqSArFvrR7GzfwfCkZAjl6NARZ3kGWxSghlZH12QuQCo7iGjSGUBmZpydMz4t6mhaL7ko+lrHAmaW1f041jSN2/zsrbHyO62UOsZH7/Q01IjzdU0aQI/B8zYUZ/KAFVVeArSlZFh0br0R0xnLZDJ4jbRc/5WlHcLa6llNoBI0zDNrQR43/jCN9B54ADe+u7flsCSP3rn/3IAIM2x73/P+8XE/I9f+wdcu/k6fPZTn8EPvvtDfPhPPojb77gdb7nlrYhPxMW/kf6KJkBkXW2b7OIH/9uHpG2aq9UPsm1DvZOOkVIpKotiARHL11GAhQ2EVPJFEi+UWuZWleIxpV7CFTWoqECBX6H4Dtqp2phhRf3a3ABRQY8Z0U13C7KIlNbhh5Gm9isGVvQemQCRbSrodHIRG5lMHAbSjvpVE7o7UEbvrW43NUhnm8MKjHU/GWQF2ZwHfo/lV5zOpU7pM2q2b1636beoEeXUQNUPIr12fVeYGVm4jRI3Ab8XYxNpZCcmkU1NIrjEioBmWj0WSuBkclPCKrpBv+OGsRikstCvsTNrj+wf8ytPpIt/xRZrlcd4Bp7A0WBhFLBmY4klYujpexHtHe3CEPb19CEYDgr46+s5jrGxKGpW1DmAkf6J1Eqk2Zn6iJl0Go11Hbj97uL6dGfqH/bd24JIj8fx9HDrov/hmU2XV8RRBCgKDmlOZqDDkegmOxJxZp53LBlEU6gGrV/aP+t1XRjx4jUrLL+q/+wex94Ry3+mWOn90Fp0DnpxfCYIsqBabGQA17WX4BcjpSeBwLfUx/Cx2xYmIGvw8MMoj1iLsQlmdLEcTV0lmn5hf4+8oFWUmosu62uks0QoumRtipnATNkWZQ/P1LxMk2qk8hFM4UIMx18eWRvzpjEQobL8mANquE/BjoiX26blmUhNoMrvEaaEJlZu93nLRP6FY6dmfjKJTu5e2wdMRcYJDpXR0fEmW1bMB5HgjKxma43lukNg98LBXWJiVpOy+hwqQPzkF/5OzMY7d+wUEMhAlA///oed3//v1/+vs08ZRJqYi7XNtuLHk2i+vEGiYQlyGOxQzLQsY2fPJxNYE7zxGlgop0MwJuZdTEn0dXv9GjFxD6d6HdDtBnP8OzlkuTUxMpbAhJG3HO9Uf8YxIyubpebkubzQ1FStUf0Kkoo9C9wmbGIRCSQ1qyuoKsbsuYNx3OOoHwrqJ0oT/9FUj/ORYF6PGVg0G1PHjxP9EDFN3WyHUcZk/VQk39yvrKbpz6mMsEp1tdbUYDyXdiL53X0wn4GT7uciQJzL1Dz7dcj6TRaXdZv3ydUXMY2YY15WX8SBwQFD/9BiFZl6j4W+iUzJRyFtBq5Q4qZlyYW48ydDC+of9u3X1WJ0OHHGvpbzHpDFA875CBCgXN6SEuYwmUshmqzB4Phq1FQOYizZUBDwcOHSbdjUeDVu+PZhPNZnyYicabm6pRIPva0d33l+9hb88YNYubblpKj86eQ49nxoA/7g0eEFCcj67q1hPNr5SwSrg06EpGmmIqAT0WfbrGSax8w0Xu6F0GzDXLhGU7c4pioGpyytzJyxeZhBKixu0e0zvS8v5bhiqfUERGu0qx1kwXNwgeM/mpIrKyymhABRhYBpXrbAQ5ksmBy/VDYn+W7F9JiPnNKXrRiDmJoekSjhSNkSCUS595578cVPfRkNTQ1oaFqCwwe7hRFUxtAEiNdefDliJSm8+873iijyO3//d+TYu+66C697yx3YtuNRfPy9f+qYmL/53X8v2jbrB5sq0XJBDeJpK0uIzhOdIwqE9F4o0NDt9MvUNHQ09zJgSgNv2EYkUIfayjJEJxMFOYKL3VsyidQupK4eU+DxHGauZ7KHas7V+2a2MxuQ0jqM5M9NVcv9Ygl498hzpOdh+yymnqHZ/lzMxVqnWF90Hlx/yfX40B/+Pt7y3+4U31Ayh9xHFnjl6hUSea7Mrp5fWUVJb+erxvhkGNXlUQwNDclYcewqUgEnt3X/kWOOvI0yk2wrkY0j4FW9Yout1P3ufQT3+XhS5hrna3oy5fihptJwWE73u2XRxPxS3lzn6bEikt08jLSHAJE+hZaPIZlDmpuZYs8SzHaS3RVcCVnEOhHPziFU2Yr/9Vh6Qf3DPn1VNV4cKJ2zOf08HebFbp1iBMgeJnIDOJGzaLzxVARV/mF5KQ1ENyGasgJPqNPX3rADq2rW46cHS/Ge+4ubmec62F9/bQtuXF6LRy1XtZNKYnwMb7zYh7c/ePwkEHhZKIOv3rlhQQOyjh59BKWVEIZQBZRnMyWxs+6FSxa5fN7RonNMP7YDv5l7dThpSa8w2vc6K+36GQPEuY732a6n4NA0k3L8FAARwDB6k6Z48W8rKUVjRbME1/RmuoRlJENCvzeCBk1DZ7KIvAaaYiWqdcrSeGTQg/p/6UJOrUMu6G4GUccgNF0hgSjqZ/jjn/9IAKNGLRcDiJsu2QQe90+f/Tx++uOfIlgVFDDJY5dUhrDt+adw10f+3AGIs7VN8zRlyp55+Fnpzs3vvr4gW4tpstT5p6yTmi1p5mUh8GZaN7KvOk6UhVHpGTKLlFIhEHUz4+bcjh9JSuYPLaKnaJuATZ9HdZdwz6Viz4Iyg3pv3OBXPxDcskFuVk7PZdbX883FxMw5QNB109VWQND3H/yuBArxftMXlPdMpYmKPSNmtDr367FmlLq5jXU0Cl7bU/byVM8g22A5nu3DxvA6mZ9arMj5KMaycSeQScbD/siSj9RFBvFsv+LOffuakWUkcUhAIf0PR0YGxNeQoG9gcFiEsymYTaBoSdvMZE7p3LMf7R1t6OrsQVPjCjyeaFtQ/7A3Ls/jod6aRfPyuZ8a5+SMDEy5fFkn+lKW8DXBYUVZDJ5yi6XZf3wm0pZgpq3+ILylfqyuuwyr/3Ufjs2SIeV0nV9a5cHBD1yAB/eVIJ4pXtuXHcK61VVFQeBdlwQQDFYtaEDWLU3HMJg55gA/M42emW7N7QhvAkGTJTQDVMztHFf6H9LZva1mO9ZUr3xJ/oenG+tzsZ8gLVzxdAETZgIEHTMGHBDMEPCsqF2FRn89BtJDiE0eQ0lJKSZSKWQnpwTMqICwph9TQMNxpZC0BZCsgIdixc0gEgSY5Q/+/vfx0bf8sYA8snosn//C54syiBrFbJqZWd8EFrv37y5gEAlIirXNcy1ftQzdo4ex+5E92HD9OjSvaXK6ZgI3/d00x6s5UjQv85OSWpUmTRYCBYJHyjJxu9/vd1wg3AydgovJeM4xL5ti2GzPjMaXHNVFcpvPNr+07+6fbnZUj3czYirfY/ohCkCennaiposBU7M/PFezfzmaljTh9bf+lrDE9Dcl2GdhkBFL38BR0E3g+Inj+Ks/+SsMHj8hLPFnPvdpkTeabTtdDr74L1+U+iyf+Lu/xoaONdjdeQB//NGPIRAMyDnJThIA/u6b3ikAlYXyS//87c+go3Wt9GNJyxJhN7uGrZzVpm+oyimReUxNWllVWArmyiJAPBevurN/Dg1MCXpy6AjFMTgyAk8wjkDAAoUMPLHYQz/iyCHs8QuryCKivZm0+In09Q2gsbEO4VAQff0DWLP6QmTQuqD+YXuOlWEoYflmLZbfzBGgREq6jItsCY6NbcDSmt2Yms4LWMzmqhHyHUUss0wCVRrDO2UQ1kY248u7Mvj4I8fPaFD+8fomvPvCCB7onF2Spb16HNuG00VB4A9e14IfHpxY0ICsf7y6FHsGXyj8Krf9oyS7hrEwmUwhB8BkNBTQMMuFGbjCeprpgtlSKJOxaskwmsuX4z97Zo/MPaMBPscH8eOhyjejVcSFOeizIjAJVBJZC/RpakPupxj1JUsudgAiQTgd9ZVx1AhPt1M/F8XxxKSAI5ovmUVGiwmoGKhhMojuIaGf4ZFDR/HJT35SdpERpKmRQSlqNlYzMfe/471vx4ff/V7HzMyAE9a77bU3yjY3QPzZ9++Zte2rbrtCgMBj33kC9W31uOCKjqKMtDm3CN4UHJJh5Tgp0+0WeNb5qLIqKt3kZrXZvur2mcwd2zPZX5m7hu+o7jvdNNPAGM2PrkBX/XZFzDpv+WuJD+Ismo7K6ut1zsZkuk3M/Ft9UWli/qNP/BF6XjgCRpIPRpvx7tsuBn1Cv/uN7wlApEvBJVs2C1DbM5jCx974Zjzx+EP4yjf/Ayf6TuB9H/097OvcK+zvn/7Vn0h9BZyP3/ck7n3wHgGDBH+cXwx8+v6/343ntu+Q9glS//7rn8DBFw/hX/7mS7jzbXfKuWjmJhhtWNYg7TOCmb6fgWUVDig354LeD/5UhnaRQTzdbHwF7Fefw1wuD4/Hh1jMEl2FLw76HBL4hcNh+Tmci6POExSwyABJZQ7pi0hTdM8hS1g7OhyVqGbWW9N2GW69e2BB/MN++sZVuGev5Rv0X7kkUxmcGB1HW3P9b+Qw1AV7EAkexkTaMtkRFNL3sMqXxtKaF8T8lc2U4dj4SrTWWVGiFeUBrAhvwYVf3Y+j4/NzyF1W7cHe31uLhw+WImrJqhUtly/P4S+f6i8KAg9+YC0+8ODRBRXs/u4d1dh+9NcnCfZOTjWJ/yEXoC2n2QAAIABJREFUMPfCxAVIF2ldfN1RzebFSX1bA5F5l5cHm5FHw3kTfXymE5yyNvzPUu0vh9frQ6mdio0fHvQhZD5ZAhVNc8i6KyPtckx0sl9Mx6YZNBzwnZQ6zgTiZBEpWEx/tlMBg9muiWY/lheP78KJrmHRMTRNgzQnE/jRX63Y/lONlZoUT3XsoZGDeODLvziJQSzWruN7aAtHq06hOw8xj9V5qGCKoJyyKox8NplsPQ/Ny9Ta02MVKJqspZq2+ZMMJU3bpqyLAnX3fSBA1ahb/chSIMh5wOdJA4/Up9I0Reux5nNmumpoX93PmHmdpg/iI889IuCNbgHUrKSm5bpNFzoAcWPHRWAdLXQ5YDASy1/9+V8LG3jVq6/EzTe8WlhJd33ed2UVCRS1EJzu6nxBouBXr+zAnn17cMXtW/G///xz+Ow3/0mi579x99fEB3I8E5PnoJhfpQnizbGWuosM4pm+vs6P48gcbq3rR1c8ArKHzJ6ChrRkRlnXbL0oNffy/viVCPr74ceLaAs1ikbiiJ1yjw86ASQBIVlHSzuRAr45+MtrcO+R4IL4h62vqcW+k7OjnR+DOUsvevqHsHNPD37r1TPyQHsOWr5y61bbzl5zuIKhUcsfr762Gvx9z4E+XLfVSrdVrEzm8ti5twcnRqzj2lrq53W+OXTprFahjp6nLOZEwVI2ZG3Tk1xuZCEgm5jMLJM6S6p7pS9rIpvw04N5vPPe+fkifvP2FtzcWoufW8lFZi03rgbeef+hoiBw4A8uxHvuPbKgAVlfvzUocjfOF7ntO0hx5rD/aZG5cUvWcJFzImuLAEh9yfNnqMJKu9cXW4OKci9WVh8T/7szjV4+qxNino2rMDYDTqoCzFXNhT8rum+SnWayREAFM4Hw/UXwwQWOwRZLqoM4Fo0KI2guegQ43vJSkfhQFtH0OTNT8Wl3TXMmGTeyiKcrZr7lRMmEU10DCcz9I3nLlKgBBpSSqSgpE9+wGiMIITWdl+1AWEyLLGbbDEyg5uH+pw5gqGcIV7/tyqLdVDO9AiRlBE2/Po45o5c5x0zAqBHA2rA7Eli3K6urfyvr5/ZB5H7TbcBM+0eA6Cm13n0mS6ltFJOl0Xtl3lOTpdeobf0Amw0YukGp24TtBojMdlNe5sXd37kbn/v+ZwT8K4NIwPfgY//pfCgwIOkP7/qIMNFk9waPDuKBex9Ed+9hYQTdAJFR6ywEk1/+9y859/SWq18jAJHg8Wc/vAc7nt+BH/3g2/jQH3wUGy62XB/ITg+gT4JSNDCLPrkqiK7gsJh/tNybRYB4ukf9/N5PqZvNDVGQPdzW34CW8DbE41ZGirUNbQLyOncNYDh8rYDDoGe/gEONZm5vtyQsKJKthaCQkc186fYMHwcFN1+z9a3o+OrBl+Qftv99F+C+vSXIzo8cetlvAMHgwe7j2LSuzWH8Hn16L9ataRGwN9diHjMXgMn6zY21WN3WKKc4k3POtW8LWY8+iJp5g6BQRWCXhl9AuHJMTsVFp3toE6orxrGk+oidJiuP8lIvNjRcjuu+dQiPzzGi+aqWSjz69nb8cDeQtnRmZy3XtwMf/PnhoiCw8/0d+N+/HlrQgKy7LpvCvsE9AhAVwPDlHMtcK3qFZn5h7TQXMTOjhZje7NRZmi5NfRG93uWIJdbLeL+hI4p01tJVPFNx7IWcBy+1Leoe+j0nJLBEFzKagVUSSIImJi2gpMyRSt7MJqStCz9BA83NarpXoMPtTBFngnC2b2oHmtdlAolifqRTBHO5BtFTxLTVVwJcFSpWRs1MH8c61NJjyjQW08RNn0oyp6JvaEi4mMLKzLrBlHuz+SGyPccHzzYxK5Dm+YTV5thmrf5qX3VMlD1U1wazjyaY5nZK3oyOjqLtguWOOVnM2K5MKWxLgoRyOeueIDyrmV8FvrU+7515v/X+OJlzbDO2Y0qfskzpbk1FPc6UuHHfaxmPUo8TrEQWj+wgWd3fu/WDjv8oA1UUIP7DJz6FycykmJLJMFIY/acP/ARf/uK/FpiYP3nXp/DLx36Bv7nrb1HTFJbMOgSeu5/f7ZiSb73jVtz05uvx7X/+Hsp95WKSZnTya259Pa65+hr82V1/hPvuf0jcEGiOpu9id/ZAAQinywXvEzVCWYQ1n5529EEZRc1oarmviwDxpb7GXt7jr27sh6+MjsM+MMUehvcg6u9DXUMdwnm/aB8OB18vnQx77hPQSJ/Ex3c9j2s3Xy4M4Yt79mP9urVONpVtO57ClrUbLL3EvgHRRAz5WvEvu1MvyT/stcsjeK7/5U/ZNd87RmBWH6lGT98Qbrv+Yjn8vkeex/VbL0RlhQ9kGMkGspgsH+ssiVQLA8if/QOjCFcHBFiyLZZEMoPoeAKvvvoiacssbkBIs7QsHhU+EGAO2cziqzaukm3c/+tdh5wmrtzSgXJbaHm+13ym9QkOL1p6CAdHysW/UKOV2d6qyGMo984IEzMN1LTNUuj5+KJaHlqNkXQ9Lv23g0jnZ08HxWP8ZSV49l2rUZL3Y8ccSMfLWoF/3tFXFAT+n5uaUFletqABWZfV9+HYeH9BRCnBXnzyKlBvr9LbgyrvPsc3i9fEBYoLmGl6NpkOM5WWah9y3F+9clwA4ksRxz7T+342jiNAjFQOw+vzFrCA6iuo48TFjmBAQTMZRDrdm6azYv2juVmBoQn0KPvBgAwKCivTqGybgkcTTPB3jbI280NLvl9bjoUp/ciImqZOHjdbpgyCGTPiWs+n7BmZzmTaAnCmSVRdFvY92XkSi+hmxUxmzWTo9EOGc9DMW6wfKTJHS0sFYCfSVlCL2TZ/5z815dLcHFlZI9fqmIRhPdfmebU/lm9hANTi1HbMuvxdotftjwM3E6yg2z22Cvz0+TGZep1LapKmy0ZJCWVzrPeVu01lEGkuVrPvv37mK7jshkslWIWsH1lBAjhGC6t4ekvjMrz9f/w2VlS0iKuBAkBuf92b7nCCV+7+3t0CDMkE3vnbd4rpuWvogABDBr90rFmDd3/k3c60ZkAK0zbSpYGFQTFf+vzn5ByjmaPwlDHfMvVCyxBPpxEfzWBJU9BhqJkekfebgSz0U2QJLq9cBIhn48W20G0yKpnm4+G0/yStRAJED5gmL4RczgIQe/bsx0CuG2FPFdC4VbKV1Ad7hT0Mw48ff+cxXH/rBjEnNzQwwnkYwYBf/BEJGMkuMsp5164Xse/5o3jru+7AsfQJrKm5DOu/3nVG/mG737MWP+8sReo0DM9Cj91CtKdgkOCrbVm9sIg/+fmzYnJWU7GCMRPUsQ63K8uox7BPrKdtzcYmEvD9/LEXhEUk8NR2WN9b7hFmUUEhTdUEqktqqwUsPvvCoYJjFmIc5tIG9Q/X1L6I4XxczKSJ7BIMTawQtkwZRHMR1UXSWpToXD4p+UM3NGzFZ56J4s9/ZUVCz1b+7ppG/M9L6/FYV3ZO+YZX1wF7YqNFQWB7jRcPvXXlggZkdQ8/iWQ2UZACTIGDLLQlFHGeAc0mw6XMIZl8t0+iAoPE5Doks21QYWxu/00wL/M66E9ZV20JWysw4gJHOJZIWQEqBHIKHlhPQV82k0WcGSJc+WZNU2GFr1yEs02gpONqMogKLPQ8NNE5jJ+RJ1iP1bmqbSi7p4EyErlrs1pm/0yg5/d6JBMGzer8iJK2Qd9tAi/L9DtbGj3WLcYiOqLYNnjTfpq5js3AFPfYabCHAkgCWJNxNa9fj9XMKlUNgZnoZQLnfN4B59ZzMJNDW44t8cJbZlka5Dmwf5rvAbN/9GFkbm1zmwbR6LPjPlYZRvNDgr8z9SJLte+Fonm9uU+z5pzunaiuAOqHqn+fmDwuaRndxS1/o/vJUKrOpm5jW2Y76t+q+/k3zcuJ9EyOe1oD+Y7t746iZWWNAER/STnGptLofP6oo1vpzI1FBvF0t/jl3U8TMsHhweiMCdjsEQNUVoViknLvsogPHr9ll3ioNyhBJ5qnmQAx2vcL2bd+3QYgYUUwv9hzUNhC+h3u2rUTftShpaURO3fuR/v6MNK2maOnqxvrV27GzmTrGfmHXVRbi13HXt6xPNOzu8EgGUD1H3SzfAr2yBiaPoZun0MTLJ7K3Ew/xP7BUfQcHSoAp2QizUKAyHOQrSSzSFbSBKdneu3zPY5ApaH2eaQnk47Jgou6RjKr/yHNNOQQGNnMRdBaBGZ8DxiwsiZyKa77VheePlY86mTr0go8+o52xOLdKMn5hDnbfSI8a05dXkuVD9i8PDsrCHzu3Wvwh7/oW5CArHvubMCT3b+SITQZFgUObjDIem7NQxM0cL+YFe20ezTDjSavkvZVGJu/v9Kjl3XO1QfuE+BQ4SmBv2LGzCzjCZpAM4gmM87YMoKZQtgKNmgKjaUKM+7Qt47Ruvx4YToyAsRixc2IaR0FIJqmT+8JAdl0sgSaGURBLfe7mSz3fNC/+ZPAsMJr6Q+6zdfKUprySAzS0T7oXFE2jL6IzORy2eu2nDQHuUGBnp5H2T29VrffnfZTI5+phai+6yrO7Qa+ZKSYUaWi2u8EoTgsqq2LaF6PXMssQULm+ZWdVGaPwDadTRcEIJnAn8+Vz2sBWlM9wPzwUsZefR/dwFJM69lSx/zKubSk3JISmqqcQCo1k1qPDCP9TQnq6CeqvxPQcf5p4BSBphamGtRMNurSwH30KxWLQkkpEkMpRJZaPrDMdqMfRQFbpi6by1p+uGXlwuzy/TrDWmsUeQ59h8cQaqjC8powKkq96Nw7gvqOShwbHXU+xmS8FwFi0ffDK2qjBqqEAjRRWovsQw89AbS/XgAihbPr/P8pD3M4EBaJGwax0IScjqclFR99Duvq6kQGZ39nFy7beC3600ypFEW8L4pwWx0mszlsabsGr/l+/7z8wx54czt+tof6Yq+oYZXOuoEdAWGg0jIFX3rRqpP8AhUwJlIZMR9rEAvboVmZxxRr0+3P6GYAzWNMcKkj6mYyWee2Gy455yZmAsSa0FMFX/K6WJIhnLbNTObio+Y7U5uO+5dWrUAy14hNXz+AxGTh5AmUl2Lne9ag0jOAE4l+kXVhmYt59bYLgTf8qKsoCCQbub7etyABWVsbBtEzerjo4mz6c1G2xs1iFHtS9EWvAFH9GFlXAeJcrv+V8hQqQFRgZAJFi00DJibi2Pn8fqR6LaBUG64DGi0T2ZK6EFdux2RGmY+SSsu0WV1VjTLP9EkA0c0W6lgVA4z0l2M6u77OY9j/5AHxM7vpPdc5PnvmsSZLx7bcQIpspgJDWZht1lQZQ25TU6cw0HYqPdMEK8fZ40IAnB3LYdsPH8N1v3sVKgOVswpnn24+KAPKegquCI4IxtV0yX3u3Na8Bn4IErTQ3099R9XHlsfoeMtPOyCG5mWLWbdcLcyPJPOjSkGUG9ia4FpZRI6L+jnyPOaHltm+yRzrfeBPgsP08awwbKWVJZhKTqOkMog19YVBiowip8/16jor5aIWMoMe7yRiFGS3s8i48x+zjxwv7tfAK/aH51YheOZVlnGrtD4gTDcJdQFgfmV++OjHptw3W+pHr1V0P+MZCbhaGrBZIECYRIJE5yN2ESCe7vE4//eTZdwYGUF//wDCkms5J+Bv2L8Ox+MUIH5InH8JEFsCdeJzyELfQi29sQEEfUEBj32ZYfjL/Ni/Zx9a2pahb2c3HRgx1j2Miy67FOGmK+flHzY87scRKzbhFVcO9gwIG0dgx6IRzevWLBMTL9k/mnm5n3XpZ0g2zzQD8zhlCdesaJL2FCxyn+nPqAOk51WASfM2/SD5twav0Ox8oPs4VrTUo39wTNrl/u6+IQmqMaOuz9XA029odcPTcjpzUS12fnMR5JcumUb+NMu6Ja/CTw9k8Y57rEg+Ld+6Yxlev8aLFwefgc9T4QDEuZhXL2gAXhwbLQoCa/xl6Hz/Wmz6RudLCsjqfN9qPHHoIUyhMOVZMaCh/lQagGKOnbnYuc2RQ4nbnPFQgDiX6z9Xc+GlnscEiLqo14eDsngl4kl0PnoU+/Z1irN++xWtsigSpLCM7rdeONNlJ+utjg2NobmjCVWRKkyMTCA5allTKmv9si3kD8FTV4qamioHQLrvG/vAcz3xox0SaEBBYra79oo1aOlYWuCD5wadZhAEmR5l4kxw4maO2T++w7n4Z7JWkIfOEzOoyQSi3E9NxIuvvBjhFdUCEjTDCPcpKyXjxH+GULLpQ2iKSrMPLPVVS1BWTvbWCpoxWfFEOot0NidjoD6MbH9iMCFsoqSTc5mYzblSjG13zyWeT03mJthjAJDX63VSBJpajeb4moLzxc4nYLzU8pfX41TbUftC9o8MIaOJmW7v9Xe+DoxIV1OwmW6PGUu0jCbzwijSPYJth/zUKi5eNHsP9zLy3YxaZ7Q7CyOU6ZZTLdnRALbPMlUSL/CxVXcFvc/iA27PI6/HZ0fIA4yW7x+xpPIWGcRZb835v4O+iY1+6+XW6I+BDOLg4CCi0Tii4UbxPSR7yMhmAsa6UB36OnuEDWwNNUoGFY/Hj3gijr74MDY3X4be3n78/+y9B5hdVbk+/s6cfs70lplJ7yEhBRJ6Fw1FBBFE5K8IisAFVLyKXvVe+7VhwZ/SVRC8YMGCICUgNYEECKRASE8mmUzvp7eZ//N++3x71tlzBpJQDDiLhydz9l577bXXXnuvd7/f971fG6zczPRRZGneuRsz5s2EG25ksglMr16AG18a2iv/sMsXVOEfGzWl34E/ps4eEhCymHqFTnZPA0YI4AgAGRjirKO+gmQKyS6abRLwFZK74blpWiZjyba1Dyp/Q4ZSo5zNbRoEo6D27Rx1Stuo8LWaf3h+cwHib10kncyKc5FyFXnEH/E//9mKX6y2XlqfWVyNn57cgHXtzyAzaOVfneyzJJ2eam6wI6hHu26vG3j/3CHMubVw1pafnFQPLm9vRLD7nOlhbO58Na8LpslLd5isIJ3tzWhlLmJ0pM/ThstFM6O4yjYvsy0FiHtz/W/nfNjfc/FDoyrwmM206SIe7+nFjudbsWtnC/wNHhx6xFxMmWGxxywKrAoBOt3W9HIXlj9IuSVg0aJFksOYpT/RbwNGgj4tBH8EjzOWTEN9Tbks6u3dA3j2nlVIJTMSmFA1tQLrlr9sm3Rf6+NIBaNL/K48Pzztvw22cr6CBGU04ap51MxMIt6ZOR89EzBp3x+6+VEJXqAmobZrMnPm86YMpRlwYwIxtqnAjuDI67ECqThPCVxLcu5N9JHktnAsY7OWalKlyZmFGT1GG6NCz4lzHrGOqXGo913SLcLK022CaAHHOdeMEeOc0x3Vc+g4OgNTNNhGYwlp1g0UWXmXWUZLt8dgES0MGtHCnMg83llGS6HH7ZpPudBz5fRBJGupINFkrHXc9V+nkLgp9TQGEPf3DXaAHEcfRILDtkQ5miP+Eenr6HvozqwR9lBzMYtQdqhEopYpicPUSW07E/D7S7Azsh419ZZ4M19MfV29qKiptIS13W5J31ziKcP0qoU4+e6m1/QPe/yjU5AY6MUju6vG0uodIPPlre6GAkTr5Wo51PPLVX0P7QU8t/g5v2r1pWW+nMt9VZhUsQAn320lWP7nR2dgZ+8aRNPUSKOpcUgA4r6wZ4eOH8QDu7oLgsBxITfWXjwLh92xeb8Csl7+5Ays2vm4OM3rYqPjrtenZqNC98NkjzgONBeqpIgCyAymYCCxwD5cfD9Lwu94cWy9IJX/0YWN47hjy05seHQTxjVUY86xUzBp6sQ88Oxk3ZzgxwQkKx5egwUzF2LSnFLRGzSLtkMmrLc3jO7mXjRv3IPe1j5hK8k+7tlkZfuh+baushR+TwBbN7WISfeEc45DsNafx8g5/fl4PeUhK/exE7CYAJEsHyOntZgsGMGQALgilx2sw3omwCJAPPWy9xZ87M1nzRmFbR7gDFxRYKZ+blrX/CDkMVwuspkieQ5UvobnVHMto2T12k0TM+voeOm9MNlzPZ8p7aPt6PVrHTWz6sdWoQ9Vp4+oXq/ZB/qGMvK3tj5kf4RYGpUVoK7hvqbb+87N38RRc4+RdHu3XvcrPPX0U5JC71MXfwpnnveBvGwqZtYUZllhCj6eb/uWHbjwyo/hwvM/MSJtH7ef8YEzRCQ7nh0Q8E6mV++582PCGnOX1BmIWcE+Y7mY3+rV8gBonwCRwtgEhyzMqMKAkznzDhI/RHdfBm2JXgGFBIosfJgl60pbpxUJXWExgPXjLD0+MokeVwBuz5zX9A8rTXciFougLTN+1CCbA2CIxrrwJo4AM6jUlO6wZSGcC4/59eo8rcVguEQM2efx24s/X1p1gQnweS2/nnC8A9t60misaEVFkRchd/1e+R6a5wt4gKWzBzH/N4Wztnzz2HGYVuHZr4CsI8d1Y0vnpjzfKS42BHnJ1HCSaGVf8hZjwySqC72KDqspjfXj2cWIp8e/iXfuwGpKAaIChHg0jhV/XIUZ06ZhyQfyxeU1ytcERyZIcoIL3otJ7ulwlQRFgoQZV0zgNRqzRWalc0s/mvc0i1l64anzMM7QQeXHzv13Po7y2jLMOWqWDX60bWWwTOBaHvQKi/haz0V/JCUBB2YxP7QKBWhwPzUICVgJEJ3AwARSTkbJef0mkDQVCJxgSwGbBp3InOcHTtYCHGxH2yIbpwDRBKAK9AoBQuf126Lbhrna7Ls5zjxWtRL12k1Tv25T0M3rVJbU+WTo/arwhFA+1IBDFx+Zl26P0cVnL/3QqOn2KIFz+af+Aw+suF9S5jHzCjUPNa8ytRA13R7P/fPv/UIEsil1Y6bhY30Vy35y9ROiN3nC0SfYmoxsnwCR/2vEvvmM6Fhz3tK1hybnVDqJcNxyGRCtyjEfxAPrxfhW9KbBf6+wfwSAfX192PH8Fkw9bCb6tnZiwqKpEoTir6fvYkIYQ7MocCRg9Jf4hdbf+soWAY7zFx6Jp1rKCvqHvX+yFxvahtCW8COceOeamN+K+/FubjMfIFqBBE6/Qn0xyb85p3ouKpxjHrdXvmJNdkJNINOrDkYm68XDG8tBpnJyWRbtkVKEUx6UetN7JXNjjv3CRmBdT09BEMggmFcumY2P3de0TwFZD583Hit2WpHLBIMiaVJsOeAT6JHRCIVC9j7tj73gO8xd5n5bh664Cn3xI18zWvudPsc8rjAq/E/ZwRqr712NfgzgrI+8T3zMZOZIIMdwlLCKLw9L4uR8yHL+dVZ9K2K+zF0PNdntTFvp/EYDhoUAk3N81Wdv7fNbsf7xV0TomEBxwvgJKJ9SagdbmEBUz0mQ6ExZZ4I2seREhz8slGHTAA7uZ45uFbTWvu3Z3Irtq7fnZVRxgjHzOkzGzARoJrhUqR7TL1HbKMSSan0FhwpQaGqmmZmlUDCK2S8n6HOy8trGa0WLm23osybvpsFBG7iquZ4+gVVBF/rTcXl3MeK3anxJXkAT2zAB4ourV+KYY0/e53R7N1x/g513Wa+Z85JAkNqIDzzwgC14TfM0dRe5PVQWwKbNmzF18jRbLPuG234t2oksq1asFAFvgsO+eK+Y+smCqq6nfIzn3kvKHKo+JBlre/6NAcR3+qv0tftPH8T6EitIpa25FejLYMqSmQIGlSnktr5MGPUTGmzmkMCworrC8jvMRUYnognxRyQ4rJldD0+RFzOr5+MrT/Tn+Yd965hGPLCRsiXv7rEdu7qRI0BfuKx7I7JD9OKzvkxN9qDQmKm+G+syio+uDwQBJkOhASxtfYtEfNvM0LK/98FdDJw5DzjtT1sLgsBzZpeDTOK+CHZn0xvR0r9HulQe8Eo6OMpX6MuX24O+IAYiA3D76iTLBmU9Mtn8jDwU0dZCfzymHCv1rZVNvfHjQOHld3upDj4Od3ECG9ZswM6VzTj9k8ejsroiBwwtoKdR8QoSrDFhbmor+tU01+p4aVabck9QGCACRCeAMAGSE/hoOybQUODDbZ19EbRsaUP7lk4JYNGioJHsoh6r5yHDY+kesu8WaFFGnS4UlLPRfmtwCZ8P9k2yx+QWez0XJW52rtslP6csmGQzmgRX/TvDEoQTCAXyxodtaCYap+C3joFmUSGL5mRdnfPR6cMnd8a4J9b1WSB+NMFwPcYEcuZY631nWzoeCpx1bE0wZN47OSbny6jnrwxUSQAJWU/+r+NFH04CLFMWiSZmZRAJEAnQ9iXd3re++004ASLZxUlzJtpAkOnzzvnE2fj/zviwdJ1p9A5dshiz5s8QJvuO638nvo9kIhkkddkXPy31NMMLAWJnuMN2UTG1P2XscoE4HN94KoPBrOW/ySLZnMYA4rvvNcvglUUV7Xi6bbwIZCPxgqVX1ZWQABWWvp1d8jfNzfQxVJCoo0ETtIJDBqZEIgmUlJfQqcSaPDnJuqJsMQ6eeCyW/sEKbHnwvBl4bHMRwsMfvO++AR67olFHgL5wxZ5NKAt025INo5mLTDOZLn4mC6QAUevxJdYdmWbndn4zbsOkSqCmLDEqCPzzh6bg1a7EXgVkffLgQQlMiaViCHlcot1nmoljqSFZdCjqG46GER06ba+BHrNwsKSy9SI6/u9Q3NvuRvtQi4DDg06agSWHHZwDSZZJ1vqwoCmMM4W+rha4cgI6flw4M/bsDVvoZK5MQGgCPO2LU89Pjyfz290RR9uedmEXCdiOP22JmPPMYpqanWyeZN9JDOvnadvqdqDZRNiegkOm2mOUNoEiz0lNRPpRshCsHnXW4XaAiwItE6jpdek2fY4lcEqynVgAS+e4abI1x6TQ869uE06gPNp9eT0w6vwINecA91GnUosvp6mpx4wml8P6GlRDoW8CJlo2ykKWeLvJIJKt29W7E5efcdU+pdv7+x/vw/0P3Ydv/eBbeHXTBnz1M/+NlWuetU3JzIxCc/WXr70GZ7/vQ3nbGTF99XlfxI+vu1ZyMbMwG8vKVatw48+vtxnE7miXBRBzzwelcRTLmrctAAAgAElEQVQY8jo08p+ZeaglSt1FFhmfMYD47nrVSm7m6j6s6k4ikhhv52YuidRLZLP6I2rwCYFh/ewJImlDoEgfRToX+11WBHMiG5GoaLKNNTUVAgy5XwEi64Tc5aguWyj1N7S60Bq2vgrJXi6pacfWSLXI7YyVd/8IECB2xFyYWvUsfD46OltfEmpiMv2C1LysoFBZAi6GlKvw+X1Ip9LwUuBWIyMTNWjpGw7OeKMjSnbuvbPS+NW6wiCQASsUzz7nLzteMyDrkfMn4bmmp0XDjKbliqAPHm8uC0iONWFf0yk3WsMTUQRmmZn5Rrv/rj4+3rsSqYHnRBVg8WHzbEaavlKW80KRMNXDTJCVTswsrwdARgMkrzewJvNVCCzKAouhEaniNIKaAO3EDx+FEj/NrBbjqc+JdWVWYBdlZKzFetDOEW2abXUhV3/WTSu3CCA08zCrYLaavKkHSd9ERjfTD5CmaLKdLONm1mLc1NoR5mrnmJqMuF6/M7BE++Y8lveLPogaWf16Y820d9RF1KLgU4GdMIcolmePRbPcmO2aADHTNWjrGbIt816awRvcp9I2em0q28M8xjWBcglS2dt0e2ZaPeZlpk8hfWDvv+9+LF+2QkzHH/rMmTi4YSGYv/m0M04VNpGsIplGpvTTlH16bad99FQBjmyH6faYhu/YpcdIewSdLLtiO+Rf8RHNgXrVT+S9IHMYT1rpElW30v54HwOIrzc93zn7CQ7nlbejqakNO/1HoMLfhAr/VmELO0s+gpmZVRKlTCCoALEzc46dhs/td6PEVSKgkABw5wtbUDOnwYpeFtkbP+Cy/lZ2saufuZ2ByZWlSKYrsL5tGBzOGbfaHrwSuNEWnT0WrPLOmU5vqKf0Rawt22n7+LxeY8PRqpajNH0R3cUeZAaZGaBYttHPqszViBfb571ec3u1n6xcmX87qktDmFNz+KhR+R+cWYZr39P4mgFZA9H1aA+32Tliy/z0K3PlLbQEvts6T3xX+w7u1cDvZSUGqlQEVqLM7xGwzWLr1xkp7pQJ0g8L5m42ixlRb36gFPKzG61rTiBpMUjj0RVvst+PTvMw2zJZcs5jAsG2rn48+X8r5FQaBa3yMeZ5NK2gLuqswwhTRrXznWwKTvM45l82waEZVawsoAKglfc+L+eP9ERF4JsMI4tGZzNSe/LMyXZmGO4zWTodO01XZ45b/jUwVeCwxiKPi+6OC0BzlwxrVDrvhZ6Pae+Cns2SlzmPqcxpNurHJa+L42KyvNqGeR/0bwbwqCajjmOiO5fbOmj5c/J/BbKmHJcp9dNYli+UvZdTWwJSNu/ehFkTZ0PT8BU6lvV0/2gyN2YdZxsapOL8UOJYMpd2TnHNilrOuQOZ4uRjDOLe3tEDvJ6ydT5XBk3RagFilMCBe5UEpkRwFkr8eyTdHv0L+YJpe3k3Kg4+TZhG7iOYdPvc6Ovuk/00KWeSGZHCqam2TNMs9En0w49I1pKHIGR0u/wCGiPJiGRjcdZVP0a0+9HmrxGNxrHy7hsBBhfQBEofQbKIHu9IRsdeaHI8kCVVI8ZCa35lLJ8qZSnU34nMkSc7d7+kXEKeQQlkYemMD4ppN+DZA587iIbKtajw16CoaNaoILD5qrl4YGt/wYCso+v7saH9ZQng0qhN/h1ww2YRuag09x70ro48frNnMwFiVfA5VJbmWx+UXeP5TF+5WCyORBZgjuDXM1WawM0ZjavXMVobymDRh3FHTzfIJulHtM5tBSdaV+WYtL+cDw/fvUIA2okfPg4lVT6k0oPSd9MkznrUGOQ+Ltwqj+RkLQvlXnbeD/N6yBpSumfCnPF5jCHbb9/RKcEttVNqcdDRs225HgVXpoj2a91z08ys9QjMPOUueS5M83ShMSdzGE4tRLnvWdmtbJ+ZOUWvyWlqJ7DTEpoYsIGjmXmE+5lXOxKOgKwi2VRNp8dMJTK/YkN2ar1CZm5mlNGAHXVv4HGxZEx8jUUEP5sSq0JpYNg1hH7JA00RBMb7RHRc++tutM5rj1cqBp6DRRlT/q0saV8bpb6GC0FvaeVwWt5wPGy/SzVgTt+vanZ2Pkd5bgZjDOKb/Vp7+9pjir0pJVYuZha324empiZsxcK8HMz0QfT3VSBRP0P8EbVEtgIlBy9BfXmzBAYQHCogZMSz359jC135L2j6JLKIudlHWGj9l+B/0YRoLGrhdhbu4999/X0CPPl3RXYKVnaNRzofQ7x9Azh2pjd9BHzudqSzlvjrnAaKEVupzdQ/SxcX/SK31PwtHzL5is0JQStAVPFosoeTqmZiw56GvGhlBaSvdyEErGfNiqAt0YlnmyzTLlkJbp9e94IsIJPLZ+PRnf6CIPDkyXGEvGX46pP5AVnfO74Mz+xcYb+wTROVMg18wSeyM95U38nXu953w34CxEmVqy2QjSIE3fmBObFM3GanSjwheIqsHLV0xO+KtSKVe09xG3UK6zHM9jAidCDTJqZbZxaRQj5z5ngqM8fsE609vSgLekTQ3JznZhvOc7ehWbJf0Pdr2e1PwBvy4dizjxL/1OqyYW1A6jAqMCx0P/UcfFbIHnbu7MyLWHYeUwjwmttMsPXYb5+ys8LIdeVkaphWkH6NZiHTqBHJTuCqx2r9bHQQqXg6r75GD1vvgfyMLkxbR3cM7dtI/1KyssPRkCq1Q/Bl6iyybfUfNPvOe9CzJwJ/tdc+h+o8sh6BGwGm+uyZrK22o8BVQKrRF/NjgXXN8TV/+7qDWLdlLX7yjZ/YXWNmlkPfP9KVxtkmDyCoZeFzQjkof9CPZHaivIfJvtI8bx5nZrEpFNXOuhr0NMYgvkPfpJpej2Yslv5oFshEsDHhz2PnJpb8Q6KXmTKvLXKyMIVayOIxiGVCeRvautusXM3lFXbUstTLBaXI3zQv87dhZlZgKOxhlKLbbvFfJGOo4FAetKTFNqowN/8Wse7owjGz8zt0DhbqNhf1mtJmlPq7cl+8w1I3hcw/o0WIatvc3zEwGT3RCagLZvPAIQFeuX91XkaR0YayzL8Ohzd60Jnux9a2w60XqrsfQd9uBFz94i9ZXFSEWdWHjACB3zhmPNa2rkd1SRTTKxfbAVnLPjIFW3teQDITRyJZJE7sg0yuN2hFbivYJcjtjp0yZlrex3nOuTStbq0srCF3EGX+urwWBhIdiGZi4q9X7mlA286NePqxtTjzgrNRUR4SvyotzDKxI96MR//0OBprGvH+008GgVoyk8gTtGb91wKIFitm+Qdm0z4RIWZkq4LGQoEqk90zQEDKSNMjjzgC82fPwu7sDnT1RxDtjIs/IE28s4+cKWY/gk0rb/kQeiNxmVcMlsjmUqj5G7wjfAT/efuTAuimzZ2CYtegyJloUYmc0RhRraf7CYqYaYZ5pZXpYx0NftHMMrLudA4IC8pzj5/VYJ+zkElex9WUuDGfczPzifMeaACMSuLoccqqmeArHcnkgVCt62QP9V4zJzHPTWDocRdJmkAWniuZTEoOZhNskoHTgCLT9GwCdrP/w+4zLsmxLG3n5K8ykSy2rNsq0cgMNlm0eBHWrF6DL159Dc4670wJJDJBJ9vitZp+luZYk3UdikUQ77ZInLx+RywfTaY61A9Zp8SQc9zHAOI+vrQOlOrH1e9ByEfW0EWbLzLI4sk94ySARHUHCSIziX9IlyWK2b1ohGmXAJGmZUYzT5kxVfIx03TMh0UBnm0ezoFD9T/U/WQFWYR19FmmZh4j//GYzDAw1JzQapIhs7k+s/hAGdaxfrzBEaA+4YxaK+KWhaxOeqgXiWxK0uKZINFiDrgQDrM4+rJz/rux9aSCPaOZ+LUEo8kQ1pdvEMA6MdiAQXcA3f0Wwx3096I9vF1e1vQ34svR7wnmgUAzKn969dOoLilDqf8gOX4gsQGxTDgXSwvE4zHE0lYGAhbxicsOwu0pR3escP/f4HC/qw/nvZ1cQwakWNhDAsSTlpwi1/z4Cw+jO96G9r4+McHRF+wrn/kq1r64Dhd/6uP4zBVXYWf7Omxp7cL4SY2YUTsLFBP+8qe+IlGmTH+mTN6+DKLJkMUTQMCfC8Ay9Dy1PWFicqLct95xJ26/5Xb73ASr/Yk+WfxN38EZ8ych4HXD7aIJdhAELztf3SXRz9S+Y2o/+gyahQEvjE4++7OniVROX6weZZ4+FLmttG7dAzHphxNYaBvmNXGbBrUcceYSCWDRfNWU7CGQnXfMQbZ2YSqVwrplG0TOh/sKmaTZpjNHtNn/1wOurKsgS4GiBrjx2dXnzQSPTqaNv8nO6rWa59RsK7qPrKIyt2yTIN5b6bZBnQbTOeeN+UEo15wLgDGDitgPrq0sBIup3gw+e8Fn8du77sA/H3kUd9x2By68+EKc/L734hMXXIhbl92c53vJ4wrpPSqwM9+vBPqUM/IMecXfk2PGa+GHBgOEzHk62j0YA4j78nY4gOoeWt+Czb2NOHF8m92r+7dbmU7MUlfWjPnVveiNV+PFtsaC+4PFLyMaiaK2rlZYlOFiidFS6Z3RTSpOm0jF7RyiiXgSqWQKFZXl8Lh8yAoIKEZ3dzdKy0skGjWZTMm/ZRWlYH113lequyc6Ex0D++fsewDdkrGuAJheA0yu2jlC542D05voQCIz7BukA+Z84eq8sBa1YjAJ0Lbu4/Z6fKv9Kbg9XiSybRhfsdn2bWwomYKH/v4I7v/707j4M/+FefOA7Z27EPQUScS0lhJ3OcoDB4N+8GZU/uzalbLo1pcwCrkYrZEmK+PA4KA8D8IaZrLoiyWt/LSJpGwv9jaKsPVY2fcROKj2KcAziBJvBcp8lThx8VJp5B/L/4HeeJcIAfvcfkwon4zmLbvxwqqV+PBF56MyWIHrf3k9br/lTnziUgLGS7BmzVpcctFncdhhS/DDG79jdyaRzMI9lIDbP7xocpvfNxxEwcqZRDSvjoCAdATRbBxBv5WetFDxFnnRF+7Hn+76K44/6VhMnTkJsUgcxZ7hYJrWXXuwbX0TunpaMeOEmQiGgkgkk1j/yMvobO7GhEnjMOvkOfD5vPKOLg145KO/qblD5lqluxTluZzSrb2NKMZ4jKu0AlGoochSiBl1Rh6zTsvLu7FuxSYEy4KIDcTk3J4JPlRUVaBxYkPOJSRf4uaVZRuwe0cL5i2dg4lTrXc51w72LdoSh5eaqJVApnfQYlxrLJM867giQ4j1JeCfEEQsGoPK0OhY8n3g9Xjt7B5kv7TfJpOWSqXhchXba5PTOjGjZpadNUfbLgSMOAYcMzW1ktSItyVRMt7yKXRGSbMNS+R/+JpMc7OagF1ul+1XrSZrvi/OWPBB9Pa0oLJqeH3W3y80PYn4YFLcERT0jgZQlU1VnUzVtUztScA3wdK81Hlgm8VzLkDcXqjdMYC47++sA+KIcaVAexjgv4fVtmFPz2Zsii9ELMnQe6uU+CAAMj7UiZe75su28aGWPKBIAOlOvyhgznRaZV2NohP/REZ1FbtFcywWi8Hn9+aJs9KXLBqNCtCsqCpHZ1s3JkwcL2Znj9ctEah8QML9EYRKgwZFz1yzKfQn5oyBxANiZr2xThAg9u34O66+7Bq7oWNPPAYXX/5xTJsxFeFUn0Qmu4uHF8dkJgYPPCjOvWAHMxZDMlg8hKG4H5HUFIQH84WkzV72xqwXX2WwSOb8vPpeJLNJtHd1wBMa9k+qCtTjtzffhltvuh3fuu5OHHVkLfpTbfC5A9KneDoq7XDeH1S+CO0xL5Y3Dfvfel1DmFq1SkAiX7ZmRgcVEFbfSdWskzRomYoxgLif06qxYp1oapb6KkcFiGx6evVsbHllA1556RWc9ZEzsXbFetzzt7/ipRfWCGt33nkfQH19vQBE/v7klR/DS6teRsPkGiw9ZSnK3EEsX71Sth1yxMFYsHAB+tpace/fH5c6577/g0hkM+hobcI/lz+PSE8EBx80FYuPO0qO3dW8TeryWBZn2+b+YxcfiY5oGH3tu/DkP19EJBHDQTOnYPaSxdi5fi1WrdogkatkBQnS5r/3IFTWWv6VLBRgp6WGgsbUrqNMCQtNqAQpNH3v6DkCAc9mjK9qExZSxY9ZzzaFvgarqIBv4tRGzFs6V/z3WNiO+gwqM8btBBx6zBEfWoyqOkvo3ZTDScaTAv4IihIdlqlVS6jRCiSRbEO7Iyjy+VFcZ0USD7zahdI51TYjp8DHZAkje2ICQr3j/XkBSmadxdULX5M1Nq0WURIfGcsawDYIcgkQdfxM1tVkJeVjsdg1nCY0lwbQHD/uF0eFomKMLy/FGcdeiO/+4Kt45qk1uO6663D11Vfj6OMX4b//63t4/Nk/YmtvN+JpC+RrH5VJdYJ+vV7T5F6INTXb0nvgPFbqjAWp7Oeb6wA5TBmbl9vcIwAW9x1U1oaW2KCAwjOmWWzjY3sCeUCytmQ1Sr1dAuD4Vep1+VFWbL0QOpL9YnZj0W3uIhd6sgmRbFB2kQ7W1leJCwP9/ZhUVg9/qfVVnU52o43pfgaHhE0MlVjtsSgzybb8gzMLspysx2sxctsLOOb/Y+XAGoGjGnqwefNyAYhXfely1FdV4bbf/AHtLW246a83YErNFGQGh4VY2fsSb7kAuuxgKs984nH5kUzXo2ck6fi6Fz2lykoZGU0P2Fp0IU8Zbrv5Ntxw/c247uZrsXDxgjzfsY5os8znkKsEDd4J6I778GzrcEYTAsSa0vUoD/bkLbJW9KLFNqmeHV/gzFY0kEhbbOLgQWO6h69710ZWMAFiqbfCNjGbDCKPmj9+Hv5w2x9w0/W/wc233YRf3fgrPP/ccEAeWcPLrrxQAGJJSQiRiPUxwHLu+efif/77Gtxw4624+fpfCeP4iUsvwLq163D1p74sjOOvbrseyx75B675/LfzOnn66afj29/7ss1OOtvW/S+88CIuv+TzuPTyi3HZJZfhwUf/LgDALKx71deuQMuW7XjooadQVVGK+acvGCFGrVHaZNbS2SEwmIWg0Uy1N5QJoCN8MOpKX0Y4OWDnct4bc67zLphgiPOaAE0lZUy2n8/Byr88h+hAHAe/7yBke5MIjCsRsDiaT55uJxCj6TW+Owq3z4XB8iJb2ohaqASNaZ/XZh8JJE2QqQBTWUu9Bv6W/1GEKWWTUOuvwvbEllHTf9r9yWbRH0vlsW7K+vk9LnhdxUhlB4XZY/vsO59zM6o+ma3E0FAlAp4ddjum3FB9ZQWC6WL8/u5l+O0tdwpInHv4Mdjw3AqZG1/6ymdx6geOwe5Ip7xHCjHAvE7nPdVAHet9ZGXl0aJtDHal7TF2Modme2MAcT9eWgfSIcokFuoTzdD+oj1IDI23zdFkE59cFUemznLU1zKtZg0CvjDqvRUY8uRnaiDA8/isyFT7wUuH0ZEeyDEpbsSSEQR9JfLvpNA4aeOOW3+HqUsm4bhDjpfDzHbaIrssP5ahjIghE5wSiLrSk0aARLJC06qB5x6/EU1NWRx37gdR6p2AbV0H0p0Y6wtH4JSD2vDCc88JQCQIW7RkIVp3duGj51yAT19+ES694nI8+dhDuPaHN6K9tR2HLFmEL33lSxgYGMBlF18OLpJPPfWkDObnvnQV3nPqJ3Hy4bNBFnLLpq1yzLkfOQevbmrGK2tWYd6iI3Dtz66T+r+89juSu5SFdb78tWvw65tvEdDAdju7OrD4sAXym31bs3qdmCC//PUv4tQz3yeRr12REIJDUzCj3JKPeGjXsOsDwW/KtQ3xQUbP5oNCffFSu9EUb+bcTmSK0Dg0FS+Ex4Sx9/UpCXm7Malm/QgTM30Q9/S2iYmZ5aipR9smZQLEQxcvGtXEPK5hHL73028jHOsTAMiy9uVVrwsQv/Pda7F58yZhH2dMn4lPffQ/ZD7e9ZcbEBvICPhk29/4yZfFZPrFK74qbb+w5kk4AeIPfvB9bNq+HRde8lFMnjUbV338CmnrF3f8GPWNU/G3u/+Mxvn1mDxt0ogghaqyYXPhQDQNr6dI0sA5gUJRxoWW8DiU++mnO8xAsU/KFhUyOzqDRcQMnGO9SASwmJGw5j0lcHvhvhfR12k9PwcvnIEJR1pauQrU9G8BL4aepdN8WwjMmrqLJuNngicnu28GuEytmi7uBJ1pa/HQFJ6FGEGyiGRn1aSdylCT1QJbruJiVJT4bbcSgsVkehAKCq1r7IXfbfmZ6pir2Vp9EQn26SKx/N4n8bNrf4PNmzdj1qxZAg4XnfQB1JdYH6Mbe9qQHRyZu9Zsz+qXfqhaqhDmvdZx53b+n25JCuNqFnMcpP4Yg7ivr6x3Tn0CxO7kZsSzM4Rd5O/GYLGYo1/qs0CbWQ4e/zTqQhOx9sX1uPrSL2LRoQvws1uuFWfw6kC9AL7bbr4TF1/2cVz46Y/J9v5wH8pLK9DT143S0lIxF9cHKrHhlRZpg+X5dSsxGEvi2XWWT8zCQ+djKNUnLGR3TydKy0uFtYzGw6jzVGBb5LA8dlAB4jevvlBAAc2Dk+cePgYQD7CpSIbt9Ol9eHr103kAkS8jBhccdvgSXPfTH+KUU8/E8cefgKVnnYTvf/PHWLDgIJx7/vkCEMX8d9mFsn3SxIn4wS//TwAiF96vfPOL+MVPbsK2zduEnezo8OCPt/8C//vdb6GktAK33HYXzjj3E9ix9VXZfvef78KTjz0qgJBA9NwPno3drU02YCSYvEjYoo+Jb+QrbVXojw378XLeRYxsaKdOakbnYGseQNRc01wYVY6F7IqmPuO1V3urUIaaPLB5gN26A7Y7ytqOr6CO5TCD+MTqZeiMtqCtrxcBTxAz66bhtpvvEMB/0y0/w+IjjxoBEBWkcY5dd8uP5Jrfs+Q0+XdvAGI4GcGmzVvx4to1YmJ+6L5lAup+dfv/kzbUfH3DrdchNZSy2zYBItnJz156JdqTXcIUPv/8OjExP/rAP6WtH9/wPcyZOwc3/OhXWPLBRairrxMzpy7cDMgpCVogQDQ3jblW6CbyOE+mBqGAD4PpFLb3WylRTdOrAgc93slUKbAzgWMh1knBHp+Fvp4+bHhsM2YfPwPjxtfZTD3PwXZULsaUhbKlVXIgzMy0ZIp+5wk5G3WVLaM/IH0WGSCpASESLJkDqWX+MlufVTUndUzMMeQ40DzP6093JMRvUv0aLYDnQnnI0txk5HMilZV7pTI5Oo4KfHXMTb9P+mMS3BNwp5qzCJa50dBQY/sDirj6YBZdGQaOeiTynbqKo7GJpnnbvEdO4MfrpFlezeZ63abfptz3MYB4wL4b33DHakP/EEd5X2AyOiOLxV/x4Jr1WL9nFyJFx+aZmXkysohTS11Ys35nHkBU5s8EiFdceSUiqX70duxCZd0kJMKdYlIuSoeFvi/yVuCB+x5E6YQQTjviAwIQjzjyBLkmfv1r0eP0N88VTTYIi+g0K48BxDc8Jd7yBnjPmjY8h29c/XHbjMuTEiC+75QTbSA4fdZ0cTVob+2QhZGsDwGiArb/vPzL4j/Gj4vDFhwpAO9nN/8It9/MaNA7ZQ49tbxDznPFlZfhnE/8J357593o2vYcNm3dJCCSbb70wnM2Y3jMUcfZjCL7RND5+/vukDHZM7AdOzpPQiqbL1RrDtgZ01rRmmpGNBsZ4eekgSriR5UT+ubfaq5mO0/sacgDnG/5zXgXnIAMIsvcxt15Poi8/wT1e3o74C52YWrNZBsgkh3mvXYGqdDHkIzh/gLEW353O67/wY0yb8Y11GH75u1iqt4XgKgm5ltu+5WYs51tmQCRMjNerzfPTEjzZtCfnynm9W5zQ+lklKMSrZEWAYiFAi20jREsZA6AOeVlCgFME7SwnQdvekQyxVCXT82epslTAzsU8JmMIF2PKBmkASHOtoU5y6UhdEb1KjsnuZPpk5nzI2R9ybiSTYtPJZlXamYy4MyZ6lDbJ0BkP/p2Dcha5jSVs89eSuOkLeUCk5lVJlPM3jkW0SkyTjBZHrI0GMd5yuXdIfd80DINFxe70J2Jim6mFgLwSDIjjKKyowJ+c5H0JmMpbVApQvVoc6yimuLpW0mQ6qq1goBMACwxCWMA8fUer3fmfgWDq7dtgKdshgBEFgallHi7sL1rUd6FBX39qC/dgSlVFXvFIBIg3nD99aipr8ZRR8zDffc+Je2dc+7JGDdujoBHAkruf8+JS/DH3z8s7CMLGUitt7t5PZ5d9Qq62rrzzNFdEcssoWbleYsOxx9v/+UYg3iAT0cTIP785z/HzAWHY8u65/C5z31OzCbTZ821geCixZYQbMBruTSYAPGqS74u99oEiD+96Yf47S2/swHi2tXrhKkkQCwp8+FH3/9/+PJ3b0Brewfu+MU3CwJEBQ0EnASgZCLPOe9sCZ7Z3l2B7rA175yFTNbSyW3oybRjIBuWtFT6Erf9enImoMGsT9IE+nyDaCy2Upht7S+T/8fK3o8AwWE6WwWPq0cAopNBFDNZRgOUKmzwPxpA1Cjm/QWICw8+Qjp//xN/QbAkgKsv/RLWvbh+BEB0spOFTMyLl1hR7X969M/C7jGfL9u67tc/RGmwAn++816c/5/vRziezjMtUsaGjNPeFgKBSaUzEBgKYX33y6JHazKBbGc0NkrP8VpAzPRv0/o0v3a1d2PVX1bj1MveO9L0beQmN0EhjxcGLAeO2C+nCLYZQWyCTgVBGhTj7Jcpk6MsnwJICp1rfWfkc284IeAq3BwdEaSiIIv9FrYtd11qBjfN8Ga7Ot56TvqPEhSO81oBpgSFlDhiSWeLxRzuBOT8nUxnhbXUzDKFWEJlf50A0Zw/zMJDEG8yxdrWGEDc2yftHVZPA1T6s3uwum3GCLbQvByCw+m1L8uXVn3JpBEAkf6CDb5K/Pb2e20TMwEimZ2S0hJJVaSlvmEc7v3rH+UnGUOaqS+6/ELb3Kz1rrvlx5gxtQaXXPhltLW228fPmDUNd99zF2LpEvzwf75k+5Sxgp5rzMR84O7B1jUAACAASURBVE5GEyDS7y9YGsBD/3gI4xrrceMd10vHP372JxANR3DuBR+SuTZr7iy856T32ADxvI9egWs+f/UIgOhkEE2A2B3uxR/u+CPOu+gzaNn5IpY/seI1ASJBxPLHVuKeP/wZv/79TRJhTZ+2PQNHFmT5KJ1zVKPFZrH0I4FYqgtpZFBSHEAsXowd0TrEk+OEhSSgXFzXi+pAckSwy4F79w6snjFXdjQ1EwSKToBIgK+F762vfO0rtjsB7+2xRxyOX97wK/mYKBTFXMjE/H//93/ykTFj5jSce9FZeGbZc3jqyRV2kMoxR75HGMP/+t/Py6l/+f1b9ptBPOHEk+VYfjSx3PCLX8vva3/2dfm9dWsLjj93ifztjFRW94XR7pYTHM0uWShVV+xhZiOrOIGQ87fZttPEbO5TZpF1Ap4Ail1ZAbAbXt2Jnat3gVqKLE5mUgGPbi90fhOAibB0UbGYjQtlNXEeryCNbZCNZPS10+RqspA+T7HFJhpBLTTfh+OWabp/d9hmEE3gp9fhNCPrGOl25/VbEl6W4DUBdV15Oard1Gm0RNitdovRkui2waECdWdqSJ0fznPsy9Nsmr3z2NoxBnFfhvGdU9cZoGL6UjmvgqwitRD9AR8aS6eOAIjbOzZiWt2cPB9EBYhs69u3fg0Hj5+CKz713wL2CP6OOfJYAZAEiLfefoswiipyS1aI5Rv/9W0BgAQSl1x1Nn71y7/K72u+cTUmLj4cnz3zAgGF13znRql/7f/8h4DRMYB44M5DAsSu3Rtw2y9+YHdy8XGn4ZylS1DRaGkNtuzsxJ2//h1aO1rQUNeIT33+YqQG0vjR93+Epae/FyecdA5+c9OPJRDl9jt+jks/eTmmT5+Oq750GR68dxmWPfComJu3bdmOX/74JvEtPPHEY/G/3/sJmlq6wfOtf/ZvuOjjFyMS7sMf/nIPPvelK7Fg7iLcc889cvxVX7wc48bV4X+u+ba0feU1l4rJsgqVeLalGt2JkWY8gr5STxqVPitLQW3QWjw295YUrH/g3qV3Rs8IDKOpagHbCyeuzWMQnVdQyJ1g3YY1+NwlXxDgZUYxj8Yg7unvxGcv+iy2btkuzfO9xPeRRjHffe/v8YOv/Uz2MVqZH8Osy+hTU0JnbxjEP/z5LgGjzrYu+MT5OOLQo/DculWoqC1HQ0UlGmbXAEGvRCur2LPT5KrmRc1rrqDMVeTCtOBBSCSiWN291h62QoDFaao1WbdC4swm8COzGfL7kUpb2p9rl21A/0BMJHK0ngI0BX7qc2jeS5OF43YCQjXVmkyZRlOrbyHrmuZdiSoWdQErowzrmf553OY0p/J4XkfQ5xOTc18kIewttw91Z2ztRhXW1v5ru+paoufm9abpm0yJOJc7z1xugnge73V5EfK4UV5MNtGDZFEG4UxCfEw164p5z60UpWQZixBLWjqJTqaXc0LZUrkGG3habjTcptHg3lpaPCzTtinpM8YgHkDvSjJ5Jb4wpvp2o3MoMMIMvC9d5UJNGZjXAoba3tzGp3KRWi4JRnEGqdA/a3zZtFEBovgDhTvxlS/8CGteXLdXANH0SSTALBuqxNrVa4Wh5It53mGzcO23rhNG6MMXXSVdHfNB3JcZ8K+pS9cG/u8soaEeRF0b4XMHZaE3FyjK2bCkc7lzaTbsT0yVbZSroQQOpXFM04z68sjiwzy9nlLs7BnWitNj+S8/Tlh4Hp7D/FrWFyX/VYDolLf514zkv/dZm5692x6ARLgbM6cFMWniVIyfUodQ6bCgtVaiVJLea3NuUZd167YtGD95BmbVTwADTRhA4iwUs2bhPsrb0MxLQWst1DpUHcRd7Z0SxUwzMwv3edx+dCd6Ct40PXYgYfmRlfkD4N/UQWxp65MoZpqZWSjOTRHtNStfQGtfL3asa8KCY2Zj/tGzJZCBMmROE6U+A3pyAgENGCn3BNHgnyVBMdu7t47IwqGgwgz80HZ0HBUAOdPKWayeJdrt9fiQyaZF45ByO8vuXoGSSSHMnj/LNt86s6mY98k8h4IngjpnH7Rv9CFknwtFXBOo+bw+ATs6FgqOTFMtz6mp73RcNajF44L4FbLPFO+WexPMj/hVdtBkD8XsTY2DwUGkdvTDUxZCUbU7D5zyHALYciZ0Bcz8V/0ky0LMpEMW0QJzGm2t10+AmB20PlCVQeSYmJHWTpa20ORkoAolghjRnIIlYp4KZuVa5fgxBvFf+yLWSEkCOo/ncXhc1ouKE4JfMJ2xQwqahwkmZXIYwtj7cyVsZ2bdq3Ios6A4o5g/94OvyT4Gr/zoO7+RL2r6EF5+8SUjgk4+f+k1BQHizTf8AjF3wmYQV618EsVBnzCMhQpZx0MOWyhgcQwg7s9d/dcewzntLC5XGxrKX5UXoPUSzGUd4KKcTcm814WPEjItXYchOeRFvX8AJWWv2mn6+FyIv5Hoe1nsABeJVDaBjp6j5Rgteqz631DjUJ8v6xnTNH+WfqErWYqAewLW91Tt1YfVGx1lMmNB76oxEW3HQHJctiz/vb21YVwd6qZ0Id6cQMvubkyb2YAZh86whdVZ0VPsRXpwGPhFUwMiH+IvGv5oCLlSCGcsdxiGHvhyTv16ovhgFuXFpcgUWUCAcigpWOCA9UsRkhzH0awXZlteDOu6sm4Y0RFt98UtX0mWaCqCkLcEviIr5aO0P2T1qyJQhCiB1lAG21c24flVr+DMC0+Av8I6hwmqTPPsMHNo+e0psKhxVyOVKcauSLOV9rRAUSBhmmmdpl+nDxzNoiU+S8iahVG8ZLEIkGiufe7va9Dd3YcTLzjW7ovpU2heh7KBbMdMm8frEG3BXKYi7TrbMSOFbX+5oiJMLZuM1lg70oNpm30sxFSabTn3O6+VmUiYBYagif56zAYj86PSStGpaTq1H8zokupMI1DvszMsmQyiCQjNe8rtKlOjgStqBnf6GcpY5US4I7EskhlLbkG3mdegY20yrPa27owEqLA4z0XWdAwgFnxk3tqNXEDJslDEmuWJPfWoK12DVHw3KistYV4ugD09vehoqrc1C5VhZJDJYKYNqUFrgeSiF0uX2oEo+9J7imRXlw7YE4sm5m2dO3HJaZdJMw8+/juJTiZD+JnLvo6tm7eLCfi8c863AZ5GJY8GEJ0mZtbnF/9Jx7xXTMb3P3I7QpXDid65749//r0wiGQTL/6SZdYZYxD35c4eGHU1CpW9mVzzsh1NJy9GFNm/TXYhk/Bi9abx6GxvQyoRQzYZQVmwCbWVg/D43agbV4u6+hrRziT4I2PA0tR98ogo5PJgG9wuyyTscw2g3NOHQdewuYkmlqEhP7riM/Mkbt6O0aPW4pzqKDKZLJ7vqBszU+cGnQDRjCavCKxEfYXFvu1YtUtAE7MzHfWBhWiYMK5gkIXJElPPjsLGlCEqtEia99ppetVF3/RXc5pbGZBEvzH6uWn2KRNsMV9xf3xYQ08XY21bI3a53QQG/7j9CUxorMPCpXPtAAJlwkx/tGHzsnUlkmqt2FobesNx20xq+tc5/dgKAU8eX8g3kLmiNZKa10sTJ4MltPCYaDyGx257UnQQJx41dcQ9KuQDqXmV1aRsRx/nrsX+gDSyGOn9JGAlkzmvwgrGJGPa1LtDIpZNP8lCz7W2a4I4s56ybMrwcR/vKd8dxb0Q5o1g0QSQZOUIbPU+0GzLYsrKOMGcaV7XecAIa84tBf2mmVnnUTiWkescZhsZWV0sc54xXPFkxn7PMlEFwav2w5zf8k7OBdrwmv113jGA+HYsBASDTHHHQh3CnvhuBPx+EZOmrEt3OorOgRD8RW2oqqgWbcFYLIuO1PuhDF9Lrwe1ZZb6P6nlYerdLUwjJ0g0M1K65rWuT9LsYQOC3iIE/EFEYxEEAyGEUi7895d/Kmygsnntu7uFPaRP4P3LbkcoNGGvASK1FFnUB5EM5Hnnn2JHNjMw5cJrPiqRYnfecjdu+PV3EQgEcNpJH5PznX7OxXI8te1YxnwQ345Z++aco7rU0l1LJEtF8Nj5gtMXFOvwhbpxUwybNnuxaGYDDppahwl15fZilEzF0NHdip17tmFz06uon1SHCZMb5eOGkcN7m6+Zfaor3WmJxabcaAvX/0uynChA1JGmaXt1R+VrSu28OXflndXKuJIHUeofZquikRie+etqdLT1Yv7RM7HgmIPymDUFT1zEmYGCparUMgfvaxGWOScR4pQoYVsESAR4qazF4JjAR4/tj6TsTCZ6fpO1I2vU0daBlpdakUgnkclmJc0eyxkfey8qGkMixcJCdl2L+YFltsu/+Vyp0LMZEKH7pK2c5IluM03XzueUddjPEp/LznDCDzMGcah52krFOmgHXuxe14RXX9iOY847Ii9K1roOy8Sq51YQV9B8nsuEYh5jfgCwXwRUak7XsVBZH3u8cgErTjOsud95f8geehp9eSZiJ8NozinNG03TNX0xRWCc0lfZjM0+KpjUa3dqSioAN5m/4TS4NDlbASzEAcLKGkA0ry+ZrP1hwnoEtLGtfSg7qMYe99HmgD0mYybmfX1l7Ft9zYdsHvXw+mWYM3u6tUBlU5KfOBgKCFXNCbZzRws8VWeJ+VgznDDPMb+aZaIIFe0WBob/JjNxtHT0YiD7oX3q3OTKJxCOD8Dv9QtI7InE4R50YUZ1HdrSHvz8v/5XQKIWOmX/17eukQAUM+jk9RhENTFf+/Wf21HJGsiigSp6DhXnNllE7uO5WRgEMwYQ9+k2/0srK4NHgDixenguOTs1mBnEy6t3oLbmaJy0ZAYeaIrhno19WN2WQEvEWuQbSzxYXO/HuXMqcMYUH154+RlsbXkVs+ZNR2/qkL1mAMlQTat7YthJPRNAc/9MCYh4OwszszDKmYUsIstje8aPAUTHTSCDyIwUzDphlnUrXsX6Z7agrr4SS06fj8rqCtnN92o4lkY6m0FXexcqqiowrnp0iaFCJlZ7gSwATvQcfBczCISSRwRL9GPTffyX4JGJA3ojCZvdMfuv6dkIfJ79M3N8F0tO5pLacrg8LlRNtEzQCnj5t6lxp/5uyjKZ++mXRh86BQCsm0wmRU7FyR7Sd43sZ6GPN3Mb2+A9YH9iyRQicUtEmkWFr/k3BaTJ5kU6krj/d4+CuZkraipsNs1kAjU62byuvXkGFXxzDaRMDfUOx5VMFL1HBuRsie5ANBW1TdY6juyvgrfXAnraR/rmBSaGbC1FtjMa66aAjn1hcAlLZYnfTtmn+5nmTvpTY0VNm6Zda/zcCHkt87UTRJvuA7pPwbIGz2ibquGoc5Km76HmKLxTy+VeOD8ICrHnYybmvZmNb6COZi/RJl7uWSOCmAk/o48sv5N0KoNgMACPy4dVj76EV57fjNOu+ILsqyvdIQ9vIm4tJASJPg99ZEg7U9jSEuGMxeKIZmr3yczcWLYMkWgEPr/14lXKuygNzG6wMkpsam1DtmcQrqpiHDxlnmyjGLYzHZ9ziAjwNDhAj+G/W/u6EdkdlmwqWodi27ua+0ecozM5H22RZvRsbcHcRfmpAaMpjGVSeQPz8u0+lKxdbcmOEQulfNlmMtj6chOOO+QUbIxX4IpHmrGzz3qJjlamVHhww/smYE6wF4+tegTF9ReirmRIfBD3JjCLOX4rghZLQ//D7R0nit4ey9sFFFUKp9xj+bn1p4N5uZ/f7nt0oJ6PcjdBz2ZUhCyfruFF1YXurm688MB6YROnHTwJkb4okBlEb28E6aQ1hzw+D86+dCm8AWvBFVNrzr1BmZXOyCTUl/aiyD0sSGwBM4uxIUtG3TkW+tsxulX7w22yyDsWXQLEcCwm6dq0OBlGvrvp1/bEnctx5IcPQ0N9NXwel+Stp3kwlbbEi1V308zlW+kPAp7hNG46LuwfI56d5+T7neCFPoI0P5q5m/UaeI1kpDRAwwSTymyZsjsEl5p+TwEHAx1ogn7m4bVo39mJMy85CZGEBVbVx1D98MzIYjOq2ARhNrDKMWU6zrpeadq7KZ6ZaEn0oS22q6DbgUrfFGJHzSwuul9Ny2p6dgIoWdcMTUftvwatcLwonRNPpm2wzra5n4EvNEkrqBsG+8NuN2xf8z4H/SHxsTVBrYxnLnBJ75/5DJMx1BzO2k9uk2ci525hXoP2Xz9IBIyOMYhv3WvRyR4yD3JPby+qKiuRGkyhJxNDPB6D1+cVM0UimcAfrntAIniPeO8hsnAlUnH4PAy7t0AgASIjxngTyT5ygrDwxblt626beXytq2JADBfR6tKnEI0P2iwic0vydzwatcEgQRwjjtl39rkj2S8PBf0eK3LRpwODaemr5X9jlbJcEILu44uh2mNFHzKvswkggxk/qNeohePCiLgQ5qA/02hvNxd+RmiPlXfOCChALNTjTeu2YekRZ+E3m4bwtafaYFi+XvMCSV787/H1+MRML/7y+Ks45ejZew2wNIVbwNWPzGAWrQMnSMCIp7gbsfSst9XkzL5UBi0m5t91Xjv9Ds0brwDR43KjLDQchGQuzvRNDGeiKHWHEJhgBZmUlpcgnh3CY799ChW1ZTjlgmNluwkO+f7sj1kLb1WwGsVDjRjybJN6JphTRo7bTealPOiFx81sJ9Szo4nViny1JFasQEMFUAqK1Jetv68f4d192Lp+t5zvuPOPyhNc1nNp4AJ/K4MkgR1FuXzAGM5pTACg/o4mEDKBhenWQXmV4uKsgFJnhDQDfwic4nEgno7B5+VaMSzcbTJXPFZNpQRGxYkM/nzrozjkjAWYNWOCgFHmjdax0GtTSRiOGc8lASkUyx6y5GWcWUFMsyvr8ZhkKilWMM2QYp7DnEemL6ITaEmGlVzaQpuZy2kvmsBW+6i+hSaLJ3Om2NJqJHAuL/Hac8EE1doPBaXOiOw8gJbLzMTUgeX+CgQCQKCoGoNDPehPx2T9Jx7QiOZ8wOpCKpWU+UDWUqOTR3upFvI3HQOIb/Eau6ARmORvQ3SwDX19AwIORWOpbwC9uQg55jKmmXjNExuFPfzwZ0+F3x8Q80Q8Gkd1Va1EcZpmZuZlTCYT8Pv8wjB2d+YkFvxTXpNFpD/kvIadYKaSmpJcXs5Un6TG06KSEcyUMnXJJBx3yPGSd5l9tByy6VMWH/EFqseroza/Pi0fHY9cczQRQiRVgwnBYvRlOvDUn++XTCunf+C0nC9mJJcWiLpVVkTchhYrPd9YeWePQHX47wg2uiS9nlm6O3ows3oB/t5WgS881rpfF/mT9zTgvMYkXtoVR693pt0Gffx2RUpHmGwZOON2p/NM0qx78Lgs2sNDew0y96uz/8YHEejllyr4fWH4ijajZWDpqCPD+xXyrhLAQNaOYMT0vzNNdMoOamN8B3XvCuPB3z+Go49fhKlHDEvXsE5/NJVnhuSHeqmvLI9JZL2ecNxe7MlYUQza0p4rAj+sneZKXWy7B6xFnB/wWicajmL1/WsRG4gJcK1sqETj3HrJSW8KPCuI0uPUn42/FTzVBEtR5BnWuHOals1BVWCq0cGWq5IVjawp/dR0a4LgMncAQX8tdnXvwUBiYMR9cgIasl7bXtwhwPeDl55sS99wHJwAk40pCDQZLGdQhpO9E4BcbOWiZlGWT8GXbjOvw2QvTfBsygepqZz6hYwT0GOc4ths3wTa9nzLfd1qf/gvJXMIwNPZIZkztJiQIWbx+Xx2qj7tk3ku8V/MZAQAqxsA26SpX9lvsoumD6yOqY5nf2sMqXja1nF03kAd24IM6RiD+Na/sd8za6eYZbWQiSOzJk6mYr7IoG1PB/5510phD+cfNxNBXwkS6Rj8HmtBpTm6s60bVTUVQg9zezQeRlGxxTz4vQEBYz193ehOjR6sQoA4vzGNExYfLMc98ew9Yi5mlPLFF3xBfPwYRLJw8UI7+wnrKHso4p85k4nb7cIgaq2J7u2TCcuvaBZeE/9WQMn+80ubD2BtcHzBdH68HkamplNpDA4OIRgMoisyDR0DE976mzR2hrdsBMrjG7By2e8QC8fF3FdZW4Zxk6pQ0VCKUlclqqedjKPv2Ip07qW5rx3xFBfhmQtnoGnTbkRDs+Rwi71vRVcmivVtlbbZmExVwNeOxoqN4vjfHp4EpBsxqzIyJni9rwO/j/XpS0iGVgsXsKqygA2cBtN+hNPW+64/Np6wDKW+bXYQhCz6xS5hEU0gOFoaMQU7PG7Nw69g08YmnPLhE1DewIwVlu8XGT666piAwef2yTn4gU5gR1YunMjY7J2YUH0+ROJxJNODCPjo9uMCP9pNoMgPeLI3AmBz5me29cJ9L8o1HnL6QvgD/hEZPuw8vIaMk4IRlX1RX3T2tao0aEv8mAExCjbNbB48LwGHZmOhMDTNoAo6TdBjWqfknkRTluxMLg2c6RvJ/QrqWIes7UFLpuHgowwdxNyYm5k/NMCCbfHcGrmswCrDrESeIjGZK3BS303zuhQwm6Zpk4nUOaf32Smdo3Ml25kSEMcIXhM0ayCO80PAvLcKwLWuCVZZrySndclzh6MJlKfLUTHRj3gqJuNK8z7Pzb/JGI7mK8mAK7P/XpcPyYzl51oI5LW+2oPSyeXCsJoR+IXqOh/pMQZxH19y+1pdcyKbx8UTCbTEu5FKplBcXISi4mI8e/9LUuX9H3uvXZWMnc8dEHBIUNbX04+auiph7gi+yCgGgn54c6Ze1h/oCyOSyowasKJCxh8+cbacxxlgoplPmOru9lt+KAziKfOXim4hfQr7BrzIFA+bfekLGE41Y3Zlu5iORytkIGvcIdt30SnGzWjuQsfv7OlDERbBsCzlnYLnN/eN+Sbu6wx9e+rPaXhc5ntPVx86dnajpzuC1u1t+M/PfQEXPZ3AY01WhP7+lvdMDuGuUxvwl5eSCJVVQgNAmtNNSGYTaOmbg0zGgwnlWwSElAUsoMKPqvKhg8dYQ8fAm/JEb5ZPJqORTUFmmozLc0xIocWKTvaF8sxygVSfLefCr6BFQSP3K9Oy7A9WqrnTP3a8vZASdAzERi6cGvWsMi4akEFzYGmQrJBXrDoKdgRoFfvEJ1BlZ3itZBB14ea5Nz6zGc2bWnD42YcKY6ggjL6BJtC1PrZdaI+chnL/Jvjc22wG0wRxrNcQmoy028rXy/MpaLHNpob5VMdD+0TGlKZQZxo6+s1RHoXgl2wp64ejGdEsVcbWHGNtl/82r9wpYHzpJ09CeciXr4OYA0KsR/BnMYGWLI/HZZEdHAu97/zNvhA4seh9F0DnyNVssp/6AVFo/jiZP517PH6gOZInRWPOr0KModMsK+boTBYBf0Dup5itcyZz6fvQkJif3W4rv7OWsrogfCUemQ8EipTF4TWXTSiRsaDZnh8hykRbY2G5NDiLglj+29scRajSh2BZAJmUB23hSplL5v0yjx8xbmMM4v4uSa9/nAao7E7vFBHqWk8pknzw4nHE/FZuSD4M7ZsHsOxvj+HUi45FRVW5sIdk4JLphASktLe3I1QSAhk7dSxW6pnHc5Im00kJZGG6vL5oEiiqL2hqdgLEPz2xCX+6/ZciIcNI4dvu+gmqAhOR8FTj+l/cjMmTXaJ5uGLlcjzzTBOOO/eD2PX8fWhqymLeosMleERN1Qw2ue/ep8RsfNQR8+y/aUJmob7iir8tl/2lE0L4+qf/V2R0VAYn2tuKJ5evQVdbt2165nE0hz/3+I1yztMvuAoP3PVLaY99qS+ZYO/T/oyBxNefm293DQaFKCjTc6fDQyivPhrzf725YHcmlLpx7UkNOHWaFYH60PYBXPN4K5rDhQV/139qFl7ZEsbEWp/oC8pilW5CImMFHpgghEwOn6XawBRs7pz6b+v7x3EhGPS4GAgyIGYsT7FHgIBlgnShdeCUN2W6ECCapsNSmjZ9I1Ma6sni8UHE0paGpXn/Qh6XBPVZWTKK8xZJBQlOEzSPp5/iM0+twf93zZl5c8EZ1MHrJkDUhZZtiu7dkGUqtMbFbaeV4/EEkOnBmagJdcDrox9isTCMDFAx2c7n71+Nhsk1mDB/ct5YKHhwMjyFrsMJpgk4mHmD4ILvfgWXIjkjPmpe8YszAY6yXbw2NwXb/dZ94HaykKZ0TUnQEqePxBMSbGGCIvW3NPu06u8vIBlN4fCzDkVlRQkY22OeX0KEJAOL2wY86mep12+a5fujSQkK0j5b/p2Uecn53+eAlzl2yp46J64diJljMxW8aZ+Yc5mgbDTG0DkX+dvsK39zTWZ0Oxk7AkT17TRNx/w725bG+Lm1wlR3bO5H48xaFHuLkIhZAalUdkiE06hsLBFLnOSTzgFCAnt60/Ijxbzf/KChFJIA1WwWPU0R1Ey13p/EGx0DExHyNhWMWi90bWMM4pvy6stvhEEg5e4W0TxkaUptk4ASZVAIApff+4KAIBb6HY6bWI2lHz3OSh+UM+MSEKr8BV+Ifb39KK8ssyUVTHNDMmGxkaFgCTZusr4Q0qELR1ydEyBSMuYbV3/cznl8/LF1Yg5nBDFZxnmLjsANv/61gEWCSOoSUtxai4pmr92zFlef94W8fayjjOTKzc/gKxd/3d6v7ej+ru6ttolb26Y+4i23fx8u3zxc8alP4ZU1q8BtFOtmYRuTp8+T7WZ/Dj/pP7C9e+/SDL4Ft3+sydwISO7iYJNoINLnj5lUzFKGWvy1qQ5ffcoSjDdLdcCF1RfNxMSyfACxeyCFxbdvQXd85Jfz946vxwk1fvSm/DisrkM+qLYntliBAzk5DjUx8UXKxWF6cC7+tjk/Rd+7+QZazKDlr+xxdaPEawFpn9uL+dWW24mW1nALdkWbMZCY9qYE7RAgminPKAGiplLnmOsHsHzsOgJGeN8qS61AFPN+cmEcDhAhcBzWDGRdCk/T3++YUxflHctzUVCapmYFZMogKkujrBkPpAYduS4u2DyWwRx90TBSmSHE01OFoZlePROb2l8VcCbm25yW4gv3v4hph08Rzd6cUQAAIABJREFU2Rdef8AbREf/QJ4fpHWOohGsngIBZ7YRBYgm0FUQZ7JJIstT7LLBmrB3EuyYRnnAK+49GnzBPnB90cJxIOBV1o8MGAtN7M4MLeH+MF56YL1EkR/8voMwbnzdqI8Uz+vz+WU8Of4sZsCFgl5uN0G0yRbqdme6QKc5WOeLCZTVTK0dZOQyRaRN0zHBJueFKQWkbSsA1/oSbJMbU84/foiqqdoEcvybEjqNc6vzwJw34BEXCJVIIsCrnWalkdRzapvms6SMtl5HoWuXNjIBDBZF8qR3zOdIgb4ePwYQR526+7fDKWvD6N+msLUA9vcNiKmYAqYr//qSgEJl0yZPbhCxak4q62shjf6+Prg9pKNdSMQToAp6dW2VTLqW8OGik0gh7SnVa22tLMrWNG+usrOvOK/CCRAVqGnGEjUZk5krBBAJGC//7vfw9D1/E8CoAE/1DNnOhz5zFv7yi3tF87DQ/tM++V48+JtHR91/yVVn41e//KvsZ3vf+sHX8emLLhVNRqbeI3N4039/1QaMn/vprXZ/2L9vXnfHGEDcv+n7ph5FgDi1ahW6EvXoDk+Bsoj6gp5UOhtXP5bC71+10kaa5ZvHjsP/HGNpXzrLd1a045vL20dsP/+gcnz7qPF4dpflB1vtT2Fi6UZkvGTG8mVzOiNTUVlchSFP2b+FXJKyhOoDqAsBF0iKH8dSgyKzNb9yNprDnehJd0n6Li66aup8o5NDo5G1HYka9iQKSpJonYFoSqLMuej6XZB3oSnRwXqmWUznllPUumd3RAJVVHha29d6KvrM9y+vl0EAZAEFqDIbB/Vnc4s/YYxl3syK+gQX89beXgmUIGOUGapBiTeCWDImwQUUZlamiuxaxdQyzF04R4JbWEwQZDJxCvLMjxtlznQbz0mR6FpPDTriUfTGLfDv9FXUcVJAbV9/LgiCLJeCYms8KRA+bC5nfTKIGPIgGLD8NwkaWYdjR7OoSuOwLhnXjY++iuZd7Zi6YDIWnXAQBgddORZsWJqHQTJVklt7OGLZnGcalc1tCgTZPxMk62/z2ux5kMtvrPXN+cK/aVJmoXh1IGSxxnpP1E9TA07oG08QbQbEcF5QNkjliIR5x3D/ZCwNWSXOF/aF/xMgjp9L0WpGvVtznH+rGLrkc45a1hJ/qRepeAa+gGV+59hzXmrR+aVzJhlJw+UrEiuJOX90fpnj6nyu8+qPmZjf6Gsv/3g6x8+qtLKmDCW2SkaQjnSfBJOk0m6EAsV48fFXbNaQPn7TZ0y0J6UGgJBtrKgsl5cP83LGYwmRuOGkjSeK0NR7ohzDVHlBT1hMDJTEYdSzNzAR4cQww9IZsdIPsTgBom4nUPz+3feKyVb9+goBRM2NvGHNc8I8KgDUvMpMzcforzXrd0qQi+53ptUzfRCZik/3m6n9NJPK4ysetQEiGU+atdUs7uzPuxEgZrMZ9HbsQV9Xq6SeS8ZzrE8gBK8/iIqaBlTWjYfLZQGjA6VonnGzP5b+YK+85GZVL8Q5f+0t6H/44EemYumU0oKXsmxnGKf9YceIffRDvOP06finESyrWoPuQD82dFo+Tizh2GSJHmTZG91E58k0j3I6+/YLbO/r/SU4DHpW2qZB9dOz9OOYYcTSp9OUXWb7FNf1eNyIZ456U/Qh2Zd01konWlO6XubCcKYSy+LComYyLmR8d6r+ob0/p2do/ubfJsDShZnbH7rraamqUjc2Q5LTQ+SiTvFnsnAEbmqqGw4YofSKJWWjbJdmtKIfokQ05wJROL4iwZILMlHmidteXr4BoSIP5p00K08FojecyPNBNK+rkN8dr43bx1WUY4J7MtxuP17seAkJBivkrknPr354Ch4IcCgNQ3ZT5NVyZnwGUTBgRcYxBxBNBtJirii5Zq0t+WZe691DWZVUdhCpzKD4H+58breY9SsbKvC+c48RLUqOKf30YilNT1iU56uo165mbbKUliKG5XeozJlT4FvBHYOIVCTcyRBaPo85/8XeNOKelLhvmT6PMv+GhuB1exHyF0twJdMJDkTj8Hl9wpiqT6DI7BAcpyzQZxb9YKDJmfeETK18WPD6s4MoL2F0uNcGhjq/NEPKsO+i5WsY740i3JMWEfXKCSEJiuJ2tpnoi8k+s5B5NJlWcx/nDwEvg6heq4wxiPv6tt2H+lwgB2GxI5oVJeSPIhwJi4mZ6etYPnL16fJVTL8FNVuYX0P0LeSXM6l4fjX0xmbZkb0UuxZNwhI/Ors6xAeRwtftPZYcAV+sZgo+J0AkQ8dCtk7BlV7i/gBEDXpxAkAFkI898wdpfvkr62wfRAJE3a/Hs46m5nt+3cp/W4DYvnsretu2F0w9x4WpuaMfr+7owJotraisn4ZxE2fswwx9+6sSIGhGlZlVC/Cx+/rxwPZhlwXt0Z0fmIgL5hY2/d61oRcfv8/SjjPL6dNKcNPSaXh869tzXWTEoilLVofX9WYFc7wZvTdNySXerbb/Ft8v1L5jQKWVCsxiIrhoUXqjsz8Kn88yiwY8AUQSEWHBkkOzhAV+Mwr7VhNaj4B/ONWamU9YAYDJBup5Lb/D/BzezswgWlcBUjycxD03PojTzn8PaibRXGeBDJNlZF2ajlPppB3hq2ZuUx9Q2yZYIptEoBNNjTSzsp6Z2YK/CWgIEEtL/Zh/9GwBoQq2NJhFTdnqqynv8JyPnekXx+jlqeXjkCmidm0SPUnKkFnmeJMBMvug29XfrzrH3IWGqrC935I840cD8/jS15Lgx4rMthg/ZZOdEjTKJprAkfXVxN/0aheW3/9MbvzLcmDPJWZ9BU3MvsI1zGlaZ/+jiUFZF5V90/MrU2eyqcyqwt8cT9MkraZ1NaGLybgziaJqBnxauossCojVbG/Pu6EhCZZh4dgQ9Ok1qpYmAZdTfFzvn7CG2SyKegflnJw3DTWVck0agaz3jn0wBbAVF2jfOrf322ZnHpNOZJFNJOEOefPYdWcQi6vISoVo9dsCs6Y+o/PZJggeA4hvxhtvL9pg3uNy/0asf3qLsIcslLSZuWSSgDpOGJlMNKHk5GB0AlIugRNPVdBN83Jd4Fk5nvlJaYZubBiPdDYppg713zEDVgoFqZAxvOqcxeIfSEbuys9cJn2hFI7TB3E0BlEZwL88cCsq6ybh6ZeeygOAHzjlLJHQ4f6S8hA2vNKSxzCa+3k8A14+dPqnJXDmvofvtQEiU/QxC8sdt/4Ot918p/T3wxddBWU03y0MYjaTxo4Nz2PxjIq9Sj13+uQgHn9hK1Zv7cPUuYfBlXuB7cXUfFuraJo7nnRyxWx84+lB3Lwmp+Fp9OS0aSW4/8PTCvbtjD9tx4MFQOVli6rw+cUT8FLz0Fuark7NtcoeUgQ8ULwNzf0nv61jWehkKiXDRdJkXBh4MohBFKNYIocJklRDjlaLoSJq+VkLsfpbEYTE01aAT3qwGn3xI9/Q9bFvIU/YZoNo9WAZDeDpyUwTnW4zfaw0T/Fw56xctVpnzfJXRJPvnMuX2oEhCkj13CZYM89hBRJafrBqUiasVT856iM6zbZ6vLKIFghICuB6+Nf/xGFHzMPMo6bLdROcK6AxTcpOc6kZZcx7MTRUCa9rq9xjNbHqPbfM4hk7eMK8acNmWtgmbglUyVSjNdqUxzgpE0qZGTKLKklj9k3/JpAkuCaYJqChP6EmT1j+0IuSUYXjr/eFDLFGXMu6l9OWZMQ0ixkIo76VhcZH77H6UKpJV9umT6FZvCiGjwLWFW47YtkMHmFdM0OO2RfeRz4fus1q1zIPK5BV87GZVUfb5/qd6LAYO7Kc46ZX5bGxGnyjII7nM+easoEd2/ok8ETPYT4LBIU6N80xlJ7mAnNs9lzeES65b9RoVJ9TBhVRu5Hs5hhAfEOvvL0/2BO9Q/wOWQgMqxZcYLOKfm9/zvfQikwSk8+QFaxC4CgvKa9HKGFNi5dMVYgZua7cegD4clfnaWZkIaBMpStFmLoyuBmb2t4j9QoBRG5XgKWm5gUN4/YJIKoPIoNIzv7omXjkvsfEZ7CQDyKv/693/12CTXQ/RbkJ+Hj8hdd8FH+58T45npqMV1x55b8VQCQ4bNnyAs49cRa2p7z7lHpumjeFe57YjMaZSw5IkGim3KsNNuLRphp8+sHmgg/S14+pw/8cU4+c1Ccok/idFW349oqOgvVvPW0C5pVXoal3CEsnt6E77sPqjsq3BCwS7Iwrj6EraoFY+jNu7R893+/evyn2vyalfZi2z++3MhaxdGf6EEt1yd8hmj5zqeokvWF/lyxAZBa4QBMMcvEIeoMYX2qxt9t6WoU5ormtK/q+fRpLd8dz0kam7nBhWCv8lv6fLrKlfkug2SyFwKJpJnP66Ok7T8Sfc9GtbIMghdfGt+m2V9qw6pHn7XR7Yj7O1TdZSpMZMxdRbWsYGFkMpKk5aL2DrTR+WkzwRpDQsqsVryzbKBYjvp9NnUEeq3IuJrhgW3rNqewM9CdmQ7IAhR6R+6KZPRRUkPliKZRNxDQ5W75/ls87C8EIXQwjycjwtpxPZUXQZzNTCjpM0zP7x+N5TtXBVRcB7nv4ruXIZLNiYvYFmAt6UNY05qjWVHKF/ErNMeXax7RxGoRkzhmCXr/XJW0SyGpAjZku0Db3EzhnsnI9JuhWU7QCVbZP2R1lj62PFEZOZ+xAHo2gV0UExg4wGJX3kVHtZgCWtk/ASgUPsviMDlfGdNg9YTgKWa/RBLA8V+/uqB2ZLM9T0rqHmkpS7436NJr+jepOYvpGOoN7zLEdA4h5r6c39wdZw4byZnGQ37x5hwDEI88+BLUN9ZID2R86HCXeLhAg8kXHwgnICaFK69xGVlFNQJzY+pCIk3AOGGrP+UXKB0CPyQ7WwO8dwIaW46XKaACR+7559YUS+KGs4b4wiO3tG3H1ld+2I4w12pgA8OYbfgEG61zyiS/Z+7ndBJDUWPz8pdfINi00f1/z7c9JWj4NUnEyiASQF376Y3hqeYf4RL4bGMTmTc/jwqVzcOfW+H6lnvv4jADuWLYRE2Yf9uZO6P1ozZlCrTzYZkcz+90BVPgPxeQbN47a8txqL07JyTQ8vGMAG7pH95lp+o85WL3Li3ASOHVSs7hlbOwO7Rdwo/mYUb7WYqv6nlW2GXl27UoJsOCzSKAQTZe+YYZtP4bXPoTKCfOreq3+FoWRHUwik6WOoPpFiZCHLM6J7BB29XdZ5j0MyeLOf4OeIGpDPoRcAWvhYqrPRBJ74mH0hvtRV/LefRrLTct+iUiHpaigAul+jwfByhCKq9ySCi9UVoKGmvKcI7+yYRZLY/oQmmZFBYLDgMdKNqAMmhXo54avyA938SB6EmH8/qf/wLFnHI0pc2vzpHFMdtLJBKrZmduVPTJNc+rnpkBG+6z9knd3scsSf8YQnrxrBcZNqcVRSxfI9Sljw1RpGhWtOniav1nBoYKweOpoDBW9bAuOm/vZphkEwd8KIOV4lxUgoaW6zIrW1ULgnEwWSbYU9luZSQ1e0etTM7ip22gysCaI5zHM5PHwn55ESVUISz9ytIBjJ5jem7nPsTEzsegxpkldt7FuvC2Jiklltgi46bpgXoMy7WbUO4+nv6EKd9PcyvzV+kFjSizZAt4Gw0jWk36J8uFiRIMn40lR3+BHBwGi3CPJNkZ2kiZs6xnV+2Ka3NVdgICQQFvVGRi8Eu6Mo2piyYhhlBgGSVphmdHN+aLnsKV/Mi60hQ9FXenL1vPnjo8xiHszMfe3zrSaNfB6ehEZiGDQ5cNz9z0nfocnfeI4aXL8uKpcGp2AnVeZD7RmSXl5xVY7mOXkjxxtvWhdXglasV4GHuuLJufLoj40+mJIZ6oEHJrZSBQgmtfE/K/crqWu1PK16AhbX6P8rX87x4IaiMylHHMnJBvLpi1WxPaePc249lvX5ekccjt9EydNKBcztFkorcOMLjQt72ruL1hHJm06LFldsqlBCYbhMdzWG6/OE/B+p8rc9He34cQZRXiku/gNpZ57X/UgnthKncH6/Z2+b+pxZJDKg1a+7XJPH4bc1kI1t/YwnP7HNjzdnG8K2teTHzchiL9+aAZWbk8hOeSFr2gYSHYnRtfaK3QeDepQ8BBJHS7VSrzPgX/T11CZUD57iUQc4WQGsfSR/xI/RILw06f3SR8H0rvyFl9diCV7QzaDWDKO3kT+WOsi5Hczr/Agyj1B+DwhuBlZWWx9uLbH/n/2vgO6rurMekuvv6f31IvlIle5YhuwMYTeSyihJYQkQEiANBImdZJJyExmMvlTJm1SaCFMeighAQdTQweDjXEBV7nIVrO69HqT/rXPed995109uYCSYdbyWUtL0u333FP22d/37S+sQF4gOxeb+qsOObCHQJs+kMlh7RNNkfTocBKRwSgiQzGVXYfFH/ShrNyPqroKuLylKssOXWcaGustZlAmT4km5ninZMGMoAlu44Rf4W5EtbMCuwbb0dPdir89pEWyKb3Cn8Unzi3I8sF9suAW/0RtDh2xTPHq/KwGVAxKKTaJmyydqcVH5oh+eJffcBa8FX4FCFQGF5r9SxwWQJT2aAJFOwAS0Gkyq2QOGS0txwqY4PVEb1fyBAtIME2pJqgTZpPBFzpKV4NFO/AzQZ7MQcWAH7cNd8UVSFxx9nJMm1c95jnHu74a8w1WViK+TZZMgKx570RM62d6/TpS3CwmSBIWUfqA3I/3kQh0Bu8wc44wccLcmt/fzmwy77QAMgHl+puPqDZr+jiO595gvjefi8cxtaP2x9RKJ+p5Mw7s2bFfLX5MZldS3toXV/a6kMw6JelZKHHvwWgaCiiOoP0IQBzTemwbikViHuwcNeB5huCOP6ociKmYXregHqXptEqnR3mboy84GhR89dDOz4+eE+4lANy3t00dx0JzLH0WyTwy2pmZVZgxxdTn4nFsMNw2FB5UeogUoBVzwN7+Y5Q5W4oJBrmNAJHvyYwkzVWvqcOiyUloj+YzppjvbGYv4XkLGwaw6pWHlc8hWT++332/e1D5NArj1x1tQ2iEvk9QQuH9JSMoGU2AeagluCYYKEcg44DDXQp3qVsBwYFMHJVOn5WaUHwsxJTB6zFdFqPD+8KaJeXzvZXI1EP5rn/vY7yRHZg5b8qEpJ7btbUNibJ8buK/97Mf6Pqm76F5XH3ZVPyttQrXP1LczHyoz3z3BVNwYZMXjqwOClu5a9KhnjrmOALESt96uB3CZPnh8ehISqaD29ZzPJoqn4Hfp82KlMzJZvTC6O366R3uQ/NZG4KbMb9cByfFRnssppADf/9IHPHEqPKB4w8nJjEpCRNX6fXD7/HBU+rCYGZYRaJS9iaRSiLoDcBP1s/jw0CsX1kmfO4A2ofy9etxDCtJF/PdRQOzIbRPgSwdFayZPhbTP6q7s0el1uzuGwLCGZVlJx1Nobstn5avbko1XAE3qqo1S5JOjKC/W4NiKa5SBwYGwhbolO2MoA24PKiaWgFffRni+yPY+OI2+EN+JeY8ZZLWohMzad78pk2KmbRLmd/JuJqiyHZQI4CN9zWZOfrHvfSX9YgkYjjuomNRUx6woqTlvqIBKH6OdDGiCZMiygRqwijKO4l/oJjreR0BNTxGwKIABvE9pN+pmD6Z/YXgjyZRSWknWVOKgV9e1wSr+Wvn/d6KtV857rn716KyMagCdEywaY+0te/jNYXdYzvieC8mdDnWdAng36JneKj9ybynXEuipIVptX97qQ8eL/O3ynCWSKjUgNLOJQKb/0cjUfgDfpWhhiIKEhXOawjTKPI6PN4E+iZgZKBKRWMZXF4H+Dd9Eu2A0v7uAjADDjc8o07VDvqzcRUkg6wfLncmDzpz/opHTMzjtCABTMtruxQ7RpaMpSM2gsGM9oHa1asFVwkGyzzhgpzBZA9pOmaHZBQWgZ86v22vpYFoStxwH4/hR3zlydcVKLzkpjOUNpMEttB3JeALIhwdgtfrU4MXnYMlLJ5+GuHhCMorQqrhcbsZ8XywziImcQLQ/uicQ86BzFzTzILysx/ci+eef04BQ/ElPPnoUxTDtz81CEeO8Uwk4+o9mGuaHYqDVzQWAROk+wOFeSblmUXuQsznNMGL/IWseAdjlUWzxxzsvd8p+6PDA7jsaA+ufrRzwlPPvRPe0Z5NhQMa/d/m1hyP5ju2o2OcDCkHe/bGoBPbb2xGbLAbjly6rsdbGw7LX07uQd9CBp9Mq9lUwBCZE2Z3eDpc2Kq08ggOJyq692Dvad/Phd6MyhZUIMeSeOLoiQ8qlnA4mbQUEVRWh5G0slZIVg0xIco1J5cFUeELqcWb2+1CYjSN3f19qm/GE3GE/GVwlGYOmPlkOF6N3vBRShx9cnknYomI8vXSWSoKxaVZn1KnZl5ZmSgFxPD//R09KsnAYGc+n7167qATddXlakHsSenghrgzjfKqGpQFGImtQb1Ebwo45TsNdETwyjOvo6etD4uWzMYx5y22/BJlYheLDMfvRCphRTdLnZlBE/xbonz5zNQB7HqtDUPDMSTSSQz2aAaV7OXCc+Zh6RKdo1jqQMY3jmsE4Sz5CGLq6mmtQTKXrE975K2K0h3JoNxP0e6kBVhMVk3GSbYBPisBIgGhBNqYzBp9AyW7ivm+/FsYMfO7mW3TzjTKvk0vbcNARxinXLFMbTJZQP5vFzYfDzgyAEXAGo9JZGaipGSgIM83ASIzosh17QEb8kwEgaa/pmVuzbGWZj3o8UpnSFF/GwoAOlWgznbC51PPPphBOJLPBCT3DDRqFw6a7hX7mc0qX0f2T9Nv0Q56dbvMR74zxzJLzYxyOD2a6TcXLWb9ybWol1kyqnOMS9vrzWgVCXtADBn7IwCxyKhMf575oS4FBiUbCg9jyjyyXYGgX/n5hVM1KCmtR32oVQ0uBEDC7vF/Cs8yopiDRfdAWPlehPsGEfB5ChhCRjIHynSSekratLd3KxB55tXHY8rUyYjFo7jvx48qNnHFWUcrgOj3BdR2YQp5L5a+/h443EHEs7MRSQYLmMMir1qwacnU1SolYNu+DgyWvu9gh1v7CSxnePYhUDmWtSE4bE/oPKE0nUt+6Wg8rAAe65GBN1TfJxhmB+E2Uy5AOjfrRg2cuQGUWWY4cbAQWHJgHYye8X82bZon1YOFc4ITnnou6a495G/59zzQlLiR+3BAm1w2E7/Z4sOXnu58S7f/9umT8MH5ccQyEVRBB1e83FGNwzEtC2vIjCJk4+l/IwOsKasigyrB0FBssrrXP0rehqycz7MfTkcCNd4u5QNJ/TxlQlJGSu2DZrFKGFVp8wgO5bn5TspPLZddRnyseO60UAWCbj+cDh1IQP3NlsE+hGMRTK2rUW4wB2MpWHcqMjKbUH1Tgurk/vwtJlKZZBlFaU5YY01reX1EPZFpiRoBFNo0rKNmtU5hiUpTymuawMA+4XJi3ru2Xen00T+Rpk9Te45juKSXMxlB8zoiGcOoYZpsOdHTJ+yJ+19EpD+K+ctmYiSSxRsbWnDVZ9+NR3/9PKY1T8KCFbOLpmAzmSRZBOsMKFrwmD7m1Ktk0UEhOfMv6GM4ijKfV5ESDAAxAR+Pzwdi6GwqDDziOaa/owIZubpV+aU9GuCPl3rOvIe5iDLrS12zpAR7NvcoMzuFs5uWTMXkBq2HWayYIJMAlkBNPUtJiQVo5brJzCx1CUZ1SyFAFCAm20ywbI4/Ep2t2pbRPukiEHCXqnlF2qQANDHfcm4XQC9gb6gjrqKklTk5m1WSOKa/Ju/BKOYyH9NFsu9qplp/o/x35v9mwJLdZJwIpxAdSCrpJtFDlGcwgab40vKYkNMHX4m2WkrpSPSPf58jQtljmydX5mQOzcIgC7JgzHnMjisAhoOt9nvRqz4CyFBFMPe/FqAlMCItHo4PK4DIIBUKcD59nzYj0y+RZlkyivV1lVj9yAa17fJPnav8cFh2tuxToJH5mskQcmVO8WyaaM3S2tqKlO+8wwKGPJ8saFP16+qa0UztYTNxZEwnB7LoS0eRSOWjOcmicsih2aq3u18BOYJav9+vzCciDC6mdtF8tOtJcTuZAnZGOnUr9jQnA8Cmrv2RMpjkqcKe8FH/J7NjzA4N49nexISnnmsZ/t+NrjXbJ4M7CL6kaEBRilmVy7HwFzuwb7h4nuVx5hFMDTnx5kfmYHPXiyjzBDDJPeWwopcJulyOfqXLR5OxBlo6QMM+wZLl6e7qRW93n1rI7e8rRzheB8/fUbCclgyPew+meodVRhgz6IRQaTCimUJGRYpvEk1GZDPE34kTkpqkjChb5ZfmcCvQpxZlIzRplmBW1SR4HTrNG4swibXlQQW6xkuNJ99HfPCU3Eduocd6lOuZJkqZ/OyTqIg0KwCQA74SFMBtAXcI0dSQJY/jdnjgggset47e7o/vtxgm8xuKrxWPMSNDafp0Bl1417lL1PkC0sgcmn59JmgRYMjjk8kkwoNhlJeUIVjlwt9WrlXg8NwrT1Vp09q7+vHMr1/Au05ZqsDosvcsRUNjg8qAIvcSs6IZGKMAApkoBYh1IbDnexCI0n2JpmECxZA3BJ+Xf+sFM+t+MJYs6jsobCe1B1nEvG3qQnK7FlLX2oR8TpMxFQAo7JfdB8/OIgqw2rZjL1rX7lPMbe2UaiyaPwNTjp4yRiTcPJ+MnNQFs5aYwUGmP6YsGCjuPpLJFvU/HG8cMdtvfuGh398OLOV/jgds10PtejxjmrzYYEIxemlkVSQzvyuBpgoyJRzM5ZSmxmiZXxIbaL/W4hH8mjEsxsqy7pnDedL8KuvbiOsZWXNRQ5Hn5b0r3AEEHPl3imYTGMpZ8kQP1dT9PMIgjtNiCBInBzpQ6dN+MJFIRIEbom2h1vVqQ5tIWSiATfZv8uQ65VsozsEyuO3YsQeNU3Rwxkgmiq6uPuVXSPBHP8Xerj5LPJvsYX1jrXUNnvP473U2gNOvzOuR9XT1Wcfx767ax7C6AAAgAElEQVQd/fDO/fjB+sGY/QR4ieheuLwh9MSOPmyAyYnsuKY92NTRZ4FLgs5ZtW8U+B1FolHlh8GUgQzeKQuVWVHbNIvHYnowIEtogkTpIDKZaOkNHWUmgyiZCI/Li+me2Yr9XddV3IfysCvnH3TCCdMyuPXl9r9b6rl/0Gsc8DYM7qDPWsjXZ0Wp8htOCc3E3/aGcM3Kw/NF/NWFU3BGUxitfdvh9XgRHFl4UGkb9u1g6TBGnRvg8Yhem05zpQ0tYwfr1p37sHXjDoTclagK1SpwxYWK31+GUqcbJS4PhpJxvLm7Ff6aE9+WYDkDO8r9cQTc3TkNPi2rIgO9yc4Ig0jNQmGUCGq8Lh9iyag1QUlgB0GkTPS8jl3iwu/yYka5ZnYE1PH3/vSQFRFr+kgV+9i8ruSGVwkAcpG8Ol0dcyTrPmuaFO05jyUSmdfne4l8C4HGNPcM7B/Zj0hq0BK7rvTWoS88jDnBJrTEt1oTqslq2QM3BOwStGxY9Sbe++nzVR3TJ4+smn2BoNpFjmFS9ZOTiOnp6sHaP6+3qoLBPASHFY0asNL1582nt2PX7g5lYj7zulPVdkbGmmZc02xqtkXtK6rnGJFZEakefj/6SNZ4qjA4st/6ZhK9PBzTwRLFynjvZx5L/zt7MZl1XtsM7mH92AEV72MPYmnr7EPrhn3YvbFV+YIuXdqM+iUNVn1I+2CdDMVS42pNyuLDblo131nty4mrm0y2BGAJYOZ7Fi4C8gBRzUlG5hKeQ6ZWTMPheEb1pZDboyKM+Z2icS29xCLZdKQNEpwHfUyjqxlv8QeWscdcqJr1b2fEGfzjr+Q99YJQ3pXtRyL7Td9JAkR/qSadWPoyMaSySfUNqbdMKSGym2Rr1Xc8wiAW7TvWxjNnbFJ/9w8MKIHn4ZE0YsmI5Y/CiiULwuCQTDoNr89r+cZJQAnPp5A1AWFFXTXSYQ02yaSRIRQHV3WfPg2QKqu0fwKvLfR0+74OZZqmqdkEk8xtPDDQh8rKakRKTjpscEcgN7l8jUoF+FbAoVSWPaCHpmea31lkgKPpSU1M2axiD1lnzDfNNIIsso3mZnsGA3OwF39NmvDVeZm0JQ00rWoO3uyc/n/O1HzmHOCaR3b+XVPPHbi1/2P2mgErMiCzHy2sPQ5n/2EfXjjEiOaTpvjxxFVTsblnLeKJEQymph7UH1AYTBlIhXkez0eJbM0zq16EbzSIk48/A97KetRUVqA8Fx3ZE47jzbZebNjVhlh/Ny47bg46h/qwtsWJKXOPO2QtSgnqENOxMDYyYZhfxpzkyCBKHYrwNdlCgjL6zfk9nOA1I8oJhKZF7uOxxZzheS0TJMq1ySQOpnWKx2KmumItx2SedHBZXmJFpDxY76Zflf4OOphFBVbkgLEAyBpvk4pOzmQS2JXYYeWt5TgZi49gKD4Et9OFgNdR8H6MzGahc37/SAzDsZhlsmQminv/+69YcdmxqKwdm71H3lc9ay5Nm7wL35EA8Mm7n8HRFy7GwgUzCoC8MKbCXvJaQ1HmuNbAgSCRhRIq4lNtjnNSrxKUp1UrNONbTC9R/NiEtKAJVNKpSZsX0GKyuSYwMr8bgykkilmexd5XijFspo9kfvzX+ZbNezFF3LZX92Db1lZljl960kIL2AjYNH0k7UyaRIrLdjW3GMx1sUUVn8cOGlV/y0Xs82/OycwoRBBnWqy4WBGTNH8nU6Ua/GEUsb0R1M7W/v/C+olWpnxTIZeEnTX7Td6PVbcJuYYsquS5zf4v2+z9T95bADTnS1oAqrxBCyAqBjKjfWNZzKwqEsB0BCAeZE4kQIwnEtgX6UZzzTT1dz+0U6eAQ/HbI+Nndx6WDCkijMrGJj43phOpMGPit6h/p6wBkB+cZq2tr+xW4LCmoRoNc6oUsBoZdKN8+lR0hWccNjj8e0ICspJBX6GTLoE035WdjybnSVPqrQGV5m0pPr/XMqWYjIk5SHFyj0b1pMVC1pEm6MMJzPl7vv/hXvv02cDHHt9VkHpuNJsBhrvx9SWlOLneab1vIBBQZvpJkybhuSE/rls11n/vH5167lDel75+Xk8YtWW7bVkbHCj3ViGZnY3l9+xQWn0HKjSDrrluDjyOFgzEew4pWITsZX1wb+6yOpOIMC2ykjfNPMlEEo//6RlcePrlWLBwCf66J4b7tw7ita4EOiJaYqKxzIVjG7y4Yl4Fzpjsxc+eXIdQNobzl8/FIy9vQdWM08cFiWLepvwPGVUxz4qPnX5QLS8iPkpm+ydIIENkTT6jI8rUbKZc4z5TboXny/ECMEwWRq5f4w+i3p/XvuLENow0Ehktpi2MjUxehcyLZkUESOjfWcu5X0l1jWQKGA9hUKT+80ydBrcSgRnyVCM9ksJIJo34SNwwuetFaH84psCTPRsGzdBVOX3HrugwemNh9Xwcr+mHt+Yvr6PE4cCCs+eP62dZbBGh3A62dWLL2l0K4DBCV301I2uF1KnUGU3D9qhkAWtqHCPp4NDt3w4cVVvI5rJu5QINzHPlXiZo48RPs6x8exMAFgsMKWR2NYtmug7YgSmvq6PU8/p9eZZRf3s7sDPbcTKeVgD9nMtPReXUgMrlzMJHFnbNBHAhTzn6Y9qyV9jGRhSwi7UMoryxSuVZpszNePfm+TJfm6CLx/M6Pi/l59JWMI/UH/sC5Y7MSGXuS7TFFEDUgVm0SGipdrpSsdBlQV2DYDIeV/qf9m9iWic1455PK6n7RD5iXPptKpqBp0xL0hW0NSOfttyn3lWuFk6xkSTCGZ3/W67L6GsBv4ywVr6XRxjEgnpV/6hMVDQrJ4ELZ3Ypkedt3XswLdSAze27lEmXRRpSLBpXgSsieMpmoVY/OcV4MTXLIGhfvctHN3WOyD5KlC87AYW1Wcg4SmOmzqFEUo99i//9LQSIHveg9bxd7d0FPogcOFT6oXgCFRUVoPmZpnmuyEXpXpzXiw1KqlPGkwokCxvCb8IsM+/kehnvy6xoAn7wWpuVem60dy+CkU68b8VsfHDFLBw3ow5Ol46Gz6RTGBoaQnd3N25+YD2ei1aipKZQW1JSz72iSdx3TBENQfsDsV3PqV6Mn78+gq8+V+gDbD/2P05pwMePdmBbz+vWt+8cmo9MxmXpLSazIcUojpVc0at+0w/NPsEp5vDhl3DtFR/HxqjvsLLZeNNhPPzyRtxy3lH484tPoWL6NWPqXvQBGQnNNmsuFmVssYBYLkhAGA4dxepEKpNUwQgskkqPfyv3C4dHSVZIMALNznJdeRgTRJjmTQEIDFoJebSZVMYcRjxKFKdo+Yk0S97cqAEkz9HgoFQFV9hZJd7THDN5H3W8ZXLTum/6ebT5X8ZQu7ab3I+acP3xKKpCPuuZZR9ZRDrob+7rHGOy3Le7Dduf3Ym585owWu8EF6gsFDUOlAUKgjQGegbQ3dWDgR2DKjqZJuUpcxux/NRFSnaERQMqDW6l/uQ7M/ClGEC0M4emX58JZnk9AkdTcJrfO57K61uSRRZ2nPctBkqlHdjbnmyXeiPbRSbN9JM0QaTZj+xtS7WBkRErg0+xxb5p4hd/Q6lDsZ7xGgyqWVyxQGUK6ox0WPmjpX6jHdoXsGyyH9RBTKfTKIk44GvQwUNm/ZrMoixGTGZV7ic+qFxkleW+bSSRVf2Kha4dqWxKvWO6I4mGeZWWsojqizkwL4kvCLokY059pQaIsgASdthMmmH20WL9ltsYzcz7FlsomH2e7Sno9CI+klWLLNPdQ4CiXZPxCECUWjd+EyAurlqDKt9UtbW9fzveaN+DpqZJivWaOm0KEqm4lexeB0xoBC+rfTH3mD4G9g8svhtsmHqlr68hbIFmFbViupihzdU+U+m9U4GQgEO3w6sio/v7B9SKhABXBhpxkufveCIGAm2a3VkI+g7mEM/jJD+1mGdkULNrPxb5zO+4TXNqgDeH+vHRlbvh7NiMz5w8E1+64Fj8rT1xUObq24+8hh89vwuZxgUoybUjST23Q2dae0cVMolTyneoSFxz0nCVujG3ZjnO/H0rVucGfPuDH9/ow1Pvb8K23jXKf0YGRrVgyznw6yAM+uWMKuHXEpdezXPRpgblEZ3hQCZSSb3GfRwkX31+Ha4861rctT39lrLZXDDFid89sw4fPmkq7rnrF1h84hXwTNHRlhTcluhIjg9q3DBW+zJh8/m0H5MGGS6mQ2NO35z/nryr6VOon18HNrBeTf8jc7IwWcDxGHoCzdk1dfCV6mAKYa/oj6jBjnagNxe2ArQpByLR1LyvOSHzXJWfOOczzPEvH3yTZ9/ku5rPZ75PPj0ZM7DkmCqUqoA4AU+qPnJmYdYLx+muQa2faF6X4wjNxBW1IZQ4ddQ0A03oMyiF+6LDcbWNf1fOqUBdQy0aJ9cq3znzOwgYNv0eha2mXI3JPhXzl5NvxWsyJZ5cm8cKI+Vz+xEadcHl0vPG7nAPhqN6XpJCcMe6YXCHKe5t9ikThNgZNWlPvK9ENRdrL0JymGydWR8ERXbZHHkGCRJihhm6TJgRvyb4nF3TjHpPjfXo8ZIoNnVuVscP7h22opZptpfgHT5DLBqzAlZMZlcWXNIWTIkb0yVABZgY8kPybSQQjGCR4LBykhdlVaFc0I9YQNhP8j6Gaq7P9U1TccDsm5Jb3BSAN6WFrIViLhKZLhK9u4fQuEDreZr9xvxWwmDLNvk+ogJgun1YYPkIg2iffvT/lLpRg0RSC0nTn66mbJcFAMlc0cSnG5xe4bKC2bAkyjk/gGqfERmsTKdUWV3L6lLAojQYWYFZ5+YGV0azkSl7p5mV+ZwE2FOrn7EGYA6+yaTWXiLw83vKFDuqg0y0/4Y5gZjvLp13vNWR3flZBoDD0XEs3gL+8VuDXJhMiuL4bz2Ee284FQlX8LCZq/fe+Sx6qpoVSGTquTW7SxHNSLRc8XeinMlAdzsGezuRSsSQjGuz/URF51Z7U5jhakWHIw6yelIyWa8KxKB51SyV3lqUlDZj6d3bEU0XOtgHXKVYf30zRke2oz+u9Uhl4JN+lWc+ChPXc0AkaFHH50SIzcmU2wlsevb3YnpwIf7aV/m2stnMckXgcQD71jwB3ywvqut1BgmyPcGAQ40V9LlNjZTAXTpqKRYI+8TxpH84br2feldG8XodyrQs7y5jhiweBRDZGSn71y9mMpVjZNxhurG5lXUFgXnMyBLNRqzghDw403qHLCK7If3XbgHgvbmI5gKYYwAjT7dt2oHdO1oRCTPLiraYMIitLBTAjDlNmLe4WWk02seHMQA5Bwjt7yvvZAY9mIDmjVWblJl54TkL9FhtvcuIkuGiywFLRVWFFUAnWoLmM+n2lZfhsdepCF+b95bzpb4I1Hj/UMCl2ou5EOJ7yHhJkEHhYzKjzHbTE9U+ZXa2Vu6VN/3mn08YNBOY2etY6iPkzzOJ8qzjjc1yDVqEEukSK/ew+fzi/3nGhSehclbIAs5SZxLgJNeq9pWhxleJTIkX1Y4yOJ1ebBnYhr079qF8apnFdDLVXTyp5xblK8iI74H8WEKWUd7JBOh8NnNBIeeb/rBkE0UPUYm/96RQPtmnrF6ihSj1zQWJAD25j3y7QpcSbZKmz6g9OFNkcMx6NkEgGURGMpvtTOqrmGXA7Bfmt7czrHy+IwyifRQZ539JmyeDsL0TmoOUidRlu6wkxdma22XCUj55LpqE8pFz9kFPzK5kGdnotPnZgd7IrEMWtD7EV33bhxFcu93P6IE8x4xwMvS6fWobRbGZOSFYpn2c2DCp6Sh6Utwmgtiy6h4vclJWP1xVm8e8k9nVA1Xw5PgaTJ41G/fvjONrf92I0eFeIJUA0jlpGJcPcHuBYA0QqkOJI8dAlQDfPKUBZK5O++ETOOroY/HE+2bgv+5dd8CczPv3tWCgaxeWzpmE+TPqMKWu3Frp03eprXsIW3Z3Y/2OTlQ2zHxL0bmzy4fh9OsMPYdS2H+mlTfjqT0+fODhfQWn/PaiqTijKYZ9wzssfxk90OcFZKXdiUlS9qt2letj7HP5hVw+opb37tk1jLrZZ09INpsHXtyIz54+D49s3oGy0AylmUiT96TQs4in8ybBkJeBWlpzztT582aqsT/Zqd416HVaxzCVF01bonMok50sRIuZpsar+2JMnXksg1aaghUFbhzdKQKREpX201zwms9eyCblv4+Y3QiOR0s8ePXFV9HR0o4zTzoHi+YdhdqaOrjc2s8nnUoq6bA3tm7Ck88/iuajZmHZiTpBgTmZy/PaQZf5HmadsP5MgWSet3fXPmVmvvLm85TWXjEAbU7SEu0pzyLfgL8FtPO70SRpBujIM9mZOCEJRJmBYIwMM9u2JEMwNfvMZ5FnZZ/Vos0l6ntRXi2T1T6Aql/kftvvPd67iiyLnCt5mQnAxE9NfOXs/ozyLfhMqcwogr68K5DUAbOAPP7As2C2m6kz6+Gu9aGmXrMz5rPK8+k6KkEZM5G49NhH14GWbZ2onVlufTO2MQqGm3Ut1+NixDkMlNZoXUXzHXm83WdXLRypN5lz9RBRcmlPrBMBYpJOT9rAeIswu56idp3IS9rYRbOlPuS7mdqfrEO+e7H6krYpCTWKjQGmgoC5uFF/H2EQxxs2NRPm97ShzN0Lv0er+EuEndnhCn1FCp115QOZnVm0o0RGQkCQNnnRxKqdUUXTykT20ojE9+6dmD3kmIYOZF17lSi2vL/OJKN9iETUm/so+i0C2PTjJFBOJBMKLEr98LgDSWuwEyYSCTV5mkyFf3Tu/ympG+ZhPntOFj9+fC1+9eQaXHXiIlx43HwcM2caais089YzHMO61m6sXLMFf3hyNcIlfpRIMIHLh0+fMBmLGoIIu8tx7NwZqE5Hi+ZkzmbS2L15DY6dXYHTl83GI60HDsC4oMmPp9e24LWWQcw9ahmyJW7QTFxSUn3QtIZm5HDevFEI6MxeKIPUvJpj8ZVnh/Dfr2mG8eZjq/GtU8uxre911Q9NE4z4e5n+vOIcb07gheY0zTDK/Xjc4OAQjpl8Eq58ZGBCstn8+LQaDEZiaOtxwhQsbww9XgAa6DOnJoEc8yTPVOGtVeLfIt3CBRcnSIIbghh5N/pnKVaOUZY5aQ0TLMnfiglR/tE5OZ/RfDCQ1E0xkGX6I3K/io4tSVljlDmxCDvIZ+NCj4vBzKhTBc8oViLnc8kAs6dXPosLTno3Tjz+VDx8kCCgi6b78fKrz+HRF1bh5AtOgsfngVNN3KXwuaGigOkyYAcq9hFenjWWTFmMlYzPq257QgVLlFQ7lc+b21WCVHp0DJikcDNFqQ90L74rfURpghSQYdUxgxeyefO13J/nSEYW/h30a+FkYT9lrpB3MhfQdrDD/wfCDOTJC4sX+7a8lglk7MfkTZGFsi8SXcxcxZRFsYNJ6esE43wnmrnFzCz34DGUatmzaQ/29w0ofUQWmvApJF1RGUT5/GoEy/MBU+acKuLkdsDL/xktLs3bjJ7mvSkrx0wr9qjqYvVDwCgAX7IRyf804ae7kwqgCRsnbUIsARo3ZK2MKdIGxEXEPibqPqKZeBmf5BhpB2znen8WDFLxBt0FCzX7e6ljs9kxgvTSF8zxoGDcOAIQxweIixuBWk9e5iZTRtrfobKV0PQhdL3ZOKWDq8E+l45HVn+C1GWfHuxL1So8TzvnVhEg6IkroGQGavBcmjokiCM7UvOO9EM0GVfS8TrNHh3VdbYZvm94SMv9SNF+YaNWNLJZf+MNbDJYkGFFaT0iqRoF6N2uAUz21qC1vwktQ+8coejxWxvQs+kRdLVvxpyjjsFVZ5+IR1rjB/Q9vKDJhy3btiEaHsayZcsxmMjg9dZuBJKDaHljPf6ldRIe++SpsOdkJjjs2LEWV5zWjF0p92GZsWe5U3jwuW2om7Xcis6VaNx0tmpMerti2VMOVAfSN/ib/quzKo/FOX/co055/H3TsWtgHZLZuDUYSvS/HRSZjIMJEM3JUNoUV/0sKnAlUoJg1fETms3muS37sMTTjZ2OE9V9WCdBzxqLZWJOdgmKMAEEJ4mBcAxTA1Pg8JVgMNGTSx2n/fsYkDGQ0Cwk+xgZxcn+qfD6/PB7nWjt24fhxLAahyTPsMifMP8yTdvhZHhMwIY5Acu3Yj7hqWU6OI91zr6acYwq6Rt7hgcl3p3N6y2aYIATG/elkmmsfuwVfPxDn8ab8bLDaoMLfRHc/tuf4Lizl8PtyUdvsh4Z3W+at4u1NXPc5rtIdCkDhp7+w8sKlMw5eT487hHF4Km2QXeA7CjInFGihn5uJkC0BznxHB5r+hoSzBEkEUzJ9cj0sZhRsdIHZF4RyRFTXkXmBAHbxdg7LjZ0VLcRXZwzv483no63nc+is394LZcgeT/TzG6vb16vdyhqgVx7dLmwwOYcsK+jF5HhKAb7B1UgEH1CT7jkOOu+Zt/m+TTr0hRvFiWjlh1Vfpd2Ns5sj+Z4IyZf2SZZhpTQNf1kcyLX9ndUlsCepMqHLH7PpvVCrmdG9ucDt5xW9Pd4CzRpW7yOCvjJZVuRdm4uyMRvX66VNzFrXGEykOI/bEafm8+qQOYRgFhsCNHbaCqdHtQAUSqzNxPF5q3bMXuOjhiVD2GyfPbVjInc+YFl0KGpmCzheFFgEv1lDhjSGHgNabBbO08f/yX+F/ZQV3F69YYCB3YCQ6lHBvjQ3MzAFOZkpvQNB/ZUOqm2MzqTzIPbzZRfY5kO85XE0Zd1SaBdORpAS3SSAokNrjS2DSw5rJRr/wvVBQK2TS8/iiU1wzj73HOxIew5rAnTlw7j/b94Dp6mhVg2OagkVy6a4cet97+I53f14o/Xn4pHtpQgWKkn+LZta3DNOfPw65b4WwrAuL65FI+/+mfMXayDLqQQsOzsP7kAJErEsjAkJgAaj30xJ6mQuwpB73x1i0hiK8JpBhjkhaO5Xb692RdNRsuchMwsHapf5YSbpS9XljbggT01E5rNZqonheaRLnT5CTKq4XL0we3otwZrESOWCYqTh3pmlVZMT/AVvkqVgUYWmRJkI76I4itV7ivHUdWLVH3tGdiHjnibBaYJ8sq9FQjl2Acew0jPruSgpZV3oPY/v6pBMfSccBkY0ZOOWItbc4yiRSCak1Xhdk6a0yvqMBAfxlAyocDti6texmeu+xzu3Jp6S23whnlu/Pie7+OE81aoSFImnKL1RZQj5HmKvY+0LwG2U4OzMBgeQhh92Ll6N9av3473fOQidIUrMbmqqyhLSHDEPMYCNu0+rWLilLYnLkUMOGH7FSuJKTXECF57G5b/acY05xXpT/J+cpz9fWliFs3Fg41twkCaz2TeU6KZzeBBXp/1SIBm9luLJUtnlPiyGvsli4hNINwM1uRxrLtwnKzjCBgxvunJLTjl/e/KjzNGZh5GLnvr3CgP+hHw6shzEjIypxKcEuDJu4kLBH9LIIoAzmKEj7wTf5uMH9s0AaS2iLmQ6U+ivNGnGGyxZpiYwF735vcyWTxzPDKfy/QzlrHKTFk51BlDZWNh7mmJixCrhAkW2QbFB9ieNaqgDR4BiMW7Dc3LzZUdCHg6ERmKoiJn4nvhzY0qmpngZTx62mxUZiMptgJhvlJG7upGos1HZtJs+9MJE8BOStaAz/BO80Mke6hT7GmtSAbxcFLgxEFhbLKEEq0seodcEXM/UwcSMHK7+N4IKC5mZuYx9D+kaZomG6Y1rHJ4MZSow9aBwDtKF7JYSxM2b26oHyeedDLu2Z54SxOm+B4O1mowNb3ChZ+dPQWUXNm/Zwf2948gNPMkRIb6cNrsEjzRV/q2AjAubhhES/8mVNmEhXsiM5S0DFky8bebVf/smMltvMnOBJBSX7V+nRGnO9Y+RqqC24W1LyaFlGfm836GMmnbZUTYl5pC83DL31ITms3m+qPKMSW1H691vaICVczCQb4yqCc2E7xK/XB8iKSYY9ihZDZEtJeDPRdRiQzZp0LJHqZdI0jsDHdg1/AeVWcUj55bVV9wb5k0ZbzqTofRM6RdaYoVmpkZ0UxwODiSAlP6mWZ8mbh4P5pWpe5nVtWgzBlAJpvC7uFBbH5jM85beiEe3O9/W23w0voontv8GBYtXaAzjNi0+A4EiJR1Ijd+EiC2R/ZofbrhOO7/+Spc+MGzEKqtViCxMbgfo04dZGguPExAIQBCxqihaMoyLauQlZISlVqPrjaUHxKFCgG0bLuM9CXjKIwvzcviC0l/RBOYjefbJu8s35Sg05yPZL+dxJB3K7bd3EewxfeQIkCYANbe/3hfyutQg1HmPnkWySKjGVDtY2kCJT4H3z0ejas0hefddNYYACrg0OPRGbV4TTF1y/MxIEnGB/u8nGpPALUO+LxU2tB+msLSir8ht6kYAbfHkrYRcK6kbdIZpHrSqKjwI9Sgk1uY30Yi/BlUKv1DxixZ1Ek0tGmaNn0S7d+adaMtAVoflfXevXMQVU1lhhRRoQsPzxFy6mAucWa/OcIg2kYRSbHX6Nc+AP3xfaoBpUZS2N3bobQQB0qiRc0y5qpOOpqgdvGNYvAEC02gUtiI5FyRuCm2IhQQaRce5T2GEvPeMcEqS6auzvkmkQVxWH5KNAOLCZkOxuJPSc1HZkShH6GXdZ1KWVkFxF+T59rzM8vAJYMP60wAYn+Wua+9aBtYMsbseaCJ4x+9j2zeeUsqMOr14dl+z9uaMGc6I3jPA7tRwgAWNZnpwJWrZ3nwxutrsKG3HLMnV2DmvCkTEoARbn8egYZC5oBahEOxBpA5ZFaQruh0NAT2FORfLhiADKd5k4Eo9h3s++0r9PHOt08M0o9M04oc01y9FJc/2D+h2Wy+c3ojgtF2PPfa45h8VFNBTlufk+n6tAO8sOXmu5O1YJCDFIIaEcI+0KTudwcwKTgFLb1b1QRCkEZwZxaZNAhq+P7sd9sGdWR4sUKmbpo/hLAjrUCOWf8msFDjUUxrwzVV1bb/ZFcAACAASURBVKPKo5mNZE6n7403utCw8IwJaYM9W55GdbN2U5Exdjw2zZyYdSozzUVXuCZjINVmfZdHfvOcCpig6LUKLhwto3iOBRLHqx8BfZF4HMl0PmMI78GFvQR4ECzwGSVQim5EAq7IyNFnUAGuklL05KK5CX6Y0cRcJFMdgqLS3D6e76WpKyjPXayf2LcV6zPyje0pAgUMk2F0O0uVRqO8k/hAFrBSuShvtqeAf/z0i2ImfuBHj2DhOfMwdcYU/c3oQ9uXgcPlQEmFNv9KMc3x2iVA9x0zSEgAF69DkCkRzeN9VwHsJCDywaYEtVl1fu30apQm4xjo1HmY3T6RrtJR/eJiZkZHyzNJhhwz/aQ8n10GRxa26ncuoEXAYu/eYWTTWVUnNdPoUpXX4FT3ymYR6U6iojYIuHKC3bnr2OVtBItw7DkCEG2tgmbl+aG8SO9jmx7H8tnzFUhkPmaWnlEfHKW9Y/T8zAHIzhbK6oTb24eWY0bNRmuAJWvIQUNWL/ZVnKystMiF8m7QnSS3KmD+YXd25jsmIEMYRJnwhMqXAZHO5KLlRKkbmpwZUcrtjGxkRhQWj4crO+3LZA//13U9Vr2fATA6a4MWBg44yrCn951pZmZQCtm8tXs7cdT8uRMyYX73r2txb085JAMLwr34+EI/jvaF0bqvCzfd+BF8+JmhCQnAuO/dlVjX9gJCOQdympi39Jyi693dh6nVGwt6V74d53Md5010GiCNx2CYkxtBkkyyFuOYY+DNgda8uX2CGhP1nAsEoFD3Bx8aKshmI9f59UVTcfWCsanYuP93mwfwIVvENbczm823TmuEY3An/rryIRxz4bHqckyDx8me78/oZLFImO8pjCLzLau+bktTZmcW7JO8irbMZlDh91j+g8UmQSVTM5JFOBXD3uHBAqbGXodlZGmYnUKxYnrys5fhKINXMmA2lslBarONqOM4DnR19mDRnJNx6cruCWmDf7qwDs9s/ismT51UoP1oB0zmItwU447EsgrsVhom3A2Pb0ZbRzfO+9DJFmtntpdiAItjG9OupXPi5CrqlWbJnKCyBFPIvEBwV+3XvtFu+JGC9iWlCiALhcVpdSH40n1iVGU0kXtzW0VpPUpzwvk8J5rtUXI4ZjEDmQ62ADPPs5tb7efa/Q7ZRllMX2CxdsncJ8DDys2d0+ss97sLgK+9Xb/02AaVs3nqjEYlQaSSK3SnLGBn79vi52ia14u5cann7U1jpLzE8ulXY1RuLOB+Xlu1pRG24awCpur7hACXy6n2VQf9StOTc9pAm5YIq5mWF8EuHKM0wyiKJY4Sp7XYUoGpOTUOeV4BpPm6IyDOs5FMVeiv1ME2LDQ1s1Q2BnW2opER67mCtT54/R70tw/D4wO8FSLTp7UTlV9xcgT0Butv1VjnCEC0jW5kEJfXaoBIgey9bUNYetR0bO/dq3Ipn7LoaAzEq9EWG0F1WYs1odE8KgOnnSrmtczVLTOgeN3DBSmIzEYkgEoezXSetesk8phadwgd0WOx8x0iiEzNyKrADrVqlowVpnnErHJ29kwmqzTgIsMRMAezqM6TMdQpj/wK8B1slct6kuhvEzxOd83B39onv+OYRG9kB2oaAqgvD+DTz/ROyITJqNkF31yFUCasMrBcuGQ6jpleh4aQD729Peh3lE9oAMZQ30twBfXChWU4Xo2OwcVorNg4Rt9QDTg2mQ2TqVD7jSwaIhnBCdwsMmjK9cxryopaTEYHYkvMPieTwfSK+bj1+YyVzca87/kzy7Dyypm2EUP/e+F9u7Bqlx5UzcJsNp9ZXovo0Eb84fb7cOZ1p1ri7gSFamAeHYE5SVqTQQ4I049Kno/9yHLSL6K1J/c2J+VZ1bUWe2hn10zAQX1DT85XOMk6z6YwlI7BVeJBLJ1WIt2VZV5l3lJmu9yiVp5Xff8cOHQ5nMqkbX4bfrf+7iTcDcdMaBvsb38Jvjpt8WEpFk3LtiQZrswJlgE1rH+yYiG/X4OyzhhW/uZJZdYU1s98R7OOadmgj52dTVU+h6U6IjnoCcLl1skUVLDDaFZJs1T4JiM1qheyZnGXuNX2vlgXhuNRROJJ9U61FWVWfXpdPvhKqvHMysfR3t2LM846FaHaGnRGW9W7CNtoZxBNFsq8p9lPZL45WDQ4fVo5RvNc1oOkyDMjrSlYzbSBwqgWC/bg+SLzJMSH2W74d8f6Djz9xFoV3bzi0uXq0e3fhP+LOZl1wACVYm4ncoyAJ5NFLDZe0KwuiS94LKOfhZFkf5Ai7h8EbbHwCCqnBFS9+Hxac9FcTNnHQe433aVUfudcCLb5nmZ/FdMyI6ilPniOZFaRGAa2/c6WPhVpLcXMviJz5WBHFN6gS6Xtoz4lswIdAYhjumdeJJu7hE0cyrbDnTPRkEmMurWDqpkBQByRdccqpHhlgJePfTAfEnks+0rOvqJgg6jzlE8YQGSASUNw91sW4CZ7yEhiiopL1JS9gasGqdgQndlADeqjWezb24aqmgoov6twTP0t4qOxeMyK6BbgKXVj1q2m33WaK2Faq1yVGE1Pw8udeTHRIp/9H7opOjyAy4724GtPteDTpzZP6IS58rlXcf3Zx43JwPKlo/3w+YMTGoBxaVM3IiV9BewWQWK5a7DAJKdW5ra8ouYgL/tkUDTBPhcJbAcmu2j2H/vkZk5sxRYVzNYiTIu0TTE51vgb8WRrNW5Y1Va0Pdx6Yh2+dmIDSnOYeGQU+PcXu/CNF4ubZpnN5tI5Iezuexm//q8/4fgrl6OiSuu1kTGljqHfqzXrTOAhZiQyCgxEMRednBgkj7R9QpW+INdi0Mq0YLAgEM6sE/Nv5ihmaQhoZkssFHw2GXdSoyXwlALJEWCEvJfKqawZDQmooamR4LBU+UnxOvkI0JJ0FX692zuhbfBDMxLIlPYgVZJVUdXmxJofb/NagnwmLiQJZtUCNpfEQHzYCIAfuO1xzDh+GpYuac75leWjQKXtiSnd3nYFqGg/MkrDeNSY5vcFFFvEUuuqgdMbwBnLzi9oZ2VlAZxyyqn4xBc/Cn+ZDx3De5Q/JyOIGRQjfcbj9KLSW4dbbvwiNq7bhO/97D/R1DxXAUR7O7L3gWLMs3xvEXo2H6qYRYv7Ffvt0yxaMVkVHsM6YpS4AB4ZB+SZpF3zHnxHyuAUA0+8FoH7Y/c9i2PevRiVtZU6kMsQRTffk99SPWNp6RjxbXkuyXLGHMquRp3ykhqJIyQs/F6LPeR94omE8jUMNGo/Q4JGyy80p0ai3yUvds15Lh5OIFhehlhCL/LcOX1P6TP2b2NfwJnaiPIdzGP690VAZpBmbdnPbXVNFYrVFCYwVOcvyNfM79K9fQh1zTo3M5+DfowmiFRt7UiQStF5QG0Uf8T2aCMmB3TASiqWQoqBFkE3ovFwQaStJOiWgaHYCsxkLcbreOYgLw2o2MpGBvBg6YIJMy8vaHwul2Qc2NO39LCCPAguaTpnNDJ9IhlJ7HL2W07X9K2RBOYyiLIDUPaGDGx7ezeam2coQzpT81VVVSnmkCKfyWTCWq3yHN5DBiaLUcmZGdUAYIiOczKY5pyJR/dqH5Z3QvGkerBwThC/f70dZWUTC9rOm1yKy1b1YM9gIfP2m3dPxspdkQkNwPjh6S60hrcdsEpNcGi2edk+XrCXrKjJKHNgNRdjMsgXY6bNAdRMbi+TK3+bzuhmZKPH4UWF9xg0/XzruO+0oNqNc2doEPXY7mFs7hvLAsnJzGZT489gc88aPParZ1E/swbTlsxEwB1QrFIxoGvv68LKmVkl5B3tE4r50LzOvMr6cfPg2u9DgNgXj2BB9SRrkmaUM+u+YJGXc44vvFcphtJJ9EaGMSkUtBhLO+NR6Z+Njz7eO6Ft8K5zajAQ09ac/amhMa4K5jPIe3CCFOAtfs6sX8rQEIjRzDw0HMNpVx5XYEqXa+lI2zy4LAbCuI0AStxpCL4kjzUZRL+31gKIi485SlXn/s5u7O/cD/7/wzu+g0wiilSmVIFFsySSWXg9jgKAOG/BPMQzowgwpNsoDBRhsW8PefU1hxNaT5PHVTPYwulHIsvo47gyWwccWv1ACo/rjrcpYF1Mh9BcdPUOR62FIb8PgRuDVuxzH6/N+jF1H6VOw7EMenp6VTab3av3YsEZzUpM22yT8mwC1k1GUvq9ZDmLJDNqDne7mMWnMFc2F6OlQ1oep3yq1l7k+JRsi8MzhX6hJap9kKE17y+sJLfxGl66R41mkYpnVBo8puELVIXU3MY2UIzZ5L1YL2aaRomKtsvm8Lje3XpBR3kdM9OLvK9cbzycoRj91ggqGssQ7tFtoGqq9he26vMIQNRVQTBoFqbXM4v4JsZHe9RqIurMqmhbmkY5kTWUadkbKX3xLhV4IaKnB2M1zI9op5YZxFHtaxhzfQIrsml1gan42/bphQ/8Fv8jA+jzhC06nEE1ks5P2EVemiwhy6RyzbR0Dk1BJBm05G14Ho+pD7VqX4hcvmkNDLWJioUTeCwZUdGZBIGUveF79fX0o7q2SgHHskBAyUJIkArPJYOSTx5vRMHlTJi8NutRfDmqfPXY2L7goKLOb7HaDvu02aFhPNubwLSgY8JB20WzyvCBle1jnmnVe2fgu68U9/1a9b4ZOGe6rRPkrvD4njDO/+PuMdc7oymABy6txPa+DQd8fw0EdSop00dJohd5sjnB8u8yd4Xype5PDxQMmiJNkr8hh1ztt2UuzMxJSmWmOID+mwBVYf0X1C7HBfd24fm2fKaTw/7AAE6e4seDl89ALLUHnZG9eHnVeiTTaZxxyfEFmmTq/uNkuGAbDsfoj1Z8Uj0QQHQ73GiuKpzc7e9hnr9rsA+xdAL1FeWocweVzyCBNH2BdTpRXYpNOPo6lOfJO8DLe+XHs1I0VC7AuX9sndAgoMfe14SugTfVs3Uk+q1nHK9eOeZwrBHTsLlQ4ckEMT27h/HCypdw1WffbUWOm3IspvsMFzCZUb3oYEll6COu/Wz5DbQET17Am/ercVYXMIh/W7tKnRuLxHHhaZepv7lNzM27d+zFc0+/gLKqMpx50nLUTWqC1+HE9dd/ymIQj1+xQoG6jh278PxLa9Q1Tjn9JEyaNhkEg6tfeQWvv/aGMkdv2/gmnCVlmDazFi+/ug5HLZ2PBUsWo3NvO155djWmTZ+Eiy68BOlMAnvbduKBB59U15s/ZzqOOfldGEmnsD/ZYbGa9j4sgIkmbtG+5DFilpYAFJqe2T9NhlTaGTOw7NndgddXboSLGoxVAZR5/Zh10kzlimRPZyiLLbY35Qrh0KLwJpDjd4skEioNn4wZ9mdX35Am85403LUuld6R1/G6vOpbat9hsuM6v7sUMSHzfrSMJdMJS3qJ5ttUPK3AGE23wgzSlJvNpXAscbrg9JUqGTxxMzMDVYQQ4v3JEoYavGpOlGsJy68Wzcj7BxcD0vLMNIeH+9MFEdDmGHGEQcyBw2IAsRhILHd2WPVHP0SyZEFfQgG4Rx5ehd6uPlx0ySmorJuGzsiecdXl5SLS0ET7zL5S4P5Jnkr0Dwzg4b88h5qGalxw0flIJ/vQHu5FMFCOAPXnIstVzui3W3TO6Z1WUIgAOQZ/9AwNK70rAlaCOEo2kOHjb2oXcoCkFplpWjYFeoWpUYIeSkRc56nkubwG/w6HIwp0U95A/BHJYNDUxo5jp9nFVFdMQsjsUCo9YWTxO0Y0+4RpGdz6cjuuPapqwkHbF1bU4fx7xwK6h66YgdvW9UxoAMZvLipHy8CmMf4y8p2K+c/aJ247+8L/GYgyO7AIfZlB9CWYbk+DSxkwZRBm+9OuHdoEOJ7fVD7Dipa7sTNboj/G554UbMJTrZW4/pHiZuZD7WN3XzAFVy+swJvdLynT4mtPvYn+7kGcc/VJenJSwvBaFzVfXzLxaMDL56Qf01BcghX03WXQlywPYiKXSU+ZNn2VqA6GEHLYRIRHMoimk3CX6MlT6mJb/34VXEL/wdnlNaovl/kKAWY43l0AFs26kMlY+zTp7B12Ed5JlYtwyQN7J7QN/uXyaegceEM9Sldq0AJq402MAiTMdHt2IEEz+eN3P40VZy9H03y9GDbHGpGrkfM4voj5WNhJCdLjNxbAIu3UziDaASJNzY8++5C6752334P/uePXBc3uuz+4Feec/W589MOfxJo1a/HDX3wby5Yuw4++9WPcd/9fCo79yle+gssvuxi333U77rjtl5g9ZyZaduzC1ddepbKVcNsHPnI1PnD91di8YSM+/4mvYPnyZbjrlz/FE889pf43ywUXXIBP/csn4BxNoDfTN240O5k0tlt7/2ZgSFeX9vOvqawtyCMsx/I3mcqVdzyF+voqLDr/KItUMJ/FTrwISK8pD4wBhzIWUS1DtBnNNiLsnbTd4baIFQjDoBy/R1sxZMFrCVUbi08CO0qu8bmEHOLzqraQLsVgj56kGUSSjKcQG0gqv7/RTFoBNQJIBpJwAUMWUrux6YWHjpJ3FTDkgh/0vfKi23Z8UWxctC+Mio1rRwCiARCvPG2uqqP7ntmmwNahAi6ybtOrKvBPN34B69dtxA/v+J4KbOlI9lkA0QQr0lB1Q9TMSrEITpko690VWL9pD2658fNYesxi/OCO72Jv/w7FtnV0tiNQFkBsZNGEydzMm/S09r9waH8QNkLmft61sw3TZzQqMWtOzASKZFE9Xq3vxRWT+CuJf4fpC6gHWT0Bmu8rjCD3ExhWVFQikYxbqbPU/mzaehaZdKzBZKQEnZ370bO/VzGOiXhCTU5MxUWwSV/G+kl1QHrFOwYgnjkHuOaRnbhled2Eg7aPLanAxQ+OBTc/P3cK1u+PTWgAxr+dXIrWwYObmNme7JOwDFASUCIDlGyf6W2G0+lFJpNAZ6oNkUzYmmx0u9RgT/qTfRA0WTn7JGWadu0+WYwsnFtzAubeuR0d4bFRusUGUvu2xqATW26Yh1iyE3uHt6t3//PtT2Luwtk46tQ5Y/xzpW7GsiIOlVEpnGM87KBHmBqa+lKpEiQyKcWuTwtOVxlVXE4HqnKmROoQ0tgo9TSQ6Fbsvr/UCfeoA1v6uywQNNUdxJSGOWjt6cYTf16F6vpaXHrxBYgl+5We4XiFfodkEfPvw2+U1xCsK5+LTz/ZO6Ft8Mdn1WD/4FbFYPakwwXJBwTUieahCdoIJijHo/jtUkZy5ydj1vPWl7YjE07jlCuWGW1N667KQljqQdhF+X80XYLeWFiZTSWlnsjDsG4q3IGiJuZd23epS3zqyzfi/Zdche1dbbjyrMtBwPijO7+PcGwQt3zkS6ifVI/Hn3jIAoi33fUDLDp6MT5xwy3q/K9951/R1bEbN1/zeXXus888hTt+eRdu/+ld6v9L3ncJTj5hOdat3VgAENdvWI+vfOKrFkAUAPrw479EKFSO9176cWUC/8Xvb1fMJOWB7H1L6oAAMZIszEO97eUdaNvWoYJNvC4P9u3uwOIT52LxifOsJsX64Xd79HfPY7BnGGdce0rRgBTT0kamtrRUtzPK7Ii1yb4wFCUNAle1sMyBO7Fwme060h5D7YyQ0laUDEQyZxfGHujFKa9HtQ3THcaMftfjlCZH6JNpjnd8l2QkjUQ4jbI6j3oueTZ5Zh4vvti87kBHGOWT8pHICogW6B3SzzmveFJs7LDPw+YYqiL/j5iYtXmZPyZArAum0R0uXHnzA0RTlPDINyPniGYUK0KpAoC45JijFMvn8hQK43KbkxXvrig6xnJ/XzqqAJdpVt6wblMBQORxvekwerv7lHBtJutAd+rdhzJ3HfQYiUImAJQMMsyZvPnlXWiYU4WmpiZ1De6LxiKqIROs0ieTHTMaiSFQpiO3ZPIWM5/e5shF9OUZn6HBQZW+kJ1BACjBnt/vV41cGr90QpWCsNSB1t370NPWj5lT52DmlNmoq26Ax6PvnUzG0NXTgd0dO9HSuhXNM5eg03HmQd//H3HA6bOBjz2+CxfNqZhw0HbOVA8uf7hzzGvcsKQKxzX6JzQA48xpPeiJdRSdJEyAVqxOZfIuZrLkpF3tnYZqZwUSiSh2x9vQE+6Gz+2DxzliCa1Le2okIEq7EHMm0RvrRCqrZTfMQXg8k1Q+6Em7KhAo1Ptn4v6dQXzp6bH1eCjt49unT8LNR1diS5/WBN2zuQ0vPfI6Lv/UuVZaPevZlJlKm8qFNeQ+WTyy74hcifQDu88RWb/myjq0RXtBs15T+QzsfvNNfP6Wfx3zuCeddiI+efMn0dBUreoqEhu2BLdVthWXHwGnF0F/Lda/9gY+duM/4ehlS3HnXT8qChALJx7mDdbMpzyrmvBzE3FVsAm/3zo6oW3w/fOYcabVAoi0SMj9zUUEgbMsXIUlYj5mauVRjkaiPnkuGb+9W/uwZ+NOnH7VCWMW8G6HR0dx5zQNzXGO59Pqs6WvUz1TMpVUQssCfGiFGc8HMRaOKnaPLN23vvN1/OzndypQd8qpJ+Kyay5WdfqT/3e7OmblM3/Cv33hPxWDSIC4bNkx6I6GFQtIUzLLb3/xO/X7tbWrLYAobGG9p8ZiFWWbHSDe/MnP4rlnX1T3v+g9Z2LJ8sXKNM5CP0gCxGKF70rhb/obSiET/tL9r2LmjEYsOWeB2rzppW3Y+OI21E6pxumXHq8jZ0tKsGt1K156bj1O+9BJmNxQlXMz0YEnUud29t18DvtiVNoif1NgPpzQAtO8hoAkaSsE9czBHdufQKDSo/Ic68BKnf99PEDM/by2dslQMtgFlgERRTf7i31xai2scplbyBhKxhMziYbpP8g6s7878QMzi5mKKCagFrZ0/84BKzDFXGjr/c4jAJEVaweIz772BjZ27sfz9/8ZC5cep+r+zfWv4pM336T+fub519X/Ac+gZU4uc5fjhututBjEExYvR8yZwBt73sS6J15X5x1z9tFYNH0heOyLq1/Ahtc24PIrzsSzL6xXpuklxy4BgaWUge69llk5OCWAW2/4psUgEiDuG+pRgR1SPFXXTJiPHUEi/QuZP5nRUD1dfaipq1IdimZtgkGCNHaIZDKFUCikJldK1ThdLsXcsSMwny59Mc0oTL3apvSBZhz5fzQaVeeI7I28k8vttFhJbrM69egotqzfjlmN87Bs0buwck/ygHmLL5zuxaY3tmDVpjhmLMjnES46uv0DNq5oAn7wWhsYBTvRoK3amcVlOYA4JejEd0+fhPNmhlTk7WAiO6EBGIOJdUhktIOzFBkAxexZzP+2GHg0z+M5Su8sXaoydgirKBN7VYg+SHqFzOJx+DDd16zYxh2xLVq/zkijJ89mThx58JDX01S+UakMMqNOLJt6Chbd3YJ9w4fHIk4NObHp+nmIpdvREdmj+sWDtz2BysYKrDj7WJQFtDsFS940nAeIIjvhdfpRXuJCYjSNlt7uwkARQ6tNJr/aQAi13oCK5h1NB9CyfSduuekL6j4SBMHF287tOxWL9IeHf40SlwcD8V5U+rQZlYV5nEszUXhcwTEAMZkOw1HqgdNRKLrN7Tx+vBJLDiCTTaLc34jBdMWEtkEv9iGV0RJDQ4kIokgpVwRVL7aANdOsJtYMTsBM7abz42asjBwMAnj9lTdwzvtPLBA3ty80LPeAHAhmu6p3l6MvE0PngPahpSuAaCKybTZWVakoZIliFhMzn/n9F12nWLrf/elnePapdQogFit33fNj3P7TXymAyL+XLl2Cz37mKwrQ0YzsDwaUfyILAaKYmK+98UN437XvU9t/e/fvFIgsZmK+7ec/UYuzb/7nf+GRRx6xHuGKq67AJz7/ERVA05PuLQi0Um061zaZjpC+ftL/t23ajrbXOnHqB05EfbUO8uKxfXvDePLB55WfIUtsWPv+LloyG0vPXWiBLJG9Gi9iWh5Q+nixFH6cbyhtJFYLc3FKYOh3a01E6VOMnM5mRlA9LVg0sIbPL+5N4u8ukkoikM0gS/5tBsyZQFAWDpL+Lx1OwhX0GD72WvHAbHc8p2vrACYvYLCO9v01I8ItrUnDH9HOIPJ5ulr6UDmVAXMu6/pSJ0rL8wiDWBwgEgR+/ZYPYXbzTLRs36V+/+L3D+Gn/3077r3nvwv66zfu/Becv+KiAoB44vEn4ev//I2CjsWTvvD1W/Dey6/Cz376U/zy9l+jLFiGSDivnyb7N7RvwC3v/Zy1T44TEzODYFpbW1HfWItkIoXB/iGkfOcdVtTxuKM5AGZD0cElWcRicZUCj4W+h2QWVbqoXPo8bg+W6cmBUjWU8aDZWZKKM+JYKHOaetRAPJK2UizxPMpAMMsKz+P7UCybAFRW9aZwKBvwjk27ceqx52NLrOKw8hbPdKdw/zPb0ThnGRxGTtoD1cXfY9+cGuDNoX58e3U3nrpq5oROmOu7orjkwX2o9jnw2nVzMDVUOJmf9tuWCQnAeOS9DSo61yzmIFQsMMWaTHMyLxJ1KAErnFzpG0Z2hhOqfYUtA7LpYyT39JcG4CqtxEBq7xgwJQO+OYHJNjnf1FckYze7phmr91fjmpWH54v4qwun4Kr5IbzR86paHHW1d+Op361WbAj9aiV7ijk5mayE1+lDCC7LwX0onUJr//4C83qx9wi4fZhRXqX6ndddjtVr11sA8fHVj6rP5HKW4LMf+xJeX7seN/zTR3DtNddgKBpB2459ePn559Ux5154EkJ10xRQ3PDaRnUNMoj33HO7ClroT8Tx7ONPo7tjP+oa63HqOaejvqxS7bv9tl+qbcecsAyPPvBXVFaGcNYlF1hmbl7f767FmX/YPSFt8OmrZ6Kjf6OqG44VBNPDGbLHOmimmJC3vU1J+yWgYao75sbmMWRX8gBRLyLIyLCYfqMyNpmLngZ3hXqmvUO9iGe1P5oZLFXlr0ZjZXGAeOP7P6kYQoK+7dta8J1v/RgCyuRZGbwS9JRZJmYey/LR6z6twOGPc/9fcOKFarsJ3Y5ABAAAIABJREFUEAUMcvvBAOKa9S8jVOVB88yFePrpp/BvX/svRCJRy8TMKOe8eV6k33KizdGUFpfO6fk9evuTmLG4CXNPmKPq2GzDEiyh5pIqFzzlTEahfVkFQClB9xxje7AxWcy5puYlzzFZTRl7JI2l5PKWhaVkObFnNyvGTsq3164MEjSnzc4C/Eyzsby79QwlDksKaLgrrkAp2Uv6JjJ4hSUQ8imyhgCSWVsa5mnRfhk7zHFMXCDsbd2UyWOAjIpernBYep8yJkrk/RGAOA6DKACRFfbe625GU5MD7zr1Elx6xukK1H3rl99Atn9EmX0bJtXj4cf+MgYgklFk+fr3foS2/tdx8xWfVec+/eKTFkAk4PvUNz+JF//8ggKM/P/Oe+6wwCVNDedffxZW3f2kApsCEMkgbtrdoq4vzF4ks3BC/BDJHtYF9yiGjxF6Q4PDyoztD/iUf4W5GopF46iq0GZ0+inu7+ixAKLOMak7C89h1hS90qFWVFI54Up0Ms3JpaV69UZWkoVUvcjbsGFLaXlzD85ZcQnu3jb6lvIWf2i2D79/cgtmLpwFryeMRFKDW+YO/keVoAc4dlpKAcN1H27GZ55om5AJ8xfvnoadA0kVpPKvJ9XjaycW5t/l+/3Ppv4JCcA4o6kf3dFC8GSyhuaEKQNVMfOMaWoWFwI6kRcLPJLvQ1MoM+/Y83OTdeTCgvcppiF2oO9rDvyUliG7e9KMU3Duve144RAjmk+a4seT75+FLV3rEc/2qdv97d7V6vexFx5jrdIlmtN8Ht4/kRhFeiSDaRWV8Du0WXI4GVUZTqSYrIV9sqIott/hhc9dgReef9EyMf/1hb8qwBd0evHd7/8Uf/zVvfjEJ2/CTR+/Hnf+6pf4yXduK6iaz371Zlx2+RV4Y806ZWImA/mLe+7E3v37cO2l1ymQIGVW8yz86u47UFZRhiWLVih20twv/nKpkVE1rl100UXYV7t0Qtrgpc3A4NDuAp9A5pS2oqmN7DzS9kw/aJkQi036PbuGFEA844oVSgRazKU09TGrSbEi96hzhlTbjMcT2BMbRCqdyllLdIo2AkT+CIAThldMzKzDxx59CB2JQXz4Pdeo+iTzt2j+DDz856dQFihXJmjxESRA9IecuPqyTyj/xJs/8xFs2bGnwMQsDKIJEP/yuz8rhpKg8rIrLsTql15TDCSDVMggnnqadsn5+r9/Dq5QAN/66vcVu/mnlXfDW1kHDyJj/APVeJ/NoicRxUAiZilYrP7Tq4gOx3HsxUvRNLm2QCJOvoPUqemWIBYn09WIx5ngR46XMcP0/eM3IbBn6j0ymlY7yDG+WstR+9tL5q5kPK2iixk4QhkZFhOIyfU53nAcEjkacckSU7T5XuY5WiTfiPrn8mMk75rBtkegrO6bA4gUsFYWjhzDqOqADKEhEG6KY9PP0awHZSIfGbFkr+IDUSXoPVpequSKzLHUGjuPMIgHZhAXLl2Bf/3hr0CfRGEPCdrOec8Z6uP95Hs/Uwzjqqd/gy9/7juWiZkMYm9fC7bt6MJLL7UqczQBIMuajastgPjhmz6Ea274IEwfQwLE0088S7GHvK43WFuw/1v/9UWsadmirlVfV6l898jAdUWPf9sMIsFhyL1FZTdRWl9DEdDMW19fnzOLlSAcDisQR400bhepGjYwytOQQbTrN8kqWyKfpYOLQj3NemJiZoezBoqRUS2QXcqV2Qj6ewYwu/ooPNRZ8bbyFl/cMIyW/g2ora+1BgXlNZL2Ipz2I5qqUzmFD7dksxkMdLdjsLcTqUQMybieSD2+ANxePypqJqGybjIcDifevQC49E8tWD4pgEW1ngmZMDMjo2goc+Pi+3djPOmaZHYUs2/f8rYCMLbf2Iwdfa+o1GKyCjbz28qEa/q96P1jBeRN8Cj13TOoJ55iwJLb/c5Sy43BvJe0s/G+mx2gmkDSZPR0xKAbQXcF0qPNWH7PDiSyerEzXvE6SrDmujmYHEhgdeuLKkAhMTyIJ37zMpa/52jUNuiIYFmdB9zamZ7PQP8sOvSLszzb+/TKKqUnSH3C/nhUs2Q50WmZsMwJlX/TzDyprBxwleO1F162AOJtd/xAHbqvqws/+s5PFOC4/Ze3YfbUaTjzrAsUqPve9/9DHfP5z35V7V/59J/QvqcbN334YxZAvP/++7Fq5WNYcepxuOnaa3DLLV/BC8+8iC9++dP4wAc+oAAiy/d++K+YsXAhPnHNpxSg4L3ohvL+y6/G3LnNuPfBhzDnbbbBHTfNx1B4iwqaERCgQNlICsM5t4fxotrNdlnse3Lib23vwbYXdmDFxcsKQJBM5JxU5VvyGjQlqm+ejoMAkcftDDOoR2fFELkXtq3aYF0BQDSfgf5+137sGsxtnq02b9vegq989lZVjyz8VhLEYgJEmphv/cq3LasVgSILz7vvyQfwxP0rCwJSKFVD3cQvf/wLirFk4dxGIkIA4utvvIp/+fI3rXvzmH/+5j/hnHPPUW4IpvyR2Rb5vv3ZOLqHhi2tQdbp2ofXKZB4zvWnWyBb+mSh+4f2q2NAEIGdRCePjOjtygVlJKN8RWUhKgsnmStEakZdR+VlJvtLEJj3I+Q9eQ1TT5XgjIUAjeno7AFtap7ISRpJPzTNx3btVbNe8s+WzzJGNlralNQFn6GqqWzMPCrXknc2LS+cSykXx1FWUvlxzLWb07X7TYliyEtrXOr9fB6nCsaxP8cRBvEgDKIARH6Y++75yRjzsnwwRi7fc9uvCgCi+CTSPF1WVqb2sRwKQFy++Hh17NNrH1O/7UEqZG7o/M6JJeAvQzgSxp7B84qNdYe0TTQOKWzNVIDUPlSDkSdsaR3KhWjanjK1Ua2A9GocytxNIMlSXhGykrXLQMzfmrInS5JQQQZmdJZEnckEbw7gPE9MBeHOFEKTT56QvMXDbc+hbJI2v9LpPD3CyDbmr9XsVWC0DvvC89CXKDTRjleh+/e1YKBrF5bOmYT5M+owpa5cZQZgoaZXW/cQtuzuxvodnahsmImzjpuF9X0DCuhuu3Eelv5y29sCbes/PBffenk/mqu8+PhjbRgvdzDf7ftr+95WAMYH58fRFt6p3k0GNdYhM5HI4BVPk0HQPrImiDP9b2Qff5sDazw+gvQIc2oXin1b0YSjo6AfouQyLWY2LMZg2o9j1peQT0t12E018p1nVS3Cba+P4qvP5XO0F2sD/3FKA764ogbP7XwKKRXl78HaJ9chPZTA+deegd7hiCV9If5oFPSNpUetSdS8roDEoXgCPdFhzXBktaYj/1Y/uXR7DFKZFKpChdur8ionS93YtqHFMjHbn/d917wXX/ni5/C7e+/Dt7/xPfD/L3z2k+owYRi/dOvnMXPGbAUQxcQcTiewb1c71rz+spLs4bhEc7WwkQIQ165/Vl3rho9+Ru0nQNy5fbM2l77vctx6663473Xht9UGb17qR1+EVhQdGCOF37I3EymQCJF95lgidSfthNlJIrEwKKScHRnBQM8Atr+8EydcclyBD7Wp5SkpEukW4XOUYmpIWyHioym0DvSr60jbktzY3F8dqFEA0V4ofi0lluhRf1JQm2XjBj1/zJ41BxXBcqWDSEFrSdcnAtdbN72JwVhE6RpKqQsELfFr2bZvsBVTK3TAIQNb/BVeTG9qts7hszAQhWX7Vq0zyXtTtJv+h73xASvrzpgXyUkOUarGTHlHkPjsb19U5tJzrjoZHp/WhyR4I0BREeUlpah0VGD30H4kM8kClQL7Ak9M1by/9I1MWkeOq3NLtV8pi4AzZbFQQSTafE13FY6JzEPcsXsA9ZP88FVqmRwW01fZZBllscv9pjuDMNTm4kTmNRnjRBbJznzyfjT9Uv6GEcrmccXGJ7M+WLc6U4t+N2nf5sJX6oG/2zf3wjfVD7ez1Ir8lnna8pE+wiAeGoPIChWAyFXWF77xmYI+YQ9S4U6anwkO7/zdz9Wxpy87V/0+FIB40bmXoKtzP+5adTtm1U4fAxC7InstnxhKwyRLGtETObZYPz3kbQSJtf7X0RM7uoCJXNDIwZ5piJKKWSwLaLV1Nk7qWQ3mcsVOnlxn3cvv1yr9poaTSOAUSytmPiSvy44hGnfSkeORJI6adByu/OvAhOQtvu/dlVjX9oICtOwYJjiVSYOgp7132QFBYjaTxu7Na3Ds7Aqcvmw2HmmNHTBg5oImP55e24KBoQjee95yzLljCz53bBUyJY63NWFSBSvkdeLVjhju3NCPA+UO7o9nccw9295SAMabH5mDlv5XFaA2By2KW5Nx+587foOlxy7GkmMXoyO8e4wJygRjAtDk+8uASZMQU4yJSYT76egvK3e2CZmcTXOU+beYrnmuueAwTTn7+hZjavXGAgke+yTE1Hxza5bjzN+3YnVHYUCOPPfxjT48ffVs7OjZhM7hDgX4aO5d9dCL6GjpwpUfPBf1DVXYnxrOpaTLu0zINYQBkbanI/o9CAXcVv5msvaJbF67UCYClYXC7Ua126f84wLeaivAhNe/4WPXqdvMnTddMXtNtXVwOb34+c9vx20/vVvtv+ljH1bH0I/wztvuUaBvybKjFUBcftwy3HX3T7F6zev43M2fU8fNmTcHHe2dil06FIC4Ye3r+NlPb8d1N34IH/3Y9Qi4G7Dgrq1vqQ1u/ug8RKLbkc7qACa7O8JANoFkNlEQWCATvblA4bf1lTrgL/VgYCSBroFBi8Xt3d+Lna/sKQCI9sGUeoksmWwWdRUh1Lu1OZJl52A/4un4GHknGTsrfWNTf3o8I+p5olmKo+vFEfMuBxFApsSLgCOFaNaN+Kh2XyBflMSo+l1aUoXJ5bXIJEYxhAH0DcaQHB2bH5znRVMRBaC4iKnyFFpK5Bzen0Crwl0Hn7MEpS692B0Z7VcMLf35COpCTp+qP3kv1i8DdBhcJhHDGljpNs+MKK8+uE4JX1/wwVPUNi6gRZ6GAKvcNQktvdvt1a3+5zjA4nIQPOcX7/y+jEpXgNSSwNKZT9g+KMptyhzJgquuUrsY8bnJApOBy4M73dfMzFzyUKbvqdWmigTGmcEr9K02xz9eyx4sR73Ejh09KgCFRerNlL0RsW7Tx5LvSAaRBIeMIfYKlPFR3tdcRJv9whovjwDEQweIXZE2fPn9lyjTL03DM5ZNw59+/jAaG6bg3/7frQU+iGVTg/jo+Tcp/8RPfOOj2L1272GZmCXAhT6HZ190Bh78/UPKlG0GqShh6UhYBXR0hI972+blor0RAHUeRzJdyoxdVVWpOs/gwJBiCak5WFdfp1LfqYwCmaxiEk0Ve3NyNoU92TgZ8EJJEgFoquM7Ne1Nmtw0SafDoyivfteE5i0e6nsJ7pBeUY5X+Mztg81FTc4Ehx071uKK05qxK+U+rICZeb4Uhgb6sWowgF8/8QpW//PFWHT3WwNta65pxpJfbser18zGmX/YhZYBrVU3Xu5g+lHNrHC9pQCM82am0BvTbFoiE1UDWMAdAidbRt5yIUQQcN1NH0J/fD+cuRzmPD6ejlgTH/8XgGgOVPIdJNpQ/pfIPBnIAi6HamtmwIA5SVmmpxzLZn5f2dcxOA9TK3dYJhmzHZhAsdJbi5LSZiy9ezui6TxbxWsGXKVYf30zyl3DWNe2RpkZCepCTi9K08Aff/0ohgejOOviFZg7Z4YavPdFeiwRYTXplTpVPYquI3/7mbnBR5aewRZZRMmq5gZ/FcmZy21tj6rledOqZmLXxi3Kf5BFGD3+TZNsdiSpoo4ffOgRfPPWbyvT4jf+80u6zeTMlN/8j39DzeT6AoD40es/iTWvrlUm5NNOO70ATNKf8UAMYm/7fvzLV7+u7vWlf/8nVPnqcN/W2Ftqg1c0u7Gtf6PScEyP5F1SArkMTWZeZmFb84yQDjhhvTHaWL7z1v79lhYijx3sHVQMIk3M9sJv7HSMKr9Eqf+Q24OaYFCBJV6Tmnjbh3oKAKK0XZmg7dfleWTFFMOllB6y6pniKe07R8ZZrC3muQSRU5xN6MuSOe1HOMNI3Yw6n8CILJp94TPugJfbYR7Pv70uRwEgI6jLZEtU8gS234DDrd6dgKg7o9PAsVB2yV7aVu/BGxta8IEvXGzpB9LvmPeoCFAyLZtjADVj7nJof2ORYhHQZC6muJ/PJL6ifCZJ3ScR1Xa9YYLNqqDfcjMiE9jfPgyPDyirCil/edE4VN/M8GnlexKQ5aWO/j977wEeZ3WmDd+SZjSjkUa9W67YFraxMaZjem8hAbKhBVLpKeyyZDflS7JsyG5CGmkbQr6EH1JIQgsQigFTDRhsY4N7kZssq4+k6UXSf93PmWfmzKuRXGC//b/r98mVC/mdt5z3vKfc536e536Mxi/HptPMLOM7rVwgYzCVyvH5s/uFzKsE94wfaS6Vc9kGyn4rkOX3tX3zVRFEg2qc1hJ9hm6cbXOyzJvp+cRerw+ZmPfTxEy9Q2odUrbmri9+T9g9Fgad3PxPn5fIZFvmxhnFTKDIwuvoV/iXh54TwDieD2IwtBM3fPqrAgpZCAxporYBIqVmhFEpbEBb78J9jfeD/p0AkaZn9bfZ294lCchHJRPEaI4mHRds6hgaBfhsBBs7N1lBdl7uTHXyUQ06e/eikyfPYVQYgSIHQrWrCY/uqMPX8pj6xovY3T2UwNH3b0FfdCxj891TG3Hp1G4MwZhyJppA+du2rtOQGM4uRrymfdM7uO7cw/Hg1uhBBcx8eqYbmzdvQs202QiMeLBjMH5QC2ZHx178vduDe85pwaLf5e688+UOJqhZ9/lWfPLJnQcUgLH06mnoDneMm02DbaIA8dYv3Ipw0iwUNvDqjXQI+8hjNkB0gjPNIOL8NvqdCBjpYK7J5u3rVSpG+5VzMtRze0LT0eDfmZO6kc/LFz09taIVL+zw4ponmdklW/7wkcm4vLUUb+96E9U+5rJ1g4LRDLASE1dqGH9/Zhna1u7CBZecjHkLDpN33z7Yj2g6AxHfhT5EVaVVaK5oEf3HtshG2TzR3E4BbAWPzkWOgNAuPrcbtf7JWL/m/YyJmQCRUjSJlFms+XyfpxpDyWFcdvbl4nNIFpERyASMGiSxdsuWHID4z7f/C55/7mUxSR+7aC7+65cPimzO/jCItr/jLV/8HLq7B/GV2/8FZz60/YD64CvXHIYtPWsQTA2OmznHbg+bTXFuBEXzsciLvaFBEbbWQpZr3YsbUOAqzABEAZooEH8tslIsg2GCJONjaG9yyko8KCn0IJFKYChhciHvL0CjoDblA9kf8jFBKritdSX44f8JbsiqMU+wM3hLLDIJF/ojhnnM18f3Z4Gwcy9zTh4IxzPp83S+5n1sIWiCNgJcu7x4/ytoPXxqRg+R92JubAFCBUUo8xkwqJI26r9sawuyzRU08XpuFCVKOUHmnXm1s/mSaX7V1IrKotm5t1l3dZfiGsVUdkWuQjHz6vk2S639iG4JXM8UFNpZxOw+YW/iWBeTIs+8n/1vNVvTzMxiaxxqVjLWVYNjyNCqu5bJ4KJERzatqfnW1B52ITFs+iLle5j6r26G2SDpnKD9VL/VIYCYJ9WeUySb4LAvvlmcalW8mr43LFNnHo1UYbMEsVBYu7ZshxynyTmUGBRAyWhn1TccTQzAX2b8Pvj7vgqfM6WlQlL3FTA6L6011hPZg0CgX2QzBmOHfyjRy+PVRQNX6N9ARq+ntxvllX4MDQRRU1MjYtnspBwQXrcvo3uokVA8biKaR2RXzSAUFaxVptD4T1AfzrAzOlg54BjhzNLacCRuW5rAQxvGttt4Ebu87t+XdeHbrxtAb5cr51Tgx2e4sSu4aczkrZO5Pan3BBbnmJoH+zpx+swCPN9XeNABM986sgifm1+Jv3YU45uvdR0UaHvqH2bg1Q27sK0/it2jlfjROwbw7qtc3lohkc4HEoDx+G9+hPfeXyN+ZfRL+97P/xNVvkp876678fCfH5Fj/O2mWz+Lz914gxx/7dXXxQxJgeZ//dbtKPWXmjSUSS8KXNG0L10244ayBOwLgaABWZzCigspuFwgzDWLstT5U0wZeQknaOR1dhYEAtRKXyCHucu3kCs4OLxmEb726hB+ttIstF88ugY/OKMRj/79ISxePC+n39IcLAtekanvs08uE9aE+m4Eihv6OkVEmYw5A1Z4LheOZr/x/23r3giuE/myPPB3AsOmcn8m2tmuN8GfilzzXAWI8WQ2+thV5IHPU4UVb6/KBKbwXILD+x74AebOXiQmZdvEvH7TNlz/qeszUcr6vT966Udx579/bUIG8YRjj8JfHn1UACgLgyhuvflWzD/rowfUB1t8g9g8sF7ukbMIW3nYte8bgWMzp9harNo3CJyqC0skiwwL56FtG9uw/Y1dku1j3llz4K8wJkiyTWXeXPClIEnr4WSCtB7ORZjH8y3MTgA73himabvM40IkMTrGT1fvSzauqaQFdd5qyUi0IbApByA67z1ev3du3HhfDWggQOR1drCI/c68VlPu2YDvhd+9LCbmi689PQMCg2GSBwSSo6jylqLArWAnG9hms1va1rZ/n5pX7XfRawjmnXUrdhXksKJ6nTJ4TImnkckqoq9yNU6dVb6firHb0dQKanPVGkz2FS12zmX1pVSfSe3nakHhv7l59kqGJJN1hvI3BIjODC3Sz1AAZqVi2RHfKu3NAJXyeh8YGT0hMXLIxGw+kTMXs364Us9qDA8PIJL0w59WLK90GV87AkOCx2H3Lvl3eWE288rQSBK1LqM4nxhJoLiwWP7LLCk1bnOchcd7U9lJ2x60ej1BIcHh1oG+TOSXClXz4/aHZ/23A0Qjmp1CV1eXkbFx0+eEKYOSAhSrq6tFFkejkdlpFfxxEmY9eT0HUDbZuXlbOxWX+Jw5ckrqBNBacxQue6wvr//heBG7vP+SHUFc8OexuYnPnFqKRy6twtb+9zORXnb7Oyf7VOTonFR93tAWzDi85QMFzFxZP4TbLzw6c4+DAW3/vqwbd5xQh6K+XTjr+RQC6d2n/S7j/f3IZdOwoTe2XwEY5xbvwtVXXwMGL3R1duH+Xz8owQdqOvzCV25CRVmFAAACxNPOPFuiVmlupk/i/3PfH3DuhWfj/EvOEd/E0VQJCt3ZjCc6kdvsXb6F1fkuzgnOAEyTBzg7URtfMQVbAvgKCjAYqUaFr39cEVydnLUeLrgxrWIRLnrUyPu8cOVM7NixEddccQ1uuO2zuPhCk2fZySip/9C697bhmSdeF5A4ffFMlHqLZLOkheYk7ocY5OJcmJWF8BX70OQvFTkbs0CYCH8xgKWZrJLiqrxi1jZA5DMJJFX0mkCR5ZjjFuXtLvRZVB1Emq/rpreIL6O8b9oHLT4ch2skMebZ9g2Zvq9ne3vmOWXeevznW7371Qe/cnwV3u9+SxZCXXA1sIFwwrZaKKhXFmo8sEi/NeofMijl/Rc2iFDz9JOmYM4Ck/6N1ytr5+xr/DdZq0TSALXxFlv7+P6csz9jN985zvHCjfmi2vkCEJd3vp3RJZwIFNhALh8g0z7m87gzQthOVtNZN270zBpgIoiHBoaw7KHloot44rkLZHMkPo2FHgl8iYzEs5HolvzLRO1iWw1sTVPOARRCJ7lmb/z5XdWPWecM3p+R092bB1E/uyInIIxjU6OEeZ5atrgW6rfncVteS6OI5bhYEwyTqtY4MoC2ywDr171tQJg93od1ySflxWvoH2/0iNNsYzqtI++RHRuFmOKaAW86+020IIxdwa0yTzBSWkHieO16iEGcoMcxaEMLo3lZyop7M8dKvWHEEtHMBK/gRk/Qzqg7CGYZKWBaujJGJzEyl1PaKILBEDyesbpu9M9jijuv1yvMG/UICc64oNjRtv/dDCLbodn/tjB87HhFhWQDh8GUVtzJsHi8HrOr8RhzVygclpRiHBAq2qn+EmRM8vlp6GREvUQNUNEFnQNqZvUCfPKJATzdNtbxeryIXdblj+sDuNZhFuTxC2eU4fcfqcCW/myQgj2ByMKXpux5vMLVgrd2GemJ8FAAlx3lwdXP7j3ogJnRyBDW3TwfX3q5N+ceBwLa5tR6cfmjO0Cw+4fzG9DwwxUoSMaAYC+QiAHJdFCFuwQo9gL+WqC8HgVpR++GUpfoMF7+6PYJAzBevvow3PblL+KF51/AyyuXYPWKNWK+JBBkYaADj3NCPO3oc+T4tVddg+s+ewO6Ojqx8JiFWHzqibjgo+dKmypALHIbdni8nKDjfQ972NrBBzzuvIbHRLTdkn/Qb0uQShbTOWbt+9i/MWr6R1+5F9/7xf+Ww3/7w2+xu2MXTjnpVNxww+fx5rtPZe7ljDjWH1YuX4+lS97GJ7/yUcn2IoLz8YIMKGT7aPCJ1sP2OawpKTNSNun0fM5+ap5TgGKXCRTTQnCoAEKP8Vked6lkR7FLQnxLkzn3UN+m4vTGl+fTl1FLIJTAQMrMk1y4pvj9cm8tiVRU7mc/i9e7Cj0o9U0GBdwnCgJ6+ZqZ2B1Yh0AiOwfT75XBUT5uBijqPxxHKJ25SQMSOFeWpTO/7BoYEDOs7dfG+r3x3Bpsf28nqpoqceTZR4hlxunbSRAkkbbpzYXdhvo3o5mdkff6GxlIspmMbHaWiQDbmJMdB/Jdq+CYp5Z5ylBf1jhu0Id9u3xANt8xZbPs3/Jpe/LeIsWSLM5hL2nCf/fp9wWMX/lPF6HUW4bqItNf2ScJEAcSpr+q+VjnYidr7NQ+5O8a3KY+iSrBpe+q6wpdAdS/Uccrhap9VR64PKoxmGX7bBCqdbXbwryv5ohXSZ5c96YsGDVmYJs95PXKXpY3mvawQT/fy/TdYpkjnG5cWSbbiLOXFPvEN5UbBBYGL3WFmMHLAPWO9X2om1k+xq81M4ceYhD3NfwAmlhry7aJPAuBED8COwo/0mBwACZit0DC6MW/TiZus/O0FyuZ+MVvwvifq5VSAAAgAElEQVRXkBbmxw4Hw2J2syllXkdwRfNqBdPYMbNEKiWBIJoWRzUEt3Sfve+X+IBnMLOKFmZTYcBKcCiEuvo6eUfjX2gyYGj7xGJR8VEkUGSbEOTSPKiBJ6qUr7ssW+STbWPM0Ib5YVBFS/ksfPO1FO5d3T/mbSaK2L34r214Jg+ovHFhNe48pRA7BjaNuZ8z4pEn1JVMw2ttxvznSfRg3iz/BwqYOb4ijt98fP6Ye+wvaHvksunib9gVNrvS9z83G1/4xcOYOXUSLj5yGhZNq0ed30wyPcEoVu3oxlNrduDPy7ciWNaEgtop8tvHZpXj7jObJwzAaCxN4IbP3igBCpRe0gwbToDIb08fRDUx041i2QuvSF5V6quRZbz8E5dib8Cw7qOu3MnTXnA0oEnH0nhdeF+Lqy2e7bzH/jA79jUElMdNPRGR8CC++rVv4p577pGfA/0dqKpuRnuvSaupxZ7c9Vmr3t6Ate9twfmfOgODoTRApiluxAQSaFCKLZOh91Pz+5yaxrz+abnPJmORzBGRds5Her6M2XRErnwXK2jLCSrHfgeTJpDz0+YBE5TBUl1SmlcGxW5zXdDKfc3oiVdO2AfrPAPoCu1AOD3HVhQ3ia9mMNWeNiOrL9WIgIohJOGhZmY6aITP2hLoleAHrQMZtp1r2iQf8EmnLkTNEU0ZM53dBjYoIVCkf5szOErbRTOyOPuB6u0NhqjtlyvfNF4fnqhv29/SGcVt9z/7PfId39f44TU0aRPYav/kMWWu+Lf2kWp/SQ6LqsEzBChtA3uwN7xTqrBuyXr09Q1g/tlzUNtQgwpvFeIjWR9Q9R+sKm6BazQmEdwauU2dSQXAqklo6mWAnBIR4ZjRSrSDufR8BVqUuNF72QFi5p3T6RodeZWdbWiuN2DSbO6MtJHTEsJjzmAV57fRfkZ2r35KNUaKTI5wrvvKNJo0ksbsrkCX55CIMXOlmVP13rN8c5B0D6Mr2i4anfm+d755St7rEEAcO93pETJnpe6tqC4zTKJ2GAIc/RCUeampq5ZoXLJelIJhBhB74jU7DGprmYg0NSkp3cygDqaoa25pEvBEx3TmMI7EQxl6WXdF7Cj0BWQn4ML33xm9bLfDYXVr5f3IgoaCEakr34k+h6wvHYsV8DJVnp1DmR1X2Qe+Pyl5nuvzlAmgdobl6wIpHTQ96His1teEF3bW4vpn8qc+Gy9i985l2XzV9te+74IWnDWlBz2RjpwJxzlodfCUj9Zh+d55couZ5UN4pTf2gQJmvraoFGVl/rz3uPaISnxzceOEC+YdSzvw+JZstCCDbj4924VXegonlNk5c5IX33t6Je55rQ2p5rmYUlWCzde34tHNQ7j68e3AUHeGgbx9YSmwYxVOO/tk/Pwnv8TmTVvw8srnsW7NugyDeNQxx4mfGn0My30VAgQJEPU4o1bnHzNX9PYUIO4JdILsoboh5ANqzonMBirOiLuJFkRusiIpE7XKCbXcWw6PJzuRO2eA8UAj7xNODuP6c2/Ej374Ayx7Yzl+8pOf4LbbbsPik47HP93+z3juncfkdoymdZqG9Dn0RUwVjeLIU1slklnz9BpZG68sIpFEJLPo5pvQp5RXosJbNmH0vSzi4rzvzvjh2QvB+DNf9hcbGNnnZ7+FAYd6Hue0vfEAglGzaVGxb+ezskxHVnS4qWYeHtkUzRsE9PHWEnQNbBQR7DJXKcpczUgWBBFNmFzHE72XnU2iJxlC18CgbMY5H8ciMSz7y3LMOWYGFiw2JmWaOimVopt5O2LWnhsILku9Y78z68J2oFlT2cJSb7EEtqjpj8+gWVuLMyjK7s805bIQeDrZx/Guy9enecwJXMbrAzZoIiCmBA37Kp/H32xwyHtoH1XwzL5f565Fjbcl8wjmSd+V2C56oKufWYNQLIITPnpsDlOr99H2IsCc5m3NqWZstBed8T6xYKnJmieoDyDXSIrOy5pp6WPq+xsw5ZY+UFmmzLnZXEQCQfhE9mbstRxLzGJC8Wx7XVJrmJ0PWZnGfMDdZjhtkK+Rzdp/aOZummNSZ/Le9rd2vhfrRraQQSjKhCqwpOUvW7L+nFmmsxC9u4YktZ/6JMo35f8OAcTxp0kBiK7XJQ0NfQ/IkskOhQK+qYR0sqHBIZRXVMhxLiAERppFhGCPbJv64LFjhMIhkaXRgAx+zB3bOxBsD+Pw46fLb4x6ZFaRcCgi6e2ozZRIs426U+LzByJVH1j7cH8WCTKo1aVbMjqBBMM2eNVgFZrbZVFKGWkCsoUEi2WlpWJOF5CcGpYgFd0R2TI2dl1s85wuAKXucvg98z/UvMUDsVWIpaKZwWcvNs5Fx5uqweoeIz574pQUvvnmng8UMPP7iybhqbbQhPd4aH0g74I5EB/BrUv25Hw+Bt1ccbgflz42ce7gaZVu/PKcFniTQXzivlfw/U+eiYWuvRjoG8Sv3tkLf22DMJCLZzagwkfh5REkk3Fs3LgRS5cuxeRZTWLdfPzPT+LCS87Dxz52KV5Z+iz+8PvH0VTfLHU66oT5cvy5p5/As8++gnAojMVnnoCPX3EZEskR9MZ25gi5ZnJ/5mHf7QXInpjVDJsNajEuG+Y4fWALhNGOM2VW3AAW9qtZVYcJY08zt957PMBpT/TUZWT/eGfpcvzpF4/g3779v3DEkUdj7ZqV+Na3/x1X3Xo5jj3TZBKxC4NJGFnc7K8SEet7f/UI5h83CxVTatMuGGTfjcmHunRkl8i2ZxiDIjWPZ1UBan1+NJVV5o0mdwJcp5B0PsA50TxgA/Ps+DDAUIsCJ/ve8REgPpJERVo/T9iVtPlP8/fyeo1CZ1s3VM7FP764NycI6MdnNUnO72gqkpE5odN9FL2GsUlbaux3cG7y1I+Z/2VAigLEtc+8j/6BIC7+1BliUrT7GkGcRt9OBECdeYXtethSMHqcdVCfOF3o822G7HfQVGgkBZyBKeOB+PG+6dj+YcCAbfGy/RDJCrLYcjU2wLc38va9VWOxhtlI0llX9J3eeHWNpAKkCDmLPpt/8xxey0hmFrKIDZ5a0H8umTCi9vw/xdD79gxh1/bdKCsqQVldhaTFYzAKNSw5pvid6S7gKzW5nw2YY+ASXSsKJUDFtlREAiGRl6lqptZvevOTzpwSaA9jODmcybBi9321/sVDyQzI2herqxsXZ1SzMqCp6AjCgThqpvhlPrMjuLWd9Tto/7b7gh3sIu2anhdV09HJcNL3kT6JXr8JOJWxcAggTjQ1AnVlK1FfEcmAQ05Gyn7xSrJqBIfq48QFieyfFvoQ+ksrhCkL9AfQtnoPGmdVo3FSvVxj2LKU/M0dkXTitI+KzUDYE7A6r/53+x7qO9C8TKBLMCe+jyNJkfCwU+LxXAp2czCy3gS3NI3brCLBLxc9DgiayflO/JtairyOi0a9h75VAIN8kumQfEP9G40pRpFe+NeuDyVv8dOfaMTG3pUZ8VRnT3Aq0feGZ6AvOE1OO2sWcN3T2yYMmOGOcM+ePdi7dy8ikQjC4TDe7Yri28uHxB/w2dvOx90rB/cZdHPbC3tyFsx/P7UJDT9dB6bMswv9EO84vl7yMO+rMODzLpH5caNn+zr0R3vQXNeCubOPxJM7Jhb6/sg0L9Zteg+dvXuwYNEClHhKkRqJ5/hr8vn0LaOQcRbAjSCZGkVfjDIxWT87ynPQt49MtL3AKNtiT8TOhdr2CTLshhlPxseXzzOmvMFINujj+IZF4pOzJ7FT6iewkhH2w4bR1IlU/GzjCcRSHOdZHTmyd6+++C7u+vp/YvfuPZg8eRLu+NbtmL04m4Uin6M/QV2Dz48f3vWARDGPNpl5QgXAlZlxapsRYE6vqEZXJChSLLw3x8rh1Q0gCEvjmnE/+XiM6L76iHOzpFGbE4GlicBnfqBpaqHP8rjLUOabgbP+ZPLMv3jVTOwYWINQYiDtumOYHs5FTd4axBLGH9lEumcj4fXdDBNmgJ/xSRzF1kCfCFgTRKx4fDVOvvgkTJ1jRIm16Pcja1cELzASRxL0uzb+g2puJTCoKDV5fJ2glOflOz4QimWut6+ZCOjxPnaksNOMne85+9oI7Ot5Wjcy7v5SN/qDg6IxaNeZfbrOW4rNA9057KbeW8FYU3VV2sfQgK72Xd14dskbuOS6s9AXDMs41UAu/Qbc2K19cT0aaqowf+FstExJB0SlGeOV727Fa88vh9vjlswsPe1ZCR/eg1HoiXgKyXgSx126SKLR2SasE1UDSNLkS5tHH0DmYE6ls8jUTq+QzQPX6GgwhlgwCUY3K9CiJE2wJ4p4KAFPWbEwcQRZaiFU/UbnZoB1URCpiSFM/Yxpm1a5aCIi5JRa4MYbe/pNyGpr8IzcQ7Qjje6n9EdrI+D0seXvezf0o3qyX+ov5x8CiDnzwph/zKx9PgNmyBD6fNncjGo6tqVbGKhBE7Oma1OJFn4o1QgkEORgsIGkSsfopML7KNPG/ypYVBo9kXRhZ+D0iSv/IfxKDUR/SUwYQ5qEWQiKCXhSySQqKysxODQkTCfNzfTJ9HiLhTmk72E0EpM2MxO12aXyWjKkzgmUzKTKCMlz4n0S9c2FWgdQY9kULN1V/aHkLT5zaj+YslAHDv+rfih20IQOvu09Z2R0EM+YCdy0pG3cgJnjivvQ1taGpqYm1NfXo6KiAi43JySga8j4A06rK8fX3xzcZ9ANgaC9YD7XNoRLHzW+PHZh0M1Ni+okD/P+lu+fWotZfW9jwaJF2BSrOiCh77mlg1j27guYOW+quD2Y1ItG1JnfkiLabE+f24/USCLtn1soQJCTVnFRsfGtHUnK95UNw0g2C4K+gz0p2mYRfiMGKDgLn8U+qpkoeL2KzfLcet908V2jyWsQMbhdxpWBzOYwoogkgxgIBsScbIMajvfm0jKUe7KBF/az1/bkMrr8je/IiGQtXFBfffxN+eeRFywUZl2BoRNg8N8EjwSCWo+heBjtwaF0u3rhL/Wgzm3GpV0UHBwsOMy2PUXkje+ZjI/9jCgdr//Z7annOIFKibsW8QIDBjyj3VjbvRFFhSmxSNAdxyyWBah0lcNbRPCXNXHbbegEpLwfj/Umw9gbCGD5EysQDydw+U3nZkyRWhfd1JCp5GZiY3D12DZOFSFVkBtlaj+TATQsuvGwfdy4CaCItc1Q0pSs0dD52o99gWCUJZ+2oL6f3Z75QOu++km+vuT3+FHrqUbboJFxY5lZOxsVxRBtTbYpTfdO06duuFiP1sp6uN3GXN7Z2Yff/+YpnHv5aRKxa7+P9lkC+PVLN6O60o/2XV3weosxs3UKmmdOkgxe9BtlFPSxpx0heoF8Bll+u3Dcv/O3lQIUF3/ieJRznUprWGp76cZCgFQS4ven3zEfyCaIoumXwHCgI4TiEjfK6j0ZIW+2Ab8vGcASvzdHTcHZ9lzn7ZgC9bsnoGPdadIurWamL5MFhu+obCHvZf/Nf9u6wurOpuuu7WqRr3/pO9tM4iGAmG4pytxMKu2Qf7VHslFmruQqEYVm4xHsKQvGxmbnV5OxzaYRzJEZo6mYH5BJ6mWiSJuJ2SlKSox6O38PByPCLM4/ZVaO35KwinpNqhrFbuNvww8/pbQBa3vnoyvr15vvm3+gYzQtU96Gkjpk+WhK11y4XIBZ2CYEe+qXycwu/DeZFzUjMVe0+mDy3Rm4wnNsipvvRfbQ7anBCfNOxlvrXheAGFBhX+n8blQWlaCu4gjM+vUHy1u8+YZW7BlaL0AlkjQLrsdlzBB2IXMhMgmxWnQMZHObHj8V+PHK9jEBM6PDSSwe3Y57L52LGYfNxBPbx2fj/uP0Zvxwefc+g274/O6IcTyu9xXhkkd2jBt0s7DBJ3mY97fU9m3E2q+dj99ujB2U0PdnWwuxZPnjmHPkLHkkQaL6lEYjUVkQlDWWCSzNIBtAaYTQxZ82LVvS19svkfo6Wdnso07o7Cs8XlpcgXJPVU5QWMbHKxlGX6QzB+Bpm/Cbc6NRjgp0xvrwzzf/I351/y9QVFiMrt5ueEt8CER7M1GXyjpMraxCiZUVxm5jNV1mn2FYK07Y0UQ0Z4MX7OnFa4+swrkfPQNFTfQvymWCFWQTENCHz1dkAuN0sSJr2BboFCA+paoefpqg82gA6gJi527eF2DYV7/ReuQDX/u61v59vOv1eFWZYeoDoR0iYt0XDQnYnl1dJwvnwGhcgFe1u0oY1IkArPSXPAE4723YgSWPvCKRyyectgjVk7NA2w6uYOTn3qDZkDFISYsd/Z7v3fnt60onoQJV8jM3JAwWYBmKRTGY3GtckxLMGJXVhtV0cc5vZesw9geNO8/+fM8D8VO0+5kTHCk7xedOL5+KprJm0B9QpZN2DfZmRMGd31o3O4f5qzMg8cnHnsPu3UO49EYTZMkxRKZfAY2mOvzYp85B2bALm9o60LF1DzZt3Cms4ILFrThs0XQJGNK1hoEpdNFQX0k+NxKOiJ8pWcbP33gpepLBnGBKO6gk0BGSCGZboFrXXB1HFNGunUJLV3bc5nMV4Hks7FeGIMky3LYMD9fO4VEjts7/q7magSpVk0sz7mj6PWxLCe+jKiGmjd0ZckrmHwn0pOSXcbuxtRd1PtV+ZG/EKaTNLC6HACKAw2qBOeVGKJXl/cBG0Rvs6+/B1lXt8LeUgnmGK/yVGXMwGTWCI5WnoU8dQaL9sewPwA/J4AwyJmTVWOiXxQAX/mbfSz5YOhilZ6gU4eRMSaNHn0jK7bT4zOIzmGrGtqziQ7456qCPkTmkjI8MsGhYzOQsNPvS75Igj0LA1D2cOnWqMIykwoeGhgRMMr8xd/zssDLA0pFV7IT5WAgC6tISvzCINkDsSzJ11AiaCATSbJHfXYl730t+oLzFNx1ZjKFEILOwqDlUv5lOvLFUBIPxPrQHZuWk2ptVC6wb7M8JmCE4rOvfjL9cfxpibv8+2bjrj6zGcc2+/Q66IY64c1knJgq60TzM+/PhR4O9ePzy6WhLlR200PcPz2zCRxoD2DmwCVV1lTIZiURRoUlfaJuJPUVeWdTVnUJ8WWMhkW+qra/J6Rf2oq4Lhjpr67sRIDL3M/vLouOOQngwgv7+gOgRfuRjFyOYGMhpBsNcFmZS/zWVTRW28Li5J2HlxhXY3bZHRKAffeERJFPD6AnvlU0JA1rqi5l2i0FmWVaR47Z/JIpgOI4IpYXSDJUsBdQ8G876PaqZSaMYX/3rMpTX+LHgjCNywJ9WmO9f6fNgir9eQDefq31SGMfhYewMDojp2QkOeV5sNClyLwTele7ScYFtvoXcnrf4bMMgmjo4i72ojNfn8rEwTmZTFyl7/ClYUdaUci1T05ttZVLCoyMCkLW/OcFgvsXPric3JE899QYGeoZw5AXz0Dprypjgik39QXSGqjGCPWj0BzKySPt6L32OM1iDx/ti7ehJ5p+89b2VVeNzyC4q86XC0/na21knOz2lbu7zRcfn+65O8Gnfm2B1QdM8uJNFiIx2m3ViJI62vtx3sp/JcwgyR4eSaCyvRKFrBL/+6aMSPT79eKOowKIm+K493dixcpdksjmibhKi0Rh2RDhnsy8aEkdZNd6XvpIcp+HhGHqDQYSSJsNJibsEpbFRYSxv+NJlcJUVI5iia4kBZPx/58YAXJ4iFLmLcjYKti+8AXlk0o3Gql7L49lNnYkX0Ah3NVfTNzK76TWbYmX7nMwe57menQOZoBHOQRo0o9JNfPd85mlnf7eBab6Ngv1Nnb9LPzxkYgYunpEFhx2REWEQQ3G/RDDXlWe1wzRKiQ0ZiVD/0DjREhiqurpqIfIcfmiyb+rrIJRxOuUQGTZmH9GgFN6HWSKYNi+UqJXnExT+nywKQMkaEggqVa7vxroYrcMSYU5pSpYOWFCASBSg2g/T8ImQtrdY3p/BNHbhQqnvrse1k9Yxn6/FIDLrTHukF40lVXL86SefwX/96DeSveUvj/wNCx/cjt1DuSmc9tVek8tdWEc5mFs+i/adewRQ3PObH2LB3IX4xc9/gXWrN6CrsxMdHZ345HVX4FO3XIdILIVVew7LSbPn9wBHT0nkBMxU9mzAy7edg6fbU/vFxh3mTWDpZxZ8qEE3Z/5kCbZ5pqDF78LdZzTh/BmGvX62bQh3vLQX7cFse32ibhB3XHTMBxL6dhcW4I3rZmJw9yvw1JhxwP6hpmKVY7B98jxFJQjHgyjzliMw1C9ssvqikqXWPkOXBvZDc62JOqbZTtNF+T1VqPBUC8ATxjk1KvmHv3DLHXhx+TPCCNLHUIuwjkVmcWBxF3nhd3sx+7AjBCAOjyQQiiZQX14jWY743d2uIlRLxgJTekKdCESHMBQ34Iu10sXBBks2mFNWgNdLSr3hJIY29Ir0z6mfPEksDAomnRM8GUKm7rMXKplzrI2W/kZQGBlJSfvYoJELDEX3dZzlY+9yAZsx22pRSZCJzMsKavY1/rTu+3OetiHfb1OgG3UVftQXm6wm2k7ZOcQA2Xz3t4GOXU9th1gsjpeWvCNZbiZPb8Z1V12VERZuC1UhFOmD270lk/XH+ez9eRd+g2mew8RcbTOS+7pWAxiy71mAcDQ+JnUdZWg01R79JO1oZ/ud7X5pP9vuu07w7uzL2sYEOAsq5yJemAWFneEhYXt5DeseHAjCX+nPWA5WPLlKwLgWmo2HR0cFnM+YPAnDhaMS3U32cM0z69DQUI0jLpgvIC9GUOeQj+F91Ge3qsSHKRW1OWwy/XbDyRRmVdXhp3f/HpdecTYmTa5DZ9oyZMakS6KXWRihrO+r/V7T+TnBt83o2b6MKtdm91MCUPon1k4plzlDI5ad35fX2HmYFU9k8iunN972N3ECTJ1rDbtoTPo2g2h/a9sFwAaIWodDAFGERIG0HFmm4xIszah9P9PZ+EHIjDAK14hBG2dS2zfPJEePCVPI6ZU7iYH+QQFMqlHEyErdwbmLPBL8wUwo/xOAUF+WpuSG8p0mp+TIiLwjC82BQn+TvUj7RPB9yA7yPA2+YfBFd/REuWZazRqJHtWUPwoG7eTlapbW3Q3vzSAF+lKRJbQZxL3hfkypngWmHPzG7d/GX5/4Fbz+Orz5/ArEWs88qLzF7g1LsKt3F66+5hNo27odN37yC3jl5edw3wP3C0D8/i/vEm3Ks044T4DHur3T8pryL5oLXProVgmYORg2jjqIS68/Buc/tO1DCbpZevVh+MFjr+H7r+/G21//GGbU5PrK2XmpxxPp3teCle93Bsf89aIqrGp/HeUVfpmwbTkmp5+MTuiUZegP9GVUANgf3IUmOwBBYqnHj6gl7uycCAkQlUHkd2Lp3NmHa6+4Dm+ueh3M6nH3nT/CuytXym833HIdzrvwEnzu09dLVPaqt9/F5m1rMwBxxdtv496f34cH/vAAfvGTn2Hd2k05m4Wrb7gW3cEuBKK5OpxOpsUGKbqg6aTM/9Ihf2p1A/70mycwaUoDph07PUcM2F6ICChtH0Rn+7MtqfdHUGizC8q6chEvY0o9y0ydFdhmYEXWv1CBjw0kFVzY72gvMPn6Qz4AareJ85rCApdoqBLgKDB1Pm9boDedVtCbAYJaN73OeU2+7zJR/6bJ+aWn3pAcwVdcfjW64r054tIUgtbguv0ZJ/kYxoqCegyO5pfd2t97EiDSrCrgJp3GUa/VnMP6LfPdU9029DupWDPPtVO15QNjzvuRSaz0lEigiqa+3NhP94cR8fEM7DUsfsuUBoSiUYSHojjvH04TM+6enl4Edw8g0BFEZ0ePmI0ZWFLVVCWi5XUtNVh4/gIBOYxqLnH7ZG6IJCOyoXK2LzcQjekgR1NP07/5HsOjLvzhgb+haWotWuZPlTVYhb11XqFPoW1a5h00ONIJsJTBNOxhriC2moCdeoT6TVLxEfFdJFtZ1VKaY2Xj/ShePXlevdmAWhJOdtvLOzEPMwNtkgXYs3Y3ambWobjUJcdT4QTcfg9C3XHxj9TkFPvTx3iO+lkeAoiOFiMwbPRvh88TkgmXOz+ygAqIFBBqfsadO3di8pQWkw0hFhPxaJqNeV0sHs1IVaici3ZGwyq4RDdxKDHnvzVVXr5OQVBIUEqTNcGhicgyEaA0/en7kcEhW0qWh503RFHvMrPLUp2lOP0NXaVilucAJmDkwqWBKzTtsT2isYh0aN7PZh9ZPwbsVBd5cwBiX7RTADRz0z5w3+/lNa67/pPy37VrNuDoOcfhsmcDeL09sl/9/uQWH166egbmzZ2DF99+zkwhBQW4+dNfwJe/eDPeWrGKMyQ+feun5P0IVF966z20harzAsQ5DcDaQL8EzBwMG0cdxDNmN4DAjff4IOW3F7ZgTyiJoxt8mOyOYrB9G4455piMv4/eW/NSjyfSreftDwNp15ci3YN9b8DtN8EMLLqDVeDCNlUTq06wBOJl5WWZhPW6qItMEoHDqBGK5XdSeSW6MnDzVemrFR/E4+cuFhMzy+7te/Cv3/iyAEEywvyeZIH5nI+d8wkBjgSIx592HD513XUZBpFA8aVlr44BiHf99DsoCo3gpMWn4bU1rwlAHIwNSH0K0+K4ZATzRSjq5K4Mo/Y3Hm9x+/Gbnz+G+efNweTpk6XuKvWRdSo3EdXlXjdaSmsRpMmaAWKpYSRH4xIYxPb0caNKf2YRqc86s/O59W5j2srnoJ4PCI7tgybqVNkUJxtlg0FdAJ3Hxu/XBSgprkQgGcJArAflrpIMkHVeQ2bKZI8xJRcM2oE0WdCbj/kary5a5+eWvomR0DBOv/jcDDjU37jxrUpLvjjrsD9jl/ehdI4dJLE/19n9Jt/5+h01sjkfMNXrFByqRJRTXsb5De38v/uqa3mxB6WlPunHK59dI4zs8ZcdjUQiid51vaJ7OPe0Vsyc2pJhtPtSEXQPDgqgZKrD7q29GOgZRGVdBQ4/aXbmOzMghlI3oVSHbCYqiqdKdd7oeDNzzoyaWomh7mMAACAASURBVJQWcQORlVOir2okFhZpIGovBkMhHPORRfCXegVkE0B5SoCSqtI8vsC5+ZJtxtBsSsxWS8Sq0+ZqjRsgWLb9DO2xpm2cCKdExqZ+aqVxPQuEM9HTzXNrclxKMgoCqSL07R0UuR0CzLqplRmfQ+omkqVkNLWmCVQw6q92Cztq9yW2E+tA7UO7ZPNQlx0yMdsNw0CV5qJXES0xUZgEJxxQHe2dGVmawYEB1FTXCXNINm1gMIxp05uFMWFQCgujlWlKpvmYfnjsHMqq6Dn6WyAy+/84OGQdj5j0eiacnu/J9xWZkfSiR5DHOtKfkJpxjEomG8iAHUYrK3DU9uM7S8cfGcXOnXvFZ9Nf5hfWVRlDZZL0v2wXAkMFo7ze9kFk/mnmr67yz8Avf/ELdO3uwx13flme89q7r6JjVQ/O++StOPb+LYg5JF+ck5m3qADvfHoWplcMo/WwVrz41nPyXiyfuuxz+Pq/fQNvvrksAyh4nADxqeXtAg7zBQPxlS+aO4rZ97yFFz45d0zKvH1NqNRBfGl3BAxWWfi7DxZ0s/ozrWj99UYMxIdFvuamuSXYvGkjjj322JxqaF7qiUS6a0qKsPLTszC53BZYhQDZo+/fgr7oWF80inRfOrUbQ+jJeZ4u0uwz7GdqrtFJkn2BpmZhDYcT8Ep6uALQ95NsiLpvEKCUFPN7jWaiQjVIhQCRDCLH6mvPv4Rvf+P7wgjf/KXbMNAbQGmFmRi3bGjDn5/5E/7tX+7EZ2+8Dsccdxy8BcC81mOESXzzjTdwz8/+K8MgRlNJXHfDp1BTUowj556EdZtWIBIPoD/Sj4HECIZiQ5mNkqgSuNxwFxLUmshVdQ7XBrFlk7rf68amdVtx+jWn5E2rJ2CavnWif2by/Gbuk5bqmFvbjAz7hgKEh6OSv1ajZQkOCwuNPFRuURCfq2NoA4vsgpZrunUyihODQQMunTIz2fYoRHR4GAOpwUzAWm1RWV6BcfOcrCi3LnTqI2nXK8ssamaVtKZbWoomH4DSY//P/U9h1ozJqJxroqht4M9/276AWge63XT1DSGxM4S9AwGE+kM5kisMgnGlmb6y6jL4/UbeqLaqTvzeGMU7UXHWl//WDRYjoePJkYyLQr5z7baxfYKdDKvtBiLnpbUCQ9H4uKLv2gb2M5hGj3mWmW988okm85T9LMrm0JdUj9GXvS0YyJvBRt+H0lQx9As4ZJEUjvESrOxbk2HZeE7YFUVnoB2D8Vg2y0haZHpveyfefeo9CUo662MnYqg7ktE0tOWynH6HfJ78nvalt4Eif7OF1NU6QoshLWN6ncrMODct6qNI/UGyf7w3g1solVPiZ0IMsznm/7q2BRDqGUTLkZNQXGKCT5xC4QyyYXCJgmTWLxwdQaIvimAohubpVcKS8p59u4IochUiEc3OLYzI5r+1Tx5iENMjk+Dw2LpOhEc60ZsW9ezq6pYgFAZklFf6JYsIcynzGFkz/pdFBaGVNdNBw3+rzyH/JgunAtE0K3cPZVXmJ5whPsQfyRzW+3eIKZy0M81djKKm/yPfkwCQhYCQ8jSUpCH4I8irrqzJ1ER1ERUA8nqv1zCPnXu60dBcJ1S3+FC4isTsrvpMaoqgYzHzOnPQ8zeVuVETsz6srLgCvX1b8Q+X3ITv/PDbmNJSgVs+9w3ccufncfnJV+Hu5QF849WsH2m+5vrOqY04y70Dh8+fhe/ddTcGB/rw5X/9Ev72xN/x3CPP4ZGnHs5hnKLBcpxxwoIJASKfs2jSCF7f1oaTW1sOOO3efRdMxt3Lu3HRDD+YEOpfXtp7UF/6e2c0wYVR3P5Stg0YPHLVFGNeaWxszNxX81Lvj0h3vsooA+n8jSLdPzmzGLuCm3LMIjoh2mZlTnpG2sYlzDIX/u7eLuln9MvV/mEvdgx24oRIP64VPWvgL3EJg6g+iG+vfyOzi7/lM18URviXv/qtAMEjjzbR51z0KLlDBpHHjzqGMjMjshFYu+V9rHzrzRyAyGs+/8UbMiCSADHOTUsqkpmAyeoxSELHvGHrXIikkuiLxhBOhI3514pU5t+vPPAaZi2aiknzp2ZEmzP34JumfXtpStO2Y7uo03+134eG4nJZKEXLMW1K4z0YpWnMygQiWRCoYrvOb2cv7uMBvlzGTsGauZMBwvT/Gws8ze9ZkV+9v3mmYWE64wM56cmU9dRzufnrHpyBKdVGvknZTH26msl1UdTrJmLStA1sZoe+iD+7+09YfOXxKK/MAhj9Lrw/Ny0D/QNI9ESxdyfZriExjVKLr6y6VJgvX2OJSHzVNtSCYIl6fiy8RgvNqrFkXIAkr21pbca8BbNkcdd3JPjTlHN6nfYFbkjyCXkrsOP5TpaQ9bcZRCdAtPuF/lZfWY56t1/aPF6QQjAVFymY6Eg8I8ljtyHBMv0MWU68/PgxrJw+Y051Yw7oJEOcGClAaVEVSks82BFoy4Be489fhJKiQmnXSnjEEhWOu7BtYLuMlWpfDaZX1qA90iWZWgTcuqiu4ZY5phAJwD2CPe/uwUvPrxBT9lELZ6NhfkNOijp9b9XVNO9mgrSyAtOGWST4UyUS40I2KgL39MGW1JOizGBrEGbvkQWZRaKtqOBQ+xqlZljI/HkqShAfjIrJ2EjnUBfRBMuNN3Y5t3JTSdFwYTjFYlmIkUAK/roSAZj5vr9GRcejCTGDHwKI6R67qNFI3FSV9AlApMD17t1dqKqqwWhxI2r8xrGWIIalY+8elJaV5gRjqO+hJtA2g5EoP5XxM4glytEZnP5/PABFB6aa0IsKeyWgQEEcF2Z2GPFfSDOhqmNIJpBFfS34t9nJmbQ9A4FBWdhLS0uxZ7dpR5qXS/2+DDAUXbxkRIAngTI7MMEhC4/zuU2l1RKMcv3VN9tzFWbPPBz/9p/fxFub38D//u79CIVCuO6Oq3DB8R8xsirRAlz8RBfe6shOwPYNTmguwbOXNeNn9/wYX7j9Volc/d0v7sfyd95BS3OzAMWGmmY8/PDDSI7EcdnlH8fewUZ884sfwZ0/e3JcBpHPKHEDp7YM4reb4gecdm9jfxw/facHK7tiWPOZ2Tj2gc0HFXTzznWzcaSVk5n10uAR/1A7Zs0yEjQsmpf6mU9MF3C6dGc4p635j2eumI5zp2WDAewTlIF0XkQ/xEcvrcaW/vfEAbtrbw/6uvsl8pAsNIu3xIua8jo01deisLwAvtJSMRVz02RklMqFUaZZme4IkXBUQCPTEWqAGPNh7wrsRDA6hCn+afD7/TjlyFOwfP0yecbrz7+cYRCfXroED/7mD/jej78vv/3217/Gd+/+zxyAyEWUDOR4APHW276IgpG4sIwKECnroROztkM+9o2/sY8HEmkXiLR5uG3ldqx6ez1OvvqkjAYaJ3wJBkvrSApbkY7UlLFXWChRzRXeSglaUb+7kuIqSTdn+0TxfNsvzwZ9NoPB8+wFxvku9nV2gIrT589mG82zzaJqzNrpaFMr5Zm9OHL+IKBV3zfWh75mVVayAcr6bOqei1n1u+Ar0rbP6h9mn+lkSsd07TF+a/a1m9d34Jm/v4yzP2P0ZZ2gmP/uWLsbG1a0CaAjE8jNl6eBvnEm+ItAxg44smvQVDoVhd6Q5MPV5xJQbdvRgW3Ld4i/HtmtyTMaUN/aBK/Xm9E9VPMxU9kx+4deryn78jGDNhjXejhNxuP1W31/ZT5ry/1j9DYZtTyQCOcA1U1vbkH7po6MMPV4z6MeaGOpCaCT/l1QBL87S5gwb3NnZFfmGwi4TQdoaJ3JsMcTcSE6mPdbXRAYxVznmiIBQSyUF9oa3ZgBawoSfeU+fOyGszISOdqmBEmqR8j+qc+zfamVxc0GshQJOHQqmXBjqwEmvL+63eSTxdF7mk2gwQ36bNvyQl9JLp26keZ9WQ9NaavfnVJIJurasJycPzQ7U74x45zTxJfyUBRzdggri7i66x0kkoWA90jx05tVv0FMqvxI1PljoXm5hVFXaf0ivYvdAdjp6WPITsOsJ/+TgSj2RKWp83Rg2rtKZ6fk7kszvRAUtqcBIK+VtIJudyYaWzppsVsWdrKr9JGi344CScrjuNxuYSbpk2n07yiVYyjuEq8Pdb5JdlX362+vy4eBeOWEeYurvIMS8MDCaFeKIzuLMkw7+o1umZa2vrFBTPbvF7Sm8KWlB552b1VnFL9Z0yc6iN8+uQEzKt0HFXTTNpDEt1/vGvM+BG1/u6QJ8XgcFZVV+HdLIueJj0/Hr1b17FOk23lTZSCdxynS/YdLKvHSqmfRsbMTs6fNwfRJM1Ff0wiPx5h44/EIuvu7MNA1gNXb3kbd5GpMmtYsiyqFb+sb6iVKmWwiNxzsX+KLKFlRjFmbALJrYADUqatyVQtAvPm6W1HsMY7iBPwfv/JKLDp6oQSpPPrIw3jmb8+hrKQc13zuCiw+8RRhkC+49BzMnHWYsCz0QWVgynvrV+OJPz+Db/zbV2WzQBeLSy+5UO577bXX48EH7xMGUXXfCJQGY0F0hEOSmaHC7RMRbZ3UaTpbvWodVry9Gnv3dmMgMCQLxNBgGLF4EsefeyzmHzcfLVMnZaKhdeHg4icsSJFbxLAZhWxnmtBnkEHU+ow3WPIxaU6mMB8Yync/J6DI/8xsGj7bd1HPtQElgWRgOCbpLjWgxltAAJw7PgkSbRbRNjfnA0Lj1Z3H7YXQBshLXnoL/bsHsODCIzNstLPt1i1ZL7c+6aMLZV6n7p4GEzB/MBk/TcnI8/gd68r9KC2qEx86FgKWvuEQoqN9GbBIZrK9sw8d6zsFYJGVpAj09CmTRZR5T2e/ZKoq9hajJF4sJkB9b86fQzGTO3p/WFMnEMjXHtp+BKTJYQjoJQNV7S8VRjE6msBgMtf3m2b2F377sugTMhBE6+fM28x787e5NU0CbIYKkvCgAE3ebCYiBght69uSAYi6RuVLZMD7NVRW5ES4a4AKxwfzNsdTdJ/KgqXNW3dLFp1r7rgkR4WAz6FVTYN/tG2UWdPNj1hBkilhMllU8YNg1YB1gjLD/qt+orap7Q9sRw5nfzduJTom+V+zXhpzc+fWPvn+tmVBzyXRwkQdwUhEIt3JoPI6Wlzou63kVb4xYzOS6hZyCCA6ZhJGNI9gUBg+AikX1qOuohzrN25GY2ONMB0mCMUlE4NmSuFiohlP+OH4oWhaZefYHTj6f4wxzDdRUuOQotv2LoimcN0hjRaYnVdpidF3GhgYyPghkk0kqBOmhxFlUZqnC3NM7gSINMmz09L3jANlcGjQiGMXFkqnZdvRp5FtRAaJhX9r+kFNN6T1V4CgLGZ5oTudji8hg6fZPw3Pb/fkzVt87vQk2oe2yfuy7hRy9hVTvNuADs3k0dZzIjwFCQSTbhRbANIZ4e5s07NnA9f+feK0e/m+w/q+GN7aExEdxFJ3IdZ9vhWffHLnAQXdPHPFDBz9u83Y3J8rJ6TPY/DIk6t34vc7RrG+L3vOf53XgtVdkX2KdDvrrQyk8/iNC6vx5cMH0dXTiaOPOAl/3xHHwxsHsLIzho6Q2QA0l7lxdKMXHz+8EkzXt2LtG9jUvg4LFs0VJqCyvBqJWAJ7+ntRXlYOJtvRVFH8dvwfvxXNJiy8hiyih2PPzUi9IiSiERSX+DCY6ARdE7h50EnYmKqM9A3vx8wpxW5j5qRJNjYKROJR+DzMNW7+Sx9FuzhNzBv6jGA1i8mOVAx/cTE2rtiId5atwimLz0Rj4yTp66nhYYRCYSTiMWHBd7fvxtur3kZFQznOvvQMTJ85PXMvMiKMDCWToYtdvsXfVeRBKp2SUutpT/Q8ls+UNB6omghMOtlHZx+wn2ODjnzPcoISu+76t54j4zaVQoqMJMpQUhjKACEn2HG2QfbfuYxjvvMeeuBZVFb5xW8uX5vRXPz2Y6sw55gZaD7CBBZpexFIlZXQn3pEhK9LCj0oT2eLGorGxXyar9AMqPIt9v12b2/H0JYh7N5uLDIsNEXTNEqz9OXXn50JOuBvQ2H68GZ9yZzP0vFjA4+8FcpzkHmgQ7HhDDNK062/dKyJcsmflkmU8jnXniHm3eLCURQVU1rKDfdwofRlyssoO65uR6xbrasGNd4sg0gpoPUdm3LyQyuLqH3aBl8mQCUrR8WNBxlOxvYrY6uvRhFo+tlRJJ0AkcVmB+2/NSGGcdUwGq/SlukNjN1PCBgJzhQYqjuZtr3U25ENxfb7tMeXMze8LaVFAW31EbTBpo4F0VEcDApGYSkvNZY6Xe+N+TyrpmL3O2dg4SGAOM4oocnZW7AHm7Z0YqgggNHw4UjVHyegkVG/mklEdxYqfBmLx4RF44eLxv3/o+bk8SYABYjaGciE9ASn5zCcNEVPqV6VAcAEd+pTyQhkDTrQwU6AqccZ2V1bXy2MINuB6fcoCk65H6bKsiO56QupRbMdsCPb+kz2RMBr1Q9Lc1cTjPP8I5qOx9deGczJW/wfp1diQ8+KjOO+7fTLnaLqRJUU+rCyPTegY38n0H2l3bt6bi4jqfd9cusgjqovyeggXt5aIUzigQTdzK317jN4JBQK4rurck3JByrSTQxvM5DOtrnvghZ8bGoB3ulz7VMgnNdOq3Tjl+e0YI5vAK+uehZN0+plAWnf2yuTl7+qHFWlXmERKYej2oe8lkwFdRHJUlMfLTuxahS+Bz0DPWLSZoqw8lJmImGkodkMFIvky4iwVvzbFoNmPxoKG58xLrh1JR5UlVRabIhhamRRjoexJxTM+PjwGAHui0+8hHOOPw/TJk/HX5dvgq+6HkfOaMG8llrUpaNgByMx9AYGEA9046WlS7H01aWYf/I8nHLBYgGas2tbctLICYvgIhg0CxRLOOZCX2QyJle15fgj6QLq/Eb2AjveOTa7Z/sv5i5exqfQFGULs6yhPtcJsmzAl4/tsp+RPdcIdG8OdKO1ugGRuFnsfJ7coJ3x3sde/PKNZxsQ//kPz8Pld6P1xKxLhl5DwLb5lW2SjYNRsGqq029RW16KYpdHmLDwcFKSIYRTyRw9Qq2LXVcbzNttQjZSo53tNHS1FaV49FfP47QLT8hk6OD9BkLxvKZt1rvj/U4cefYR8PrMxl+LczNA7cHK6socMyTPVbM2N2ZkEm0zt96LoOup37+AC648E80z6iTvsvN78lxGLatOp/17XZEfPm85XMNl6EntyghZ04ROwC06qJYPpTPinwBRxmQ0jjCDS6nHqoGTaWZ1+/JdWL16MyJDETHl03x+7lWLcxjEfBsOO7hSE2IoqaFBdFyDbIJIhfEVAKo/KDeTqpNo51/W9Y6ZpUieaL/KimG7MJwYRTQURGBvTFhlJakUg1AaTBnMeNIEFtnfON+76XO0T+q9VAj8EEDMM2sQHDans5W83ZuSYBICJgpn+9xBFIzGBCwRNGmErt6GQCmcqkNBYcP/SBBKvkkw3zGCRG/xIGKJChHmHi9gRjOqiAbk8LB0OvoTquZjT2ef+BtWV1dlGNU9e7olsptgkCZ5gkN/eZmkF1RfMnZWZVm1kypwtDUT7bpzQPE3BsgoaFSpHU7YJa5StJTNx0WPGsmYxy6qx+Mv/wkLjpmZUbbXgcBnZhjT0VH4w5OxIjh2Ydif9hwv7R6vvWBGGZ76hxl5b0M27q7TmvHl59szOog7bz4cD64b2K+gm6+eaCItWSYKHrl4Rhk++ffcPMEzq4rx4pUzPlSR7qfbgrhlyR44MseN24TEOYy4Zrq+p177K+Yfc7iAP35LMnGuAgMC6NtK/x7uzumzyEkwGGQmoxh6+oPwlfnk/zxOVnF4eASjIyNipmapqyzLCNMqSDIp/rIZfpyLZjCcyqTIm1JeiQpv2RgTHvsQ08D1RoIyEdO/9u0l7+Azn7gRT7yzGUNFPtxy9iIs3RObkE29aJoPG9evxR//9EckvTGceenpaJ00VXwN7XrxbxXONUzECIJ9JqihvNYEztjMRn42sBCR4ZhkVrF/dzIi+YBiPgCn9bNBujmWayLT++er03gdRINYdg4NYjA6iKkVVWLCj46UoRChTIo9fbYNsOyFTzcA4z0nMBJD72AI21dvFf9CBpuE+sNi5qVwNkEjdfn4d+sZs8eAw5qSsow/nQpF6zzD/zpBoLMe+X4n4ImODCM5kkDfkPm2LASIz/3RaH421FShqy8gfzM6msExgxsDcFd6cdgx07FtxXapNwvrfsR588yXSd+Lz6V5unvTXmx9f7cAJ54379y5cp79rWrKfZlUeBrJbZtHyWqRkbvitguFIGnMkyOd9ySrR9O0zWZR3kjlaRRA2v2K55KdSwyPIJakj3xKrE62wgHHPseEM8rcHhOvPrxCGNkzLz4ZlJHRttD31LlBTdFOkX/WweRNNhskzapijx2NXLbjEDSgxG5Pp5nZTlHKehH82fI5jHaOBEfg8xcKc6zPVMFtfRdNOTjeeONzs/XNyvPY/cIWBj8EEB2jlSZm5kOnFUtNiwIOXa9nAAWj0jxeT+bKUncRaJaNDs/E6EgXekJHjzcX/V91nGxpWbFRyVcQObXqZQHI9MGkYGtDfZWYnzW4haY0lsoqZsRIYiBSJWBZtRbF8bWgELFENqBEdzpZcV/jN0GmUAEl/01TMhkgmnrIDmnRieLFP7+BPTu68LW7fiiDYFfbStz8mVvw6VuuxUkXHpUBCQSG9MdQ5+GCVBGSiYXYOph1mj6QD5Uv7Z59/TcX1+N/LW4EE+Ww2GzcPx1bhyPqPBkdxBevmoH5dSW45OG2CYNuXrlmJlx6QwATBY/ccXw9LviLiQC1y6rPzM4Bpwfyzva5p7T48NdLp6HxZ8Y/60ALI64vru9He3Abinx0STC+qWUe47ZBwWxmXjFRvGk5JWp4JeKSpo9+sP0SiV8o59AUp8Kw7G/0D6T7Ao/ZkhTOHbUTvLAvB+NGrFbBifMc6WfBbgxGE3jj2bdw89VfxA+eXoWPnLhgv9Itsq2UTV1QGsNf/vIQemJ7cdrFp6ClohwoKs4BinbbqjO90x9PNl/pzRzPz4KlAmwb6EM4Hpax1eIvh7/YLDb5gKU5Zkz7yihkxlw6glLvb9pSha5NkIqzOAEswS5T5Yk531WESq/JMmGLZfM9NvSb6Hyf24sZlTVj/OwmYkacTKUNHDUlW5iAY3QU3Z3d4pdG37+aGVUSdfzesk3ybPrVqVnZ2QYakct7bA705ATcOIG3bVLU+U77lLJICjgJlqjhx77FQh9Aas12rO7A2g3bBSCWV5QhNBzF7raujCg1+z/BLcv0k6bAX1AiwHfRRQtEk5BR2GQKWdY+v0H+29hcB1eTC+0r9+K0axaPYRGV0eT3oLmZdS92G7mdEo9bxt6f73laglMmN9dKalRbxNsGYTQzayGDT7ZR20kB5HhzCJ/P6G4W+nvqM7S/28LWRmKGWWVMoAmDO55/eJmAf4p1qxyMRiPzniZQLJ0hLS0cLn74o+mIZGExTSII1XS1o/R1faMbk1rEdFOnkc8GXBprBwvXTm6K8/VjbQc7MEWuGTZtoGZsexza97FBvAbNOiV3FBhroJusu+kN3iGAOF5PtI4rQCShMepmiq509G0ihiLXpEyu5P241f/1p7Atpte+h2jUOChzENDnkCyilhHU5aQLVGkdLvomn+5oZnAYJ1rjhMvfDYYyycUVHOqA8Li9Ij7OjqxR1/xNHeEvP/E63PvgfyHWn8Irr7wik8J5552HG274PJaufBRJ9QOSjDh+7I4ZQBiL+xFOZCV8DvQj5Uu757zH3JpinDfdPO+57UMZf8AqbxE23XB4RgeRwSP0DbxqbtWEQTczKnM1CicKHrlpUR0ueXgsQHSC0wN9bz2fIt3r++L4wfJcDcT9vZ9GXIc6lmGkJIqUBEYNgxIb1OPUaHqTvrEo4wTO33hMM/8wKKQnEDKmlcICmXRptva5CjPapDRZa/Sfmnp0cpUJN83CqQ8QGZZkqjBvzmN9P/az11a8i+NbT8e9r23F1acv2u90i9l7pNnU2cV45aUXsSO4FQtOnG/elb68rmL43G64PS7Uuo0UFU2vKseR8dEtLBo3ZzLZzkAskgHJvAeDKKZWVolAtfo62u81Vnswm+3ElptRVsq5UNlty7+HUkn0hoYQH2bmFKPjVuLy5AV+Wg+a8ncHBwWUENRWeE1Uu11s4Jf/PbJnO4GhnZP3uV+/iGM+tlAkali4GWXxV5iofhvw8dtw/ppVxfRuhehODKEvGM5r6rXr52RiCfwoFK0gqrWyXjY9BEt7gwOZtHo8z0/ZhDxl2WPvCjvGyNyTPn4ctm1sExDY2NIgG+OXH3xdQCNNq6OpEfEVpLm8rKQEh589R5gx9vVX/rAMLUc34fAFrfKUoYEhrHtxg5x/6Q3nioZeR3cAfVtNNphJ86dIDmQWMnRkWxedMU98MBml7NxQEdj0DAdzgk/UNO8r9Mg7MzI693vmvrDeM8OSwfgRs5hMZVnLgN3WBH40wz73p2ViXj7/6lOEiCDQo2sY5wsFeLr2qMnVBGpS1iabi53Pc5pks8fMdzJEBzULAZp9OR8p62dbsOxAPH0Xu+0IECk7w5zONqBklDQLAanOZ7Lhy0hO2QL8WdcQe7w6u5PNbh4CiHmHW+5BzVFsm5rDyZn/nwo82Y/X+NBOsaOg1Q+CAM8/XIzV/bNz2sXps6mC3DbLYQaQCUCwdzyk9GWQpbUUObg4iWnwj76QdvZjJ52JQP9eVFU3Zd410N+BqupmtPe+mzm2qrsRrpFqxEaCHwgY2g1qp9070Ib+4RmNGR1EDR5ZUF+CSk9h3qCbK/P4NE4UPLKwwYebnxubqYXM5fJPzcasezegw8rRfCD1b/a78P7nDsfMX21AIDZWQHt/78WI64cvqsbqjjdR6PYhHA+JOY0sXqnPBBRx8ie/RNYhkghJv2CfUAaA/YUSTdTkJMPNRc/tdgnbrBH2nDx5ngrYXa3xzwAAIABJREFU62Sq2V5kak2DMnvH72GmHxeZDuMT5yxb1/cgXjkT8WFgW7IMty89OE1LsqnnVIYw0LcH7cM7UV1bnZNCj31dJUJssKJjgAsGzfDKrGSYmeE4dg8Myr0SqUQaWBbA6/biiPrDEE0MZJjCXJ3B/FlL+P6m7ZgnO3fR5G+sjzIT2laDsZAAPZvVcxe5MCUNUJ2Lls187g0NSI5fgsnDqmrzsC1ZDcZ8YNVebCMJN9oGd0i1bADBfzM9HGVmCHzy/a7BAvr+9RXlJkVoQQE29nWJ36rN4OQDhjYA8LuLMbm8Buv79sp1tvwLwdLOAMWhszmm8wUv8H4b3tgk5mSyn8xAIvVL62nKHJqRGzJajow2ZiEYrmusy7xr+1s7sGnjTpz5qVOx+a2tck8GxhAg0vSuqfMINPk3n3fSeUea99+8E+uXbsYFnzkdkXgS82qbc4YJAVHvcChTF+cYYtuSrbP9jbWd8wEaGyCyDyqjbp9rgzAlId5/Y5NoWJ539clSBfX7s59lM70KmLTttc/zfJ7H/9syTUp66KZN+5Gm6VV9RIJVW6VB3aac0kAKCCmgXdNUgaLibGYkkz0pK+80HkuorKjTEqDfgPfgOsw6cU5V38dDAHF/V7BD5+W0gOoplnrDqCzyIhxvwuZAc05Oa8McbpfdmTrwsqOq+DbpcXbK3q4+dHf2SkQ0/cp43FPikSCE+qY6NDbXy4LOTqt6Tzo52BpTl51wLe7+/Xfx1mPv4ic/+Qluu+02LD7pePzT7f+M11f8DYmCYYRHOIGPZCapruBUBCNTkRjOH2W4v5/dTru3v9foeQ2lrowO4vnTy3Fcsw9fWLIHb143C797ry8n6OarJzagzkdQZK7en+CRtzsiuG9Nbv5gXvvAxS245LBC3Pte8kMV6db3Oph0fX2dryBYYACO+j2VesrS2VOM6YcmSEbWl1dUyIIyMmrSzGkWIALIYGQwYyZTvxs1NwmLDdOXnBF9dnCULgBm4WDkH32D3PCljFi+9sHduzowb+bJ+I8l63H54gU46YGtSKYj8w+0Lyib2tu2AbHELngbDVPsBD00Qzb4/MJGqGld68NjLvpkWXmWmcs4lkoIQBRgzSwtBYVYUDkXnjIXQrGedGaGrJpBPhZHN3ZcRGyg5wRCTuaILGBvNAZXUbFEtzJCnD6WzPRi3s0scuaeyghpYIIRJm4b6JN3mF5dk/GhVLbQDnzLV2+7PvybYuYb+/YinjIBSfq7ytioH55+P7tf6HvzWGtVvfRV+jHu6evL+dxOpstuL7KB03xV8PlKQEazra9XTMiHVzdmTP48vr2/LwfE2tGnzvfs7+6Hv9Jv9XsjMG3mCTPnCaQvLMSaZ96T/Mdnffq0nDoreKSZmoVsYuv82eja043k7gimzZ+WMc2uXrMZ65ZszIBE+sk9ct8LOOXqE8XtiH6UZAVZyO73j0Zy5IOc/XpfY0U3c/nSAyq4kne19EP5b9vdhBvNN5e8JxqW809qzWRrkrFO83Jaa9Fm0bRe9oaHfys54txkqA+9nXaPdTemZsNCajF9kZsswzRKyt6BiASiMMsOGUMWXkeXLabTY4CKzk08RncpXdPUxK4bAmebOselXQ97bMuY4P8O6SDuq1se+v1gWkCZQwGE8ZB0Yp3cdOe0e8cedLf3YdbU1ryaeT39XWhr34KtuzajblI1Jk+bJJOnrU5v+00s+dNr+N29D+KOb92Gk077KN545W/48V0/x6f/5Vqcd95pAgoowOzzloouli1iOpoqQTDpQ3y4HFWFZgDW+VLYHChDXyzXnJuvPTTt3uH3HRwbpzqIdy7rzgSP0Iz8+rUzcfmjxjz8yGXTcfKDW+EtQl5zdb56MejlrIfasDWQK4PDvNRPX9aAZ9/8G85b/Akc8dutByXSveazrZhz3yZ0hQ3bq+Vg0/VdOyuOQu9oxs+oylcpeoaUpnEXMde3WdBlsha9sWwwRCDWLROlz12O4ehoJpUi+8xQPCAai5S9yVds5pq/M9WfnqsLcX+0C6HYkCwiKubM37o7woh6p6OyzHfA6Rbz1YVs6m/PrkUy3Id3u94RAXEWp7iuU2zYBgxZR/psFpOuxBAGQ3EkhikN5Ua9pxHTqoxcSzDZLuPDdnofL7jDKcJtM2b2YqkshJqIJ/srJMgkuygVYjAZRxIpVBaYDDpO0GODKl5nKxrYbZd1rE+DyzSpYtjNsRI3POYrqMOW4M5Mbm0u3Bvf24SB7UM44aNG0UBNddrPCKwrCW5LPBIxSyki1nvbQD+iyWgGaCaGZ8Lj2pbD4gmrilGoj6G+qwJB+7i249oeE1yWZcuMPImCJZv5tkGBAg8DYkz+Z34PpuVj/43FYohGopIHXe+tbb3p/c1Itscx87RZOZHPPM/r8oofJO/JyOm2rdsFJDK4ZdqJU/HaH9+U/MtVdVVgSr0pfr98M5qVddzaz8s7GB0HbWBoM3tOVtGwZ2PTI2pAmm4Kn3/oDUw9ZjJaZ03JgG9dR1SGTQE176cWCqmH5Xur65BqBhqLgwF7ep49NvK9K89jDmaWIq9HTPgEiL6qMsSjSTErM/1dVXOZ3Hfvhn4JsNE0e9o3tI0YzEdTeT4g6KyT8xynH6e8xyGAuD9d9NA5B9oCKqVDkzInEzNwzc6JnXjdu5vQ2jIPRx9xIp7ah2bexdM8opm3rWMj5i08XJKU68CjyVkHBAfsyqVrcee/3oXdu/dg8uRJ+OJ3voBTzzhGMrqQyWSKRL+/THZjdr5MNTOoWbHSW4tqVGHJzsb9ZheZdu/pXX0HxcZRB3HPF+ZKppOfntOSCR45f3op7j3fmLtufHYXnt0+NvPJeN+GwSP3nNOCRb/bnHOK5qWeUT6Kjq52mUzeGKw+KJFun7sIH3/MRErahYD3fy1uyFu1iSKuvzpzCLu7DSBevfI9XPqRK/DU3x/GvKNMBCaPNTQ24PxLzkHnzj4899wzcJcW4/wLz0dtdaVMohRCf/vlV7G1bTfKKkux+PhT0TzNmNGe/ttz6OrswsevuhTPPrMEoYEwPvIPl2BKw2S8svRZrF2/DQuPXiDp+dgu99/7oFzH86mv2BPdkeMGwdzR1cNNeGJrAqfOmXzA6RbbxzHtU78yOtiH3sE1KCg1gJhBGuAimDYX0iexosQLFZa2Fywda8J8pmVxuKgwrV3XwKAwiMc3HieizcxxSxZWGXo1T9sbMbaBsCZFHmE6mG5Qi5NB0XP5Xy46GwNdmc0hI8JtMfG2wQAiCROl21hFsWOT4s4JIsZbaG1Wx37uvkCI+b0A5e7J2BvqEJMz77V57RYJ1GCwBf0OeR5BVoXHi4rCYmH8bGBCMzDTz2l6NwUIqeHT4Ha9Kk1km4X5+7Tqaona1fryHjT/t1ZnVQm0bRUgKvjhcRuA6CbJySza34RzJLOyTC72i/IG3TDIFAYLUkiOcsMwgkSKwRxjA4vYT1jcRcicQ43D8tJi9AfDcg2ldAgSJTjM48YZ15yS8dUj2xtMxTJuEmZjV4QaVxVc3lJwU2frFNpg0AmKx5vnpI0t4MZ/Ozd8dl73P/7gSZx88UmYPpfzk5pnNV2k6ec2Iyn3SwevKNudLxOKfgutp4JOrZut7UumsHNjQFhCptNjYZRy9eSyTACKMT8zFV8co6kk4lGgss6PVEFiTAAQvzGtdJm6Mq1e2kKSMRen9UTtLDH2uFLZO910SLseAogTdbtDvx1MC6iGolLmGnHFhYcMxaY123DGsRdhQ6TyoDTzZh4xDSUeprcyjrn0LVEGgXI8Ohmw7vRhK/EZJ2rumCVDh8iHmDSBJmjGRLqpuVEHiCdZjdU9Jo/v/hT6j5/bOoL5v914UGzcps+3YttgEg+uDeDwmmxk85eOMQ7zP11hIsr3tzB4ZG1PHD96Jzd4hHmp59V68Y8vdohw9ZVzKnHp7Aqc/sdtByTS/dLVM/DRR3bg6W2hMVU62HR932rZi+9+77vYtnkbDpt9GL7y1Ttw42dukr95TMvJpy/G6hWrRXiapaGpAY88/Rf5+1NXfDbn3LKyUtzzmx9iwdyFuOGzN+HdFavBY3otr3nqpUexZtn7+Po3vgXe+zs//Ba2bWnD5668Se79l6d+j0gyhO6hPQ4TnguHlS/AExsGsTtefMDpFo++fwv6omN9Gr97aiMWVY1gXlUIBe6oxIpoYIYNUJzASX9Th3Ude7ZfIV0tGLBVVcyI8fziyuMBLALE0qJGDCVNGrQs41cgUeXMLOEEjJv6upEU1w4CTBeaS8sk0CSVSmLzQI/co4j5q+NhlBSXYHJlRSaPtC5uslilga59TBZEK9+tqZNhkmRcW9HcdifVe9HUXOZqFpC4K9QuG8flj70jp56V9lGbVmbGn5NBsu/HiGNG0pOdZR2UQdRzbLBgM788t384Cl+yECUlXmEiZ1RUZd51S6BX7un0Pcy2e34hdK2vsJbWdyov9mBSWTbC2L4P69gVCUqeZdUQtN9RdRB5jFHNPJ/ZOpIjNeh7ZxNWr14t7CF9GqmXyOeWlXjkXjYorIDRhWW2lEDC+EYrMOTfNvjS5++TiUsHZdjgxskw6r0eu/eFjBbipPpa1C5oREtTTdoqYXInE3BRcqvG60VJVan4KdKNxa6Pc6yZPmcAZ27ACLOzJMAgSw3UZDYUmo8JADULC9dHZoiKplNzav559c3nu3Ws74Ov0ovqSeUZwoXPY33VMsZn2yodOkZsP00dQ3Z9FZBqTnWJtj4EEO0hcOhvZwvQVMxCuRt/SQzBqBdByhwUGnaI6QNZmHlGg3l4rqfYKOZzgtYsLYx03vzeNpx7wqX47aYRfP3VzoPSzFuy/HG0LjhMwB/lhrST81l06CUItHeU9u6Rx22JAH1fspBkO6mxyJ0gM8WUpGbhzb3G3Ly/5chm4L3+/oNi4yb1vIdTTjsVP13Rh+uOqM5ENu/vs+3zGDyy+jOtaP31xpzgEealpqmarKJtFr5pUTVuPar2gES6J/sTuPqJ3g81Xd/tdbtw44034uNXXI7WeTNR11CL2268Q0Dand/9N0QTQfk3yxe+cpOwg7d94R/RtbcL9/7uVygvL8d/3PUfaGmcjDvu/DIe+ctj+Pn3fyWg78c//SFu+fwX8M7bK/DpG67F8R+7BH/4/k/w+svLcNOtn8W1V12DxSefJeDxyZcfzVzLutx6xw3CdqgDPfucss0LGk7EKzvD+O37g3how+CYz3WwbOotC6uwoDaBYKwj4x/ozEdrm08zzvRpdszWInQutPnAFv0B7QAcHUPKtvF+zP3sHvUjPNyJkbRMhy2bQQCZTMUyEh98rmpF8m+9J5lE+S2cTn9pZQHhOQxGaSr3W76G2WZVsOBkGp2gSecF2/xs+2XqHQkS46kR9KaMv5+KPlPa5uTTjhI/un0BMn2vnmQIQ5GwmHIVrDhBmgLEXYO9mFJRK5G76qu3rrcDXncRZpTXyzN5TjBpAOJ4fmX6Hjaotxk0J7vGfzO4hukb9bfeVFgALjfKrHeFrzidj9goSvD5IsY9YoCf/S0JhgdjJuq5oeyZnHrSj5igp9FTIyLvLMMus2HvCrVnApyc72ezcfb3Hu9dedz2TeS/tZ46LrIsbAECHUH07+rFlrbdkpmGzCelfqqa/TmSQQzCWXz+wgy77kybZ7ct1xXVZyRLZ4NK2aANu8S0z+hxDWqx2UU7cloCWrwmM49ucpTh69oWECtaVYtx19DNh/pakvFmsJTeW+V2dD1Wn0V+V3UpsX0XdcMl7X4IIB7M8vv/n2uOmPS6DGJ1rCVbR6kZp24Tj/Mc7pRsBXeNnuLisndPJ+Y0LMITnZUfKMrzI40BbO17X0yN3F2xI3MQsLOz8PkqNCpio6OjkuVAs98oa+jMd6kTbGlRGeoKmzCY9B0wQHQVApfMAy7469YDYuOev3Iy1nYvR3VJPSaVt+LRjQHsDg0flLmabfC9M5rAUIzbXzIaciw0Y6/+7GzcsbQDj28ZGtOJH7lsGjb0xvZLpPvz8yGs0HfeHP1Q0/WdNrAMDz/+V/zHT/8TZSXF2LByLW664R9x1DEL8bP77hFfxDOOOU/q/tKK5+S/X77hn/Heqvfxq1//GEefcCK6+jqwcc17Yi6mj+vTTz+NY487Br/8zc8zAPEn994t9/zdvQ/g/l8/KADxczfegH/80u0CGL/z86/jkfv/Lmzj/37oV5K3uSO4PROswgleo+//X/beA0zO6rweP7tTd8r2rlXvEiqoIEzvRWBMNziuBAfbJLGT2Gk/O8ZOdZz4n9ixjcFOYsAFTLPBIIQBAaIjkFDvZbWr7Ts7ve7+nvPeeWfujlZCEovz/zn6noeH1cx87X73u/fc877nvPMbT8Om3hz+/LlOPLv/8BSAE2VT//G8Viyoy6I/wpB7kQmyAUexCszhIqvRQIp2OUf3JizNtdJJVt9hjgM+Ty3KMi7ER8hKF4UldmeiIEFr1PJzvpf0MiRbwndM2Qu1JJFFG70vLQNkEwYrA0sO2nYp9oTM+3Pka1ab8xsBjg3mDOt3uPK8CHpNCJghP9YXZmk2Tq7r124WD8QrP3oR6iZUwu8wecgVZUVxEv89GkSPZvMSiSSGhtMYSiULZfD4e+YaMly9JzYgghsbgDKkzPsi00fwSONtNWJ/N2BsK6xtIGUzaTao1nzKUCphQsJ5EKrtVxPwwuP0ilm3AOd8JZXSY/O83dHL5ePm4CprrnBJmTeaZtvPRPcfq6rKka5b21q/f7e2KAWVhqE0uag20BbQlM0V6mBHB6JiOs4a2GkMY/v67VJtxd60DytLaLdpKbDV/ahATkXTaJ5TUxDCaN+RxWY+HKwLwFKvXn0X+buhzoQYZpPZHMsyR22/hM2HCemrmJPn0tz70TmH0jKF3O4Ci3sSIB42T578wGqBea0vSOiIliHcaBI+nFdo2p5yrCLBTUvyKUjUVRQ7ZqJ7GP7WM8ZF5UnPvMoWL6KxqHjcqbedoeWLGycHDn5Un5Id5Pe6UrNfUO7BFyuTc8E1vAQHosFjzj20O0x6zzOY0taI5pkzj4uN8zh2YTBhQsGz6hZhMBmAz1WO5T/ecULh6o23zMHsu7eNYgl/8sGJCKWGcfvq0VVV9PqppqZ5NkUxr3YWjczt+yMD+ZubJuH1A2tR72vAa71tUkt6rO1oBuFj/Z7l+vY9+G/YunOLAETWVt6yYaMwhgRz37rzG5JfeMnpl8nuBIh8hn9y258LkCODOHXuFHzsmk8Io8h9wuGIhJvfDSCSUbz9D2/Ho48+gr//m29g5cqVAizJXN7/+L1St5n5h6pM5ECuHmRz65di12A5/mpN57iyqX9zVrMAxMHYfpnc0pmk1CP2OgzgKZSmzFd2sCdPu30Tw2mUOwPwDJsyfaWTqz3BlYpUSk2yyRDmhouCJ1rX2GbexYm4mHPM4+8Nh0QxrAs2ghNOdqqq5vVquI1/U0QjZcnEIN8lwohmT9Woa9fJTgCQFYIvlv8z6nPi2GJOphkd9J7ZrlzUpsrM4pLVS5QlfuK+F8Qz8PRrTxNFPRedteW+MQ2gbfZurL7NyXhgOCEl+HKsUTxcJswgwWJLoHhfxZzDMsytawGFRcxvLH22NlA+ErtZyhzyGGOxiWNdL5/FnFoTJZKxeyQtJQRz6WGUuYCRDDCYNDmIBEXp7NkyZtkMYlWFW8Ke9O0ca3FyKGWqwBxtG+sexvq93YdLvy/t8/b32l8JoEpBbEfXAF564DXc8EeXjVKDc3+1ykrHshhoj0guITcKSmjAnU5kRWCiW3VrQAQoHD/oWSiLolzxHVaWW0Ebj+/1mPx9Q3YY72CeLzaYKuQqMkNkODsMZ4UpEqDtwH04PlEaam/0mOTnfB/4rjMP37RP0dmDvy/ktp4EiO/WRf/3fk+hic8TKYQVtN6khow1md3pdIhZNsGhYfJMGUIdXCRXJZbE4gln4oZfD4zJshxPK1Pl+YsravBW+4twezxyrgKdnl8tMSeDoJbn5nXzb4JYgkn9d+nqP5yoQ2fo2HMOZUBwjKDC0w2/uwdBVxwbX3sLA/1R3PrJW/D9t4ePiY377Knl2DWwsdAEfDkXNZ2Jbf1ZrO+Jn1C4+qIplfjHV7pHWeR8amEdPnDPTqRyRd+s0na/emYlvnlB61FNugeH1mN/zz401DViav0Z41qu75brr0RVXeVhAHHhkgX4l+99Ey5nWYFBXP3qKvn3n37mLwoA8e03X8ed3/1PCVF/4S//GG++/roATALEH/7nd3HrLbdLiLmUQVSASPbxyvOvLTQLj/OHf36bqKAjqUEZrNl6zJmjsIN/T66ajd5EFf79jd5xZVM/Mr8G8+pi2Nn3jpStlIlJJgwXguV+lOcMU6dVGQxbZgAgN/4dz6UwlI0j4K6Gsdc2Gw2rWcFkKJWAq9yJ+kBloWJL8b0oso78zITqyEIaNpP/RdJxHAibyhj0NPS5y+Eq84iNjb+sOGlFclkcGOyRiYd2LnPrWtGdHhLBDAGg+dyBcCwMj4cgNCd1tqkW5zaYGJDyi9MqTf6agmNlXHRiNOExY7JfOuEXQQRZzBxCFGhk0zLx2tUjtO1CnTE89Yvn0Ta7FQvPPkXOXVodRMe4o41fpQBOWUHuQ6CsQIy/29hjRGO81gWNbWKBQ6sbVVOXhlH1vDZLqJ/Z45u9v37P9mUUwGYP9bsjKeT1PGSJt4eYW1qHUOL0wu3bDCJBdZXLJwxpKYArLak3FhAsFZocqY3V+0/6ZQnTbquKbf9Cfcaa26kWNGxfTUlixZZHvrNKTkvfx8WnzMDEJZNMWDxvzt2xpRetMxsMaM6X37NzKEmQ8G1kH9O2s0O+tp2Osob8HRctWoNeQ8a8DrXoQqYcPQeMdVk2lcPE+U1msVW4thEEnd5CCUMeuzszVKhEJQAxk4XbzXl6NKvKZ0HHB6kJfRIgHu3V/t/3nV1ez+fhCiifdCsreS1Px8/KJNTM+rhaVYW1ljVMoZJ/NR3ORIYRrD19XFWeQ/0vY8RtjLN19cQnpkBWX0TzYjlEPe31MFG4aMmiA1dvdCr6I1OO6YHXedOAqxP13i6UOYtMG1+s/bvbsf21/bjiposwo+E0XHz/7qOycc/cPBk7+9eZME4+14cDjM8VwNz6ZRhKDeNDD+09rnA1y95d/LPdWH3z9MMscvaERtvdjHXD371kwhFNus+aEMU7B9+G1+0VsLR4wlJc9VBvoZb0MTXgGD+i4vrxq5uxdMlS2GBww7p3BODxs+/c/S2xv7EZRE4A/F4ZxN07tuCf//Hbwh5+4tO/hwd/9qiEjMdiEBcvWyQqZYaYCRBv/eytEsL+yhe/LvtwY3h52oyp6Im1F8pr6eXzORGsBdxVqPHOxiM7w+PKps6u9WBSZSf2dO1ATVWNALRwLISgvwqxRAS18MPtceGd9VuxY/seRCIRhPOVP6qqKhEIBlA3rQGzF8yUft/irRHgNFZOoAK8FhGQaN3pYtUUvWdlGG3Qw+PFs2TeCLaKifwa7qX6morr7khI8tqm1dZL5RYei4xoR8QAb7ZlBXxorqgFF51OZ7GcZn82hL39u4VJbHQHC/VwmT/Ie9I8SBuw6TXapdBspo/vfm82Wgi/2cBK99nz6n68/MJ6nH7DcsxoayuEu48EzEoXnXZXpxilJxQuLLj1WmiWrcIRZRC5H30EPSNO7Aj1CIOk93YktnIsVnGs8DLD1/XBYAE8cD8CUan9nOIzSY9ZKo/PqzcZQyybkBxLuZ78mKUMYoP/1/J5hduJCmcVJgRGq771XOGsGTftxYx9rbaF1ZHul/trXmEpMLT3MSzh6BxO/cxOM5K5Iy9qopcq5zC2e3wwgtd/s0XyE+mdyE33N24YpjSs/XxKVefKFtrgcKyxUsBhXnXO912qixU8FLkoNYbgoqrOOTHizIn1Tdv8xmLpvvw98H3iEyJjSFs3Pj8Vr2hY2xZs6vVotTMBmycB4olOab+b+xEg1gd2FxJ+dUJQib6uhDTnT5TJQod74ZASaVkBjhVeozKWFf3IMAIjdXhkf+O4qjyvm9KH0Ei3vEAUlWiOocmHzBbyE3XgVEd6HVhEuZxz4sDQ/GOqqOJ396OtaucoUKi9QBN7Dx3sxiuPbcB1n70MVczXKp91VDZuZGQHQsm+w/zWeM11Fc1orZyNXQOp4wpX37G2Gw9tH0KpRc6mvhS+eX4LLptmfPVW7QnjS88dQqnVisdRNqZJ99+dXYlX9q2VSYETOtmXiVWT8Wb/hEIt6RN9K6i4Pis4gJWXXiFgkCFmf4UL69/cUAgxk/WzAeLz656Wa/njT/+Z5CBqiPmzH7+9oGImUCR4ZKj48ad+OSoHcSyASJ/FN198GV/8wh2F8HIiE0M4NSD9i32Lm80SMIizsOlMqUYz+fvbjtgERyq3ONYO9K9kre2u8OtI5RIyCXEySiZS8Ad8iEXj6NrcgS0bd+GsM87HnNnzUV/fAJcwAlQ1ptDX14vN2zdh9QtPYNaC6bjqwgsLzBqZxUPhCBLZ1KhJmhMbcwNrg/5ChZDSiXwswKX3YDNFQxmzGGFpPZ6Hk3TQ68TEQENh0ivmXpkQHccQjjXJoXJ4q8yk68wVuc/exAAq3KxAYQQ19oRbsPQZMWyOfd2lbaxAQG1q+Huywqy5y3vgNQQcbmG/7v/J0+jvD+HTn726kFs5FmOnwKE0hM8xtCM6KCHl0v108uf/Cdz0N/z3NH+tKJt5rQoSzbWNNlu2701taagiLt1sBfOxgEzdX3wMkzEB+BzvS8GbRGmGz5MQMwEiv0/lajC7oawgvhl1rBJPRLu97PFUSQZ5jnkgaqcP8B08FpaR92rCqa5RVYnsnEteg/YJzS22c9Y3vLQFkUgSM2dOEYEIt4bJ1QVQZrcJ/2ZfTGdSBfNtex5liFkJC83l177DffmeqxWNhr6V7TNstwE7VOipAAAgAElEQVSK/C1FL0MdCTRMM2kK3DjPMbTPjbW8GarWFItiigdTrSyD+jzzqrn7BX/NkwDxiOP5/8ovGFZ2lBftVFRNxRdTDa5VNcVQs+b/UQFMywxWQ2GOIj/nxtAYAeKEwAx84dn0uKo8v3WeEzt7N0ppNSqX7RJqxQRcY1xqr1T53XDOg0SuCn2RBceUa8hQ8qzmlwqejvaAoKIXnocT96Pf/w1W3nIOauqqMbl6Np7ZVzFmybyLpiSxd3CrvPClNUTZnjxHk28Sgp4msar58gtFwclYnZP2NdfPrsKcu7cXvlaLnJ9sHsS6T87ExMrRpt/t4TTGslqhSfe6T83CygeMtcxTN07Gxs7XMZQcktCfskUs1bZ80rmYffeO91Sub+dtc9AbaUcybvJ2aOAbSxgLFgJFbswDzDBdwGkGaP7t85p+pit2igliubSAQvrYUVzCzVFu7ttbBvmemw3ynOUeeBwexDJhPPnL1fjG1/9FVNI3fPg69Ce6pLQfJxqtq8r3wVYNT62ei9xIFa55aO+4sKk/XDkJkyqB1W89gqqaoFg1GUYA6OgZwPOPP4+VZ1+BFcvPwmP74nhwWwjrupLojJo2aw24xMLo+jnV+OAUH159/UW8su45fPjGDwro0PeBJtaHYmTRioyQfseQcZWnQiq2KKAo9UYs9kOTx8StNKTKz+h3mMwkpfKIm3Yf+WdgRCZmP51E6VUqk5yf74CpoiLASPIWi2X99PcKMMY6L4+rbIn0k3LjC8nPWNWFaQJ9mZgw+BqC5CTZ4DLuDDu2dOLttzdLneObP7ESrW2su2xC+Xrs4nn5WdG4nd8zlHpo8N1z7QgYmmuqEYllEE6G5fhBTxATfD4BC4x+7I6w7N7o0mra/qZvOrCoej68Xr9YyPREuwrH4u/sfMficzvyX2wj2t70xsKjbFv4ub5v+g71xq6QAzUGnpC2pbJ5SfPoPGZ+3pMJHxYG1j4zFoOoIWD7Km1AyWdlqigZX0sNlxZIgTzbps+M++r+pb6F+jy1z3GeUDXy22s3yyXMWzEDzhE3hh0mLUFD/nb4Ws/N+UjrO+vvuAixS8qSqWTOq1ZlUSU0AZ6Eu/MiTLFzywNc299Q06X0vvidVjmy71PPz3eGnsC8R/Z5Zfk5thgQDvELZmRQciVPAsRjeVX+9/yGAJEWNfrCqVcgW0CVUJwkGVYW3ySnoxDSJWDMZjJS+5Yvhi23n123GNc+Mnb+4YmqPB+6pgb7h3aI9Q63aLoeQXcbDkWGEPBExJqnxlv0eYumcuhLNiOZCh4TY2g/9dbqd1DtCxnmIz8gGQFMcaWuQPGpe57H4GAU592wDG1tbZhVtxh/uWZwVD7gP51Xgy29b+ST8A3jyZUjt4ZAq4SYNfxR4fTB767F+T89unhkzUem4fO/OTRmHtyJWK38wzmN+MSCOrmOnqFN6I7SlmgE6XQGIxyIXE6xdZjVMAe/PFD7nhTXn5ifxUCyW4REDNnGMxF0hQYxsa5Z8mE4mA1ETDUGbgQbKjhinlql34vhbAa5shxqK5qlEopuqXRMqnVw47F5LG5anUUrrLBSy1/+yV8X/BXve/rHmFDTLOpl3neFy4/scFpYLh24+dx4fgLMGbWLQSB+yxNji3aOdRQhm0qfypayAQymBzCY6ZUcQd5DeCiN3zz+LD5982exKeE/Lh/RU3wxPProT/Chay5BuYvKfpPXyK03EZIcQd1UcawTD9XENOWuKHeDopdoLiUTSZvfBkwGJNqhTh5P/02wVJevZMMcNk5CPD79ELX+K3+voNH2blTwIOCkPF8xIw9q7VQS7s/9ij50o8v28Xt7sah/9zHUPJJDpbNCwrp6zPvvfQoDoQjOung55s+aWJh8bTBqP1cbvJCdpLCDtjeZnDGb5kbvQJv5UnBYUz6aLdRr5bm4gCSYYLUWbYNRQMnhLIBD+3qSyRj2Jg5iKDko4VKqprlRrR2jwEjCwT5Ul3kK+ZUGyEXECDubM4BcRUUKCJmjyFBzNJHCcFljIQ+RDCLBYWugAs2B0eU9DVubfFe7Hl5TKQC1n9mR3iMNvWp/0z5gh0zVzsW2IOLv1WhaK6lI/p21CGD9Zm4Lz5wj4EqFJnotdn9QAoXfMeKQyiQPS4Gya8HrvcWTaQR9JudWI3V6LzwOr5msJEEh07n498B+U2mlsrlC7oGfa7+wiz9oXxIbuHyUIZk0vsAmnM4qO0mJ0HhcDgGjkpt6EiAe67D9u/87+hhOb9hkvJeGzSCmCcCivqIxdX41bxvQGgaMBcszotKrClZLeT31hKJSamrVXHz815FxVXn+18ppWHXkiJ48MDJ/kwIRdCUrR9WJPt6nSYBY4x8S4KxCAZOjYtgPXY1ycOCL+vzDb4jFyiUfOh/+8mosOe10XPagqTjym5umIZw6JLlIzG3jxKQWHxTT1Hsno33fPvzHv9yJP/ziZyQHLpElg3X0cHWLP42rHuoeV6uVJ2+YgKFEPw7G9kmZwnja2CYQCDDBnaW3WFlhfvNpOOU/d56Q4nrz78/EvtBbiCTCInaqra1BJJaWvDXmQ3GwIoMSiqcKakL+myv0YDAoAydDLVU+D/x+vxFPRCLIwIHwUBhBrwsul1NYSS5azPOi951hOAxbU4Ogu1oEMPRB/Pyf/yEuueIiDKUGkMwa6xreN/eREE96RBLT5T3JObFn+z6ce+ql8FU1YO7d294Tm8ryhY7hFH5+33/jissvxabNO+GpGEZVXRNeefUV3Hz9R3H3tvQJ+Yj+wRwPHnn0Z7j+5g+jLF+2UN+FgWQCu/t2FnLkdKKx3xVhYvL5XAQ2EwJBqYyiNZVtcYjZv5jHaDNEemxlafhvspnMZbSrw+g+Otnb11LM6zL2OaFEWACsy+U6TKyjNauLYHI0mC0FFzxebyaCna/swRuvbca1n70Ydb5KsbmxAelYYFMWkcPDBbZM7VXqHYGCBZid8+fyOAvAmfdHIE3lshmHizmdCirt6IW2B4U/AY9TxHijmTiiUiPeKLUAUtAwFGP5yjK4nWXwOyvQn4iOEpXwfHodeu4FDRML+XAHI1OwJ1SHGm8UTsfzAhAXNqbhLB9tAM961cyFs6/vaONw6UKjNK/PBmf2c9D7tNOi9Lc2MNd7scdePiuCcQWIymC+85KZaAgQddFkM4jalmMBWfYtFZzY74+OPTarKYsAVhaSKJxL5gUunrhxXlFgaYtv9m3pxYQZ1fJ7LnYPKyNb4ltp29zQvJtpFSrm5PEJRjV8fxIgHi9S+B3+/aKJryKZMcwgO62CQIY7CYYi0YgohrVCioZ0JQk2lZROFkmbqgPS+fNm2jW+HaL0vOOl8fXM+5OlbXjt8Cpv78sTot2PqevKqg9MHs5KPhjbg22lg4U9qb7y5Hq0VLYgnI7glTWv445/+Y5c27/9/VdQ21SFT972MTC/TRktvXBveVXB3oV5d/MWLUByeAiNvlY8tdc1Zrj6Q7M8Ylx80y/H17j6wasb0BHajchwLA+Os4jH4wgnqbIzhq/sLzPr5+DFzuAJKq7jOBTZWwDKle4qdAz1o6EqiFg8iqpADdr7euD3+EXlypJSNf4aYVOS6SSCFZXo7u2CL+CTaxH7lGEq80bgd5ajuqaqwNTy2XFL5UzSNhcv3PzuSgGIygRwYmDllGjaGF/zc4JDDuCxRE4sWxhml8pAz2zFoc5+zFsyFx+59uP49lsD74lNPW+iD+kD6/H8mmdw+unL8MU//bJcw/Izl+Ovv/h/8HB3xXvyEb2mMY7egQ5s2bEN9/7wJ3LsCy47H3/4uVuF4dlyaFuhVJrNUtkTsqpivU43plXXCRA0fmsm79gu9Vfq4Wjas1gfuWhk7Cgom/kbslQ1Ti+8JWb4+owl7OZySfm/PaE+RFIReRdpr1LlrRZVdimAK+ZvmYoZOrGXghF+3pUOiV3JI3etxvIV8zH7jJmodVQcpo5WQGizSAR5nKhNdSamueTED3B0zuRoxbm2r7Y5+5Za4yRyBizaC1K1APK5y6RcHplJKsL5by0/aodoxwJmvGaeZyhezI9kriI32vEkUlTqF8PmPAaro0yvbJbFEfc/EIlgd//ZBYDY4p+Mej/Teoq+m9yPKtpjBYc8v6Yz2MDWDh0XS0IenkZks38246ptq/ctz394xAgdy5lfaYQhNhhnOyuDuOjMufkyrYcLU2zSxAaftoBSr9+wwsXa0fo3o0i8HmXXTU5gDqmMqUHPY5WmT/XuMWNU7eSAiFDkfvOEjT2eyYIjL2Cx20HD3qqiHlW28SSD+L7gif/nDsrQcoUnglgsBp/PVyibpcpldlKyMZVVRuAQGhxCZbUpxM5Jdl//IqmmcqTtA1Pa8XyHf1xVnvOrarHz+KrPnfBzmdPynAwefGFT6RT27z2At197Bwf2HMTQYFgsdDjIVFUH0dBcj4XL5uO8ZctRVz0B6/Nmzz++90cIBn244+v/IKIKKmQXzZkr4TobWPpdlVj36itiEE2AeNaK0+Q3FJQ3+FvwxWd7R4Wr//n8Bgmp8tq++GxoXK1W/uU8P/b3b0HW6ZDFg2FIs/B43YglhoU9ZLiXk8gZU8/BpfcfPC7F9W9uniQG4QyXyKSUzaHGV4twekhyZWhazIGbA2c640Rvf49MfkF/EIm0YQD7uvoRqPRLVR0d6Pl7AsdwbAgVXq/YrwQqgvm8niwYXuHvdTBkP6721RfC2VyJh1P9wjRqLXFNEFeA+MIvXkKkz4TpZpw9VTxCP3bFJ+H11p1wucU3PzELFY4R3PLxj+CKay+XSjJf/rM78K/f+VcgB1TOOn1cfES716/BD+7+Hu699265/muv+j1849/+D6ZOnoFIvBf7I6GCsMTO1dTJR4VKfD6nNEwoAU3GRkYXmqWAUM29bcCp/Z/9i3lvNG+u9lSgwUt20oB+O+TMfY0npAFZ7dFeRJLZUeFLzaGsc1cIkFS2UpTPYgpMkUMRzOrxeTyGQ4cycbmvl1atBw2Ur/zoBaOYPjP5jmYi+RnZQe6rIIcvLidszWssvW+7fQSwlDA+OskTyNGah0rjSDot91oVoM1RPh8yXxmDYUKGtANeKsEN+6Rhz1KASiNshpftZ6XXoM+BgheqkglAhW13uTG5uqHwPPaHetGXmCjnqfJ2YHp17ah25efansc6AI8F2E07GUAr6U35aIAuRsxcZCyTGJWx21FBui7mZazJ57PyMwJrLb+qZVf1PDwnASKrr5xz/TLpR6oG1uvUc4lPajpVYPpY7ctXQcGmSXHR61fmzgZjQspkc7IvWTwVefJ4HPMU3KnVlggx83mOZVmHiAYrfB45l35u+y4q6NV3TSOE/H0mmRNlO1MiJEqojPNJgHisXfZ383cMKzcH90reoeZWKAPjrwiKclPDypGhKIJVAQz0DcqAy1DgQCSBzvAl79o4QQ+wdFJ6XFWe6w64ETG44n3fFrQZgUrHvi6sWbUWfkclLrngcsyYPgM1NTVwugwTlU4l0dnZiZdeW4s333gJF118ISoDlQL2WOlj8dJT8KO7f4K77/xvUd0uWboY3/2P7+LBnz4stYFp0PyFv/lj7N26T2oQ62++8fffxIP3P4QlS5fgP75/Fz70mBGsPHJFIx7/1c8xdeYsPLvqOUy5/gvjCsKvnR7H7v49GEjEEI/FUVtdJ8wIJ5ayETIkBAMjYkviddbB7Zl3XIrrgKsdnaF9khfDAY99L50xfniVvgCqAszJMarSwfAARuBCOB6FvyKAoXBI7F+kgs9wBhQ3OBzlSMaTaKhrkAGf+3CrEf+8MmRyKfi9DplgeA+6OicYFTFTvvIAV9Xh6BBimZxMHhywWdI7nhiROrPPPfACkpEUvEGP/H/yaW1oaazBlGmTsaT1HPxk84mVW1zYWIGtz/8Su3fvwO1f+CNZKPz7d76PP/nrL2LprKW45vGxUwiO5wWgj+jDVzTijDM+gOmzp8qu7Xs7JKx+zVUrEUl0y+RKZiiaKpr9KlAsBTgsm0drHBUJ2BWNdFK0QYodLtZJT1k4BTL0UnXnfUz1fCowsfexF1ZUZu8PDRbCoTZbRYBT7Q8KSDO5w8XcZGWY7DakJU06a0Kva1e9hWwkg4s+fCbqXUYdWsqs2syQgNwStozl5modpi9zX3POfPi3BBDa7I5ek+5TYITKykCj6aMxcgQJZBb9+SiHCW8aNpNMuJ13aAMyYfviEQwm40bgMzIsiwCWEQxFkwi63SJc4sZnsrm3UxZwTYHFkndo0g0MoNfr1fCytl1pHxqr/9rsly1AMSDPgHw9nqYIiMF6HhzajK7dfgrSyNSZXHkDKk0KlblmZV51vwPb+rH28Zdx3acvgrfa5AmyfbkpW2sXhVD2U0PEAv7yohezyCpWN9EFkO3pyaic5jkq2NNQtXgYFlLAit6kvJb4oHlfeY1CZuSV1PZ7aBTRRbEi03WYPhFw+tCdGpKQs/aTkyHm4xlZf8d+S0ubhuDevFGscXhnJ2UeYYXPW8hLYEhP7WySiaRMxNW1VfLZgYElR2UO7Sa7Yh5wzcO7xkXl+ci1M/DrLb+9BzKj4Wm8/eo7iHSmcekFV2D6zDl4Yv/R1aNXTvbi6adX4fnnn8Hjjz2FGbNnoLIyiJ3bdmLuvLm483v/gTc3rhcgSMXslNZmsVf587/6Y0yfNa8AEPs6uvF/vvxV+U3zpDqsfuBFCVez/b/yJ5/DvAUzcOqy0/APd/wj/vPBx8cVhPfH3kS1twWdQwdlUIqn44Va1h63B1V+t4TaE/GE2K/MaToVP9iAY1Jc377EKSKj3r4eUaxyQtH6oxzcyPRw4GYYnhsXKP6gD4lYAvEcQalT2AQCQheTrfP5VzwOQ9BDiSGkEikBtVKFIB8S9nn8YtYc8DmFuSQj6vMxjWIYshIfZg5STnIi6feo1jac3AdCA3j90XWyz9wLZglrWDY0ggsvOw2D6Si8Lh9ag1NR6WnERT/bfVxsKv0r6yrK0BPrQDpDJrUaL73yIn7wH3fjjr+9A+6G+ePqI/rmUz/HNdeaqjT2Fkv2FcKKh6IhYfPsxHudbNQdgCHdScHGwiG0tF1pqLlU5axAUi09tEynfS0K3nSi5nV0hmeiztcOn8d4xCmLJ5O1w4MD4SEMxPvHHBz43Gu8fmEm7ZKgNjPFv5l/qHloD9/5NFasmIdJSyah0V1psf1GNWufX4GWhpjtUCeZcJoXa7m+UlCm4hxO2BnHMPwMZ0u+ZzGXrzR0KkCW0YWjbAxts91YLYZehxXljkJ5v1KAKWxsuF/sduQ5o0wWSDNrTOoQv08mUxL257UQ+HUODEh+XHNVjVSF4TZWviMBjpiTH+F6j8Qaag4kj8m+Yivb9bZtVk8/s4G29l8FlrJIkdKPxgxe+7KkLahAwzKd534P3fkUZiyYCIaZdbGkOc3aV+yFgzJ2ynRyrBH/wjwjbi8qeM2aukWxSqCCArKi8beqjA1gN/3BZi9N3mAOrNNcP7Uyn6ttSkiKbVQyITmK3EeZVpNnyLB6mSyc+LtINiYuD/yO/fAkQPztYYz/X52JzOG0elbvMHougkPS21y5U4nsdLmEHfJVmILu7GgMMRMcBisD8HpNXuK2Q+cf833NbQI2DQ6Mi8rzlJpabO0+5lO/px/mshlk2v8LNc56LFlxNnYkvMelHp1R1o+bbrwBp59+OiZPa8XWbTvFiPnv/+5reGfHZtx/zwPi/cdtz449Ah5p2qwM4hO/ehK/fOSXWLNutQzQFFJ8+Stfxg03XYdF80+VOsIEiPz9i2tfwI2rI6NA+Ag90cI9QKQPSCeBTN5+wlUBuL1AsB6obESZw4SjuNG4+rHrm7Cu/XUZQBdUz8XrPW8JSOPkwOL2wYogYqkYKhxlIgKhIi6XGsbCtrNw0c8PvKtB+JaeV8UzMxKOoqHReOMxl5UhFiqGhd3LJgWgRaJh6Z8CAlwuCXFzY31YnbjIYnDwpfUOQ5+az1MbrMVgbFAml2g4iprqGlFlEiCGw2EBtuKjmcognjWshLETGRZQya3SW4mDhw7ijV++LazhjNOnyXsyu74FTc0NCPiDYt2SHilDT7wXSyaci12h4eNiUytZhcTRg+4oTbkzqHZWYvObW/GjH/0U3/vunbh3j2tcfURPS24GyhOYtnAu7vr/7sbNt96ECbXVSKQHR1VN4f2TncsMlwG5NFLlw8ilRxDPGBYunklibm2zAC4qnAlsjE+bYUmEkclPxGZiM5Py6M+MsIPMSTqTRtehHnR39SIeT8h/sl+uVtIFWmcGMKm1EXEMozvC6hAO+PLWRxS4BF1BJEe82NW3Q9hemyFUQMRrUtsX7T92fhbzDznB9x0I48mfPyvMkaeqAm2+Brl2t9MHjyuIXHIEWUdUnr1a9/B4LE1nlzWzQ4k8Lid8zWdk+FX2yZf50wlcRS16faYdi/Y6+q7a4VvbuoX3ykomfodRi9v7jgXG+Js94R4kGZ/Og0MCBb/XjSmB+lH5kzxnOJFCLGPC+mQVCbr5jjHETv9Ie9Nz96SNUfhY9zFqh/w/7OtUBTL7DUErGV4FaprqZINpfe5qh8S2UecJZSHN8YsA0S73KONAPmeP+254aSu2vrkH191+Sd6n0CxOaKQdGciIF6Hp36Yv22F9+z547WT2+L4QlHXt6kdXVxemL5kqCmKmCFSKmrmswOZxnuZ4VlrJh8Cc0RfedzIURyoBBBpHK9LlPljdzGOs0xSgmzZwoNFVKZZPPAdxABX9fEYMj58EiGP1yv8FnzHn0OsO5/M1sgUPMh1AdSXFl5KTONWlBIycnOlxyIGATOO+0OEMxJGaj9aIV8wbwZy7t74nlee2T8/Fr7eUIX24F+z78uQObn8Di+sHMX/JCvx0V+qE1KMfnzKCH/7wu/j0F27Frp278fs3fQaf/swn5XoZbv6Lv/kiWiaY2qdN9RMEuChAfPa5ZwVEsvYwX/Bzl15cKB236JQV+Nztt2HRslPl99+/67tor11SAOEjfQcQjB7Ch1fMwJWLpmDJlEY0BI29SW8kgbf29eDxDftw/2u7EAm0oKx+knxHq5VzWgexu38nEskkPjBlPgYGe0WUQ5ubrQNdwtjxb6/HhGfJJHFrqGx5V8V1GXaLQTgBoQyq5WWSnM0FCMPGHKAIDJni0DUQQse+Tpw1b7781u/3IV2WA61SMo4yycmiVxsHYYbB49G4eCCqDQ8BJ/uz2+WWRQ4Boqs8JyCTAywXQbR4YGjbhKHT2Pe6UT/RCoT36Sr3YNvGnQIOpyydiNhQDEumz8CEtmZJt7CBRygURpnPj7nNS/FPr/YcE5t63ewqTKocFkudnnCHXHttRRMObO0GFwhf+9oduPWp3nH1Eb3z/Bp84YtfQH9/L6694RoJLxPkECBKqD9N+xkTjrfZDls8MNqbsAz7w0Nwl48UQpA2qLHDajZgsV/afXvbcWB/J6ZMmom21qmoq2mA22P6ayqVkD7Y0bkP+9p3wd8ShLfWCJB087l9mFZVI1ZEBHB9kQhqnGbipt0LmUV7sqYQhqyXnX/Y3zeA7VvasXXnPgweCqGhrQ4X33SG7EdgV+8kA+2EiwKaMsOsRbOdBRGbMqVk97hQkf4tZRINMGJqAz9XMKPtoibFpjqHG0GnZxTQGgvU6WcEMgPD8ULoUd7HPDjk+Y8WitbvCQ5ZIUXDrPyc1zSpolK8M0sV6TwnN2XE+DcBDMGjglK59zwTx9/3ZMP24z6mvxXMqeVagzMgx1SWlwex0w4kQJw3qtZcQT2RMHCsHy05jOZ919QW7ed2SJdsooJK5uk98J1f46wrz0DzxCp0bj5U6CM8/tSFk3HGpYsK98RzEQyKHXW+fJ4CPIK5nVvasWtjO+LhuCy4WdLx7MuXCkjTsU/bt9TzU1lV0yeZJ50FxSoEqbY/K/cv5mxqONq0F7daLyvq5NnKvOtALJeQxY2wwCdzEI+pj/5O/Yih5cbgvsJAQGGKlLZyGQaJKwctX6d1KdVqRAaNfMIs/97Zc9Fxtc2SCcN44kD/e1J5rpxUh7c61N/suE5/3D8e6u/C3MAh1DU34rl+93tSj66sGsR37/oOug/1FErDVVZW4ubrPoLps6bj7PPOwJOPrcYf3/45BILV+PznPy85iNwI/s4670w0NzVLLqKWjlu+8HRhEH//tj8A/168dDF++KN7MPeH29Cz/R18/uxp+IuVS/FsR/KoZsoXTPDiG0+sw7+/uAeNsxdix2fmY0PHa+jobhewVRWnTYwH0Ugcfb2D2N6TQDR8QAYRT4VHBB/Tp7aipa0ZPm8AE4LTsPoIiuvLp2awK1TMD4gMRZApM2bAZIgojOIqlxNlJpNFeHAINfU1mBlsELaPA3YmHwJTE+F0KoPuXEqUzRw8Q4OmPjBZTe3XDBcPDAygsb4RHreZJHTyCkVTZuU/Mozta7ejfechTJzZYo7hdiES4+o8icrWICZMm4Bqv1fU0WR5dNMQmLwjDjcqfc1wOulfueuobOovr5+KKk85+uMd6BjYK9Y+nEjUeofHaw5MwqX37x1XC6PVH56KaLLofWjAIdtttNmzDUyU+bFtYzScyElwc1+n5GbxOU6qrpG8Jk7AmiMmyvE8oC6E/RwOAervbNiKlsapOGXecjy27+j99YNTvHh1w0vYsHc9Zi2YKeCfz46sYLPfCOn0Wpmq4HBVwetwIhXNYkt4h/QTAa8oAz0eVQzT3T2AB+9bjXK3E9OmtmLKgimobjXWSdwY/qMVDM+hIFd8MfNMs4bwVLlKJpEhO07gdp4cASJ/a0J8FFVkxR1BgKNldszwcBFkFwUxvBY9P39PMBqLxRHN8LiQMDrFOZprdjSAyIXWgfiAiFB0o5K5wR3IA8PRYXx7EC2ywUY8wvtmriJBtLa//p5hd83zG8uq52iDsxrU1+fBIX/L9mSup53Tah/DDqXabJ3K8jUAACAASURBVCJBo4buVahC4K+2ZaWLF207XgPzUQ9u75Rog4K6CZMmwJVK47mn3xSQuOy8uVLdpLo1AK/P5FbznWCIt/9ABJte2ybG675Kn4SsZy2chn2HDuHNR9fjvI+dhdammkIfoFhObW+obOaCmv+3/XcVHA+0R+ELlkv+oYbcNaxtxiSX9DGOrZqH2OKpzdeQLs8Lt0yuZF8uZhY8JwHicWOG/6d3MKX09hSEJ7wZhg1d3ko4HNViNh1NmQRkqpIZilbTabdrsKDCCsVrEMvMOOb8Q200FsW4ZPbwCas8N94yB6u3My/tt/MYvNGdaKjMINg6dVzUo+seuw+vvvEKrr76Ypx3ngnPr1nzHO655yGpwnLqqYvxsY9+Cvv27Ma3v/tt/PXXv4SF8xbj+WdX4Sf3PYrp06ePAoh/cMtnsPKqS3H11dfgqSd+hQceeAy3/f5nsLojiytOX4ikK3hc4XBvJoJfv/oOPrtyFnYP7hD2sLW6Fj27OjAUimDKxJlobpmM2uommTy4JRIxdPd3Ye/BndjXsRstExvRPLERcxuW48svhkcprr95fi36wrtE5crqGgzhDg4MikehrupVSc9zD2dz6DnUi+aJzZhT3YRAICAVfWTAyys07clvT6gfA0MhlFMJ6HIKwCTAM3mKLhkYKVhxOUyVAw76b7+4Eft2HMLZ15+BRCKB5378oqiSmyY0Ih41zHk0EkN9Ux3qWR/X6UEiPihsamOgBj4J4TGnyZlnWQg0KbjJoal6Hg5EcNRyi34Xwz57MZDoKZSL1N5Niyluc+uX4pqH2sfVR/TBD7Xirnu/j96uAZx3zXJMamguvFQMJ9N0vBKuQjvrl3aelf1ZXzaGrkFjJm+EPS5h8xQY2cDH3o/hrw3rt2HZqedjY6zyuPrrLO8Annz5MUyZO0nACa2Rmj3VBcNuc55ihRMCGhqEH4x3o2fIRFB4vVRM01Ln7u88BG/Qi3NvPBt+dyBfCzdZWGSw/4STmcOAqN0mNtsq+YmuADrD+yzzbgOmtA8TrHAxxNCi22EWvmTUM7kRVORDtZUVJmRLE2+1OqEFTjiWFrAr++QBL/9WI2j+3VxdLeFsFUHYgJ9s3/5BVmgxOXkETKwBrSFiA/IMMC29Rx7bzgdklIkLuN2hAUwJmhx1+zkzbK/bWGxo6YheGl4mo+rKlZvwbj7UTtBJwGOnM9gWM+qEINeatxxizp16z2pOo4I4trtWLFF1uGRi5llQKpkP7G1HfU0DWubWWu1ejoNvtwtI1K2mpRoXXLlMANuBjl5se2EHeg/2CyO9YPFc2Z9iIbmWXAZP//xlxMIJXHXr+YWxUNNk1P9QgZ+yzwJ8xbrLiInITDY11CMbTSPjM2BQWVOy0hT2qO9jq9Q8N6SQHQHhQj3qyEn05CRALO2Vv6P/VqDXGNxbUDbpardjaPkxA72Zjb8R+5GeyFT0hNtOqLUWtQLvDJygyrO2Fhs6T+i0x71TLDyI8yfH4ApW4g+e6R2TvTmeg1I9+tDKBmw7uBETJ7UVxBdepw+xSAz+oFl1sypHPJXA1te2Y9nSUxBzZvD1v/xbXH/z1di1ezf+45/vFMHKJz76Sak4wo2l5FgZhNvm9VuxfOFZ+MHWxAmFw2+bW4EnXv4FZi6cIqze9o27MK9lARYtWPGuzM6VUzx4bcNabD2wDcuXL8Pc1qW47AETrn36pqkIR3cik03KfTJfbe9APyLhCBrqGmWQpHUN7Wk4YMcSRpwSGggJgzirqhEBfyCfU+YseO5RkWrnIPG47aEhWTHH0zH5jp6NnAA5mQY9TmHIOWEQnGx5fSc2vrwTwfoAKrweRIfiOOOGFQImyaaThSTgrPJXCugpK0tKeJsT4ITqWfCWmQmag6xMpDAJ3mTKOHi31J6Cn28JjelfuazFh5aKCAaj7WKsXPS5o7WPYRI54c1rWI4/fWZgXC2MvrrYhXsf+TEGO0OYvqANi8+aLwBXXQv4jESFOWLyy3TC18m5lJU6GO9DOM7wmFGF+l3OQviW4WoCbU3SVyaRx9rw1hasWHYJ7t6WO6H+euscB9586xmcsmjWYa8jn31B3JD3d9XrJ+tGgQWBABcGbz+xAclIEp/6zIcQKcuiL16s3MN9fB6C3jK5Rz4nKqOnMXc3nxtI5SfDzqm8qKoYki2Dy12LUKID4WwCsUQKrnKfKMTZHjR556ZMt3mfqQQ2rGWpepyfKRhUj0KbrdN8R14fc9r43GrcbWjy1IOVVeChf2hU8iQJDnkaNUa2BSmlz1mBvrlfzSM1tj70z4wmzH2QiZweqCssIPnZ0WxujgUs6j0bQGQZd5eXF8ykjfDElC0lY6usIdlpbVutdqX5fHa1L2X5jLG5vNEGHGNYVL32pu+IspfK4h3aOoDudB8mBJuw9uk3hGmsbqgsAMNlZy1C/aTKgs+iMpg8dn84jlU/+A0Wnjkbp541v2CNo2IXZTlNv+IzY4lBw/wpi8/fNntqCgwpU3ZCZQm4nR6QN+UCQ/qXw5jLm61YJlPBJIEj34+TAPGwIeV36wO1sfF7YwUjW5bI0iLh7YNLjxkcsmV4PN2O5nt4tFZ0lgNXzQcu/8Wu41J5PnnDDPxqM3N5fjvPyJPuxbTGNCqq6sZVPTrU+Tp8TcaQlZQ/Q1Sqh9Qk4oG9vXj+2bfx+5+7BelEHN/75g/xxBNPSJWPCy++CDd99MMI1npxMNYJZ3m5CAWYf5WJxTClei5+1VX5nsLhVzYN4rU9r6Cvsx9XnnMtdqXrjovZme0dxKPP/gKT26bg9KUfFBLHkd2PTC5WGJg4qEVyWXSFQyIsiee94ygsUMYvFo6hsqZSTJNbgzUF+wwqKZmzqIyi+qJpPhGPTW+8zAi9K13CVKZSKQnz+JzlkkfL/UdGvNi7fy/eePRtYRg5oJ965UJU1VRK6JwAMii1iM2gXOk3ZfYYFidwnFLFfMt8ojsnKKktbAQBDINzIN647gAuveQq/MlvOkaxqV86vRGNFVn0Du2U+6JtiQzerC9r+abxeFNr5uGXO13jamF02cQoVr22CtvW7MKcpVOw8My5hclX88rUBJ9lKmu8PqlywhCrra5VIDOYSyKWiiKaNB50MyrrBCRzkpIUFidrKZs2YtvwHBSiNNbMwEOdwffUX69rjaJvaDeaW5oKQF1HCbJMveEIfA4H3M7RYJfh0O7QEDav3oKuzl5cesO5mDPF+DryWllyjiydpxwIp00agm68RwWJXnegkI8Yzhww8CIP8Ay4YZ+rRXokjd09+4zRfjopoXGKcthPCM4YYub/tYqKggOeVwQU+fKCpd6Uek38PX/n9xqmTUHTrIARwQkQSR7EYC4k50qkMiJKMXl7ZfC6HQJ67Xu0R1sFh7lcVgAmgaGCHE1HSqQg7xvD/bZwRUPtpj0OF9uMNaqXgkcFMPZiRa1kbD/I0sWLtB8rQOXL2Cmg02tRUYkq6hUcynMUgGjST7gVhStmEUfChHMqw/nqH6hClJceeVv2mX7WNAkd631rDWlep4JU/m7TKzvwzkvbRRTl9BfTY/idvY9eN6+Li1EFwGQkM30JNDXV5vOuTYhbF3u2VZSkB7mN1ZfNINp/nwSIvx2s8T9yFhNO3i2m1tU11dIR+BJzwE6ONKM3uvR/5Lp40kk1QH1l8rhUnn1hLw68e937cbunGZVhRHJxvDVYPq7q0ZunxNCHdhl6zAQgw4pZ8eYrfaxfuwm7Nx7EtbdehpaaSYgnRytydq3bJX51/lk1hYomcuOhctRNOWdcwuGbXnoAF59zGe7ZVXZCzM4nZozgwafuxU1XXC9AIZrsLUycZsJjqMiBHQNGjk7FMidL9SdjX+VgPKG2XnK+jG+csd7QWqX8jEayHJxtoQE/p2JS1fcMNeecrLrhRE3QK6CRwID70Apnzb1rMe2USRKOPvPcc+BxOtCXHkAqywoTVNc64XaZxG7a+jAtY/qENikzR2sVsqLc9Hp4v/LvMgdWLL4ca9a8gNbJU3HRz3bJ549eNw3l6RiyIx1S35mTnCbwl06K7COsIe1zzRtXC6PNO5/BqvtWY8LsFkmuJ+C1N/ZHtQXh34MRc49BrxP1vip4WWuwZCMLKqbm6TJM9FeKK4JWqhiLQew6GEZZ8/Jx6a8jXW+gaUKwkJTPS1MgoaFU1hZmCHFObVN+si7DU8++LJPy/EvmoHVSC9rq60sMscsxkIsjmWFIN2PEJnnAQCBAMNbsbUKd10RUjGBF31cFlCavk3mpPbEI9g3uEYW1gDKXQ2xNBCikstBwMo8VyTIX14BphqB1o5hEN/ZPhohFme81jKHdhxpc9XJt3ak+DGUOjbJJUb8/smzimeisKFjVlIIGBTemwks8L74wohZb7cvRrHOgBV7nHgFM9ZUB1DsMA60ATy13WEWqFMzpfdn3oMpvhmO5qfLY/G3UuNzUukVVv6ZSkgm/Kkgy72nRaNtWCCszq9dglzrU+9cxWhejBIjxRLxg0cWog1rKFI5jqaGN56JhOJV91vvgZ4/e9Qz8lRW48MbTLTENCq4Mcuy8n6Xux/vRHFDmIs6b3pZXnR9uWq/PQN8PbX++6+xrTqlAxBxtx0kG8bAR7nfoA7J91Z7XEEqtkDxClrzjhBiKpRDLnnVczOH70SznTgfu23psKs+Pzm3E87vfj6s48jE/MCmLLrJ36wfHVT1618W12DG0vsTqw/id6SC0f3c7XnzoLZm8T794IRwOP4LlVUggjr49PXhu1VrMWTATU06bXMhBiUfi+MD0s3HjEwPjEg5/cGU9vvtGD77yZt4W5zib/18vaME1TUMYjO1HY1P9qBwmM0g7EEoncTDUJwN4aMCw0/TgJFhhWzDfb1Zto6n9nMkI4LDZKLeLK2CjwtcBTxL/y53oTJoyO6aueNFyxfiCAT0DpioL/9v45Dvo6R7ELbd8GhFvP5LZJJz5kDTrOtdWVcPlLE7KDFGr5YlUW8mlJaTNjYnhHGRV7NFWfyoGBzqxafNuzFi8Qn7jKhvBx264Gj+87x9lsKdycChrjIlVlVgEACbUuKz1PJz/0z3j4iP6zM1T8cgbv8A7v9ksRt8X3rwCdQ21kge7e8N+TJnfJpWS1OeNixj2z2g8ZyZj2p/4XGgU42lTzYT/70waY3K5R5oWp42iWUUtyoCRqQkPRTCxaSGufbx/XPrrw1fW4WDPRlRVU7VsAJl9bTz3rlC/MGdN1VXi/bZ+y26sfuh5nLJoBqaeOVOqUXCflpoaNLqrJI2B7B8BotqqEAwRrDF8q/lq+txqHNXwe7xIZ00lFTv/UfpiLldgirW/8nyVzoqC8pfHol+g1i0moOCmIMe+L3mPZJFJTzv+Lp9vmb9/ftYUmIjeWKfkt2qpQbkyy+fPPo7xIDWAi56JVLkKCC3xMbTbVmsYE8DJAi7DNKRTMFK2Ca7yfvEdrQ36C/1F+wh9FAm8S6+l0Inyf9BonMbeDHuSwSdwU6ad+2obacidbUT2X5k1bTNtIz2fjrkahlaAyOPomKJKZgFWJSbcJn3FV7B1UgsZLkDZBw2zyAWkqSlvno8JD5f6OfJ6udBVa6XzL16G1sWt0jYs+fj0gy/B6XBg5e+dOyr8rPZe+myZh+hOu9HcWswxlAjIiGFDdTPP2ORL83s+Q45janQubXZSpFLaFX93/03AOKfG5HW91dX6P36jFKxcNmcEl9x/dJXn6g/PwKptZb81YQobxu0YwUWzotgTduKv1nSOq3r0yRsn4Z3uVyxbjPxKMp9PwheVKtxV96xF45R6LDp/Afp7+wvJ6RtXb0E8ksCcJdMxfcUMGRxlkogDza1njWs4/LaHNuLl0GhPs2PtOK7yMrz88RlA95tobjOT9qHokHjWkXnjgLYvfAg9gxEjHqmuQTwZz4tHHBISnt3cgopyd8GWQXPY1BuPBte2BYQJoZSDITCyWWp3YUJ4LEtWjlgii1g6hs72QyJEmeCbiLZgA75/190YHIxi+YWnoHn6RAESDAMy7EzfPVXjykBOz8dcDm2+evm/5rkx9M1rYtiHG9XVF519I771r/+Cl15+TUDLLbfcgpHhLD541VV45e3HJcWgLxMxyer5Ch9yPFpkSFjL5EHNr1+C+7dl8anH9h23r6X9zGhhdOmkFLb1boYDaTx9/ysCEuecNwPdm3vQc7Bfwu0X/94HUFvPsH7RQ4+TP8EMn4m96cJmgDl2qajYtKiYSEUVfk8A1eUs62aS6iOhNHKVC8a1vzrC7yBYberRGuBQrFhBFrE/HkY0ZRYTNRk37vvh4wIOL/vgmSKuYI4qmTjuP7mmRnK2jCiiHN2pUMFGxq5PrPeu7UHlab0rUFi48XMej+1BYYmWUFNwwj7JY9SV+xAuy0i/s+sYGzDHvLvDfb303MoCKVi0AZGdw6igqhRQ6b/tnDgbRDJ0SfAzFpCzGUBlxLTdDw0S4AwKSORGoNhYMVGqu3jLYtIuKl4Z69j6GS17KJzh7+nTp7WJZawWVbIB0LbhdSmTqosdBbEKqhUManhZAFne1No21tYIhbCP+RKcsjBwuBBwuAv5fWRHo/kKZLbCn8dVexlltm0WUfMc2S9efmqDqKWv+YNLUOYYwer7X0Z0ICZjEW12uIUH+1FZU4fJc83iW1MU+N3gwZjkOtJlYSwxn3k3zMKWf9tpLVyIa2nKkwDxWGe7k797X1pgYjUwsS59VJVne78b7UUB3PtyHfZB/e5+TG3Yimk187F9wIOvr+0aV/XoI9e1YX3XS6PuQ5VoZmXswPq1m0U4UZh0PC7U1ASQyGZESBGo9iPaF8Gyq5cXSosR6DzR2TKu4fBoNIJ/eMssKk5kk7JuV9ahs3cLHAEndvebMPP0ugYBGV2xMOJc6ee9vNrb29HS2sK0a7T6A6ipqEY6o+FbU4VANw5wcZpjizWIYQz8AQM8Y5k0+tMDBWWm7kNjbQ6IFAaQFaOH4/LGxehNDGBH/y7seG4bDuztwoJL56JpQpNUiCEjVVfpE8NmeifqgMq28bkDCI44RdHMetxkP2lxE0/EJFzN633yV2vxrW9+D1+74ys4ZdFSbNqwDl+942/xp1/6HC698gyZYDqT/RL2LrIjzJcakdrQqliscVci2uvDFT94AZcsnHZEX8tH39iB+594VsJecHqAZF5s4Q2iuroSD3/mAmRqwnBSrDNixCNrH3oTPV2DwlhPnt6MXW/tE7BMkFhTV10IIWo7EjCo0bNhXZgsP4J4LmnqhqNM/FPJiBh2oqh45Xee4TJUOZpw757Kce2vN04Jwe027J1el7I+vdlooS37hmJY8+MXUFHjw00fvlieHzf6e3LTkCmZxDqnT0QWzLcbSzCi52KOG+/N73Ah6KT9UZFxUp9C/lYtb2yQwM9V8GAzY3aYV8HG0d7DUpBls3w8ls02HimP0d6n9FxHCgcrwJT7yOfqFZjObAW6Iix1abZyTMAwOrCoIVrwTWTtar220nNybFRluj6bvlw0zyKaaih2Hp3cZ36c0FQAZfTsmsjy3FA+aiHDz/QeTS6oYe9L04H0d3YuY6OzEq58ydWuVMhKgyGgNBZGHNvt+7TrQfP5Mh1DFOyRFH51z/Nobm1ANBkXcMj82NfWvC2CFyqkuaViaVE966JVPosai4+KoEfEKZUjrlGKcnkGks+aK5T/47kpJPN43BKp0RSZkwDxaG/bye/e9xYg0zPZ1YEXt23HV589MKrKx9cumISz58zG/swESWx/Pzcyhi7HAKp8HagLRCQcM7VmLrb2B/HTzYPjqh791oW12NTzmhl28vkzakuhITibGWD4I54ZGZXMvnXjNoR3hrDkQ0tlIiTAmtswH198ITuu4fArpwXw0V93jGr6tqAT3zy/BZdNM35zq/aE8aXnDuFgZGzn8o2/PwvOyCZ0Dw8hlk5I2JjCmpbKIHpjqUJifiQVQdfBbmH1KEqh7QirtpiJjYDJhEf4N3MXI5mIqKDnN0wo2HCwnxA4Hkr2FUyK2aYcQJnGyX2pjqaZdlVtFWoqaoVN7OvvhafCK9Y4m57fgo7th7D86lNR11SHar/HlBPMjcDvrkAkaVbyZNk4yXNgra+sQ4PfI1U8EsmoKd/nNxY1VFU/+auX8M2v/Sva2zswceIEfOmrf4bTLlkgE0KjrwGD2ZBUc0llE4VBm5MXJxROLtFkBNs27MSpU87EtBlz8OT+xJi+lm3d6zAjsQc3X3wmpk2fjuamRglxcSOr2d3bi727d+Lh1Q9i7uJpWHr6IpmQlG0hM8K+mEjEseqna4VZbGyqQWbY5H6d8cFTxcqEG/uc1jY2lVGMsIOMkAJ+419XrAihrCIn8KlV8/D5Z1Pj2l///QIP9g5tkYmxzuETsM4wsa2ipeExw3U6uRqluOlfEprM5cRihoplbh6Xt8Ds2myq6YsGGBPIG2aQbL4RoGk+nIIXFZ/YjJVd5UNDyKpMLbVZscOSCnz0/DqW6L9LWV8b2Nq2KHoPYwFfWyCjoKn0/nVgsIGp/m3GNmchUhKLm8pEiYyp/z21cRA15cYqqzs9VCjvaA82shgrY5jbLZVmuOkiSvpgPq1D29jOhbSBqrJrynDaQFeNsXVBYQQqZhvdbuZZaxvYwhZeI9uVIXmKcdTnUsGqhqt5TF0YKMvKd1xV1bbh974tvVL/meMMwWFNa3BU/mgyksaD338SZ5yzGKcuny2qceoLnlv9BhYsnoUJExsKYWwel0yijqVcsXHuLdyniMcM2M5maZBvxtGTANHujSf//q22QHf7Lgx27cGps1pw+txGeANBBPLeerRMSEYjeHVrD97ecQg1zdPQNHHGuF0fWUKvJwKPI4xaP8s/cXVnXiB17K/1NuJgtA3bB1Ljqh790Iw09oa25sGhAl8zKGlujRmc8pUKWBUgTRVuGrFMTsAJQ5l7XtmD065aLhMwQ6ErpnwANz0WHtdw+JdWNOLyB/YW2r2uwoF1n5yJiZWjQ4zt4TSW/vdO9CeKifS60z+c04ybpg5i+5BJIvU6vVLTmQOsz+Mr2M/Eoga4TZs8DZOCxouT4ddkKi4rWl3Z6kC+oXu/gBKWeePGsCbbjINhZ2JAQtUc/EWIkqXXoGEPXXlVM581z8ekcpqBsw40AVLv3g68/MTbOOPG0zCx1VTK0LYnoOPx+X8O3Nz4N5XOmeGMCA+ocKavIwd+5k4RPEXiEbkegmO3gyHpEfiknJbJC2KlFm6JdKxgbSP8BsNS2WFsfWcHzllyGbbGq8dUkw8TeG98Aj/4xPm48aIz8Njeo9cJ/+AUH15+7QU8+9oqrLz+Ijmnz+uXMLdWt5F85XxeKK/3lcc2YNLMViy/aGH+2TjQ4OJ9EoSxbcuRyOYE7GoOG9uYlUOGooPwVfhGhWhn1S7CtY+MnS/75Ien4pIppg+Ubqv3RXD5/cU+qd+TrX7wmhps7VpX8LgkMGAA0p60X3jwzYJiuarFPAMFVkYAVcwFLmXgSoGQPL88y2SH6djv1LvOvv7SELCe27zvugAaDUTs8LHpL2assIGKAh8FlRo+tcOohXCmJXDQ8x/G+uVZuLEYQxsA6kK29BnpuXi/BD+qqB6IsHb0DAk7t9VmC4baR7PBGasP6PEVgCqwL1ZIMe2pC3AVhtgAWu9dwZmdw2nOaRYIqgLm9xyHpYgEGbj8okiFPqXAUY6fr7uswjv1MZTrtUoO2tdi5yrufnUvaifVjzJrZ5vXlfnl2M+88AZ2rNuLZDItqRK7th+Qv9smNeG6my8s2EpJag4XLjlTjpTzByMHHFcLwDgPGkWcko8KnASIYw5BJz98P1uAtY33bnkDS2dU4/xlM/DE/qNPZisn+/Dcm7uwblcIU+cth0OSfU9sI1NYH9yI+gDDTfSsK64IZfAQRfGIgC6yIPW+pcgOj4yrejSe2YKhJMOfZGvMICbANF8CiqtiAanMn8onRXPC4Saq0JFhtHf0Yf2Tm8SepG66KdF3xqyzccuT0XENh39mSQOuerA4Gd9xVhO+cqY5X+n2ty914461hxfIvmluFb51rgebejYIgCJISmaMF2KFq0LyvghEcpksAlUBLGmbmlf3lSMepzqQeWtmUGMIhANdKJPE/oFusS2ZVF1dyFNU49toNo5ILoXBSFzCSBzQjfDElKXSiY/5ZtruvB+GTtc+shaucgdOuWwBqn0eYeBY7H4wmiywbX4X60UbcOFwlyEUTQuY08/4ucczgv5wFKFwCMFgEF4HywT6BYCx2gx/n8olJYeSeVQcvDV8LSrCvDhh16b9uGDZFbh7W2ZMNTnB4YwDa/D01z6J7UnfcdkRnVIRxY9/8QOce+XpCPorESc7mslIjiUnKgNoTD7fxud3YtPb23DtZy8WMOlC8T2kDU7PUDf8FQHEElH4K/x5E2qTOxdPxdFaVyslDfW402sX4CO/HBjX/vrjlQEcjO4qAFEu/Fj9RJ6Hy4FNz2zHpg27cOZNKzB98oRCCTybGbOZM80LUyWxXatXF5TsgxS3yPPMpES0QHUuNxvc2aDNtkopRgtMDp169dmiFL0+9SIU+GJZ7pgJ3ZhaGwhpxjAFk8o4KrizmUdbEWu/02OFuo931LXbVf/WvMQ6bxQTK+sK96Gm16Vh8tJzFto0D3rEnSMvUjPgqggOTb4gGV3jiGCbdysoE89SUQab9ivmhhoDcx5Dw82GxTWiIM0nVPCnDLpGdLTEHvvF6FA1x3UjrFNWr3T8V+27jv927qJdX1sX0Bs3H8DeA3TGAKZOmohnH1+Lmz+xEm2TGg07nic++L3mTHs9vrxvq1xpoQ1V+CfP66RI5Xi7/Mnfv5cWIDjs3Pkmrj9vFvak3cc1mU1zp/Hgmh1onbnshEAiWcO2qp1wuNIFYKYDqw6oMqhjBAG3yfGYUjUb7REHbn3iwLioR5/9yDS8dej5UU2oA56CAzufRn9oDGDLnMfNwAAAIABJREFUJfTN3zHsvOGF7Tiws1MEK43NNbj2927Ev28OjGs4fHGTD5996mDhek+U2bn/qmqs71gnTKfPw9Jlw8K48d7V85CDOy1UplZNKCRPc/BmaSn+3gAp49u1rb8L0ZjJYWLlB7/Tm2fejDcZQd/BWL8wrvZEwNW/qhvVt03KTrEkn4PK2jBe/Okr4oXIsoHGEseJoXC4EGKmfYtWc9BJoT0aRYPflObzeZ0FW6JkIo7I8BBcbmO6XemvQjg2JPWfuRHA6HWoHYxO/hzYB3sHMaNuIR7pDBzRJ7Bt12qs++dP40fbT6xO+KfnuPGDn/wbzrh4OUYYanI6UOGjsbgJD/N9YN+LxaP4xbdX4YyVp2L6KVOQSpXh4KGDaGhowODQoDCpLLmYSqbg9XnlOXucbnR0dwhDy1C9Wp0wd7PR34avvjg8rv31a2eXoyt6AL1DYQH5I2VZ+Lxu6WcHtvVLyI4huakrJo2qQMF7NcDCqHBtNk+ZKH5vTMBNCJlhbGFkyhwCrL3sp/ljaOhYmRjbzNh+p8d610tZS/39WMBJQaIBsgYYjsX6lY7ZNtspY54lRDLvSzHkrvuWAmc7wlEaorav1R7feKxM2ikm4WzLGdVFgDgWi0gwZPsn2m2h4F3tZlRkYi+6eR02oOMYo8Bb3rO8jyABom56vQrGxbQ8365FZpQMohlbjIE1rYaKIVtlNuvLA8LS8d54H0pKaD6pehvaLgz8rNSvkdfCa+e5mBOr447a29gG9LymB3/+rJTz40aj7mAggLNPW4SmaXVm7BJhVLnkd6s3oo47ApLzLPpJgFj65pz89/vaAge3v4GPXzIH9+46sSofH5tRgXtWb0Pb7OXHfJ1kDefVbkTWHZaVm4oBCgNh3odQB1m/uwqVHqPepP/cjgEPNvclccsTRaB0zCe3fkj16NUzR7Bz4J3CIM4X3c470VCJ5oTZOUoMfRHccCLiipj3QcC4b8tB7N/dhamN0zE04/xxDYe/3hnH3RuK1iX3fnAiPjKvmHBut8NPtwziY4+ZVay9rZwWwD1XVuPlXS/C4/EYZokMrcOJ3v5eqaJCS5nsMO9tGC0eU4tUwzPaFmqyHEqE0R1PCCvF7yZVVqPKqzWRzeDGihYDqSh6oxGkskZ9qYbEzBlkrqHNwPBayG4O9g3itYfWiUhl8vTJ8hmBDatn0Mx7os+ch4Ms89u4USjjcFZh79Z9uPO7d0qdbRqaX3/j1fjU7Z+UEGxfpB3lTpfkqpFd0v8z55B9TBmnRCYqfdRXbgBkpDsNZ9OSI/oEDh/aga2fPw2r+irek9H0NU0xPL9pFWbNny5sCkPtGszUMB1tXt56dossSi775MXSNh0HO+AL+OQ/Pi8yqFQxk1UjAAhFh0zaQNs05EYihQo2HkcFkHDg9aFp49pfL5zUi85QDwYiJsWAz5Us0NBgGK/+4g2plXvO5ctG5ZbZamKd9EtBkebt6dhBwKDCg/KcE8OOrLDUyjjZfcsGX6XA7EjjSKmq2A7Zmiomdp5ckdU68vGKgKZUwVwEBqPNvY90rLHuoRRgct9SVlZBFse7nsGoiLh00aDnsoGl5rjK77Phwy6nNNRt35d9fmVIbdZWvRH5O83P04WBAkMtzaem2XZlI9kvb7VjwtdmoaALAX5f7faPKlnI9iBLSvsi9hUVb3EsPzwPkr6HxkBd25vtUVvuy6uSaZBNOy0zjsn4lk4Xam9rpZtDh/qQywxj7QvrMXFiIz5w9sJC5ErbxW5HE9Uy7LNc30kG8USm+pP7nEgLDPV34bwZZXi6v/w9TWYX1w1jza4RVNUVa8ce7XrqgvvQFNxfcLnni18a+jFg0eT+kD0kQFwx70ycc8E5+N73foRsuRuL/nM7Oo8gxHi39mgNOrHrtrloH9yIXBmTtZPIsE6mFQqyB32dYBKsIew27IaGOjRE6nX5RNTAer3JTBzpWA6Tm88d13D4hT/fg12DJlzG7fJpATx+w7Qxb/fKX+zBk3uih3132+JafPUMJ17f+yqqA9XCoJFJiyTCwjr5vD5pB5+bpd1yAjJaAlWF8lE8oK7ICbayopI1E1AkHWeMF1UuillMDpcOeKFQGPuTIRlkyWoF/SZP0FSXMDlENrtgBmMH3njkdURjSVzwsXMxFBqSPES2fYMjaKoTuA0w1NSAck+NlEq86YMfQ1NrM2766PXYtWsv7r/nAXzu9tvwqds+hVQuJXl6uvE+PA4PBuMh+DwV8p2yMC6HV8omks2cUD0F1z5+5DKPX5/cg8vPP3NcjKb7tq1B3SxTJUVqFjs8iCbDoD0N/808wo6uAbz8wOuSn1lTVwPmjR7c14ElS06VxHxOmjte3Y6Zp89CKBQSRrHSF2C1YWFQ6+sapI21ilC1d8m49tdQ8i2pscx7UIaak+/LD74Oj9+ND378AsNeE9TnawXb4IvXr8CAYNFYozB0nCzkhvI5ESjqZ2VZB4bhRpkzUQBFdq6bHR4uPP+8abQNJMcShZhxiQIIE3RU9lINnHV/2+dTzzcWaNPz20pa++/Sl3esa1L/vmJfZu423yUTOpV3sGDZVSzLx2tm+gyZNlpbafvT+iZYYQRfNkCkKtg2Og+li1WY1KuRohBuRgU9mvU80sKbYwltbIw4yeRI2qFnZZM1LGszoDYI5VjARZAqo+224+/4X6O7stAndPFPG5xYjobrRm1s9z/Tt0wajI57ZKmVGKAoTDfup2rt4nw2WmylFk1r17yF9et34NobL8CE1mZhP3dvP4Suri7MnjcR9Q310vYsOdnXMwRvhQN19bUnAeKYM93JD9+XFvBGd2LanLZxmcz2bDuIZGDmMV3n4oZ3kHIZFkwndV11jRWOCXpqEHRX4/T5Z+HFDS+itqIG2wddWNMex188d+iYzln6o2+c34I/WhJEf6KrkFvWEztYKDQv15av+anJyyqG0LKIyqpxsGAYkBv/JqiiTQdVsG2embj216FxCYf/+8VtWPJfOw673785sxFfObMZ5flEmeER4G9f6sLXX+oZs23uvrwNF7b1Y1f/HmGmhsIh+Pw+JFMpAYwEisxPozWMCb2OoNlTKwauxclIixGWIRqJorKysmA2y+mIStXi5FdkS9Z37pe8QQ6kyhKKHU6FX/Ig+RknLuZCysRWVobB8CCe+/GLWHj5fNQ11qKiogJ+d7mILLiCl3zIkYx4nfH66n0teOiBR6RG9r/94JuYOX+eHOuuf71LrIk+cPbZuO1TnxnVNp+5/RZc+7Eb8W9f/3ahhCIZx9u/8EcCGll7e6g/jK/fed8RfQKbU4ew/c/OwjWPdY2T0XQjXtz6FNom0SPVPNx4MopARSUicaPM7Onrwc61phrM7HNmIdQfQl1jnZQljIQi2PjsFkT6olKVpmpKtVGkV/mFMeWEmcjEZQEQTUQQCUdx2rTz8KFH+8elvz5xYzPWHXgNyXzlEX23t7y0TTzlrvr4ufDXmn6jAMYGU6WdV5lTTtoEmUx10MlaBVBeT4VM9N2Dy1HrfxtOl8lZKx1XdDIv2q4UQYA94dvjkoI/HbO0fyrw0VxFLq5UUUuh1kgGGHGa8KcCLhvo6fls2xwbTOk4WXpd+m/7mFqCUsOr2p4KckoBJq+ZObix9LAw0PbGsoWs5MJrp7iLCmcbMPbSKzQ9It9z8VLvYqqKYVJpuK3G4vZz43f8LTdVgSuo1HNrCFuFVTa7qM/NzuOzr4n3p4sKbTc715HRkLHakceln6MJTY9+Vrby286tDDq9CDhN3iD7byqdlPC1DRSVRSyCToLhJGKxOB55+PlCTehIX0TELNwuue5cBBz0k83BH3ShvrFKihHIQukkg1g6LJz89/vRArHwIK491YOPrDo0LpPZTy9rwcNvp+CvHDvcqffA8PK0xjUF5anayJDZGIrXwoVeqZDBsJqGc22A+OrmtcIWBFzNiGdHsOzHO9AeHtvO5UjtNrHSiS23zsGnPnoTBgb64a/y4Zvf/if4g34ciu6T3RiuYoL7WEnUY1lQmJyUokceBwTmJbZWTcHzHQ3jEg7f1JvCt94wvoWl27w6Ny6damxuntobxpb+IjtW+tv9n52DVHo72kM9Mpn2HOoRixkKGjiou4Y5MBnBB/NsIpEoGqsaUe1iTheTp6mCNLlfhv0xoRduVNzRrsGeTHVVTVPugYRhHQwbUKylqqpKTkSs5KClulTBunHNZvTs68OZN66QUGV9tV+EJKae64jcByd7DuYNvgn48V334b/vuherX10ltbOrq+sQdBkLj2goijc2vyV/f/nP7oA/GMDDv/gp7v3ZT3Dfj+/HHX/3JWzaslv2/9lDP8XP77sfzzz9G/zwP7+P1fGpR/QJXHWhE96myeNqND3Q8TICTQwPuyV9gV6G6awDu3buEhPtRDKFXCpn8l7b6jBxSRta21rR092DLc9vL9jidBzoESEI2Vc+KwKGSDSCeCwh9j/McQyHIpjZNg/P7q8dl/568ZQh7OjeI4pxh6PcnNfhxOPfW4WpZ0zC2WcvKzBH0l8y5eiMNKE5OCjs31ibpENYJtU6+atxtDJQPeGJ4u/XWvf2qDJwekzNIdM+WJqjp8BwLOAq30mOYVFROxY7KHlpGa/ci9nHKLK5FY9fzK8sfJ7PudRr4v+18o3+xm6bUsZR/61heI2KqJBDmTpl7AliWNYvkS6Oo3qMbO5cOdWs2v3wuY1oi2M26z4TyLX3N6KlxuTWNburR6WJ0CpHRSb8nm1Eho8snoJhHSfssHN3ZqjQPjZbqHOFigl5TDu3tMjamQo29sKeYwX/rQbfej1mbDIhYY5lsVxS2E9unGf4vmkuq5YTNIDXiaDTIyFrDYFLTrbbU7ClUXN+Y2tFYRkXKsOFetwEyF1d/diz4yA8Hid27epEMpPCR37v0sOjInqdJwHimOPCyQ/HuQUaHK9gYtup4zqZbd4ZQcrd8K5XWuXrQkuVsZWJJOsRSzcikWoS38OJde/I/vyORscM51a6q1DlaxAG8fUtLxslYNyNvrJqvNOTwMcfP75cxHuubMPisk5s2b4OZ118Hn5y3/2oDdbgsqsuRkd4TyF8qnkoOvgrQ6B2J0YJZ158MhnikVduGDC15uGkMKtuBWbfvfM9hsPn4PqH942pMH3XBrd+cHab7/+y995RclVX9vDurhw656BWbGUJJRBJgMASOQ0YsMEE2zDY2B4P2GOb8dgeR8bGBpscTTI5mGAwOYNAwkgoq5VbnXPlqq7u/tY+t86r10XDjyD/81l3LS11Vb14333n7rvPOfvg+bPq0Ny7GVt7W4VFouu0pqIG1D2MR+OoKAka6YiMy0czOTkJF+cboeWsBJHJQJYECpm4jcvYXh5KAeK2/j6rn8y2Q4glo7IyZm1mxkDR2A4N0W3sQpHPLavo1HAeItEo3rh/hVSymTC/AaWlJSgMuEdVHFA3UlWwAXfcdLcAvEeefwilJQY4s9FdTFdybDCMa357Ix5+4BHcdv+NmDtzHi766sVo2tSExumGCWfsIpnFxx79G2rranDLbTfj4uf6P1In8BvTHLitaXivCk2fNSGK3bHtovXI5CEmm2xbtw3bV+xGQXkQtXOqhf0lw7DpjSbUNVSJO/mVB18XcDj36JkoLCnE2w+8g8LyAiz70iFWhr72STQcQ2dvSGITp0+bgf3qD8T0zzleN1/YiJW7X0Mkxtg2PidWUOF7MYwX73gVC46fi/HjxmMIzBrPQzR5IKKDAUwsfUcAVa7bVIGR5RYcJGuVL4sF3VYWHXQzOo14elP7obIYte87GlhlmW39PnsMk+igTd2lmlmr4IPbq8qBXpskKAw5BewqeNJrkP8z7l61c1l2yYTU5Er72GMMs0yguXZ1v9qvJ3vNJrvXDl4NSDMakWyqxkBWnyVfqWjAfcy9j8DvOADb+8usfphU3AO3L2Oj0z4p31dVslL6216ekJ8JtkJp4+ZnYx8qqFKQrTGCGt9MzU57/J/pL5OYRQCmSS16QbpAsM5Bls2W1KQgm/2mgLjaU2IlsChoY9IKdR1ZnYZ9SnvOseRDNYZd/dLX6vrW6yMgVnYxq6FodCbtY1Fjas01m5hsNhViN2MjH7/7xZ+FPZwxpU7emVzWW7bbBxDtr/C+v/9ZPTClMIRXuxN7dTI7vNyLraHsZPxR187s5cmVW8SFS1ZkJO1DeNCP8iArhIxIggBdnybmyC1JA16nXwDiggPmy2GpkXfLDbcj7vDhi4/txBt7tNbqx/fYofV+vHr2FNz10O24++a/YNqMKTh86cE45AtmpUyAKCv2wbSwmGpcc6Un1I0g/9tYDV0RM1axuKBYEgTGF0/FPRt9n8sd/u9zXXi0aXivMDunTE6gq3c3VjRtEvCQR22w9JBUKamvKZfqIzqRaUaiydhzS0xTkYMSMYYFJBCMpuNIZCbTQmSrBGRdX0YGpy3UJ7E8KjbNZBW7kK5OApJ96/GgOOgZ9Rx2rG/GP15aj6GREUye1YD9DpuGAn8RYimTgUmXKzX+mI379OPP4v9+fiV+ecXlWLJsqdzPGSecg4Zx43D9rdfir399DL/6yf/hBz/5Ho47+Wj4XQX45te/hd3NzfjRz75nxlieE/WN4/H97/wQlKC48847cMLDH13mcWmdF+c/07pXhaZv+EIJ3mt5RyrZuB1ubN26DR88s17A4czDp6GiqkJ0JDn5rX11Lbav2y3XTk3IBSfMFWaQ7ubO1i68/5SZ2Occ3IhFh/E9IvOaFgZ4/YotVqWgk08+Gav8sz7XeP3ilAjWtXwAn9cnz4Y6m3zunKhfe/RNjJtUhZpZ9QJK3YEGxFKLBRxS0UBdivZkBS1vmDtp2tkzBTucXDmZd4cORF3Z+4ZNGjH6m/p+qpXIZf7s7Jtm39oBqLqr7cDEuGnzxJ2NIcO8s1JJXWmHlVlrt0oKHnK9E9xGr0ftC+0OQZU2RklHExEEvEHRk3TDnM/vK0FqJOs16Im1I8544IwXwM6o6bE0LlPF2HvDMXEz897qCyehpqQYXocTyUgaL7XUITVkwhxKvBFUFqwTcNiXCMrn6tJVErbAjF57oxvaHhOocYz2BYB5zi60J/ssEGZiC01JS20qP6W13FXqSMW5uV1u1rv2p10Hk8BOtFjz0hYo1HGhIJTsX1ekATOr8uFBBKz6Y0gA1o2PI+gvsGqD2+9X2UTDEBuwynugyDVDdNjsGdLKyHJcXffHBzFpYi2WHXegJbdjH6f7XMyjhta+D//MHjioIY2fvN2yVyez3x5Winf2ZF9oXn8syZq/2cYElZrCPVaVAxpyj8tjKd2rkdTVFV84O4P4zoY3rZWVzxlAdLAIodQw9r+jCYmhbCbhWH1HULPy/EZMLc3D8689i/mL5glLdNO1t2Dx/vvj/EvOQ2+8QxJN1O2gBkeuy6bRqIkDDK6me9Qem6KuHN4X3dR0m04pPQCzbmv6TO7w9V9rxK6BNZhYMg9Tb97yuZjIpoumoT+8Ue5lU3c7ygqDog1YH6hF2hFDfDg2ijmhAaOrxSQZGOCu7jLN/tM4Gw3oZuC2Mi5qELdnwKE+F7JJaryZsCIB8ZkKIoaVccLvykMgk6XMjF0m/0RiIamLysoq/gIf5i2ZjrK6YhQUBYXJ4fVxQeGAD9849xJ0tLbjmOOPwbZt2+RZX3n1zzB9v7mSwMJ2+pf/TeRXFi0+ENt3bBVQeegRh6C6qhqvv/YGbrv3Bjz98LO4/rqb8MSTT+B7a1wfqxO47P5te1UY/ekvNuDpNU9IQkn7hnYBgCy/13jAZEnEYVgEM4IZmxkJG2Fz1msuLS5Fd1+3lDokKIsn4igtKMXGNzdhcDiJA5fPl+fc3dWNVx5aadUSn3HwTBkbC+qXYM7tWz/TeF1z7iS8s+sVMJ+E9buZ9BSJR61M9c1vN6GgwIuqGbXCHqdHylHoiUkSC2NL7YLWChRys5mzIMfIKJE1ZBYp3YFa23do0AArdfF+FLgcnSBijmdP0NBJ3IQ9jNbls7tQVV5Ftfn0uLkhKXRzsqkrU+/F7uZWhq3MWQKn12TQayP4K/NnEwLdeW4UeIL4w5+ulU3Ou+jLSCei6EkzztsAFLtLV2tNa5yighrqinK7skA5Sv1lWP/uu+jq7McZZ54mIPGdzmIBhGM1BYlVrqJRIFwzntn3XLwpgFTmTu19/0hSAK1JSFLVwdGVU9RTocCd+xpm0BRTUJCn92pnZjnP0M3M7XJ/53E0dpHHoO3iWOqJHIQFNTvkfYgOxa3nxXsiQGdpy9wxZQf4ChI165rHFB1IB8NwTEiSPhte05q1Oy29RFZd4f60rVq7WcbyPgZxzPG378u93ANHNQLnPr13J7NHTi0RyZjcdP3UYDYuMeCNmpqYNn0w1XdT5kB1sTQrzecqsJJUGIOYSMcQHTQyC42lc7E75MAjmwfw49dM3daPar88rBrfnuvHsHMQ5559Lg79whKcfc6ZuOO6O9HS0oLLf/Uj9CU6ER+MWtI7fOELvaWS5UzgqCtfnbjs6vsaJ6aZdereoVGoDU7AS7sLP5M7/AsTosJs1gYn4Z6N3s/F7Fw0exjheFvGmJpEEz6v/HzKjyQk2aM7NmBVJ1D5ELp42Zh8oyKxNLhkr8iSank0rZGq8g8Ezl2JKAaSCStrnUadpf0KAh50hyIWiCCjSBdXPBWXii5sAZ+J9WI8J/tRY+ZYSWXlS+sFKDIB47ATDkAiFYfPHRCjyzhEAqg7bvwLtjRtkSSaY445HEcfdxK2Nm3Hb371GyvOkddzykkn4oRTjsGDjz6Kp594Vs65/Lgv4PTTT5e/77znDsyYMBuPpmd8rE7giQ9t36tC04+cWoc3d7wmmcib/rFNwGHRuEJ5BozbHddQj672bkmgIdDuH+iTvgoUBtDb2YvK2gpMnjEZJcUlIgv0wetr0NvZj6WnL0ZiMA9vP75C4hjnfmEWKssr0dPfI/c7d/w8rOgo+0zjtar9H1i5egUOPfVQxFJRSTjq7u0W6Z0iXxE2rVqPtl3d2G/5HKuaDd8ZsoxsfO8rS7jIMM8+N07QDqSykiMmi1kFztX1R+/EcJ4Zn9rs+9sZxGw83IfjAjUhTd3IKqg81jHtLKRWElJdPIKk4jyPvH9tyb5R1aKU0bODjhJ3PbZsWo/vfu0HmLtgDq6++bdio0q8lbjz5ntx5813498v+Tq++Y0Lsd/sxXI5L616BrFElwAaBTNcYI2lyahgiAk/tGWR2BAC7iBqSypx5KJj5Xg33noVZs+fi1i8D+s6J34sSJxaud6SktG+USmZ0TIzJh5P4yt7hmNyfu0D7mvvh2yfZrOc1W08Vky43U7rgp1jQ5UV7Iy0ZqWreDefFRPnphfORgI9lru9MxUSIoO/G3e6qcqk48Z+vepdUfuq84QCYz4XFcBWgW5ex713PyPddvpZR1qLFJ1PZazuA4gfN8Xv+21v9cDSKcDFz+3dyeyek4qwrXedXOJYxshIVEBW+Fxt68uqMS8a28Ft9AXndp48D4oDlfjG+d/C9X++BuFUP/pj3TIZVPjGo6qgDgPJEZz88A6saB07uP3AWp+4lp985lEcu/woNHe14I9X/Al7WlsxdcoMXPid84SN6Yq1WMwWAUexvxx17vHoTLehM9QimZPq4jCTVzbonNeqv9FocH82r9snFUgWNhyGZfc3fyp3+OMnlOPJlx7CoG8E46qrcNCMYzH7MzI7G742FaHYZgzbBGSzE1y+JJdoIHgIg0ikTXA9G1f1rkz2YSwZydQGNaWi7LE0GvzPfWhEvXku7Aj1i/YhjTzZunKfFwVuIy7Lusg7+3olPk0NLI9HgEhdRQIFmZQzmeL8jTIvNOYcN28+/Z6wagSJUw+ZKi5pJrA4R9yoK50wSmBZ71WrWQQz96PfU6sxPJgYJXHDxQjZSJczD0748dQO50fqBHZ8eyZ+8nr7XhWavnJpCd7Z9RaeuP5pcQ2XN1ZLFnc4FBbmsG1XOxrrpmLW1Fmorx4HH7POR4BoLISdzTvR3teGzTs2o6q+AoGyINqb29G8ugVzjpwJp9uJdx9ehYo5pnxhbUON9N/CmbPQHY1iUf1iHPNQy6car8+eUYf7X7oXa/6+DnUNlahdUIeCkkIEfQFTTSU/H13tXVj7wkacctFRMgYSqTQGwtkQEZZJZDUfssgeVz68KislNb9N8oEdmAm7nTYxdQoE5V2kS28wH/lukyCicXcKEO0TuzJcwSFjo3oRtWLRZPxn6qvTdmlihBV+kklaUekbrbZht9W0Z7R/KqqsQJPASGPWFATZj1vsqvtMAFHPrewiP/cksvqpufMIt6OLOpEcwvBgCsUFRVjxzjvobG7H2WefLZtzASl9kfZgeyS76N/UYTw306vyMCnYhxGnkb1iSw6G0RrvkuQ3ZhDbJYv0PpXBJIuomc/cN9f9r/aBIJuZzxozmMu86nb27/V66M0pHHGhdziGWDwmC2GGz6imrcT+ZbLQ63zlYrO0ohKPy+QcAm8KbmvyiWas6yJAny0ZQpKhjDlUN3pW+ssAZL1WjdN+89XVeOu11bjsv8+1kvk0QUkkcvYBxNyhu+/zP6MHFo8Hrnpvz16dzH6+xIHdA4wtNNUDxlqd6wthlx6wG0Z7ALUaCVZ5KPNVW8flClrjzuheqCuYCOTVIDo4jHm3b5H/7S3gysfqr05FpT+BSIoBx8y8HZFJ325EeFxOIoyLlGoebg+mBudYh2qObUV0KGLJGFj3kh5Cd0cverv6EY1GJZaPDIbH60JBsABVlZXwFrtRXVqP5NCUT+UOb296FU1bm0AZhL6+ME459WRscTd+JmbnpEkphOMsvacuHBp2lavJrtjVvcW4wUg6DOo7MvlE9R7VDcOOsbv+NElEpWcoG0EZDGYul/oCKPEVwp2nCS3ZiZ4gcUevWalXFRfKPtHBtJTiKy3wiZHNE80mAAAgAElEQVQ27jsG5bswEO7HSJ5HQAR/2/j6xlGuVyZylPsLJA6PbsG+UC8qiquFBY7GwxK3yAmB2ZQU1ybgiA4m0W8T/43GBoE8h8jAqEtqWmENnMHZH6kTeOcJ45AaGtmrQtPHTUzguXeflfhBah3KRONyYueWXVg07QAsmrMYT+9K4eFN/XivPYHWiAFKtUEXFlZ7cfr0Yhw/3oO3V7+OV999Ba5BF1xDDvT1RaSGOFtZYwF272rBsi8cjkMXzpd40ZaBHviG/SgpP+BTjddUcj1CiQHs3LkLW1dsF4kdxktOWDgOteNrkYwnJZSAskWnXfgFkbnhBBxPQFzMsXgcBf4g2tvaESgy7syioA8BHyPumHRhFhJaak1BHkM9VEVAvxOAwnKQXg/o+iQAIZOWyzhp8kTAwQpBjCl2oGcoKtn0AogyANDOBtrBpf6tMlgq46SGQ0Dt0JAFkPSYPA9j9Bi6keuq1H1zGcTrb7kaHfE9/08Gkfs/8vATGOxP4JgTlqC3O4LX31qJk09ainfXrJXDf+nks9Ay0IXXXnlRGN2a8eU49JAlqC42SSl///uz2L2zDZd862I0d7fgyYeexv77m7rf7654H+WlNZi//LxRtvb95+5Ed28bGibUYMkRixDwlqE30oWB4bCAYxN6wrmBzJsBSfZ+Yj9oiT+dP1RjkcCOMjJKHjCxxJ4Eo8cx7F2mTKtNwJzPgQBRGdx4PIGEB/Kc7awvQwwIxjhm9DhS5SQjhN0RC6PKXzCqNKvGyyo45LW4XEw0Me59NmW11QNj1/1kLPeaDdvx3COvSg1nxiHm6lDuE8r+ZyChfcccswcay4H1A717dTJj1YTOaIsFuvhC2rO8xDBmMsxMAgrLKY1Y9Y3t2l9qMDVZhNuqYSAzx1UfGS0TLwhMKpmF3kQRVrXFcHZO9ZC/nDgOp0z1YNfAFgEJ/MdVGZkoQiQaB65caYgisbCVOFFXPBVlTlPijy2dTmB3aqfEcGmVl+adrWjb3Y7G8TMwsW4yKsuq4fH4BXalUnH09Haho6MNG3dtgqckD8sPPBE3vD/8idzhF8/Pw46+jZZe2LZ1O/Heixvwwx/+ECf/rftTMTsvfakBnQObMwK6mmln6sxqXI5KPnQPRiXongBNV89e10gmY9RkRvJZKJtjd/9UugotiQrGhIaGwmBMIoEdQSaNnMrjmAB0Iy+RHAY2tu/CpMpa+EaAnlQcHeF+lARKEPAZAV0CPSZd9EeSEkzPeLtxVQ3ybF59+jXL3bzoqEUoyDexr64AE6GSSA+THaHIucsy2GQiGPfE7E0Zmxn5Hb0f/s7GBUPQE0SN14u68tlY9kDLmDqBR40P4Pbjxu1Voek93Sux4e0N6NjThnEHNKCwtAh7tuzB8Yeegk3x4k9VGnNyXhf+/PAtGDe1HuGBsCyCelpNre6Z02fgiEMWSZ3tzlQYHf0D4qLff+KBuKfJ+4nG69dmD2N9+1qkKMcTM2wTWc7Opi55NgTs9dNqUTmlHJtfb0I0FBctRF+wAN2xsGzPGuA1VdWWS1qfSVmhYZw1tIP/87lo0/hAjekigCSTF40nUegPIOBwieszt3ycei00eYJ2Ryd0uoDttXkZ42oAjYlDNG5CE9emdk2zWe0gVV3l1Z7iUUBQ3as8j8SmZcTiJQTD4RKmy+evwrr3P8DFX/9Py8XcFW1FRaD2Y13MV/7kGtHznNI4CY88dh+uv+EW3HTdrfKZIRZfPu8sfPmCM3DWCV9BJGLCR9j4+5/u+BPqiirw9QsuwcqVq7Bm3TtYueodfP3870hFIvv2xx13HH7x858Io/iLS0/HB/8w4JON29736LUoKWtAPNZhxdLZk4VyWULdl33LJBI+M3tfmu0zZQxHRsRNr++uZjuLR0PUJIzclo4hfbb1/nIrTEbjx2XxkBH8Vzc3PSC+PLdVQYrHpVuYOoYGvGVCIIYNq+xxGxkwjhFlDLWmstakpz1l47GYmKMu6jUbdljg8JgTD7H60E5giM3dxyBafbPvj39iDxR4gIUNqb06mfUn35cKIirFYK9hqatw62WVzK7RRct5u/aVmN4+WcV4IiaTOxtfdM1Ko+uRK3YCxunlC9GX9OB3KzpxzXsmlurbC8tw1VE16OjfAOpykUFQBozHlSzdkWFxAbMxg5fXxWQHJkUEYgUyaSYSSSS8I+gfNKXraBA2rt6CKbUzsHD2QXhqZ/JjWZwTJ/iwdtNqNLWtxWnLzsVR9+36WHf4i18ajzXNrwPOESuomffa292PaZNmYHBk6qdidqo97UgMUpeMgJjlm4bFFcnYwxEGbstKdwgOlttLhdEfSSCSyMZuMTaQ8YDqapPnwH7IGDx+5orbaN15EE9ExB0/OJiCx23EZBPJmEwSYQryxowoNjX45Hmm09gR7se44iLkD0KSU/aEutE+0CcuYx53Z3MHZkyahEQ8gb5EDBNKpmBk0IC7/nRYQOKEsgZUT6nCtGkz5PuO7k6UlxajpXenJVaciDNYPA+xQeMaU2060zfmHuOJhGR2FxUWiau7saACgaAfAW8F/rrN+5HZ5NHL5uCYB7btFaFp1gl/btPTeP2+t1BSW4yaGVWI9sVw8mGn444tI/jv19phI0g+1lowUuBXh1Xjgqn5ePL1RzFp5kS5z3AsgvTgIBorpqG+oAIjrkFs792J3V0dAsCrq6tx0KQjsOz+3R87Xp8/swHv7HpNklFYP5rN6/PKRMhxy2PtWtMsQJGNYJEMJuvSLvniIZma4H5hqfV5EKCWl5ZLbCIBlNflELAnbj8y/ZmKG4a5NtVg1IYQuMXj5p1mxin3J3PUKbHLozXyfG6//KbJA+oq7B2i5mRKbATBG4WRZaylsoCKiwgFFnawY8ZRVitR3Kt5H5bV4fEIWhkhSI6UgIhNQZHLXWYBxP33X4Qbbvm9MHLMWr7lpjvGjEH84a/+E1f891UC9u788y0IFgctgEjQdtqX/w1LDt5fqnY8+OCTWLL8UHzpi6fj8kt/gtdefRP/9aPviFt5LIBYVVOFq677KUK9SQGtbASQD9z7OH79618LiP3hj7+BZ//+tlwbAeTlv7gMQ4MDmQWiUT9Q9vCjAKIdFOYObGXpQnmDktFtl+PK3VaT5RSU8nOV2yhtkLWTvmb958EkuodYdYpJeU5ZONJWsVqTarTqvGEPceD+uqAgeDRaidnFA6+VAtoUcDcx6XbtV5dUT9myeSvWrdkqzCHBod27ZpfcISO5DyB+rJnb9+Pe7IHjZwKnPrp1r0xmz5xZgy09q41sTabQvD2rj9fNwc6kBhpyI3diSkKZGpqm1BqzNeNpoChgdKDsVRBytxfJgVRcysPRHexxeDGhaB7iww6c8sh26aoXzpqMcHQbBodiYJCxSi7w2LrKNCtDI7osMUZDRhCWLeAIYpx/CkIYQHvElAckON26bheWLFiOjbFPx+LM9kWwvW0D6iYt+Vh3+MjwFvQnu0eBYV6TgtpJJbNxw/tDn4zZaUwjlm6RFa4xioa1E/Z2OA26WtjYj8GCoPy2ra8bHd1d4tLhZM7f6Nos9BbC6zXAUJ8NJ8Mqt2Hs6C4eHGRtZZfEH/KaQ6y9m+hHLEU2Ly2JKGzTy6rl/sgCUGKDtZkJxKh9yWOHw1F0DxlmiWCBgIMC3rwWHmty+VSpcDJp+gTJtGyLdyA/lIcnHngGrS0tuPQHl+LC8y7EA39/ELHhLkQ5sDICuHQdk2UyLHa2Kcjo3rgH25vaMHv/CYj1J5GM5KF+cgkmTKxHccF0NN48dpnHv542Ab3x9F6RI1pWHcPVv/+TXNz+R82Gr7gIM6pm4cmOos9VGvOEqn580PI+ampq0Bftk/7kpFRRXIGSVDW6o3uwJ9qC8EAExaVFqC2pR0314o8dr8PpnRhJDSKZHkJrfI8AfrfLLQlIXMDxHBvf3Iy+tgE0LKpDz5ZeYRBjoRiWfX2pxJzy/U+kEgImBdAVF8tnj9sjrmeKbWtMajxJ9QOj1akuSAI1nVw1JEHr65p32W1loqqN4v9MnjBMkRF+t9sdVgRR4MaxTFtB4Mhxorp6Y5UJNPbF1IJmxiurkOg5jW0xcZHqMteFs/1/XrPbU/4hgBhN9Ijr9uYb78DNN/75Q0kqOpqZXLJo0QL5qNtedPEFOPfCcyTrmTGFu/dsw4Z1W8WV/P57a4Ux1KSXsQCiglQec9E8Iw1GgKjbnnfRVzB/8Wz5nok1BJSPPHUvOgcSCLrjcDmycXfcxg6G7O/hxwFEbsdnoPGK9hAlezy0zhcaUqDzUbkjIOydZheL7RsZFjtEAGnPYq8ONqAIJeI9SjsodZOSf8om0iuiz1UXAMoMK/usGcuipZixjRTIfvie56R6yrRZ1Rg/fRr2mznRxFsPcaFuPDQcJ4lEQnROec37AOIoc73vwz+zB2ZUAev6evfKZHbk+F50RJoF4DHw1yNVK0w6AEs5ifByPl2FDgGR+ndurVDGDJHZ8Thc8PkMM6ASBhofpCs0lZEhuCtwePDME29iy+rt+OkVVyI9Ylbvj951MxwFIzj+2EOkTnAsb1DYQdWAU0NOY6IuK51clGkIOgtE/kXbxjVNWL74FNy+efgzsThfn+5EX7gTq8JVY7rDjxofE3e4PS5JXSWi7k8Xu8ON6eWLseyBj2d2nj6lBtddczWOOflg1NXVYE+oC36nA4EMG6JujqwsjYlJ5ATfNNAtE5yI00qdU7clbF3sz5TLYkKJL4ByZ0D2STtGJC6IRpmxmHQJdw+Y6in22Bt+LvMFxY2sWYMcI3Mq60eFKLDPeW5WV+DxyUaRAWQ284Lpi/H3J57HfXfcj1sfvBWD8lsM3zz3Wzj/wq9g+WFHCuvL7woKCqSiClses6+dDqm5PBCNyN/cl02/X796IxIhw056C829drd0YNKMRkxtnIIb16TGzCafWOTGugunofGmjZ9PjujfZ+DK3/wK3oADhx6+ACOlfsS7kihu2Dt1npv+8TgaZtSJODqznns6ezFx4kT0R/pRHChANBWX51LgKUAoEcL8+kV4abd7zPF6aqMLK9etBKM96iZUYk+01SqZOBAaEPadoI/6jXMPmSbyNkFvUGJICdIpwaOao+xnur95biaNcTFGm8AMaOOWcwqT6Pe6TaIbRmRhx/EWikVFPNtehUlBCP/npJvoj8FbTEabLJZZBNprDOv29ixlZsxTz1HlVcj4sayjiXt0jWIyzWLXhG1oo+6efaFrf68V0Nhdiboft/N4Kz4EEBNDadEn/MNVN+DeO+//SIBIMHjRxeeDyVfXXXujgEn9judYvXoNvvutH8npZsyYgd17mtHR1vEhgLhq9atYteoflpubcZA8/1gAcaz5ilnVuzqLRHCbQtsV/nYEPEZgfyyAqC5kez/Yj0vQzmxie5Kj/q4hCFrAQBQzbM+a21FmSONN1SbZj09mkosCVooJjJSiJshSlybEKIHejJ6hcV2r6HWuG5zbEwxKUuOQSc6yWEwm2MTjePm5lcIc+gv9mDdvKubvP00KBLDZQxt0jOxzMY81uvZ990/rASYHHj9zBNNv+XyT2ZaLpqKp511ZVVO3iRM9q6B4vKaigWap6UtEAyouGNBVZOKINLGFEwLZIVbJyGUQc190dWVLeTVnEAcvOBE333yrZC/W144Txqt5dzMuuujreGf1M6JlRcMusgeZjErNPOZ1y6rQ45br0VUgmQ82Tjpc8Xd1dKOxbC6eaC/+XCzOKbUhlJWV43/eiIxyh//68EKs71gp18ige3Vv8bPKARmA7QTSPhQX7PexzM4rj96DmfPqhPlqDofRG+uB3x0Qt5g734m6wjI4R4zkgrpHaIgYRBlPD2Fbb9uHqhhQsJkJBZQvGaLgbDohSSEM3GYfdg2FrYQC9l1PKCYMoMvjFi28gCcAl8OweUXeYjiTFCV3ilHUqhQyJmyGnX/3DSVF4igvbZJHPK5i+ODHeaeejz/e+nsUl5Whv6cH/37Ot/DIY3/FujXv4fa77sKdD9wumcl/+OW1WLFiBTwuFy765rk44uijceG5F6KsrAK7t+9Ca2s7fvbL/xIpHMog2b+/4sofY8mBR+CFF17FPffdj9vv+AsW/GXXmDqBK8+djJc+Z53wL9Wn8Oybj6O+vAoFEyvR29uLg6YswZlP9+2V0ph3Lw3gxY3PoaGhQdjgUDiEyeWmgsy27iZUllZa7Crfa1bRmVU1Fz98rWfUeP3VIUXoSXbjvy75gex7zS1/RG+8HYPRfMQRQ0+0G627Wq2ygIuOn49gIGiFodCFS5BFloQ6jQSjtA2cQPnucZIlQKyprUFne6dUX+nq7xImkZqHbGT9u/ojcDvdKPAbnU5t6iVQlom2iC5luhCVfWRSlT1hQBZDLrc1+etEb8867aQAdMbTIJJDLo94JxToKfBhUoRdLy+XGbPH4/E8qnmnsjoEiH09u3Hi8gvklgjWtJ31xQsknpBi8CeecLIlc0Pm8Hvf/bHECt776PWYNXWh5WK2A8RvXHiZMIa/u+onWLr0qFEsIxNTvnLu1yWmMBcgUmqn0OkfBRC/fcml4p7msRYuOci6RmZHE0yS9WT/tYaLsK1vHAKuKEq8SfQlPJhduQPO/Cygzk1e0YNp3zFGlmMyy9yRSDCx0WZf4xnR7WVxLVHhZlxw3mDdaOu4meQnY/fzpVQeWyo1CJcngDJvvXxOjHQjPWSSnMxzNu5i1YG1Dpj5g7qklNfiQoItN+mE323f0oGVKz9AV1u3bHPcSUdi8rQa637MoUxc7D6h7Nwe3vf5M/WA3zOAoCeMen8+WqK16DBeujHbgrphPL2753Np650zI4GueIsBiINJYQ/5t+oCmhdP5VJMgLFdiFoDu+VVyFnt2S/avsq2G2LKyFS4gqgrm4e+3laUlJoVH5t+butdi75UXLKQFfzJC6fXlRGE5j4EYJqRSJDJpoHmobYkCuuW4OC7tmIwAx4/7UNy5efhrXOnYLBrFWZPOxBHP2DqPz935gTs7F+NaMo8ME5ukjmXuQa7i52/t3X1Y/6ERXiztWBMZqehfyO2Nm/C0UcfhO393UiLlIwxbkwkIDtIXbrxhXQPGyBMtocyKjoZtkdDwvKx/B1dfJy0yabQSDL+ihmAKjFSGvShoaAK3YMsej9kJR8xqYRGma7lOr/RN6TxNbFeZlwYyQgZAVZMj0o/GGHffASdtbKK74l7sCu+Ryrv+IYKccuf7kRlVQlOPvMkPPXwU2hr7cH3f3IpXv3bKwIQb77+Gtx9718QTw/ijK98UYDL+cd+Da+sfFEA4uGHHYoTv3Qa3nrpNTz60GO46y934azTz8ayZYfj6xeeJ9mcjNW6+65bRSexsqgWs+ZNx2s9Y+tazq7w4u2vTMHMWzd9JqFp1glva38fQ8NJDGTi7Xo7+jBx8vK9WhozkGpDOB0WdrWnJSuBUlhVhKJAUNhVsq9en18+x8jk5RXj1L91ypN6/qxJiKQ64Ermob0rgrQ3joaqccgbTmJXV6eAdYJ2j9OBxx94QiRvautqEY1HEe4Po6SiBDubdmHcJFNRpaCoQMAgG8c8WUZ1D3b3dKO8rFziQUVhwONG0GfGTF8oCp+XlXcMYNSWqyuoNoM2hqwps5tZ/UPjD7mf3b1nFylmbK6yRdyG8WoEtbJwtNkQHlttGEE1gYjGqI3lRs5lnnLBkccVgMdVAAVzdPHOXzgHe3Z3SBIKYwoffPYBSSpRHUQCulfeehPf++blH0pSsQPES//jcgF1TFiZP28qbrr+HgGc3ObTAsRXXlyB//iP/5Dr+daPLpJH8PAdj+P8r52FY445GpF4lyELhtNIjASwqaPG0lMkqzi+2MR2s2mfKNOaC6rpSehMh6xYcg1TYj8TqLMxnMAz4pTtchufS27FF3NesnxGSJuNgI7JdbQ7kXSrxFCqi9ieBGNnhPVv2jdPhmwQq5Yzrxn2cRg3XPOwhFkwFre/K4SlyxZh/wPnWmy13rtK3exzMX/oce774pP2AIHhhLI1ysdZu/VEpqAzZFZBuc3nApZPG8ac2z/bZLbua43Y0bdKWDvS/hzQKmCqKzZL54uZeuIOopREnrW9MozqQrK/cPbrtcfwGNewiWEs9lbAjxEcsN/R+MPvr8Sbb72Dq6++Gt/97ndxyMGLcell38Pb7z8lkhKixcZVJoychUwKGV01+0usE4W6oLndwEAI8+sOwRf/tndYnIeOL8Guvi2oLDVxQj0Da5B2JKT6irquCJLohpOqz4yPyghbc/vmti40VFRhVs0C/NcrfaOYncvnOnHn3bfh7AtOQFukH3sYT0jZl4xgMBNEzEp7CLPKa+W5qYHkZGiytCHlr3rCUQtMmhjOPGHwGE9KUWutnczjEXC63KZcF8EkaylLgspQHiYGSsSFwmvQZywgkUkzzIzOd8ozDTHxJZ3CMLJZqryWwWHqJtJ9PSTlGfcMNGJBfQg9rTtw4bnfw52P3SFs4i9//zOpkvP68y/jz7c/gD/8/o/44eWXIjoQQ6DIj1RyCLu27xKWkd9/7WtfxoxF+2PjqpW44fq7ZftLL/sPfPuyi3Ho4gOw6t1/4PobbxeAGOmP4Ge/+AW6e3txzVXX4/TnBsbMJn/5y5PRHEp+Jjmif5viREffZgw7XOiIhtEb7kWFowovD0zaq6Uxz2lI4MKLL5bnfPnPv4/tW3ZI+UFWm3HlleDXV/xaXI6MI/v1Vf+L6fWN+NHl/4ufXXkN8h35+PWPLsO2ndsEgP/w8p/IcW69/To8/8Iz+N3/3WDt+51LvomyykIM1zoEVNHDwHc91BsSlqumvhq7t+1GaWWZuJJpG8gm0gXd398vzDMBJOWitjZtw9SpjZLlTBc0Fx1c7DDL2T4RazgK33XaJtUu1JAVgky6/zjuyh1BKxFB4xDtIMXuBiVAaI33SuJLLBEVFlNtCgGlSZhjqb8USr0FAlIUbHzo+vIdwlbZF6rcRt9D830+gt4KqWTy3f/8gTB+2jRhhAwhmx0g8rOCSsYUsjGL2Q4Qt2xfj4vO/b6VlcwEEzKGTCz5zW9/asUVfhIGkcd/8qnHccUv/2gdT69v6qRZFoOo4UF04+7qnC31t1nCb0b5blQHzSIllwiwA2yx10NDIllEEkJjiAnyzYLT9Kkysa0Z7cfcBCEmDWmzLxzsOo0aduN2+hGJ9UtctcYTMtxAbGRG5zC7SDAgU7djggq1FXX8ZcvvjeC995ukcgpB4datrSipLcDypQdaLKZ9XFgLl31ZzNZz2/fHx/RAZeEeAX0EhWwsacfvyoPbLBkG++690caPBIn71QIf9PZ+psnsyPERdER2Gzek1Ko0OldqDPUa7OBLsw61JJUKZdu3zepPadZbpvZvJiZRswQJ7uoLJ8M76MIDTz2CP11xA/73Z/+D2fstFBfjT3/2C3znh9/ACccdakki2PvFLtGioJHH5ASipd/UgAyGR1BUdvBeZXHCve+gtsownq2hXZZoqybtGLeycaMpKGY/R+PDGE7FML16PJz5XhQEJ2PZ/TvkOM+c3oA//f5KnHj6QQiWlqIl3C+xZczKZXxXbX2tTGq6Kh1fWoUilzFibOrO4Cp4R7QPsWgM1BakS1kyvpOZklgZ5oTGq8AbgNebJy5issj2jFD2XwBuSxxbJwGdDFUihKv19qQRzVYXkR3Eq1i2LAwyBjoVnYcKfxoXn/dFnH7uqXj4rsdw56O3Sbm9N99+Hdf8/kYL8H313HMx/5DlcPoGJOawsrBMXMkEiHMPPBCvPveyMIi33HWLMIv/8e1vYNEBC0YBRLrdzjjjRHxh2VLs3NUJT9XsMbPJK/1O7PnWTBx579ZPJUf06tmT0dK9FrFYFFF3Gl0DEXGtLpl1BH70FvZqacyfz0nh6ZeewrW/vRE3/flGPHz//Xj7zZV4+a0X8Z/fuQxlJeVYcvh8AXuN06bgJ1f8D5YfeAwu/d6lMk5uvvEmPP7XhyTL/1vfvUwWhgSIl3zrUtQ11GHpoQfhpz+9AlU1lbjk25cgHBxAwOeXxBOVwVF2nG5nji+27lAPkvGESXTye8WmBNwBSahhY0ILYxv5ftZWlqCzL4zaslKppGLPaM1VUdD3R+PSNFbQxKTx3Ib9y42Lyy5M82XBxHeAruP+rh6JZ7QvJuk14XWwqZyKZsHquB+LIbOfVxdPXKgxfs3rDgqLyLajuxs9O3ejsNQDAq9P0hiDqE3FrilgzWMSeK7d9AEqq4tQWTNexLJVXDucjMhnupMZ92iv9czjqfvYfg16PH6nCTI8VywRGuXGV7WEaHwIvdH5wiYurl0Pv9u4d7XZWVdNroulXNZ2dsZXgST35fHZj83RTkuKSPuV+1BxgU3kZzKaifysSSr6mwF0dF9n6yhLOI6ULzRucS4aNPPdPm/xeglWZUwyCXPYlAPUsILbbnscdZXlOPakJaaUaUZ/kfvRc0RgqYyy7rOPQfwkI/5fbBuCwHwUYRjGdVxTtEf0/1jCTkvXJVJFKPAlRGZGxaYNwya68NJjYzGJPHahZzsOHj8fxz706Saz588ah/Vd78pkzuSU4eERiSVjo9uXrtpct4oaSQUndjpft1V3rl1wW92NdnZRwd0U33Q46e4c6cYjjz+LX/33FWhubsG4cXX471/9ECcdf7iI/9K9rE1i+DKsXK5wLsGhGIiMa1f3KUQFHttVuVdZnC9O7EXvcJslzM1zKXBWmQyVsmY/D6acSAwmpGxaX08b5k2cZiqZ5PmR52EWHPDEvX9GaaUXhxw+D22RAfQn4+ju6kGwICCJI2Rp5N6HR2SSnVhShiJv0FrlqqHk+SgLouNoKDWMgSQZvBErO5XAsCidJ9nPZFa0sSQfnycTggrJ0FDk2qYdli1ib5KQ1G0kzI/NYPNZKGDVmDMuPxRAuvI9CAxNw/2PPoubfvt9fOfy70j5xPttV+sAACAASURBVNTgMD5YsUIYQTJc9z/8IJ54/Blcfe1VconXXXMdfn/Fr3D+hRfhpFNPwgFLFuPFv76Al197WVzMChwXHnoQ1rz3AW6/6S5hEJcvOwlf/MqpOOTA/XD7TQ/gK+dcgJeGJo2ZTf67pTU4ZlLBp5IjKnR2IhFplazFeB7QHupH8+49OOWQU3DaX3v3ap3nmw/MQ1+kD1867cu49Mffxl9uexAL5y/Ef19+GdZu+AAvvPgG1m9Yi+YdLWic3oibb78R+8890HrGjH1bsmwp0n2D+N4PL7cA4obN2/DS889h1arVaNrUhKraavzp9j9hz8BOYfv4PDl+yf4xnjBPWOQ8BHxGwqZ5TzNKykuEmTau56D8TdBI13JxQbEwiBxPZaWFUomlKGBciya+OU8WVBx7ZA/twOHDLl3j8aBoOsceM/r9fn+GhTI6derhoPC7ekk0lpFjlVIrVjhEZtFE0Bl0+K2MWGNrsokx2omj2St6NNRFnRWRVpBAd/NIvgHRYkeH45JRS9cnf9PG78R+OUw8tZw73yfbs0kW7kgaZMb0ePytL5l9f93IhILAJHbxcyrzt0ry8PsCJ2ugu5FIReR/RwZ42a8xOZiVBVIZMwKxcDoqWeX8u613gbCJi+vWjYpH1OPYk0mSQ94PAUmN3xSbk0kSYn9T2oxNbbzGi1a6iyxPkobTmLGRjS3kgtUkJhmxa4bfcDEkCY0ZMJfVvTQ1pHO1F3VMClgcSlnJKgN9Mdx6/cO44OITUVZeKiDTgFUzBiTUR0J5TOYzx9e+SirWcN73B3uA4K26YAd8nnBG4NgMHho/1RBUkKSMEwcoAaImYojrMBOgy8G2u3eBsI16bK97QLYtcE3EUF71p5rMPI6t6I11SmapNpOtbBieeCwhuoJcgSloVXeuXZrAuDe52kpbrgGtmiCGTo5nXKx2MEf3QtDhRrGnBN48Uy6sP7lzVJC6XhflVwbSmSxWcZ8K/PxQpjBjk+SldqrMQHYsji+Yhu++PLhXWZyrj3Rjc8caI2PgMoCefZHbPwRKrJ3LSZWxhLz+HTt24og5prIBW1GgGitXrMPa9atx5jnHgELVFJ9mnFSoP4S6qjpxV5JF9Pg88Af8klxS5vZZK2D7M+gfTllyHipqzjEkgtN5HlR4s/FVBDMKwDWZhi6gUleJgEO6mhmTo5UUNA7V3OcQetNxKe3HZs92NuEKhpFWd6G6DzVTtMI3AfGutLiLr/j1H9DevQfxVBjePCfuufdhYb7IGN518514+5W3xM18zplnC8t87bVXYsHiRagtG4fWnmZsWtuEH//vj/DLn/4GS485FI2zZqJp/Qa8/Pc38PNfXA6Cnz/83x/g8Xsw74A5aNvRiv/93ytwxL3bx9QJ3HPJTNyxtvcTyRFdun8hNm97C4VFBcKe7Q6HEY/1oXgkiBmNC3HG4z17tc7zHxcNo6AqiPPO/KpoPNK9SCZxwcJ5WHrwUZg0dRKOOXop7v/LoyirLMcdd9wkbkzGmZWWliA5OCiAe+a0yTj//H+3AOIhBx6JeYvm4Zwvn47fXXkt3B4H7r77Fuxu3YK3t2yUZ1lVV4WiQCE2btiEmnHVFrvESbFp01ZMaBwvkkoEZAyxYPIK/1+3ej3mzp+D3buaMWHCePSzqg7jYgM+FPmzosaaGS/2w2USV3Qy13dM/+d4U7aP49Tr9VpuSo1D5ITdlxezFrwEDHQhVzgb0JXoRdIZFs1EXdxRMF4zV+3yOWrreF12RkuzVnPj7XKZRfuC2n4f9hkz6+408b25SRRCGmTsjJkfTMgNZcCMN4fzi0n6INBlY1k7Nrv+pN6D1ljOXdxllRGyV5frlqVcDTOGmVX8fttk2XBe9Vb53+5qVqawPVKKcv+AyOVos5MG9mvgPnRl87nQ3jBWmglKFW6W78yK9GsfiOcobTKO1V2trJ/aJRVGN+c2WcxqM+39rn2sCwc+AzZKjbF/W5q7cN+dT6OivgxVZSWif6jZ29YzzsyjEnolYUb7ajHbx/m/9N+TyleD4M2IwpqMLHsyh5kwTYUJDn6udlghRN0oYhgGk8LkaRF0HoesY3t4IiZXrDOT/3C22Hhj6Vxc/wm19b4534Ftfest4Ke1TjV4l1IkBD1MPuC128VF+ZsyjZrZxesgOCMw05dKjYQdLPE7ThSso+t3sPh61p2trhS6UeyGVleGXE1yezWAChB5fBoPTjT2TGYFJSbuLw9TSufgtMfGjj985syJWD7BuIFy23M7wzj2AeP+tbcjxwfw8Kkl2NK92mQlSzP3k5vEE46aiZITZjgWxvYN2zF95gQ0VpjYUhGgDkdw858elVVpeUW5GPzuELW70pJJWlZZhnzGf6VNuTatWsL+5sTI5yUxj04v+oeSVgUSnaSVuVMXDRlj3YfsioYKaHY53cpF3gJ5Fh3JfnOd+dRHzEdVkNmzKbRHOxAbNgwDn41WtmAgOccnjWZ2UcHwBTMx6LjlwsPrDKAwE1MUCUXw8N2PoG5CvSSTsE1ZOAX5zhSG4iMI9yYQCoUwMhhHUVkVCkq9InsT6hiAu9AlCRsqf0MRbv7GRvkbbQSbVUFTBo734HUXoi3mHzObfP9qH974yhQc/petHys0/crZU7B612uo8PnlGXjcPkQHU8jPCJFXFE/C91+N79XSmD+YmYC/LIg777oLt1x1m9Gse/pB9OwJ4+QTT8DkqZMxbco0vPbaq8Ig3njt1Vh84BHyPd31v7nit5gxcwau+PXPLQbx2j9dKdswBnTRonm4756HZN9bbv0jBqJtMkZbBiPo7ujBQH8Ik6dNQjQSlXHZ19WH1t2tkrRSV1cn4ykcDstYpV3o7+5HZ3sX5i3YTxhExiaSVSwtLRU3vNvrFna8qqTIyhxVW8LxwvdbF34cX5rJzPFMsEeRatpRNlbL0EUNP5PFIdhQW2zeUKAiUAdPRtKGLBoBD+sEq+C1jhm7koOd4dLf7TJTdjFl/q6ARZl0tQ+6yNLEs1ygpIk1hrVT3T9rGFt/6H6Uj6EigSEUjIA8wR/d7yauL8uo6s6sdkJGUWMA9b3U+8m9Jrt7PddGc9td/eNQ5O1DsdckE+r++jcBYk1BnxUjbcKZaJ/NQlO30/7WvlYxci2zp0BS78N+Hnm2mYQV/V5dxOrdsMc0chtTZSc3e9rEIxr7Sl1QAw75vDjOOjs70NIVkgoq/3bGMZgyjbHg+ValFr12A/Bph/YBxA+P3n/Bb8juTSr/QJhCs7pjQCxFVVl9JKvQrxItBsAYGl3kUTIMookJNMBDQdqHV3kmGYHN4/Bhcum8T1Tlo6nnPSSHEpbYNPe3s18qN6DaYfyN0jeqk0h3pzZ7ELIyiSaWyIiWZlfi+ShxB+HLN/I5duOj96hxdHa5iO50VBItCv2mNq/d3aAyNtxfways/jJAxEwEBoQTIJ79RP9eZXHuPpGyD2vlXjV2z67lxSuJxU3WNxNDOLENhPpRUlSCdDIiAfZ075Kd+8e7G7HyHxtw8TdOl2veGepHNBUVgMj+ojxNLGFY1JKgFw0FlfI3Yw2pZSh9P5RCMt+NZCoq2o8qXi4B0/l5GEylUR8os0B8Km9IdA/1mhVM8zMzOAXgDaXREu+R4H3JUiZj7SlBIh215CoEuFNexGnEqzkR27XkdKzYJ1f+PVpqxIvX/7YSkf4ojj37CHR1dcGfdMJZ5ZNxx5rewUAhesNhSaSRMo55HslmZeUQxrbpmOI4ISCnO59/0zXa39cvLs56VzGCQS/oRmfjxFnkr8WT2x1jZpP/21QP9kScHy+MHt8GlyOrtcnJJBaPSlIP+6U4WIOHt3r3amnM06cByaEUmndswG9+eT0WH34ATjjyVGFg125cjddeeBNVFWUoKi5De0c7vn/Zj/A/P/0RpkyYjB/813dx59334e133sHFl1yMp594Bt4CDy7/r8vAjNY77v4zysuKQUFrtquv/rVksmrCWnOoB6FUUrKW+WwI8hibaA/vYBILM51Zfq+krFg0GSPJiCzmKOLd39OPuXPmoLO304oDZCIWnyPjZKtKC613V995HWe0L/ZEFbeTma0BsbMcw6wARLZI4sEysY1cYBobbMIiOMYpEG9sqgNtbV1YvXITtm7eLfe84ICZmD1vEgoLzcJRF89qJ3VMqy0bizHTGFyxrxmbpPuPlR3NY/B7CTtxOD4kupyr22e/FnsZQn0PVESc57eDJDuAsl+/upDtrtqPmsKVudP3PMtqqmzNEOLDfsl4piQOW1VRL/z5CUHnCqTN8Q2bZ2do1TVvnxPkWUk96NELTfv8kRszaPdm2YGlIWOMG1ok21R+LI8LClPPWc/HeUzfadpq+9z11F+fg8sZxLEnHWpCwmzsrjLYVmzjviSVjxpO/zrfK0CUslNDZgWiA1iZRM3eImuozBuNAt29Pp/fYg2VibJXvuAxafyU9dNjc2AWukrhdM342MkMI03oT5hSdroK1IlaV1P8jcwPy9UxFpEviBhJqXxgVulatULdiAagZFy8GWBrBwnFroAFDsVgZl4kfdlyDW8oGUVrNGICgIco6eIWNsIezyKxHQ5qHGa5O2VcteaqXt/4oqn4n9fTe5XF+dkhwO5Qk7jnNHRA+iZTqYTGrCcUlezvZNoYSU6ohcFCKZUVCDswY85E+Hxe3HXrE8KcLV9+gNTT7Q1HEYqY4HDeM13+BOY+Rx4mFLNmtNsqbRgbSqIvPox8pKRiiVSlyIw/1aMjOCp0+OQZkD2MOYdlkSBBDBn9MV0QqMQHr5+yNwS3dsZgrDhT3puGIujztTNAagHsbjY9TiwWl5Jxj9/0Eg4+bj7GTa2RzVmWr7CoCNFotmwgXe4EBJ2dnSLkzb7hdtGUcaNJYoTDITI+7Ad9r/p7+1FTUYIqT7H0t16Hycx2oqKo8UPZ5L89ohRdA1tQWTwNj2yOjwkgjxmfh/5wk4kxyix8eDxqAapwLmPMknkT9mppzAJnN8KxDqnKwbZjZxe2b2xCeV2VCF7L++3ywO91Spk5Msua5MDfOiImppfJPq27uuEIpjCuos7apmlbCzr3dEksLFs43mlN6rxPjtHd7Z0S8lBYUiQl+ji2Oc4k3MJWvYfv75YtTehu70ZtQy0aJ0/B9l3bRR9xz+4WVNZWoKezB+Pqx6Gz2zxXju+ywqBlU+yxrWoDdPHJc1W6iizZpVRyUBYAyv6wVFpLohupeBpvP8WSoknUjC9H0MHzOPHOOxtEroQuQ1YSiXQNYPXqLfIdxcGPOmx/6z3UxasdJCjI1JhHtZX6HvB/ZRBzwZ++F3Z7aICSiWPUhbbaAT2/7mffn3+rEDjff5WEycbaja5tbGcE7f07Fui1n0+Bun1uI0vLxAxh4jLzHuMak+lhtISMN2BCSUtGqitLbNj1KXV+tINOcdE6SZRk4wt5LHuCi/azmRuzTJ9uJ2XuFARmJI/MuVQU3cQN2sGfPW5etyWIzIJYcz3/WL0Nb73wLi657Cz5TeMRaQMM0Myyv/uSVHJH7b/gZwLEuqKV6I+VIC+/SnqgxL/Fik1zOUyBeNXrI6vj50SXWUFxktWaw/Z4LnXV8niqUWjP2NOXdnLZLLyw0/uxVT50pZjL4o31vbKGavTEANjiFjkZ5GYNU5+MgImsmiml54bG9diNZu7wsK/CeR4yVwOxlFD8lMIgi2UHnQRmKsdjXJqaLW1WsRqUzmNVBurw4u6KvcriLKluRU+8TSZEYbQySvoadzKcGkFXNCSVKZjJyeuhSHXTxq0YjKcws2E8pk+dBFZ7uOZ39+ErXz9RNAF3hPqt+C3eX1+oVybfiTW1EjuoE19PKo5wKiX3SsaMZfSUrVZQzz6Ohk2yQDDlAjz5SORrySytq2pc91nD7srUPM2TzE8F2/YVuLI1OobY9wTC2uf2Z2ufiJRF5EJDq98w+Wb1q5vRvqsLp33jGNlV4iUzdZcJaBUIsv5za3M7ksN5qKksRkFhUGqlJpJx9McMIDQaaA5xf0bCZpFRXT8P3eE5mOvfCn9xyDCermypvjw4UeCfgmMfMZpujx1fiRdefQKHLZkjk3RF4Qx875WOUXJEvz+yGm+sehoTJ5gJUGWIdGJSlz+TCkqDk3H0g617pTTmC2fVY0/XWmGEA8EAXnh+FbZu3YE5BzTCW1Uo8YFkTTnm3Pkj4r6tcJlwAbImBA/v7NwoCSa1xaVY/dJa9PWFMDg8hMhADA5P1iVf6PfjyOWLUVpmYivtz5JJIes7W6SPNWa5urYafpdf2G+en/9zn62btiFYGBC9RC6QuGCSTPvNOySmsaaqWsYwgWN5lYlJ9rmdUpKPTVjwTBKDEaA33hXaGLaGQFUmO9UwcNr0mWwb6MArD69ApDeKGYsmCThkiTq20nHFOHDhLBQVFVrhD9T7W71mNd546i2ps7vsuAOta1Awp/bZHoMo4y8Tf2Zsk2HXs99l4xdz7Z3FNFmxheY9NWxXJvs/Axz1vbPPEfZ3jkAxOjQoVZLY9LnZzzkaOBqXqgIgBbR24GqfbxTA5h7P7irmeTlGuCAjcOJ7qmSEPWZPQaB5d41s1sc1O1up22o/2ftQGUBhZiWUIAuQZUxl2GR18xvGN0/qzvNa7YLdPJaIrru9xoVN+5RI4P77nkPXnh5878fniY1iaINW7iHo5CLR6vt9DOLHPtd/mR8JEplMwqbC16WBJvks1UaicavqB+PAtFSVsl2c3NV9yoEqTtMRIwLKF4AZflryziqcnkna8LoCmFQ8E5e/OjBqMvvN4cXY2L3KUpLnioovgE6ovC4tqaeuRjlvhtnUh6fZwWqYyGbqS68glitXsjcKWgOeIEoco4VwP+lgYC3gtlCvVGdRtwYzHXnfCjD0RacRJUjhuU2Mp2EfJS7M4UWxd8FeZXH6E/+Q5AxTY9kkn9CNpcabcjaiDRg1sh58pgFfEKGIyc6b4CuWLLj1H2zDy8+9i29//8uSnEL9PLrjeKzujm5hVFjbtqG4GM6hPITy0tjV0QG/zyeTMZvldnWbeBqCLk7oNFjGDZjVDjNObyO/w6axRwRtwlgMJ1HkNMfV0nv6vCTZJDORmIkrK41kj7PNZXm4v07W/E2ZzfYd3Vj54jo5PGsWT5rdMCoxS98Zc48uASKdbV2Y0jhZnrOOWynjN5g3inXtaOlEYUmhiISXls9EebobVAMqKPBJHC0XLmy8j6eefgPr3t2My3/9exN3uWs9vnruV3HRd78qMktbN3Zg8YHL8IX7KUUFvPilKdjYsgLFmdrTdnBoH9ucILkAqKuahMd3+PdKacxTJifQ1btbFpYs9/XME2+Ii2vS7HHY0tkup2fmcE15kUxaQW8hCkZMjCon4P54CG9/sB6LJk5BaVkJBgbCaO/sRtxpPADVdZXCPrliQ/j7k29h9452AUnqRtP7Y79xEtyTiAjgY2IKZW4I+hhPWFpegi3rmlBeXS7JMcXlxdK3rMzD/tq4ZhOmzm5EsDBouaATySSiAxHU1tZKrGJ5WRF8HpcwwiZsRyd7M8Fz8cVMZCaqsK/FnrpclktVr/Hee59FvC+G089ZjoqK4lFg3g6UdDzwf17re++sx8vPr8Ly0w7HvJmTPwQa6Lo1zJEJp1GAZU8YM4AmC8C0/xRcqb1QRjT3d7XRCqoUDOk1KvNmAE0miS/jobFEmjNVsXScqi3NBXT8Pqv7NzoUSN73DIDTa7bL1ui+vC7tC3nvM+Ek9hhAkVbLyMjI9nkOU3kq5/gWuMpouxr3st1nZHprNJA2ced6b3awq4tc8z+9M0b1wt6Xur0mk2YBprlOznfso+YdvXj0wb9Lub1jjjkMk6dV20CnWdQa9tKEmO1jEO2Wcd/fAg4r/O8j4DOxiG4H3V5GZ8vOwCj7IoY9o5lnX63phKraftxOWTt5ATMCyuqyc+a7MaV0EZbbqnxs63tPzk0AJXR9JvaRws4a02Ovqapgj+dW2Rv7xKCrPmWClM3T5BE7g0Vh04+aQHOHiX1Faj8fJVvMNRmwLEY5RbeGR4Cg3oeZHI0bnjWek6EE8oM+DOUNSRziMQ+07RUW55kza/BB29tyiXatNI0hTSYNOKVhaG1pxcTxE2XbZDqF3r4etDW348j58yXG6dG/vgy/wy0TsAJE6saVBEokA9Tv9osbu9jnhWtwCG3JKGKDCdGe00QQr4t1i+mSLZRzajwYx4zE8AX8srDIZjpmDHImrlOfH5lY9h+fWQiG8bQnKekz0bGmnzW+iyBZf2OYha721Ygru9PV3oO3n1yDWDguoHDeEXMR8JvVtk4+yhYri50d5yaOjEktDneBXF8yakB3ODEo9844t0QkjpoJNahxBFBVXSFAjWwG5S401kvCNfIc2H/uMqvU4/PPvoBAoR9LDj5MSj1SqJ37bts8gDn7HyHn6Wz9AMXFoyfC3LGsCyS6mciClhfPRuPNmz9XnWeWxmxm3CsGsX1ds4BD9t8hxy3EyCAwkEwgGo/B5/WitMAP34hDNCyNBAcnaxfaEj1ItEZRPq4EUVaYyEir2K/f6/RZizpdwEyZ1iBj1P5ecsLkGKQrsTveh007dojrmCLZg2TVXU4Bi52tXbJbUUmhxOBSSJuVWBqnT5FxzAx9xjRyIdTW2iZSOYPJQWHniwr8KPSZEpP2cadeApbqm1s1blQd5Wgkhs1b29CyYys2rzegedqsaiw5/FAUl5qYXTv7zXgxAstcsMbt/v7km1bdXbqd2b7/P+eP6gcFHvbYOWX6DTA3AvN2hi73GvQd0f3sCyoCDXXH2o+TBZ7GJW0AVdYdawdECuCMG9a8m/b3M3f88nOuPVbAxv0IDtmCHpM9bW+6nYK5XDuQe66x7L6e32xr7sl+/rGuV+M+NVwml8jQ915DQrRPcjPRFUAmk4lRcfTZRYAB4ts2t+PpJ15CRU05zjx7mTUGc+M808OOfQBxrAe27zuAWc1uV58MbnFtOVwCaDSGTkGWAh8x5BnDS3cz2RFZRTod8jeBHD+rFp4dfKmBC7qKUeyfLd0fSmxALG3kduxJHvZAaPtz4jE0s4uinwQZubGUeo2Gko/LtZkJyMR12AFupbPQCvr9JOMh12hR5qY/o8elBkITQ+wvNvtM2TG+oAX5AWAwJYBADJm3Eo9t8+wVFmfZhAG0hk2ZPQWFauBDUcZs5kmcJicxBvAT7FHiZnfzLgEvc2obUFdfLcCB7uXTzz4SkydPksl2Y3cruro6UVJWgtRgSvYdiA9gfFEJXMMOtCYZE5gPJ92oqSgqigoQjUVkXKjYdYjl0MqKjWm1XO9Gailbj3Qkk1TCqgZGjkjBIGNGQ2kuZkZLCtnjD43ZHl07VyWaNB5NE2BU3663uw+rnluPzj09qGuoxIKjZ6G4pDiTwGUmbV5LNJmNO9TFkI5BFTQ2iTPAru5ZGBwqRXnBWhS4YtgzUIbBoSlwOXoxvXI7Sj0Bo/fJ0odSM5qhCmkwdpMVXgaRxn7VB39kqcc93e/LeXbuaEaBezyqasrQG9luJTD8v8a0jucCXw1uXpf/uUpjHjyyBdtjTUh1x7D2rSbUTavBgqPmyWJE3zn+X+z3oDJYAvcIGTW3BOnGE3GxGwS7A/lxSfDhtfFZc7u+kYSlf0oGmfGq2ggSCUa//f0vWWXI7AwYjxuNxhBzjMDlcQqYowg2k1Uqqyvl+tjI+LW3tqN5+x5MmTlZ2EPuy3eCbmbGKlI/kaBy3MR6uScmrjDhiGEmyljLBJ5RMKAdq/dViLuZY6K1rRMP3/OcnI+gduq0Kejr67ZiDcmGzpk3FdW1pcZmORyWC9S+GLKDFkqbyFjb0Srxied99XiRF8ptvF5WCuFYLcmnO9JI0WjCnj22TZ+X2mwey64xqzF9alf0XMoY2rOA+ZuCNAU9dhZvtNYgwwyyITkfNX7V1ip4toMzXntXvEIqqOi8NjqOUeMMDQgdBWoz0jzmvKr8YDwZ8jzEFnEfU59Z7i3jteDfqi2oyZD2eVP7yj6HyOJoxPRPLpDXPue5Gbvq9rhkoaCucf6uoFPi2yWnQOXngJUrPhCG+UvnHYf6BhP7m11kGIFtLspaQgX7AOL/y1D+q/5uElfWjoqD4GAlMORgUvV+EdvMUNh86RiDFU1XoKzA1KRU8GVEPYcELNr195SxUMNQFagnOkB7eLe1CtKXXAWUc8GcGkU1Moxz8niNe5cTt8aYaTaZrsi0jiZfd01W0XNpgordwNmN4ljjwm6ce9IxmXDMy6pJP8w8M5nenDSk36QIvBZ9N8aG27OfS50+CUouLpi+V1iczd0rEIkSlDmtCiqJxIgwe7x2siJGMoaVRYbgYQmvoUG0dbSjr7sPX1iwUNis5l0dePyhl8S9zD6hYVrdshOV5ZVW9i3r2LL6xNS6BoCZq+EBcQEq8+N1jKAvwlgfH9x55r7J3GQTnowbTFlhrZrD7WiA+VlLAmqfEtCp+daKN8GRrBQQ6yqzDSCBWKob3ZFM3dSRpBhYjksNNeB27Iuurm48fftr8Bf4cOSxi1A8oVSeTSw+bNWa5nW4PUNSAYYJD3bmRUMweB+mVBcTQ4zL22RPG7ZTq7Zo0gwXKNInTjeiQ3EBhd1RZogPsqaClB08Z+m5H1nqccXqv2XiwFy47+6n0BeO4N8vPu1TmTPp/3wXCv1TMfO2LZ+pzvPaC6bghpuuQttOw4hNXzAZEw+YZDQmh4eEaQ5FQ1Y4Q2NhhYAYkd9IGdCibsy2ZJ+w7GX5/lHsPhdjkaHkh6SoeL5rr7wP5ZXZUIUlSxfKpNjW1o1XX/yHlBubfdBUq190IdwTikn1lUgoKrp+Urc5noTDmS/hE+Wl5SKwzUbmkM3r9goTynhKtr6BPtH/ZA1nlyMvI9xuJmq++1WeIqtM2j13PyP7nPWl5VaikLJy67c0Y8PKTVIPmZN6w/haWSxonCDLq+VW6JD3IOOS69mkPAAAIABJREFUfPPV9/HWa6tHPXuv142pCyfikP3nSiIZAWFHql+8QYzHLnWQ6TfXSaCoQEiZRWX9FCwp+6Q21g44FPgQeNjZQbttlcWpzX3L7Qg8GT/HZgeSGl5i35/PaHDEj6B3WFznmhlsTyjhMXcPNEgdZnXV5jKfasMJ6IxNMvOdgOZMLGXufJMV5DfAUbOQNT5er9f0jYJI1YPMxp+ac5jvNWtaSQXaAdVNVIFrI1/jtGJaOffy3bEDW70etZuUuvnzjU9KItOxRy2xMuaVtWR4D+vV874pAbTPxfypTOb/fzcOeoCqAqDI2So3mXJsN4Mv417OrpSysi323tC4Kn7X3LcQE8pWj2L+7CtD4+IxhjJXKFWPOcK4tvYu9HT0ihuSIIQvjtvHxAa3aOxV1VRYLKB5AczLpStqfZE5+bIOqpa8UsMnk1TGbZH7ZDmRM0h+rGY3EPbf7QCSk5n1smckI3RVSsZMVpCZa1WxbDJzfDnJkrA0k9YoJot441p8LhbnjMkh7OjZJAaEmd4D4X5EB4cEFCbSRs+STAmBB5+JCmR/sPoDcbExju7YxYtlst69sx1vv7Eap55xpMTEqYtZ6yaH4yEEvUGJx5pRV4dYegh9CSNh09vVKxMswZhxzxXB6zRuT02YUfZCXCqZMcLrU9ZTn5sCLP6W1XXMJgEwjnSCbxoIDCk9lIjH0J3qFEkbWZhkYi8LvS45N8EBmzJH/Nzb24cnb3kZcw5uxLxDZ0vYBd3e4WgSiXQKXqcbLicnJaOhqALkvEZ7XKw+e8aliR6oLaidz4PfcWJOpE2lB7pe2W8ch2SihGXNLDgou8L+evfFFbjvukc+stSjjs1QKCx6lXS1zpprxIE/SdPxG/RV4Int7s9UGvOQmn5saFuH3s5eia0UjUGRlMqX8nFsTGji92ThFoybZLF9dkafdc3ZL9SVs8ek5b5/9kUaf9uyoRXd3YZJa27uRFGhH/P2ny5snbfAi/6uEIorCrH0rIMlblD3p8AxBY/buvuMNE4iheqaajlOe1s7+nr60DC5AW172oU1pKZiYWmhLKSo78j707rOjCflWK4uLhbNQoo0K2jg+Z596W188OZmnPP1E1BVlWEIM9Uz7Pf38P0vyfVT5Nhk4JJN/bCL1rKhOfIlj9z3Iro7+3DBxSdj0/odeH/1FiTCCVz47dPEY6HVhbg/r59JetofHH8mzGdY5RDNuTPMmiZe2JlAjUPk8ZQIsMuB2e/Nml8yoUe6PZlkrTWcu68u5vX4SQThGjbJXCoQbQdL/H5NRyPm12y3KsjYgayCXf2O77NWYNJa8Xa3tP2esvsYj0LuZwV/es92wG2vm5x9dqaijnrMjKC6kUEyi2YVzGbMtimvp4BUZXbkOWYUSQiIud/tt/9VTnHBBSdbCVJ8tprcokkv3CZMdZ99SSqfxFT+a2xDgDirxrggO6JmdUwXiK7iddCruLBmkHI7fQEIdlrDB0hFFpfTUPl2t4S4q52scGEYFX2BdSXE31p2tqJldxsax0/HxPopqCylRIpxjSQSUXT1dmDbniZs3bUJteOrUT+h1nohuY092UDPr25dYUAzsYzKHNpfXgVtvOdqt3F35ja7YbIHE+t26l5Wmt98n3V72pMU6DqjVIEK6koQe74TVZ4SU3aLrJPTgwJf42dmcdZ/rRHrW9+A02PYALIjdPWXFpQKC0ZWj89DddNU27Krp1OunCzK5KJyjGuolYlOAeIZZx8toGhbfy9iqajlWiMAo4Yf+5AAMZk/jHiCYQMhyQJllpyOoVImXwhgNvIY7CWOOZ7HxJ6aGFcaPWoWmmdnGFlN6NFyZxrryTHVH0nKMclQEWDpE1A2VxYmkqnpMHqVOXJI3I7XQ23ATau2YdN7O3Hc+UvEvaiVW8jG6tgmY82FDCV7VMZIK7Lw2Qt7Ojwo9yT3mJEQ0jEj42gkiLbeVjmGYU88sn00HkVhoBDheFj6gEwlmakiXxE+eH3Nh0o9nnj8YZmJ3TCz7A/GjLZubcfJXzwS48YbpYJP0mSSzMtDZdF0HHnfrk9V5/nZM+uxYtcbiMai1kKOizW/1y/PlAwiJWfIuvb3DMCTP4KFjTOFpbY3Jn2xFYr8xkfFmGWTAD6K6WfyBuVhhlNpFJQX4Iwzv4CNm1vw+vPvyHFnL5uBmvpqBNz5SI8A+Yk0Ui4jFs9kFia18J8KyDNxZd3LG1E7xwDHWTNmoqWjRZh0brN+4wZMndooMjhkZCqLi+AmIzyYRk1hAKn+NLY17RR338GHzcP+B80cnaWeic0zMbJOvL++SUSOL/rOvyEQ8FshMLleGB2TJgvXLywRY0rJyPb0hFBbWymJDkzWue26x4RJnFDVIEDaWxhEzYxSGdcEyWXObO1n+zPJtbG5Y4nxa858E3dtTyDRuDw7gNLrtS+8FWTZXcCqi5h7HXx3teKJI09dqlm3qW7Pa3qnZTaWNKyzXLdKFhj7kE3W+zBwNONLv+c1q+3XeG77tYrdygA8HbP83w7eFNTx+2zYEUWuTUEJuzyQzpt28oPPl+OKcwh/ZwIYmz02Vd3/uqi68pd3ykKESU9sCiBpl0lO2L/bV2rvk1jIf8FtJpcDQd8KxJIRqxqAffDbDZJdCJpdJTIfzmoBhwIsM5leaijUJc2Bzm3VFcyXieBy+8ZdmFDdiEWzD8ZTO5N4eFM/3mtPoDViJonaoAsLq704fXoxTpjgwap1b2Fb6ybMmDfVcuHYJwh9ifX61SCI6yGT8awAUY0Sr4OxUPZ4prGGgX11aj9n31BC9Po0o8xamWYMjGG8HCI5QLZQGFXGGzo85Ejhp+BpBgipGKrfU46ndno+E4tzRH0/9oS2W6tMTtKxwRHEYjFEBiIIUk4mEJQJm+CDbE5PZy/Kq8sQDUXRvGMPjthvIaqqS8XgK0A885xjMTCYRFckLPvymgmsKBpM9xz1/UqDPmEZabQY38XzkJkJup2W8HOuADX7mq5E7V/+T2DLkAD2lYnfyWS0Z9wsKtwuYzCRQCiRjVdSQM8+Z1PmkMflddDlznFJBk+zjNkHPFciEZdx/OgNz2NcYw2WnniQAD0yrdRatOJcrSSqfEvPkNfEY7CCBhc+vA6eg+OBJdtokPkcKG1DwWW3yy2VPJicQ/DBsUFWraLCxAkREDNRgu8KM34p91Li9Nri6wjyyQaYeFKd0Drae/HQPc/CFXQj3B2R7N6ly/e39vsoE6f9xntwOQPoSNZ8qtKYw4l16EsOAKKpmUA8kYDXYyod5adT8Cc8KCjySdUbqiRMLK1BIOAbBZL4jBIjg/A7vB8K+Lcv1OwJAbkAUYGHZveOm1iLU04/XMTa2dZ27sbKp95DNBQXHUG2kppiOB0OKUvGFh0ZRAxR+BFApDcizCMTUqYePgmz5szCzp27pBTfQDQkoRKswuJ0O5FOpRGJREVP0R12I5KIIRlNWeche9kwtQaHH7xAxoNdl88OIPQZ3XTdo5gyZxyOPvIg67GZ9ySb8CGLqYyOHjfiIofl/FTz0K6L+NZra8T9zOvgGKT8yRFfORTjairknSNIpLtZq6Qo8LG7/rV/JcY8zy0agh5n1Ir1E4CU8Zbk2lp9hnqMXNIhd2yqTbB/z3139tWjoWi3RVSMtUggiOS/3NJ6em6d13KTc+x2KPf8yjKqTbJXpVHXs2pDZoshaAy0iT7n+S25nkw/5YLNsdhKjTkkQBSbmYnzN+c1uQOGOWRyn4n3veo390iykoJIO9AdS/JqH4P4LwgAP8ktHzl1J/4/9t47vO3q/h4/HrJkDVvee8SJ7cTZO4EsVtgk7FGglDLLp7u0n+49oaX9tFBWgZY9yiaEBLIgJCF7x7Edb1vesizJlufvOa+rK7+tOIGG9Pv7x/d58sSS3nvce+55ndd51bpVjUr9whhpcXnpRylNpGY6Jqk+wP+NmaL8jgO/DvVqPaJkPA8NofxAFZbMugCH/U58ZW0dqtwKFJ6o5TtNeOi8bEyyurFhxyoUTSswzMSGExHU4Kp85ghkwk1NjS+UhCdMZqTGKB1ReEfjD7BywujHxfNQlT56QtVoZBtBUbPuXIzh+rhoZQTNjkYzjtQX6Vk3OwG++GQA0pxkcWr+IxZn7XXZ2Fv/MRCl7pcGWDxWX48Kc5Px6unrBu06OIDbzXYBItRTEaCYBgeQaU0V5skIEK+/6RJUdrZL0gnBZkJcIhheJnhhSTK2CXksYUbgGCHh2vYuv2Sq0hSYzBGPQ2eckzllIhSbYpkjRmTIx8YMV8PhMv2DvUGtpEVVowgyoY2tbtG0kYHzd3eLZQw7XLI3YiEU1L/x+WMSAZeVZ8RgEK+fly5vF1Kc6Wgs7cDeHbsx7cKpiLOb0BuIEnsUggFq01ITUyUph1Y9zjgn3B63Av+RtApRPodsDOmThfJ6vQIEyTSRiZyUWiy/B/oH0NhdLyyyp8sj2bO8frw/zLCluTP3RwaxJJmMbtAiRSeIBatwGN9NGpqzXXvTBSgvrRV7IrZzL5svnpYnavI8SgWJIWGf0hKL8Oedgc9U5/l/pkehqb0MftMQfN398owMBbqRkpICW2+U1EzXjfIFgnStbzMejwK86n0zAsLRgEL4u2pkcHQtWoJjhmh1IwvD8F1Lfx9a3C0ygTlWXilAjWX40hxJaK9VZRsDg/2wJ9phSohCZ4cHg+1DAqjI/vUmQrwQeX8prajaUo3aygYBXba4WERERyIrNRmR9ihEJZhRkJGK/FTlRakAnSkYIlTl5Tiwm8Jstnr7/dix9QBamt1YccXy0DkE+hR7rxMgBNhZ02CJ0uU0gUAfazer2uOOWDXh0K2tk5o8FQZ/6sm3YI6MxpJr5oX6C743LHNgHlLygOF7oSYhuvqWAvM29AQiYI+hldYwIxf+jGkgqN853d+FL3eiSbiRgeQ62rpGA2V+F/6MUFPX0WPGzAxl+6Qbl9OMqB4Lwm1zjNvSz6EG5poAGKk1VOH30WxrjLY+xuPQ29XbMe5Ts6fqXWRUSd0HjgsVpY1SxEC39PR0mGOHjb35vSU2CskpSbjvl0/hm9+/URbV56rup7I00vdWJuCsiDUWYg5/JMc+8wrMSm+AD0cknFbVNl08Epm4kpu467gLZJxh6QdMh3I1GNRMng75GgdjrnN4TxkuWHg5nigdwg83uRAsefypN4NRmF8vScetxRFYs+0NFIdprEIz1JB2Q2VF6+QHDZoY1tTaKJazMnYeehsEh1LpIWq4lq/uiFgbWHv0hTykDOaxensMGTIEq/0PqXOMFM+tQKiMkqqnqSwmGG6QjE6WJox2wBVI/49YHEtUBZo9DTLgKd/D4QoJBIatnaqUGEO+ElZiRYhoM+rr6pGYmqiE+se8WLJ0ash0WDOIS1YuhCegwm7UmGVmZUpiioAzixmWSJV4whBtekGy6PwICglyCHaYsUxrD10GkZ0yDbKpeaQHpBiX9wdCA5WyCOkNhXB7Aj0qtBJrVRmxwQSoelc7Ym1M8GEyiyr7p5KCVGKE0SszNVGZMUf0R6Grt0+AGM8/NkaVQnRakhGFWJiiI7Bv8xGkZqcgYPfLPWxpa0FiQpJkb7N5u3yoL6/B1AXTJXRKLz1mRpONzHXkwxJrFR0k6y8fdh2UShwM9TPJoTh9MnZ/tBkZ+bmyrY6oTrF9CQQCIgWgpQq3Q50ozzng8SA5ip6UcaIr5XccOERva4kJhaf4DDGsZNQfknF4593NOHagRuxmzj17zqjZzZqF4H1pb+vCQH8/pkxainNfrDlpnef1N+Sj3XNUQpvVXW60NDbA3mdFlCUCFhPrT9ukdrcekIwTTyMINA72ul8Z7b00dhI8VlodiV6zfQD9fQPwdfVhzaqNIVsPvS1eG/EEDEoWDrXWyzPCZ5js9+4te3DeBWeGbLaaOz2oOVYrbOC0eVMlU3/Lm1vhamjBvMtnCVtInWLlnnLRFDIRIGNydigUyf3KhMscI+xvmpXvvmZ71LupkyNs9owRAI+/EeSx7fi4AuOn5yDdqSrS8HvWZea105KVGHMySo+W4+E/PYZvfv9W5OYVo6+3DTHRVphNDjz68FOYNWca5syZhTpXmRhus7356mopw7b03NnwmwbRJ2y0ArFKhhGNVCn3p7SPRmAXDnBOxgYqvZyq2MH7MNoYovvWkUzx8UOCngwZgZtxKf37HtcETExrFJ2iBkd63/qZMIaxw0Gj8dkL376+RpzY6lD18HErhtAYxdLnpmU1xjrX/I371rW5jQynZmD5zugw9PP/VAlOufkZorMdGhhp30PdaU+Puo9s3/7hzUELKZVUo/0v1f9Kh8vjFV31GEA8/oEb+0aZZeumDbT5WZto8297TCusZm/IZkJ3CPrF0DozLqsHZz7UKnw4DNTamjtQkFiCt1wJ+PY6VSngP21/PDsDl6Z3oLxtP1LSkkMhl1CoDcoehYBDMzrCXA4OCaDRs++4aMuooWWCQ7I7zYFGSZawRkchKiYC5ggLzJEmxEQMgSBRJWrohBnl76VecJ2prIq9E6RqjSM7JaPQWINn3QHIjDNoeWCz5eDvuwc+E4tz14wIHHMfDIX59X3QlVx4XD6fD/7+QQnvUxvG45eSa2aKwwdFD7p0yjSwGog+LgLEjzbuwtQLp0lHxkEvLSVdQq464YbX1GaKwgcvb5WwJpmUBZdMle3GJzgwAFXiqr/HK6CUTRllR4uvHK+SBu0clHS5RG93Vwjscl8MnbHSTyBYn9nn74fH75VlZDISBMXUkOkkGmYCEyQqNnlQjjPOHo/SY1Ww2GKFRZXj6e5GSdY0lB08hG/ceS/mzpuDn/7+B6j11cNhVgNqLKyo7qxEZFsEyisqEG+PR8aMDLhrWpCcn4EUcxq6BjuRYsuQ7Xy0bivu+ObtEkqu89UgyZaMVEeaANCz5pyPW279AhYvXwxzkrom3L45Ogr76w+KX+Th3YdRUFIAf7kb88+cMkKrVFpWiXZXlyRxpQSTHcj6Un/IdsXKs+SaM2TLrOjDZUewc81hDPYNCAumBxFPpxcej1ckIM0uVqVRLTU9AVOmTMXkMy8+aWnMuIhaeLuVxISsFLVuZDwIYNkotue90dYfxgS2k733JwIKPCedyazfv8qDtfh41W65FjwvlqRjhjD1vsamJoiKaWMFnm3b98GZ5BSWls/jrOmzMBjhFeBNXeLgoNKE8vmmHY7D6cCOt3ZJeJoaRlZe2frvHUjPTMGU8ycLYGNWMyUFxhKSqQkOZNuSxb6IMhKG2HWpPZWwlYQDu/fhrtu+KYbdGz5aFTrsl178N/7w2/+Tzzv2bAwBR+N5DUXG4sj+g7jtlq/h4ccfECBIIMnvySzOmbEUd9z1Jdxx1y3w+F0goBzo68RLr6/FwkklGFcyTpbt621H+4BfGMQYWBETTYuskRpRMpM6fK3vpZ5cqInu6FVGjCz3iGM3lDTVfY7+fbTQ8WhsMpc3so/sy5p8SRL21hMDY0UTo+ZP70NXUuG2dBlQ6UODmfXGffBvHdINL8VnvBbaDHv42JQ3od6WDiXz82jl+vTvRn0iWUFmt2flpMh2dNhYV13SdkH6GLVFkt6HEXQa30sB0WMA8WRd0thvn3YFqFdk5rO7vxlRka0jhNNcVz98+qXTSQJkrdj4EHY1BBCfsxRn/KscfYPDHlOftm/j76bICHx88wR01X8IW/pwOTLjzJTHQkZHe6kJsxQ04WY2M/VhFGWHd1bdvWpQqfXVoS/oYh8+WzVFRcNp56CuwJ/OYpVrIAyF0gmJ3c9QP6yRNjhjWM5JWTKoGTV1b8qTUetWhPqXijQDaB9gNnc/pmXNx7kvVJ+Uxfng+jwcdG3BUOSwAbXO5NaaP22pwqQVfa9aXC1od7XDFm+DzRyNrNxMCQfSY84apXSBtLlZv347ChdNgN/bjbQsit4HhEUk8+Lp8CAhJQF1e+qEpWKt4j0fHhGDabaVd58rg+HggBnu3hw4Y2oREdEjM2aGGs0mi0w6NJDn8RIgspN2uzvgdCYIA0tQqI+bmaZM9HH7AiPCRWQD+Y+NTKfKdla+hQwpMize4GpAitMu2coEsuMn5yKpKBmJiYnIsWXhdz//Iz7asFkG6vv/9CsUzypBH9FCsPX1D8DT1AlHoiVUS9hV3Ya4tHgM9TFTOwn+QDcefeAxvPLiv7Fx51pYTQ50+N3guvE2u/xeW1WFtLRUxMSqZ5C/maKjBEySddxTuQvvvLgK0+dPx8LiKYhMipH617nOhJABtSPZjgSH/Thwx+3d9N2VI7Kn+Z1zMBYfbz6EtiaV6ZudoxIu4p12xMXb5e9xBYrVDPT6ZXIXZ83EmxURo5bGvLRgAG6+J30Mg6mwsRbK6+sVrq/6rO+5fud0SJOekDTN1jXWdR+z5d098tzpcLIRiIwEmSpEyuNzNbQjyhSJzpgBkVZQlkBAxxJklABksJJJ0KC9rzdaGF02TkTIBJd+WCa6RDZWqZi3YhbsDrtMwGSgpXVItAmd7k5h4ikvKE5QoV6ZNAcr5Gj9YLQpIQQQucyvfvcDLDvvHAF33/r6D7Bp42ZZlwAxvGY1v+d3W7Z+LADz8af+D3PnzEdXwCvr9wz0Y9HscwQg3vM/d4VqWbvcbajYW4tl5ywIPn9KJsLldXOY1TNhrJHNz96elhEhSn0vdOg7nDzQ2zPKAIxhY81O6uSNEz0jxuW4TDiADJmAB5Nm9HY0aJNJZLAOs7G0IO+DO2BGbHQEzFHKeJpNP7sjQ86qf9dRMn0c2g9x+Dfl6Tq8rlGLOHzsxm1TM6l8G5XG1MjKcj8Nda14/p+rcPc3rpbnjcvo5BV9bbQsQI8xxvdRn79Iw4IyB6N2cgwgftbeaWy5T70CqXF1SLYfO86z6kQhJIIoZshOy1yAq9/pwLpqFbo91XZ2ng0vX5yAdaWNsMerMLE+HjVrDPoRBq1TtDWKmIkabB30/rmOt92OKHsvXN2ukF+gMROWyxL0RUVGwmlXWjh+5kvY1NiC9mbaZPTKQMH1YmJjhNWYnFuIjAzWYlXAUA96WmwfGAQGofzdyIr09w3i0N7DqCqvgSMmAc7kifj62nr0RFoAeoU5koG4VNgtMdhzaxGGho6iK9ARXLdfwpPGkAmPm6CLfpbdAYh/IY+bHSLZHm0irsO2msVj+UECRDKIsy6ZhU6PRxJZ9PY50MVZY4Rx3LFqPxob2jBxdj76egbR3uxGR4tHPpfMK0Rrczs+eG4rFn7xT3BYq2GO8sBpdYeeH5VJrExetW60rbUdqampcr1owcTfdefp8fWhqblZGKq6qnpk5mXI4Gy1MpOzVwZogkUCRV25hQCgqqIK7VVudDS4YU2woLPJK4/A2cvOhrfLjd/+7g+YVDIJ2z/ZgWtvvgY3XH0zYlOisXzBBZg2ayp++vuf4Nm/P4tXX30df/nLX2Tdhx9/EIf3HxXLk9vuvgX1VXV46olnQ4/2I08+jDu/dBfOO38Z1r63Adv3bcXcaQtwyx034ba7b8Pjf38crzz3qiQ4TJpahB/+6YfCJh6uPygsLAcBZlTzmU6KtWP9vzejvqZZQsYlJapetgZDZHyZuGLOVIO7brryiAZQxkmPEUhp26HhkFckkuzj8b1N7hGlMe8/KwlN7tJQCTfNJhkH/lN9t+U9C0k2lJccraT099wHJ38bX9omrCdD6gSI4eyStmXRel8VyRgQG63OTh/cPT3o6O+SiU9qZopkwdPvkLZaVrMJTpsDXn8XugL9Ir/o9nXD6rCKDRRlBZxEUN6g3wfWcG7vUGCSVjksx9fQ0CDLzMsvkn1rXbBONiDLSUZPM4h8hoqLJuBPf/kNAt5+nLnoHEwoLEB52THsPbANXrcXv/7NH7Fq1SrZ/w03XiPAb/uObcIg/uP5RzBn6gz88lf34ZUXXsHcuXOwffsO3HnPbfjK3bdjzdp3cP8fHkFTY5M8zz/7xTdRW9GFr3/967j/od9g2Rln4rqrvyTn8OzTT+A3v38Ab7z2hny+4YvX4VvfvFvYSa2F1OyWDj/z/OjVqBmt8Mm18ZkwgnmjlU/4c2NkB3WIdDR2UW9P9/+jLcNta/9G/s1luO9PXHNkt2fm7A1JfobL4SnAZmT8jPrM8GfeSFToZ1aNHcoOS4PIcEJFh8UtEb6g5Ij+l0MoPdaAw7vKROfKpKurrjt7VMZR7Ws4gWlY/z6yOATHBu21qN0syPyPAcTP02ONrXvcFWAIOjV2C4YiLLCYtcu88k40viT6QR30RyI+6QxM/cfRUa9mtiMa952VgQsKVEhv9TEP7l3fiLqu4VmtccX9Xy5CW9NeOJL6Qh6Hw0yhIvNDpqvyciotB30HjbQ9j7WrzYbohAh0djeIj590BicIlygGUYVeaqsa0FjjQmHeJIzLHj/CpicQ8KOtvRkNjdWoqDwilUkKi8aFtEgeWn8EPRS5P76s2z/ajdL9ZThn0fmYMnEqUmijQQ802hF5urGrqhlv763Ci9vK8fMVs3DD4nQcaz0krAVNw8nW6Ua7FXYYfQPU9kWGTFZ7+6LhsKrMXdY1lg5V2MvBYHhXdWOc8zYfbpYKFWz0B/R5VGIJ/fYiKXWJjoQpMgptze5Q2PK8GxciNSMFrJbCRgBKLaK3y4+klEzUuhehdyACtpg25CUflHuk6yxr70Gu19jUgMz0LGxbsxdNriYkpjqRmB4n4VyLyYLGlkYBCpWlVVi4dKHoA5kF7HI1oqW0BV63j9kt8Pp6Qoymvjas8JFamAJnUjyqd1bjzPlLsG7tGjz28FMgoPv1T38Fk8WMX/32l8IOXrzoYgFv3/jWt7B29VphB7nc0/98GmWl5bj3e3fjvXc3oKmlDV//7j1488V3ZWAliLTEmQUgcvC/8NLluOd/7hGAePtdt+Ds85bjt7/+LWbNmIa07Az8/hf34/ZvfhkrLrsYjd1NqKmpgS3OJgmG9iakAAAgAElEQVQsvE+8PsmDJpQeqkX50WoBSExIyc1XbKAerBiGNdaplnKSwSpCx798yqdUT3h0VQ15lyJZ/cYCqzUPy1+olFXXXjcOXd4KMJHCOAD+J13kiUKOehuakeHAbKxUpH9f+/SH8Lh9uPrG8yXjfng9zdQoDzk+xQztev1uYa3ZbFabZO029SlpDdn1hrZ2lB+qwPiJBXBYHQLsCPAQoXwofZz4danJUYozBTUNtXDE20XPK9Y9rW7EWGIEGFLOQK0pw9LNrhZk52fhjAmTJcNYJmTBKIJOCIy3ZWDHjl3CAF513VUC7DZ/9AHeeOcN/POpF7FixUV49OEnsW3rBgFsH6x9Hz/95bclgYXhZzKOTFYgQCSDyCSGH/3vb/Dd739NmGH+TYB46dUX4ZJlV+Ciiy4SoPHBmnXo8vqwZu2bOHPB2bjsyktx+U1X4+pzr5R1s9LH45lnnsY1N1yEstJaOYanX/wbxk2YhN5A63G3W4NfI6tlTIgwJqvIsxwML3NDJwOImg3j8hrcjFY6T/8ufU4wu1e/D/y/M+BAlTtdWLq4mC5YY5T1Gg21j7mVxnNmejmcFjVp1O/TMNmgxpDRai2rpY+vwWzcTnjCilF3a7TlIYnR1NSOPduPoLy0RvpVXV0nOTVemG69Kz2mhUsywllczfIzQ52RLGrdmZjCc/P7uyU5cgwg/ic92Niyn+kKECRSt2hkFI0vvnqhgzUxh5LwWnUqfrBpOAtL7yQpNgo7bylETtxI3VCtpxeznypDW/dIMS7X+82SdFye14zOoeZQeFsnjfD3cPaPzBjtZYyWNnxxejxOAYcxQ50o62yVZAdjC3/5WELObo7Gob2lGJ85CbMnL/gMNj0WHDq8A1WNx5A3NUeqNDD0rgcJhk3f/fcHOHfBhVgwbzHeqvKf1Pbn/NxYVJcfwctrnsV5K5ZKGEufswa2HPgYvtX6UN6XWJNVMmUJDBly18sqliWojwnqcAi+3nlyI6LMUYgNlgNMyx0ejB3RNthyY2WWS9sODpjxDpbsU7Yz7MS5D4K/nv7ukB0DBqyobJ+PWO9h9MenoXnP86gpawiBuMVXzsJAVDRsMVFITE7A+he2CBBl0kNra6csx/Bwan4y0otTkZ2TIwknNrMN+/bsR3dzD+pLG4Vhs6THSqJBTkE2Du0+jCmzJ0uCTX19PSoPVqBk7hTkpOUKY/ejb/0Q7a2d+OIt12L3rn3C9hHgzVhUgqWzzxPG5f6H7sM/HnoCL/7rJTz86AOodbnw65/8Hrm52SieNAG33nGHMD4P/u1BPPXo0/ho90Yc2L4Ld93xTdEc3vbVO+Q+LZq5VADibbfcgrUb1oj9SJ2rFvt27Zflrr71BjR21YHm5QzrJyeloLWtRe5lUUImklNorh4lSSk33XYp0jOSjgu58d1rHfBCZ88bNWKaxdZJG1psH00Px36VEKQndmSDIhELmMfJuBQ9UIdAv0fup9YcGm0zPlPHcZKFwlknnkdzf7ASDgCtOeR5jw4O+e4PZ/XSKaCz0zMiOYdm3EzcokbV2+5BvbtTMj+9XV45JyZPsZY2wZ+WqTCbmc84jeEP7j+IwpJCyejn7xo8Oh1OAZc00mZiC2uW89oUO1OlVBqTjIxgSCWLpYU0hGTxfvbdX+NrX/s6Xnr5Bcw7Yx7qqmolzPzqunfw3Tu/igRnIv7+2B/lClJfSPA3d+60EEDcvn0fHnnwcQlJG5cpKZoqTOF9D/wEMZFJ2LZrC5775wvCTP7kx7/B1q1b8dWvf1kA5dsbXkVOchaeffZZqfN8tOyIsJjUOE6ZOU0AIp8n1gLWbKEGVLx/qkACJ52qCkwow5+yjwhVmk4gVbAiEq1YmCimtjFSx8hr1NUXHwJuxpBx+GPEZVlij+FatgSLmtAyo7mjZySrnmDxwtfHGtrDLhj8TmU+G2srj/RF1KDTGKY2nrtx/DMSJXpSpMGb8R1rC6Qh0G8T+x5+T4saamlnzp+CSROyQpZIqo9X9l9GhjRUxUxXmDLYIXEdDazlbynJp8rscV+haMGYBvHzdl1j65/oCoQnuvCzscIKH+b8uIn4xvo+vHB4OClGb+9ni9Lw4zNHN/X95eYm/OyjpuN2fd2keDxwlgk1XaWhl2U0zZN0wkGPL2PSinFQ0x3VkTaXGEpL5xWs46tKJgVLK7HzG4qE61gdlsw6/xRsejqxbttbmDxroliz8EXngLTx7S248crbcaDb9h/Z/kyJ9eHJlx7CsksWiumyBsXRkaznOxAqk8hzZZiRIWxdOlGff3NjC9Y+s0WBrrQEpGamwZ5lQunmSmGoLvvKRfD3+MUmhp04OxgNHqjdkioPGJTQm91mk4xkYyem/+Y1jTWxQw6gv9eEN5/dgWRbL/IX5QkTyPq2+9bsx2DkIIrPKBJ94/iCLOz78Cj6fb2YubwElTVNApgqtlaI9mzFPZfAH/ChpqIWcfEO7F99UGbcJecWi7cjB+91r65FjM0qmcaFUwolMYUsD3WU6ZnpSDWno7WuTVi+8Lbi8hX42j134pxzLwoBxOcefVpCyASIGRmFKKvYgdLqWrz5wtvwdXmx+sNVEjYmQKQGcc9Hh2RgZkj5qusvR/nRCkmE4efFZ5+JL193l4DCGfNnyPcMbV9z09VYv+UDOZz4ZKfoPDnL50QiKzEZSTGxqKisxdsvfYjv/OiLJ+yYtO5LPd/DA53+LM+42NtQS6tCUa7GVgGg2hRYMs593UhwZAjA8fWQPVIDqGaL/ps9YziD+NrDa1FQkCUWNqHz0CHpYMatHkB5/kzAoQxCJc1Z0NrfNQK08Ng9bR2wJtjFM446XWapu9vcGF9cIM8Kk26a6pskgYUVVNpLOzHr4mlSx1knQPHekF30BryiVXQmO0P7UZVjximJSXAQZ6jbbnMgyhQfCjETgG36cBs+WLNewsDPvfoQHvjtExImJkD82Xf+Vy71E0/8Tf4PB4gMMX/y0fZRAaIGkZz02OIj8OpLqyVUTYC44YOt8owyJM32+JMPCjgkQ0lAqdlKHt/U6YUh9lgDI6P+UGcs8zf2bboqCO2TjGAyHFTpqlPhoWF3jx0xkQFh/HTT9320pBha3GhGkMvHRA0h29GOeIuSKfT0x6CiI2cEMNTbLXC2IT+hzvA4q+dcxgNhpIdL7CmHBJWxPHwuIxNR1Hqq4ko4a64Tt/hcNvgKkBXXgKGBHtRWtsu9YQayDkPr/lY/OzpMbrxWmiXURthaZ8hjCPey1Mkt/C0kBxgDiP/Nbmxs28YrUJC8BzGmjhFhhKKk6bjytdH1h+9eOw7L80cvd7emqgsXvqjCW8ZGHeK/L09EdWcpkmLTYe03o8ekSpuxjBlboFdpHVmZQWtIdHhZU/zGGV+jtxOtfhUaNb7QShOlspSPHarE5UuvxhOlg6dk0/Ologhs2Pmu2PRw32tf34AvX/c/eOxI7ylt7/aJMfjHCw/inBWLZYBnOTdq9pj5y/Au/fc4+PPYWXZPjLKHFEvK/XPATUhwYOKiAjRXtaHpWKsAQwJGaggnzZ0KV5tLWEpdrYT6RTYmtTDhhwbRkpEZpapR6DJzUodY9j9spK5D2Ts27cb+j8uwfMVZsOfy3keg7OhR7H/vMM64Zh6qyqqRm5OKgx9XYiAwgNnLJ8GSoPSmBHc739wr2bb2ZPXctLja0dMVQOHiAjgT4+GqcYmur/JoJVbceJnMomkKzuxpAoDJkycCEZGw+ePw3nvvCqAj6DPFxcLbFMBTTz+JhvpGvP3eG7jj1rtQdqQMF19xMTas3SiD969/9XO8+OoraGpsxhe+fA3eX7UBx44eE4D4z0eelHD1VddeiXPPWSQMogZ+PNYrz7taAGJh7gT88Ec/lbAfa0AzdM3lbr7ji9hdvh3u9k4Bz2RAIxjq9Hgl87bhQA3KdlUjc0K6ZCyHt/Bn1xj+0uFbN7VikUPCqDOULCC/m2bhqj4rt6Gq2qjJRnioz7jPz5qdfCq9JKur+Aa8EgpuPdYkoJgVRmjXot5hpQVWLy3ZEtq0RBvKwynw29XvRSCYYKCqu/TDH7QEod5QD/R8llvcXsnYT01R5tm1tS5U76iFPdcmIWNaN6WlpooOVirExMQgPTsNDrNDpA9snIBRGsCsZt47svBFztTQfqRKT7B2+55ttQLQCMDiEs244YqvCBP9wstP4u7bvy0AkWHnBx97TFg/6gE1s0hQyPbl6++UEHOE2Sx/L1l6Juy2eAGBZBlvvelGnHPuxUjPSMPZ5yzFc8+8JH//+7XnZX2Gmfm+MGR96SUr8Pv7HpB9McHlyOGjwmJy+zNmTEdXd9MIBmvY13WY2Qox0Ibnx+iNq8HOMIBS+rnwRm3erIzKkFxI/34imYIRIJIRpN2NNZK15IbZyb6BSBxoHicMos3kE6aRADIhlvKi4WMwgrvh49KSDOV/KP1oUFuoXSNU36pLI6p+lv900ohOFNF9MMPfDlOnPBtMRvlo0x5c+4XzTvi68Li0AbY89kEQOmzlpKt5DU/8NGNo9Gs1svVjIeZT6Z3G1jmlK0Dz7RZ/vYQ4dStMnIYb3+rEqmPDGg/929OX5uCGEtUZh7fnDnXgprdUOUBju6jAjpdXJKOti/U2AbPJBktEcmgR1uWNjlZawa7+uhEvvtarhA9sHrJRHmWWa2w6U7mj1Y1Z2XPwTvPns+lZmeFBefsBdHX4MLvgTLzqsn4u258r0v3YUvYBJk2eJOFjAiDtOcgQrwonD6G71we7JQ7+Xq9o0hrqGiV5hI1ga9pF0yWMSU0j9VYMk7ExC5gMIUNsDrMa2MQAO8oSquHN5RjG5+Ar+xsYEm1idXUVBvoGJYGHjUynyRyJY5UN6K7rReHUfBTMGy+dLCuN7HhjdyjczCSfAdaOTo3A8osWocPXg+0bd2DR+Wdi95o9aKysR37JeJhNJtgsdiRNShRAte39j+E62o47f347Nr2xCalFqcIosswbzyE7PQn2WAeihqIwEDDjHw88ib4Bv4SIY+Lo3+fAq0+/hLVrN+IHv7gXVlMc/vT7P8FsNWPGvKnY9P5m3PPVe5BdmINH//goKquPITs9ByuuvgzjJuVLNvIDv/6znM9d99yFhx98GHMWz8bKK68Qf8Sff+8XuHTlRbjo7OV47F9PYdeOPaJDPHigFJOnFOPS61eio78d/q429POaBv3OeE9ch+oEWM9cMBWLFk8Zxc5l5EA7zB5C7rmvrxf1njZJxLKaLBgXr6rm0KeSjc+NZiY0K2Es46UHFS5rZNbDmZ/R3uXP8x33++Izq2UT1910UShxgJ+N5vM9Ab+w2mSs+qKoYRwQ1ppg0B4bi5bOLtgGAXN8rLJHClpg8dqyZnRNczMykyiV6JfP9W1tAgIJ1mfNmIihvgiZRJIx5PNEHasYgJtUWLslKGmgibwt1oruHpWBz/ePy5QkZYQYHQIMZiEfKa8XH8O7vnW7JKn84Fs/wfILl+KCC87H7373V1RXVAmrt2P/Hnywej3KDpUj1mrGDTddhYULzkBF1UH89ucP4fs//QrG50+WZJSXnlsVqsxDayOCvpqGQ/j7n18WvW7JzEmYNXkO7KkWDAUCwlrx+/v/+gM47Vmo72zB3379kHx31rlnYP37H4se8ayzzhG7HKOGTk8e5DzFLH4kQNdl54yZysb1TwT2aIp9tD1PaiobrWqMrF34M6UBogoXD9diHgn2hsPKOhllZH+vymSGJ5RoKzMtZVLRESY+RovJ+4mYzdEyvLU+c2AoeoTROCve1FQ14uogQDyRh6S6BsMMp34fw0EtP2udob7+mhQZA4ifp0caW/eUrwAtcSbFueAbdKGp1yOzvzxnMX764SAe2aMy/YztwgI73r569EoPl7x8DO+OAirvnJGI+5dZ0eGtkU2pTsoEa4TyiNLgUF6c6AC6uptHhAsUK0hD5eHQBbdxpEPNjml1wf+NndFA+xBSxi07LTY97pqN6PMCKSWnx/an9cgGxOVHi6bEZrMJa0cvyJhoZVmj7X3YqVEn2BPohinCjINbyrF7635JQkmbmCXXTsJlSami0SLgKz9SgdysFEk+IQjk4MntM5Tt9XsQG2sdAcDrqhrhqm2WGtt5meOQmjRcY7u724um1kZ88N4GbN68GfMunY28wlwJB3MQpg3Ntnf3obmuDbRymbd8CuwOK8wWJz7atFlCxEXTi3Bw1yHRFNZV1qGpvhnpOek4uG0vOup8mDCvAFddeLn4Wb7x79eRMSkdRYW5Yq1TerQWBfkZWPXGeuSl5CAzOQnRsTb0d/tgt8bjUFs5SpImIKekCB3drXBGO2Bz2FDf4UJCbHLIAJvXqbfbL/tgozk2rW4YQk4uULYm1DY6I2xo7nSjvvYoHPHpAippaaPX1aba7rY2OJOSxAuR26R3YmxUhADAzm6lJaX2tfzjKnR0eHDFtedI0kNIRM/nOZjFOHIAGE7Y6Oj1o9bdIuUD7WaHnFuCPUbMl8k+xEQrT0Y2f4/nuNrsxnc2HCgabUxOueM4yYrMqH/x6dWSlJM3LjMksg/ZmwQNnpkhLJY1A374aKEk8hCWcFSaXy05YUlAngNBIDWsnFi4/QGxvHHY1MSyta1T1klPiRdLJpqXt3dRd90n1Xq0pIPvQ0xUjDDotMXhBEtNtCKRHJeE5nZlsM7GyceE+KSQLo8aRHlWhmzSTzF72Wwf1lAaL0mzrwtlOyqQM96B3OzxI67WQM+QGJSPZoVzosvKfe0/sg+p6fGSzTx70RSxx2GmMk22T9QIEMOdEkYCPhVqNUZnlGhn2KXgszwjZA/J7jHsqyf1RmuW0bahq6hMSa2UGtGn2vhsEOzqMK8xTKzHBQ3yNKOn2Tn9TmrPRc2m8li0wTZBs9b/8Xsd9t2+5ZBokrNz08TzkE2X51P7VV663Ed7twlJ1mHNvD4uY7Y3t8uwc3jdcyM45D7GGMRTfVLG1jvlK2A3A7YYwGbeg2ynDe9XJ+H2d40aj+FN/+TMVPz4zHQEq6GBNom/3OzCLzYPd67GA3nswmxcMd6Hzu5mRIsoWmk9GC7TnVtvvwoxc5anGI6RekJN/RtBIL8Tg+G+PvillnEfevp74en0YFnxubjuXfdpsen5+/whpCSl4KpVradle69ekooNh95BTm6WAAWCQFOkOeTpxusgoHEgEKovTE3gW0++J0kg0y+YJp0Ow2f1VfUomTwJdXV1iIyKRFenF7NnlYCZ0TLYDjIDkOGLqBE+huyYDu85iglZJZhVMh/vVPeeNNnmolwTNm3fgG37tkqe+fJLz4ctNhpb1uxEa2s7JszIRmuHF7NnT8KevSr7PTM3Q8DkgM8HV4sbDcfqsGj5EmRZM7D63TXImJIBMr0MMzPbfNuHu5FZkI30FKewhzwX/k892ZGjNZgyeTw8bo9o1dyNXciamif7IUgm8ExKTRSw3NTiQl5GPjp73FL1xBZrl8QRZ4IT+3bsR3pWGg7sPAhHvEM0gznjsmGLVWxch7tDBpustKwQWGDH7YhzSLlDsrwutws9vm4prUeQQkbLZooUcEq5QHc/UBifjLKKauzeWoqrrj93RDZ+uG+bZjO0PdAxN1lDPwK9ARQmjEd6QrA6h7cfA6YuWM0jGXxtZ6IHr3DNrnHADM+aPOUOw7BiOKv00rPvya/X3nhBCHgo3WTQsD5oI8Lnkn0Aq7u0D2r2Thml8/nldSIgZNP2T3wW+H3vwCC83QHEsSa1wyzPCI3VKZvgdl3tnchOToave0BKVOpyiqzIEh8XL/ugrKL6mJq0FkwYJxMq1m9mo7k225TUbNFz6gG/s7MTgzEZSLIG4PF0IjEhRUy1wxvPae/+Kuzatg+XrFiCvJxclVQ0pKph2K0s/dgmEwdzjEXAot4OJQTMYKUOU5v567q99Ibcv+eo6Dp57bTHq5LVaI0dS6tapIxfuC7vROXzTvQcGO+tkX0cTX9IzWCarS2k3dTJVuHL8nN3Xwx2N5VgdnY5aBcjwCesTGz4MZ2I+Q6x9tFkQ4c16OF/6/fAyBLq5EOteec+NXgzRq/4vU4wGSYjIvDgX14M1eEO9xYl48ga2HVdiaKjnJZ6AIjxIDYySkokau0wz5uTJT4Ln+YxKddpTIN4OrqtsW2cyhVg0kpR6mE4LbOQ9/cjJ9xESVIMzh+nbG7eq/TgUNvxnaReufruiTANVkjpOt10Z2Cc3Y6g0YMC8XBLAvWSDwuMjb/rDqCzowdD8dNPm03PJ1clITY+6bRtT2x/6jbDlmaSQUl3PhywNHvI76jPJDCkBmvLml04sqsCF926BHZHsoAXCuw548zITpdBJyczWZJ8tM7I2+0RbSOvq5haBzMVMRiB0v3lp1RjOz/ChWdeewoLls9DXmq6HOOrL6zG+ZcsEd2gv28A8UlOHNlzREJjzEgmcKNhudvbLcdLQEh7kZbGFswvnivA6p8vPSMaRBpOZ6QmYNyEfDTWN6LV7UNachzKK+rl+9yCbHS0ufHe6+uw7IJFcu327yvDlLlTYI2NRWtLmyQnEJySFao6XInGehey8hXjyjAjTcdZ43rG/OnY8dFOFE6ZILWqafHDc5g2Y1qoAs3619/HnLPmC2PKY+7v60NDdSPmLZiKTn8gVN0mPVGBDhlU+geQHOVAa3Mn3nh5He7+5jWherlqIKRRtTKtNj7PImhn5np/L1p6fLD0AfExWdhfcVCSYv78yH1YMGeG2ME88rDSTjJxgcBDl3zT71dUpMo0HRgcfufU5z709QdgiRmZKarX4+8KeKgW/vlE29XLl5cfC7GH+eOy5WsCw6hI5XrAPoAhcoIu7kdnz7LiETWwZP2slhgBiKJRDtDaI0Z0XDSV7/L7EdnD+stxoSQrvh9cnhMqzToKiOzvxdHyGklQYWMImROB1rZWSbQic8iQ89DAIKJjotFQ0whnolOM6Mli8v0qyMlCnjNF9q8H9KGIGHh7YxEb0R6SDYRXJ+HyPIZnnn4XXa1duPHWy5CQZFdVdqKoFe2XbeoQO5dlVEUnFMnx9/ZJwpOW1/D5qK1xie7timuWif7UWA+Y18/f7ZdKRtoP0BjG1Mwht6MyZJUuNLzxO8WoDZfdk2chGPk5URWW4b59mJU8buPBGs0Eh5NTKkZY1ah3YzikzM8nAoXD+1Lsoc5UHsmEDu9dgz1+E54IovcTHgoOT+zisRnrQbOvefLht3DjbZcgLVglScLEvSa0+NNDwFAfRbylFJmJSveqC0DoCZs+ruEjHpmRbTzfMYA42lM19t3/syvAxJWZmRNw4UsufFin9E6n2hZnW7H22iw0d5aOuglj5qzx5Q7vKPRLbOzw9OA6UvMSBfRZ8fSxuNNm07N6RSp2dUSetu3R9uf6fB98ka0YjFQGwzTFZqicmkB22fREJKjrC/Rj/aqtYgfD6ifO3BSp/LBr825MnD4REwoyYbHECqiIjbHJNtj5M5RGbZeuFqEvPvU6B3dW4sIzLz3l5J1bCoGNO1djyNSPssNVOGPZHLQ0tYrVTffAEPq9PmRk58suzeYhtLW2SY3neKRi1SvvITMnCdkzC1BRWQFfnRcT548TYFZV48KkzGKUTJ+Ktvp2dLY1obBAZTlv+fhjyUTOH5eCrr4ePPDwA7jq+ouxZ+8RZGUkyb7J3tEsefu6bTjnovPEumQXdZDLlyKSVi/9PcIckjFk+T4OvgSTZBJZwo0Z1sVTi+RvMogHDh5EU3UDEtKThaXMHZ+jkkIiI5DoIMDog69vEAl2i9S0pnaTNZcpFUiIsEhY6q/3PR/KcjQ+w8Yw7/AzrQZWgimaaDOzNM6egP27yyR5hok5c+bNkutqBIj8HF5FgwzSaN+f7D0ebZ3w7/TnE237vbc3oOzYUdxy++VBLzouSZ/GaAGmHMw18CEA0TXOfQPdaO/pQl9XAPZEleCk/R6l3vdgr4AFhpftUi85UhKuOCHy9XiDpUKVT6gOJ/P35g4vHFa7JKlwYkIm8ejRMkna4rvC2uZMpOpo68C44nGyfVrgtLa3yrHS+HxGer4AVe5Tl0TzDSQg3qyyrHUynQYzuh8jAKbO8rln3xOQePm15yI13RlKLNJgkWwj/e54LTRLp2xN+mXZniEb3D4zUmJbUF3RitWrN+HLd64IgUcdXdHhSgJQpe9UoFyHXz+tDz+RvtC4njE8Hb69kzGMeln6CDLphOHoPOfxevVPO0b9u5Fg0ABaX/fjQbGKSGmQr6+JTkAxjjvyjPUyLMziBKyzrq6hZnD5N6182Ha8vxlV9cdw3rVfE3setnCLHuP5UGuZnrhD+vjkaHsoJB46p2AijRy/IYKmM7JDy40xiJ/1MRlb7r9xBcgizs1twbrqRNy6avQw82fd7xMXZWPl+B54u4fDz8MM4PEeVjIwjBImkGEmWBaPYZrjhczDM2GHJQt3ve87bTY9m67Px0N7Ok7b9mj78+h5iWjtaYXZFIVmX72we5o14dyR7AmZjg2vbZeM37nnTEFMkg0VR45JTdqp0wqRk5sdLBNIuxpVMlBKAA4Nic6KjAob9YcsgcdrVlPdgikZ07GqJfFzJdtcnNKGBl8lLHEm2MwOvLt6vVjdFBUV4alHnhF2Lz0rVdi+PbtLRY9YnJqLw/urceXlK1DVWoP2iA5kpyXLsTPzlcfpaxzAe++8E6o3nD8uB7MXz0RjVQ3mLVsipe76O4bg7/UgM8uMD3fswswZE7F7zxEU5yrGqqXdjYhkG95/ax0uXHkBPD4P3O1uuW7UP7KW9fiiAmFaj5VXCDtIzeaej3ZiyaVnSaiyprpGEh7Y8gvz5JoSaPT09QiIYN1ebXouVWEMYJxMMDVuiZFW8UmjDyBtiSiHYBUeNv6mTYJZnq6u0yMVZWItypvO5O9HfHw8YmOc2LPzwEkB4m233iMVZeint+MT5eX4lXvulP089OAjkm1NP0gagP/5b2Q+0twAACAASURBVA+gpHg8Xnr1VfzlD8qCJS0zHRVHK0I2Kr/53W8k+9u4/PQp87Fo2ZnYs2MPrrpmpdgH3f/nn2HZsrNw7TW3ynaeeP5hvPjEK5g0NQ9Tphcel6zAAZqguaXXK7pAU0QiYi0qvEgN4r6D5ZhcMk558wV95PQzzMSVmCgVQrWYaRMVBX+PTxhyDvRMfKIOlxMjTqy87Z2obmlVlk52mwz6DTUNsn5mbqaAhcmTStDZ3Ynq8hqZAJB1Tk5KBsPQBOcElK1NrTh72izRUWowqBM5+iLjEBvpl8QHhoWpk9YlOZmIx+bxdghT+cor60JMYlKyE14fM6qHmVouq5kt3f8pVoyZ35HYVF2CRbn7hCEna0XLJM0E6sm00uBReqJKherynfxeT0jCGbZwfVt4v671ffr4Tsboyf6D12C08YHr7m0qlJ+Y7aw9PT/LWDKyvx8eI4ygVG0n3CJKLat1gwTNxtCx8dppoM2tMHmn3R+Lzp6EE4K/zi5FnsQ7RpaCPdH50MZnYsYWKR0b2m8QFBoOPQgOhzOr9fYkE5tuV2MA8bM8MmPL/LeuAAFiQfJ+FCcvQNGjR9Fwggopn7b/TEc0jt5RBLfn8AjrA6250syfDpNwe7pjHW3bDG9197pDQmDVaanC80aRcpKjAJf8u3lUveCp2PRs+2Ihvr+h4bRtj7Y/716Thy5/AyL6TGhHB7y9KiNblfmKRvWuKny4cTcsDjNmXzhDytR1uFqRNSEXheOzhamymKzCFtIvUYWWlW5RqlJQ2xUse8eBpKG+AQF+7zcjq+i805K803T0PXj622Gz23BkZzUSk+zYumMnrvviCsQ5HXDVNyM+wYF339yI6TOL4e8bhKPTjqo6ZYXk8fsxYcI4YYJYeWX/J2XoavUiNTsJU0rGY92aT8BKKjnFycKkNLd7JHw7dfoUvPnca7KN9JQc3HXN+fjrY29g9rzJqK12wePxIj7Dgc3v78CiK8/AxKJiHDlainEF+QLwNr37oXgtstKOxR6LwuJCNDU3oWzPEUyePxWtLpUNyzAkWUNW3yDTxH2Lv2F6YiiJghpEAkU2itrJSm16+xPxftSNyRr27HgxIWfjYBUXFYs4swIRNV1dojnkBEGSMBjONEXDaTMjMSoDdWXVAvrGF40PmUjT1ocgjiHmzwIQ584qwXe+8TMBjgTo9IukZc9lK8/DT3/6u9C2vvPt7yExLRVnLVoo30+bNgn3//H3IEAk0KJ90B0334IVK6/GkiVL8eVvfkmsgFjRY+acBdi47n1ce+OFIwZAPbg39LRJZrIO1VliLIizmUIZyDxfYemkznd0KGRMyxWCP20HRTDI69Tj9ov+UK5p/4CE+/msky2mqfbBiupQeUodptb3RNhEaywa61zCIMvkITtNMZyBXsngJxBklZU54ybIcenqKnobZMOYXKE0aVHo6VF1kmNjY4NAaTiMzN9eeH4NfJ5u3HnPFaHnh3paaoe1/kwnSWhWTGvTaCqd6eiU/oGm6/f++BbZlw6965Cyfr6M+jYjKNRASdsjGQHfaOBRgyaen1EXPlr/fDIGkr91dNtwsGU85mcd+FxJKXrfOjxr1KXrsUUvo2slS98aVtvYyOIbpU5Slag/HtuanSdlBD9t/OPv2r6Hf/cEIkYJqY9uGRSeSKbBv2hSxwDiZ7n0Y8v8t66A9kbMdkzAM4ct+N56pZv4T9vvz8rAjZN60NJdj8QoFfIyNnY+2maBL2+kOQGOYGjsRPvSgnwjyAx/mQgQr36j9bTZ9Gy9eQJ+8ZHrtG2Ptj+vXZkDb6cqg+WPDsDlrQmFxtzuDrzxyDoBR/kzc2WZIzsPYfLimxAd7UCW82iw3nGECO3ZcevQD7VTDDXzOzIsBBpHy2qlc2QViZULr8SNH/hOS7LNc8sdeHfbqyjfVS/Ajq1gQS7GFWRifG4BKusq4WvvQbvLg5Rx8dj69n70BfrEtzE+TWngMlIzpDyfp7VLjLOjEvsx7YxZ6G7wieYyc2aaeCwShDa3dQqwqz1Wh73b9uLiay+SwXz1U2tlW7S1mTuzBC1N7ajyuNDZ1oGpC6YjzhGHA7sOoHBaIVhlgwCCA2tyWrKANSbD0NYkIyUDe/ftkxA0zZbJNpKJYWk36iipQWRLc8ZLYtFwKDFaAAyv8Sdr9gs45L3LnpKJwYFBZGdnw2ZVei/N+hBIOqPj4RnwotXjlWQaAk0C0Pi4ONgsUVJTOCuuABX7lPcezcDJRLLt2LEHu3fs+UwAUYemadY8d94crLzsUvF01N/fftvXQ9s6VFohpQy5ffpJst714088KABx5pwZeOop5eXHih4sJfeVr35ZTJqf//dzOHa4DHHJJmEPxW4qqBf29vvgH+wPJYwwkYShXiZQxUYr5oym18xI1vpD7oOTHX29upmNHBUp7CEnQCyHx1AzM/cFxGAwVHFItItuPzoH+pGTmiL7pSk2dadk7VivmYkqXJf3zO/zS8YyQSmrq+gSfJQfyDOdk4WcuCQJNzKRRIM4xdIpHSUndR3udiQ4EwTE0a6EoI9N6wybXW48/89VkvGanZsqz6DFrNgnhoTZjAbdqpILQ5wjLVIIEGmHUzJlAuITrCO0hFo/qEPhOvw9XMEj8jjTaN3XajbOGMFRYWvFdH6a9vBEfbb+nlnLafHtMMN7nNYwfN1PC3cbjzGcXeS2jNnIxm0Zl9XXdxiUR6Gj24q0GAuOemJHmHh/2rmN9rs28zaC8GEAOxzxMppra8ZWAUKVzMmmGUf5ewwgnsrtGFvndFwBZjPnJ38kA6A5yoKChDmY/I8y1HpGr7N8on3mxEXj4JcLcaxjhzAnqeZ4xASrhgw/7MNGpjKYxDgFIHIgG61xQJsxewq6e5Wxt25G7Qm/c9qy8Z0N3afNpmfjF8bjuYMdp217tP154Jwk9HUrxuFwRykiQf2aGR6fG53VAaxf/RHO/dIysYZhAkVy7tWIju5DflJVKIxFlpAhNYZnmbmbmJggQJHf64SJ9i4ftmzcKgbO1mg7Jk665LQm26x+5kHUVtdJubzaskYBftMXFSMjLQNZiflwNwTQb+lGVdNh8XGcduFkWE2RIb1i6b6jwvIQlNVW1sHv7kLhpHykpCVj9b8+QkKCHcuuPQu7du2WMDCXPbT9APw9AVgtZpjJ8k3IRXNtE1KyUgTsbd+0Xa7reSvPRVJyEnzdfmx84wNJNqGpMrOpmS3NLGRec7+3WzRpDqcD71MjOT5XwsoWqwUVByoEaKblZUoIkoA70aGqfcigGcxipm5xx6r9qKl0hYzLEwpSxLScAy+r8dgtrHU9JCCH4IT3qbvHj56+CPi6fRLGtsfaYLVECPAdgBk51pnYvrccP/3GTSfUIH4agxgOEG/8wk3K7DmoaTQCRJowz5gzAzfecBXuu/9vSHQmjACIjz3+FzlvHcomq1g4sRDf/f53BSCecc6kEbVuGT5v9nbIfSNbFhiKEPkDm2a8+TxQR0vgbjRy1pnGo9WmltrKMUz2CN4HehcSwAWBO9lGU1Q8uvs7gSEFcKhBZRa8rkhBAG6Lt4c8EAnOJewfGSEMIuURbFnOeGQnpgp4Y+hZs4nMMuZEzOPxCAtIoOkMGsRzPW3VQ2aZfpsEnqte34zFZ81GZnYy/L5uqRxjrKihrosq0aZN0XWZPP09/ff27DkKv8cvtX9nzJ2IjIyUEYkpxgm0MYw8GlgyMofhGkOZxJ+wNrjqgRWDOnrCi/6d/9NkWhtcfxoAPNG4Ei4/CgdSej0jaaDPLxxsGfWeuv4zNYSjlfb7rGMrw8ixpqMocEYhIdYXZh80civhwFF/Dr/m4TKAMYD4We/G2HKn/QqkOYApyftR39Mqs5ZMxzisq3bg5rf/My3ivy7Jxtl5Xaj3KHNsdt6ppjjp+LRWRRcwV4LsAVgcqSMAIhkLNsWSAd//4fdFPxUuyA+/CKZoK5473H/abHo2fWE8StsDp217tP25qjgCkb2Aq6cNdZ3VMrCJaTUG4e/uxronNyJnbqYApumLZgGmBcIccnAluKBvIjOceT3JMJSXlaOwqFAUOAQada0tiI1hpZZebFy1CQvOno8J9iK81XJ6a2xP7dqBitpSVDccgzXSKXpJsoRs9EZMciSgoDADW7fsl+/Gn5EvGc3WpAQ01rqEudu0+kPE2a1SZo/hPgI3hna3rtmMgXaV5T1h8TgBd2R1ejkQJyVg4uwSJCUmocvXha3rtmHJhYvx8p9fxeSlk+S6ETyWHSwTppBt6UVLUHm0StXcnViENnebfM9QI7fNkm1b12+T5aJNJqSmpGDz2g8lSSUzL0PAHkGNLSZSwpk6LMXBcf/HR3BkZxVyCjNkm67qFqTnpaB4UbF81glIdmuUhJI1u8vBoL/PhJqGWhRkF6Crz4pOv8q4jrfWY2JqHEp3HZIQ8yNPPozp08Yfl8X8yN+fCGkNjx46KmygUYMYDhD/9n/3S6UOag/PPnsxnn/mZanMsW3rBsxfsEyYwjlzZsj34QyiBog8vosvvEZC0z/8xfeQGp8JR3IfxhXkGgZFZn32oTdiAD76efZ2o6t72IeQ2+B552WlCNhjcg/ZRQIiNlrZUKNLUM0Sjgwn6/AyPREl6iDZyoFQRjCTtQjkoiKi0dcbLQCx0dUmpuIEftwWdbwTSsZL7XlaF7EdPHxIQuiZmZlii0MNadmRcgwODIhmcXZuQQgE6TCtZv/IZpItJGDk+8hz5jOmpTMEWASRBIMvPv0enAkOXLxiWajb0tZeDCfTS9No2yLXIZjtTAaPZf9YEo996L7DVdi97QBa6tpw1nlzMHv+ZFlXaxl1/W2j6TK3F667098ZmSzpdwcGgjrZ0cOgxn433NfTaKekQ/Bc/vOwkOEhcH3co5EFRlAYDpCNx80EoKbOxM/NFk5KrkGGQzHOIea8S0VVdCEE/k0NaVtzD4onZ8ly9bUtsEm/ZxmRNT4aKxoCuGMMovEWjv39//oK0DzbHrtVMmn54k9OmYfzXqjFR58xo3kRM5evy8GB5m0hITIfbrKIRh9EfV6hGbM5EbaomBCDSNG9FvVzWZspDrt27sGWLZtx/vkX4sDBvbKJlSsvR7OnDR+v24T6ugYUFhZhwbKVp82mp/6eSegfHDpt26PtzxBqkRCRiN0te0NeZzQEZtv08mYBWud9YaFkxnJg4T8OokzkIGuhxPiqUoo/4MXBg8cwa0aJ6BGb2jxodbUKiGFIlezYjOzZKB5XhDs+aD+tyTY/nu5HU+CYMHd7PypFh7cFxbMmi4YvUNstvo3eTr9UXGHYtWfQixlzJ8PXN4DM9AxsXL1edJXjCsbB4+0Uho5s26Fdh+RaUCN46P1SZOWm4qirHJdcf7FUxWAIePLsEmH4aGPDZAKCTLaZS+aIlc34KePhiI0Dr2tvX69Um3nr1bcl+zs+IU6AAjOg8yfkotPfKxq33R/uRPHMSVI+kI3l8ipLK7Hw3IUCZmnAbI4cFFDJZ7qpoUXMwY9VNaLpYDPOvmYB/D1DOLq1FO0N7Zh52awQ28iBO85ikvtCBoznyoG0pcsOd/cC2Z8tpk2AodPqlslAljUTldXl+MNvHsF3f3AnxuVNEID42pursOrN9yTk63V78Yc//h9qaqvxhRtX4tlnXsdVKy+X7b3y+muyXmFBCcgUFpUU4Qff/TYYSn7wrw/KMo0NrhFJKixdmJFKwGdHe1OzaBDJUhZMLMC937on1B3d96cHJfnlHy88jA6XC5OnjxfwogeykRqxCPQMDEplmD6WdQzaOzFbmCwuw8umSCtiIodQ396K5Hgbsm3JIYsXhgMJyHQ2KQEYARUtXZgB3dnHZBGVwU+gw2saZ+kES/PRCYATJl5vvkM7P96FafOmykSG7wc9DyVzPStLNKrxsfFShi/eGQ9Xg0smGNlRzhHhXAI1q5Xsn7KzYRYym8/nk88C4hApzCEBggZre3Ycwfq1O/DVe6+XZXRmLVlEgkO28FCvZpQYSNd1ko0M3Av/Wo3C4hzMXTAtpPWWiUd/v3gsnigZRAM3oyWO0Uvx05hBHqsxJBrO7mltoDFx5HSPZeHsmj4mI2jkdxow0oLG0+uAy5somdTGWtCf59gW5+4foavkcVWUulBQpMzV2Sqr3UhwmJCQRGNz5fNLy6e+3iH4fH4EuhVRkjc+WQzk9X0byfBGjIWYP8+NGlv39FyB1Lg6JNsrhJ1yWpLQMzAec58qQ8/A8b5Zxj1aoiKw/ZZCWKKOoaNHZS5r7yjWHk6OthnsL4ZfXL4EVnMi+iNjsGimCjFv3Lk2FELiC0eA+OhDD4v/GwX7zLxkhuZNX7oO1116k7Agur27+l3c+vHgabHpeXTuIPLy8nD+K7WnZXvrbyhAZes+DMKOaneFZB9Tk8VBac+a/QIOl109R0KqlmDGW4enHQlxiXJ63X3qPMlmiXdi/wC2b1UaO3q3Hdx5SFi2xRcvQ01ZjUrESCjGpPGTcOP60fWHp5K8w2Sb165IRln7PnS63dj87m601nRg5iXTYLXHIi87VQDugYMVWP2v1TCZzLj+nhUYX1iATm8ANTU1WP/CJlx46/IQI8cBnOFIAjSGna0Wq1Q8IUgkYBk3N0+8DFnGjyHm/Emqqk9KRoqYZXO/tKghEDzzvDNkO9Qrzl0yV4AedYT0Z6StDpeldyRZpU63R7wW2ahzZLiTIJfhfYLt2YtmSYdOZskUGYUudxs2v7EnVGqQ5Q87Ory48p7lsr2GWpdoLhdePRdxcXFieq0NrG2mKCl/qEslMgnD5clBssWFKBN1d5EwR1gQbzJLFrO22uCxUYPLZC3jd0ORZkSE+R2eyOZGf08N4eKlM+V8f/aj+ySs/ODf/iSfjQw9tx0TGYFeJuMMBkLVPxhiZhJLbk4OGLK2p5kxLlfpI3WEIDIIArX/Kb+v6WpGVU0TYiwxSE5MRkdnhwCixITEkAaXZtW0NkpzOJHnzBDdH61gtKkxt0PAyMZwsTAx3W2SqCWTrAE1UTCbVfiZk6lAIEKYwZ7eHtGUkkHUWeSWaIv8xhAz65/zXayurUZeTh42rt8kYDIvJgnMPiZA5aDOkDKrINGaho3fEYDSHkVnysq72t0j26QBO5kiAsF/PPgaZs0rwZlLZwrbyPvf2xcQkKmAzbCmmNvgdzzfQcoTDABc93XUJFLXmJWjKlONBBTDnrGjgSZJhglm0vYOMNKjvDyN2zlZOJjLaiZ3hE4uTD8Xvu9QR32KfxDoWWOGK2sZN2MeTEZ/dGeo8hbBYKDfdpwv4SnuOrQaQ9EaZDK0PD6hFul2VX2M51tZ1iwAUbt2EDCOL04P/a43ZLxunEiw8T6P1uTejjGIn/fWja1/Oq4Ak1UsMcycG8SExKn4++5B/GiT66Sb/tWSdNw9MwoVHfuVBcugEoKL+BqRSDLZEIXIkaLboPF1TLQVQ9GOEEDUIWa9w0efeBj/eORRPPzgExIOuuqGK7Bw4ZlorW8SpuTMsxfgymsux4+/8wsUFRQj/aLbT4tNj2vVY7j+xuuxvt1+WrZ32YQBdPf7pCScL1hruZ2A46VtkrU8Y/lUKZfH0BRLrVGsz3tAgK3LDXZ56cE2JMwd9WreQL8YZjMrk4OULc6G8oMVEpK99abbhV1dcdGVuHF122lNtnnwjEi8//EqZBWlYce6gwj4+6Tk3puvrEFzRTN8nX4kpSbjqq9dLt6N9JrLzU5Bm9uHDas2YskFiwXcWWOs6OruAjNbyQR1etwCdgnWaFVCkNZ0uCWUDMPaz0l5qsKIOcGE+GSnaMA6WjrEcLtwciEmzpgoQI8hdxpmU0vIcH1LA6uuJEkomx6GBHRkozw9asBx2p04tPkAasoaQgDQ+NATqOps64UXT0dLbQfK99VIycEv3HuZLMp78s6TG2G3WTB75RyZJPHcyJx1+buQlhQXCuFRKhAfoQyRqdmLRAxio+iHqQZrbVzNgSTQy+QHk5TaC/T5ZPAROxQmarBijmSbsoUbDivbjJhoeyhErUPLtK9Z+Y3fYFk+4A8wTGacBCoPQ/3c6fWpE6YNzhdvuRbF00uQn+McEbrku94drEttiaLpMxNEzOjs6UJZc5PcUxlIBwYlrOvt8QrD6+mhJZGqw81kkoykRMR0syydOp84ShDMllClER4rWcOmXgKCAXT5+2GJnI1Y2yH5nuF8t68LzS0d6O/tF0NsAYIOu1x/ZqrTIYDPFycPBUXjxCRbJ3fQIzEiKhKTcqYh154kZUF7hlpD5Q15TZVGj04KA3JteR/IHBIwWmOtoQQmhqCZjMISbbW1zbj+pgsknK5Brq7moetq83z5nZbg0E6J74YGy/ydIUomvtz74y+NsBUKDyNLZi61n4HhEo06iYbbqenJQG27F/lOF1gRhYCKjf5+RYnVsJl1hSv1dGlgGBiwoDXQjiyrdUS1ICObqJc/HWOSPNkREajqyIY52idhXb0vnX3MZZhkwmP39dmkisnnbQSA2Y72kOUNgaAOKTM722IeEssj3XhMx442CRuoE4ZaqjqQWZh6nC5xNBZUbyc81DwGED/vnRxb/7RdAdrd5Cbuku2xoy1KmoNznq/G1gZl1xHeFmTG4oPr83Coeas4+tOKRT/8WuhMnV2KyRGWoaU0LrS4MQLE8O1v37c1BBBvueMmfOnOm2EN1iEtLzsmIWeGmPfu2o9jZZVYt+lDTHqi4nPZ9Oy7KQ83feFa3PvDb2D+nHNQ+Mjhz7W9sjsn4UjzxzBHxsDd3RMKFb/28FsCDudfNkfq+tqC3loUuHOg4/UTG5R+1QmRZTpW0yjZzXPPnC7fxTvjpBYws5VXv/Iezjt3KRwDqZgzewrsTjuqq134S4X9tCbb3BRXizfffF0ykAna7Kk25EzLkRAwGxM/yHBOnjYZzz32nFjgHD5SJcDvgzc+wAVXnS9l7HT9XatkYAO1tTViLcNKLEf2HsGAewhLr1mMGrKA6cmoPFgmFjc0EDc2gjez1SR2MPH5TgEBzEDWoWvajUitZIddQrjW6Ch09Pil06Yezdfrw551+2S7DGvHFyUgKz9T9JxVldXwdnQBXiCrOBk545RWkM94eFiQCQ7uco/Uap04azzGzVNMJydNXq8XCfEJiIkaEADB92F4QFDvwnHC9GC9WWb963qv2o+PYEaHKsNZHOOApX6LOI6V5DKV7nRk2soEdJ6s8R3V5TE3b9yDKZMLYYkfHLGe3o9/oEf8HdmiIiKQHBkjLFp5Z5toDeMscXK9eR+YQKKTV5iwQ4Y3KjpSKpukxyfAwdJkQYaOQFo0yxZLyFrGG9Uvus4Wby5ykprRE+gRJrq9q1vuN0PYDfUtAiLjEuJFc0qWhtvkPzLDZA55PO4Od6huNn8jk5znyMPEnAlyLhaLDQ3th0PVYHRpPAI5gleCPoJhFfLuk3upSg0OgKX6Wl1+bN++DzfcdCG8Pi9sVhVVUcbYMbK+xRwrwLK9rQOlh2oxfVYh4qRE4HCyIEH49q37UFZai+tuviD4LA5nKRtD/daI4VCnBk9c4bMCKGrsLNG9Uj2mIyiFaegiO9aBzIRepJuD5uaG5MGTAZ+TPmQn+VFvkwCRjWbbnCRxwnS0JfG0s4TGQ9Fh5BOdl/Hd43o7d5ejIDcdzkQb3O0+0RnqKIIxND/87kego80ry+t3aLhUogK5YwDxVJ+csfX+K1dAs4jUvzjNyYiILMKMJ45KBQljYy3aPbcWISqiCh3dTTIAhA9W7EDp3ZfAkJihpJKeJXHw6RkqxDnzlLB/w841I2ZbDDFrBpEA8ba7b5OKExTl/+jbP5N1mFGpPeKee+EZrO/L/1w2PcmH3sFvf/tb2farr76Kd32pn2t7d00342DTJ2io7UCTqxl+v1+yO7e9sx2Tl06U7MlkRzymF0+EI86C/jgOMkp4ztbU7kGK0y4gkFmQXJeebvw7MzsDXn8/fLVeNNY3Ycb0WZLUQ43a/z36CKbNmAxPzvLTmmxT3LcP67etk4SQrlof4pIcmLpwPPZvqcClVy/Hvk17EZFphqfDI6wRvRytTgcaKmqQlpeFtKw0OJx2CcPu3a4sZljlhFnHtLvpbHUj0hQlYWW2jMwMYeG2bf5EgB+TSlbevAKuWpeEgwfb+1Ff04TYaBO6+/tCjCNDwIMxQExSjOyT6xLUkekjC0tWafq0adi8eouAw6lnFMKaESdJMw6rA82tzVI3mmFpJrAwTJycmgirxSY+jgTymnmrOFCNj1ftHvF+nHHNPMQlqNKU3FeKM0X0doGBbtHa6TJrRsZAA8BhLZcCo1r/NgwQVUWS8AEq/LMeYPh/uN9oeXMachJUQpmxjRZe5Lod7lasen0Lrrv5wlAJzdH2t7+5TnSb/QP98gyQ2baarWJGTWsZt9st+j+yd3aLXYAay0iSRWMo+IwlC4WdcwQikJGRPKJUHY9T+wB6+/2iQ1Rs6uCIes7cN8EZs8bJJjJphROYidOKUXOsVu4xdYIaKDa7lDTG6rCK3pXWOAwNXzbrAmEQ2apdh0KaRIJuFSpWDCHBHSfIZPJ7A30CJHltGD5kH9hY2ykA8arrzpb7rllBAn1dz7ehrhVvvLZBMpXZGELWGrVxhSmhaiwE6bs+OYSrblyO9HTFqI+mHWTYdXWNAlWf1hg6zUm0C6MYDiBTbO/I5LSnvwAOc62Yu+fYVVWQ0Z4dfTyjPUefdhwn+51hY/6bnVkNCxJxqD3mtOkJT7RfnYgyWrh8tPPzDwbgkXrYQ9Jn8T6zDrO8f0PRIYmDcX9MYuls74Pb78WsGeNHzYIeCzF/nidnbN3TfgVmpTegN6pCQF+esxjrqq34wlsjyyQ9e2kOLi0YgNtXh/6hAQz0DqIrqlcyDMWgNNqEJJN91CQVHrAKf40MMa/f8V6IMWOprcTYdDz+98fx1KNPwwgQWaeWIPFXv/sBFp93Fp58w2JTnwAAIABJREFU5F+yzLfv/Spu/OLdKHm89NRsem4twvKzlyI+MR6PP/eQZGLbTOkoefzIKW3v0G0Tsf3gGuw/UIoJ+YXITc9HdkY2Yi02CXN29/jQ3O7C4f0H8P77H0jWbFZBlmRuZiblwDLBBF+3VxhGJjpwIGR4ymGNF12iw5yArJg89PT40NrRjfQUO9ZuWIO1WzeJ0J7GzDfe9L+nNdnmpSf/iqxpSnvGsntR5hgsP28J9m47gGsuuB4PP/sYis8owlvPviVJJB6vH7fcdY2UxOOgG+juQWNVI0pmlUj2dlRUJD56b7MkkjDxhNnIlXvrcNmdF4vtDMOO2zZ8IvtjkkrlwQqced5i0SkyC5kh9WUXL5WQMbe98/XdoVC0p60rBBjJNBLMmk0mWNJjBSw27HfJ7/RypGUOmSeCOv6vTbKZCVtTXouElAQsX3wW3D0twmLprGYyBGuf30zhG864fDb2fXhU7H/YZlw4BSXFBXDCLMkDZIYPt7mQ7YhDvMUxgjnk8uEl0rS2TCqNsC7sgAqJE0COVk7NWLP80zRg/oAJVvPomq7ROpTa6iasX7sNN9+mQur6HTbq3/i3J+DDgeoaAYa68XgZ1uU1ZbIPASL/Z7UbAnf6XDL023SgFYuvWyjL5cQ4JLxsPF993gRWXV1e+C1KzqIrqxC4y3Xq6xcgz+x/snNM4iKDzIQSZtJz36y/zM9szY0tov8lYOTzxAx02uEszpmP7qFWOEzZaPQ2wBzVIxMDXmdWRrHbHOLPSGDIJjY8UntZ2exQZ8jPtZXtAhCvueHcUF1mgkcabLMKSkuLG888/jZyxmVi8bzpeO7Fd3H2JYuw7u2PZDus/btn+xGUl9ZI+b7Vaz5Gd4cfSy5eiGIpvalqMetGcPif+PrRv4/hWYZRk62dknxBU3DWnx6IbgZ6+bxSjzsofXZvv2LgjczapwHCT/vd+DyN9vy5e+zY7ZoAgjaGw09Xsslo+9LfETjPSC8f8ayfaHleD1ew+EHouY8Imo2PKKOnonNsGjxaI80SnlZ6xZE1mXndxgDiye7S2G//v1wB+iNazXXIdDagOGEq7t3Qjr/uVDYhX52dhPuWJaLFU3acjYEGi2bzyLJS4ScxGkBkkoq/z4vOQJt0QJmO/BD40wCxb6BHNIcfbdiMq669EgsWTsXfH3paEljuuudWfOWer+OVI/5Tsum5aqIVl6+8QrZFndZV16/EpPz/j73vDo+rurZfo+lVmtGod1vFveCCjY0NphgMppsACQkQShLyUl+SF5K8JC/5pb6XHkhIg0AIvVdjMAYMNu7dlm1ZktXraHqT9PvWvjrjkSwb2ziBP3Q++DSeuffOnXPPPWfdtfdaeyrWhjJP6XhzbZ1o7W7CGZPm48XGOB7f68OmtihagtrCXOgwYla+BddMyMJFRQasfmMV3t30NhwmO7o7/Vh0y+eg798hYKbAmyUhNDKHbTR1LsqDyeRCYWaxWIOQdXn4ucewa80e5NXkQOfTSz7d1772NdywOnxaxDbPXZWD/77re7jm40vwwptvY+mli4SRO3ioBQFfAC6dA/vr94klDducJWeK5c7V11yCuuZm5OTkSIidIT0CZOaerXv2Paz40lWiJH3txVcx7awZaNjXgOLKYrgzPWhra8WB7bXDDLDtmXaUjS9DBjKw8d1NEtbuPtiNvvagKFUJ+LgNGUyql+v31CHeOyihaOZMKpNvVnDpDrfjzPPPEpBA0EeFbR5LBnYxz7BWfgcZ0KlTK4W5LcmsRG+oHU0dTdi4cpd8TtV2Ip7EzV9eAWPGIBAbwHNPrhGPRBocn7VoeqoM2qG+HhgNAyhxaAKD9EVWLbrpfwk2VL7baOIAdV/JQoKMlCAs/RgnOoEcbxF/+bm1UrHmY5+4KAUOFAgVL0OdZmnC0OqOjkbJDyUrSOBHppCMrMfjAdk65oOSCWw82Ciq4kB9GFPPnyj5gmT3XCaz5CE6HVYR95Cp64j3pYCxAor8XRSpmA0WyduVHF69UdhLqvvbOvvEo5IgnlVb9tUelu9l/uGchbNFSEQW2m61ycMwRU8Ejru27sa0mVNRklWGwWi3AMGOICMqMTkXueahQMoYm6whw8GqnB5ZQkYKqHomEGQ95S1bduGGG5el8kzJQBJsMtRMMcPrq9/B7Z+5Bocb2yTHkI2eh+3dvVKyjykdNpcNA/Ek5p89TZTRbMWlebjmE5ekFLWSOqHPx9oW5ylVBWHu3cy83SlByEimcGS5v/Tcw/d7KDnRcThyO4JVO9wnzIie6veMth/Bc5GrBfFkxlEimXT2vysRSpU6Tb8nT4R9zDW4ZIxoAhfNLFs97MmD4JhI5XRe0rFjnc4eYF7itJwYirI9uOBhrWTaq9fRomR/KtQ08vuU+S3f13z7jrT0m4pPo8kMMxbPukA2UACRamjmLuY7yoYBROYgcrGsO3AIX7z1qykVM8UtZBRZeeI7378LwZ4Irns9dFI2Pa9dX45IIoi27mZ852v/I8dj83q9eOutt3DuP+tO6ngrrylGe28n9oSz8LlXm1DvOz5bU55lxN0XFKPa0oMX1z6D2rcP4uLPXCATBnO3/H0dCEQT8DhtWPXyWtRtqpfwlsPqgtmmPZHSvuSLP/w0drxei+bGDlkcl11+MRoc00+L2KY6vgePPvi4VD8hM3jFtUsl5M1F/OlHX0FvYx/KJhXgoo9dgkf/8hjmnzcfbz/xDq68dSkGjEa4XW5s37pDAFhXe7cITIrKGXbOFUCxd+s+9Mfi8BbnoXpiFbZu2IYZc6Zj1+ZdKCgvQF5OHt5evRbT502TEDMb91/7xDoBfd5St+RDsr3415cxbla5vL7o8qUiFBFjbhpnH2wUv0X+DnoxUuFKsErWlYwWQQTBAsPfJgxIyJDg0aS3oC8YxqGNDdiybgcYxq48oxwBXxBOg12AYHqjwTFzErnQX3zZQgknNgR8CCeimJJzJJ+R+2hhQtYk1g3VZmUVFgI+TYyimDKzySaqYwGEQ4tJOkBTxzqVOeBYAJHgcOe2A/Ib+FvUd6TXWOd58z+Gvvd3HhYBEAG6ycyQaoZUient7hVASJUwgRlrXfuDTKHIkVxAbkeT80pnNsLhOAoLcocWSqAp0iEl+noCfXBYrTKvkIkha0g1Mx88WO85FA3KwwerrsSTcUSjEXlNUMl9KV6hUTpV02x8P8jKNtGY5EHyAYFeiKXjSzGhYBJC3YeRm5snpdhC6IVuMC5MOMerNydbALHyRaR1idVqkZAzfRAZxg4GQnhr9RaEBhNYccV5whjyOwkcCSDlvm3tEgaR5fS4va9Xy19zOh3ClP793udRWVOKxefPwqOPrBIfxJrJ+cipGIdI1goxep6Se0jOjQCWIdiVDfknLdZQKt0cW1tKpDKSJXSm5RwGhwy+T2WsjdznWGOP4HBnR0VqcxpbfxhtJHBOPweGlpnucKItvU+5T6bRBn1Cl7I94nvp/TEGEE+0Z8e2+9B6oNwTwHivBTrdIPT9jYgnNVPQE23DBvzQwsbcJgJEWXCGlJT+WC9Ccb+EeXLtxUctmH2xHmSaPQj4AxJmzPMWobA8R/Y3ZJhh1ptl8WgJOk7KpqfAEUBHqBnGDJMYUh/cX4eEPwJHhQcT8yeh0W86qeOV2vrx++0hfOvNNqTNqcftLqb1/L9F+bhx3AC+881vYcV/XinhOAIphj6f/t1zsBVaYIoYcNGNS+RYDYfbMZDox4JFZ6ClqQ2dvQFsf2mXCC6i5gjQZ8QXv/R1TPrbBxPv7LmlEj/+wfeFGbn680vFgqelrRlNrfTxM+NgXbOwRaptfmUrZiyZinJXPozlTnS0dEryP8Gg2WqRyZAiAX/Ij7WvviO7VU2pwv6d+wX0UZTCRo9DspAV1RXSBxU15Wjbbcf8RS7UdbRg345aHN7QIsbaPDbD17kledi2bhsuvOxCqeHLsVe7rRaTz5iEjP44uvpCEmYkM0s2qbCsUJhQ/s/fQBaSr3PcDgQDYcn1ZD4bvfW2rNwq1j6sJDN50STYTBlaHWWjHbah0JGM56GLvmv7Qbz07NtYcuFcTJ9VjU6mA4QDKHXnwmUwDlsICPTSzeS1kmdUNZsQi4dTOUwEESrPTVM9U3V8cpWPjjUQ/f4AXn7uHRjsJuR7PGjr6ZFSggocDmc3WTOZzB1Zzn4EBgfQ0dcr6nST0SQPeZF4RAARgWEykUBJcQn6Qn5JB+D7tLthXluXv1sAY1d3F8xBI2oqCyRPlWF1giS/IYZEIIYBC2tWa6Fnms2rfF2Cb4ameUwlHGlq60Z5iSbWaG5jWTzWdO6H0+zEhg0bUTO1Wq4Tzy0nxytKZFVthXmIfDCzxxKS+sESih5bKXrCjQL8Uqbd8fiQgMYsoI9sI5vf3yfXiKkPf/njM1h4wRzMmDRerhPHI9+3WWl8n5QHh1/++EFcePViTKwsklC1KnnHhwMysUrJrWo2qzHWHsrGnq5SkOmigINzKsUbpxKCHWndMnKMWJNMHdJyo9X3B0bJRTzRNUFtNxIwqfdpar23veCUmNCTPYcT2Z79Mznn4LD6yhw/XcmgOCcoMkRj8+mmoIX9j/X7+BnveafBDIaZ2Shu6ekKwmzNgDc3U/PXHGMQT+TyjG3zYffA7FIfCmwhBKOdw04lnTHkByNZQ3WTHMlb0WqNRgbi6Bcj6CMtGPdJqIxsAnMANaNorSUH4mLm3R8fhNupVctQLRjvgxEGZAzVES12jcdvNkZOyKbnC7OtqPftkQUnFA4iP0tjoehJSHHIgDmB8e7J+Pn63hM63pfPcOEP2wP46uunVtP6/5YUYLHhMHb7dwiTxVa37gBqpk/AlZefg62HagXAkLnLL8zHH351P66+YZkskDTQbtnSDmuJSQvXuV2Y7JmGjbbJH0hsMyO2BW+++Zacy2U3a+CUNjx9AR+2bNyD6gml2Lxxj6ZWfmg1XMUO3HjHJ2APu3AwUCsl8Do7u2TCY04hPQ193b3CRPqbgjj76gVyTALLhVefJcCN5e/oa8jqKPQ1jAYj4vGoD1dh9jQd2lp6ETSG8dYTm4U9pJI5CK0eNUPEF19BQUVC1Mj8N6u1zC4bL3ZBvt4gDsd6U2XWODa5DfuL7BbtcrJdNlGnclHfseMA9r6h5SNNOKcSpeNKxYybzWl1sgYfbGRJrS7QGzQ9tEQGjvljKz6xFPAY0NkXgNfmRIGDQhwt54iAgOCRjcwvgYNjCHDa9VZRQrM+tQYuNKsUNm3x0Q0TraQ/jLW39YhwgmynMmYeduOM+MdrqzbjwIFDmDqpEv6+oISVJ0+txORp41Nb8vgErWyhRAy9Eb+AXgKq5EA/wvGQMHJ8iPCH+oQVI/AmKGTrbO2UfqZQhQIWgkJvthc9vT3o3dUppeTy8jwp4Eu7lkAyiGB/fKj+cr+oltl4rQmQpd/0Rnkg4NxBlTxzeQnkKFTxODMRCCXQG+qVvNbanfsxc/4MyVeU9AiPlnuq7HiyvR7UH2zAlEnjJB2AbCnDwoM6Al8N1Ml3Go0C9ti3CshxbuPnVF4HA0H87Q/P4fYvXIWszCyEwiHQvoY2QDQCV7WeH3zgJWEGmW9YWJgrTCMfELidGHMbWGawf0g9f0SkxHHW2FcqgHBm/gGpK7y+I+sDgyrm+pW5NY8+nqP0td4Ec0IrJxc8Tqk9NVA47hPJIMqLp6O/ZKHY5ygvw+OlMyhByofFFh7v/uBn7Bvlf9idDB8VWlb7j0aKHLlnh6IGugypJkaAeCScr4mgmJvq74mNAcT3uyBjn380euDssk0iOklvqirKiZyhUttxW/q/+YdCZZrNB02gk6m6pOq4R/4SNGq5dlLTNs5yV5pSTO1H5RgnUb7H0lvjPTNOwKanHHW929A/yO/OQDA6ZNNBX7ohFshmckCvM8rxzvnHgePb/nysHLV9Scy97wASA8c3GT9WnxkzdHjnk5XYt+EprHpuFaZMrkFXVx+WXDwbEUNCPOOYGJ/l8qCzqwObX9kFa5kdEwqK0RMMiqKWAJGhPCp2W2oP40u3fwfT/153SmKbHbdU4tXNz8DiMstilWN3Yd3GrbLoV44rxEvPrsGV11yJpx5/Stg/gjx3sV2Muwu9RWhorYcry4WOlg6xsWGj4IShPv4WVi9paWiRmsnM96OxNduODTsl5BvqC2HxjOngmmxyemE26GG3UPQSR+2eRmzYquUCqhzEmnMrhXUlo8h9KUBhy83LhXfAICHD5kA32gM+YQvJJFLwwtAh89X4mnmN1RMr4bJrpdAe/sULYty94NIZEo7uDURERKEfSMKZ6xVwQUDEsewL+JDrdsJry4SV7F8sjkceeBl+XwiXXr0QAbsOFqMF1R7W0x1MlVrjOYaSUbSGgojGY1IVhseLJWNAPIpJhRWyLYGHAntqURkpWtlbW4ftG/ZLHmR6K63Ih8vlgCvTIewgS9oxTaCjTSsbxqbyJtP3G5mLRlB60NeNHl+PMGcE/hQVkSVmriz7kWF5tmz78Ic5PojZ9Vqe6u56LZWDrf5AAyaXTsDkiSXCrknFjyFvSLlGg7HUYiz1ro300Mw4aoFWZfkYdg73BqRkHwHW/kNNUh0nQRucTC1UqfIjCfSUBU68OYpJ06chFInBatDBlwgg20BmUhsLHCcqPMxjEAwqRlHlKNK7kNdp59b92LK1Fnd89lr5vl5fjzzIsLFPNS9Eg6i77/3Nk7jq2otQUZWrVUVhDe9+zfIqvR8IHAkgVEk9FYalApnefafCHg4bJEP/mFYIlFpGf8iNoifllcnNKSLJcw4KmFQemgTMew40S3lAX6cfs6/7Kc4s2pnKl1RVThTYIjB0mQKo7SlLAVyydqfD13C033cq76nzUWF9Cnd4Dckicry9XxsJjPlv5tC6M7Tc1pFso7CRYwzi+3Xr2OcfhR5gPuKZBVoe4vGaYhTTmcT0fCkplZUMCxugbipFy4tznE4nhtGJgUTKONqo15gc7TgDwiAYTcZUYj4XWjKObIn+uOSLZVqy0T9YflybngzUoT3QBMOgCXpTBtp9ffQlQXaOVsWEYJTHI9DKd46DxXl8258CaxKXPdWK1xuO7y/3fn3IqiX3L7bigcfvw6TKCrjGu9BwuAN5XpcAlKoJlSL2yBooQkdTp1S2KCx248kHX5L8QwLHS++4WBZpArnx2VV4rzPnlMQ2E4x1eGfLWyL8oOXLxKqJKTDInL72hmY07e0QhkufpZNcxPnLz8Tyc5ZhU90WOd8D2/aitymEM5bOkHNilRMyOOtXvSOilnA0huVXXYpYMi7Xt7unGy/9daUAzc/f9klh/QiKuZCr2rXsQ80jL4lXXl2PvZsPYurSiaiqrpbu9QV9YoLNknRFRcUCJPoauzBl8njsaW6Gx80cMp2YNhOMcXy1NLfA7rTDk6XlqFktrJ2cxLvPbEZrSzcuuWWxhA7ZBNwl+1M1f6ORqISvWTbOardqNXL7DchjPlw8ISCRVjznrZiHfp0BlZmaqa5q6WxgezggrFxGIo5CWzacTnvqt6rfrSqDpLOVDGm//c5WTZ09pRRzZk5CSZkWZqUSmaxgny+YCh2TWTz3gjPlc7Vd+tgcDgyVtYn24ENmcGdHE4xSSjAh+XvM/2NjaoT0n80quXwjG8FXbDCILKMTh4PN6OnRKlJMyy+V0DIb2V8tpKpV/2gIamCFOYfqQZD/5nXlfUqwKIIeMm0D/Yj1RWBzO+SzTn8AnW2dokYn00hAxvuC+YdkjBk2pqo6x+JBfmEF9m3chMb6Vlx23XL5zoO+Q6h0eiXHkICfIWjNpHxQY0jtVgFy2oOulm9Me6ItG/Yh2B/BRUsWIBKNyH6qT9NLE9JD751V7+Hz/3n9sOMrOyNVJ1k9ZCtAqq49wdb6lslH9fMHfUPlJVa7ImhJFiMY1oSK6a0p4BEQR/C0pEirTkQVdbm7KSVo4kNEbyJfrGoyYxuxb/suFOWPh6tqTmq7rW2VGIC2f1+0RnIrP0osogKFzf5CAeEM6/M39vRHRCyVnj88Wr+nK785VlXj+PTSE3iEMpyfjwHEDzqCx/b/t/bAsUBiOpM4GkBUJ8mwMr2i2LQEfCbj62WhZjiZYWRO8vyMiwIT0YMRv+TlKHPlkco55gzSUJohz3h/VI7J8DBZwUJHOV47hk3PkrIwWoP1AgqtRptWESEckMWNZeO4kHDCl9ww5ioFejG7bDGe2R8f1fZnWVkGmiJmTP2Lpn4d2YqdBvz83AJcNE5bAF+u8+Nrq1vRFBj9yXPHp6ux5vE/IeKK4vzzFiKWpA9iFPsPNGHatCpk9LhQt2c/mltbcMdnb8Ef7/kr6g8dhs1pRWesXfL2yOhQhMHyXpeduQLLn2k5KbHNS1cV4Bs/+hryCjQWiGHhy264Es8+9BQmzZmKqqrx2L//oPgTLll+rrB0FJWMmzQOGd06hKxhqajCUoALli1CS0OrpsYO0ljdjOb6Zpy//DwRFMQiMQnT0T9v94Yd8n2fvPZKsShhYyUIgiK1sKoJtLurR8J4/N1nXjVbRA988Ojs7pTtGeajWTJZRR6Dhtxk8LigE1xQ9cqn+K7uTvluhsm5H0POBChZDosomFkpZf7y6cgrzBErE23s6sROhU2VmORrtaBrjJMOZc4sdHX24bEHX4Ery46P3XjRsJCvWhwU+E1VI0oTo8g9M1RzV4WY1RhLB4YUkpy1eFqKqTrWBJGeH3nGXI21HdnUg50Cr7xHtJAuc6z6hUWM98c1EQ3ZzmhMQCJfR4IRODIdmFw8FcsWXDrs0KyMtGjRYtz6uWtgcediYLAHh+o6kJ9lF4aXs4MGAg1SSYQMYGOoXcChUizzc/WQqXznZIyGAsiIJoU5ZIsl+oFBI1rb2yTXkGODwJDXuLO9Czl5XuRmZYrIxajzIDvLhiWzL5Z9f3T3D1FVPRE76jaJiXem3gCX3poSqKha0WQOmRbA68MxzHHDh4K31m2FQ2/F2efMFpUzmVZNoHIkzMzf99g/XkWW2ym5nmpOVPmoapyra5EOJFSnNvhKThtzeKzxciLvK4atLxDGvIquVCg2fV/mua7btAsHdhxOqbKLJp8tuZTc32qsRQaKPjLgMNOyT05/Qq4vlStIoMvKKgSHTGtIbxr4o9hsQECj3Leynh0RoKVvzzUu23Akf1sxywIOxxjEExl2Y9t8mD3AOs3FtgxsbivE8VhEWtyYMrRcmfSmJjYufn4kEB0CiEqlSSBIUQqZOoa7jCbDEEswIJUHmG/HkBC3IYhkndX+wQAsZkuKgeSkyUVeiV14M1LhSNPeyblz8F9v+IbZ9Px4cSZ2tr8n7E8ibhCbi3A8jNwsl+Qe5RflwmFzyaRPkMinPNZHdtqdmJo7H195vXXY8X5xXgEOte/D44eycdco5QmzrXpsuqkKJa7hOZeH/XHMum8/uiPD+0wWp0X5qGl/RxjO6YtqEPAHxSqGLFdpzgRk6ezYuWs/ggGfgESCQ+biNbQ1SOk5GkTTIJhAx2PLxtwLvw6vK3pSYptoZCd+cdcvsfi6s7Fv8y4xs97+zmZkF+YJG0NmkHmEU8+YgmgsJuFi5peVFpZIn73xxhsoKiuUcBu3f3fVu1i8bBF2bd4topS+bp9sT3BINtHtyEF1eZkwXMy3JPBgG5mcnz6++voCeP2NTWg50Aajw4SahZWiSG5pbJUQtS4jQ/wWCV4oOOCYYAoCJ3aGI1nmT5loM8xIhpPXmY1ggrmInR1d2LxqD6YuqkJhcf7Qw0hMJn2qWMlmp9vQpAPEQEQDDhWebPg7ggISeZ4Lz5ohuX3pDzwKDMhfaGkXSsGsysEpBopM1qb1e8Q4mTYoJwoM0/uOOYdUZF967dmYUK1VfxnZtIVKq9gh1yJNTBMdTKC+V2P/CLTZt9yeFkS8XxluL8+uxorzr5Ztpp0xVf62t3agvbVdyvc98fxD6E/0CYDKy9aU56qxFjUbq7lE+7UHqTjVujqT/B2tdYZa5DycsMNg0fwYo7F+9IS7YdY5YLeaMUA1sdEk7/HeyLU74U+GJe2B7c1X3oCvNyAMYiSpsaLcj8xngTtL/q0biKCnt1NygdW1EWCQ5kn48N9fRlVNCWbPm5J6gFDXm+KbR/+5SsKvrEpEj8P8Qk9qrKvrnP7gwX3Vw8O/mj0ctXNP8E0CxPKcgaN8BEfm5dXV96LXXCCMoWofpbAyWcM894bUuVFxrAQlvQPRlAhuJGlxJGKmnAiOpBuNTNfgHJJn0goDyLgaEv6oB4GxEPMJDrqxzT68HqB5NgEi/6qWadEEFCfS1GDnXxqK8ibg038sEUvl0hAIklUisOB20Zg2WXPxNWaYZcEJRwZETNIT6IHL5oDVqlH1ZA8VMFVm3WQIeByHyYWyrOm48JF62Xblx8qxv+s9JAbjEpamaECV26JytbOtGx5vFrKymCdFdTRLg4XRWNck7xd6ylCWPRXn/VMTLbx2fSW6AvtgMmTiS6/H8fCevqO65HsL8/CdBUfKX6Vv8IO17fje21qpuvR23cRMfLWkGw/8/YET6WLQ1690domEw9nI0hn1BlH1Jsw3wG7qxpnFUdy/13hCYpuPlQXwwlvPYuvrOyQ0rKqRsJYuQ8BksZhTmF+SL3YmrELByikVk8cj1hFCu78HNdOqUZBTgKbWJrQ1tgmIZEh68eXnwWI2Y/ULb4hghSHmG6+7DGYwdKcTxjg9dDpaB6QzKUygf3P1BrQc7oah2CAqaFZuWbhogVioUH1N0EfARyaaRu5kncj+8do7XFp1CD5kkBWk0jbQ6xfT9InZBdi17SBeX/meAKn8Sq1CBVXcbAQIDKXyfDhG+ZCSAovCIOjQ4fMLa5nnzATCUax6faOog5kTOH/hjGHh3ZF5SsJ0Dt0nVETTckY1Aosz5k7CrDMnCjv1fn02Wj8++fRqAdcU0eTla6kVqo3MidIAW7OxAAAgAElEQVTy4fj7NLDI7yNT1hj2gyXzeK/ywU+F0MgMV+XUpBjEF9c+D4tZC6tfv/wmAYn/e/ePcM5Zmkiptm4X3lipLcjLr1qEgtxxMBosqG1rwquPP48zZk9DVBeXvLaCMi8uXHohfG2teObZ1XB4HLj4oguQ5cxMgcdNb72LnXsOwWI0Y+7COZg+cYIAzX8+9jh8nX24+srzsW7tVgGD51w4B/mlFQI+n338GTS1dODKG1ekAOXWdRuxZ389snIycd7COSgtHo+eYCdMBs3eRzE/PHfVbwSIZ587CyWl+SmlOUPTBJG0Qdq6tRY3fGKZVGlhGwn++J5W1pFzovawpMLM2ngzYlPLkZy9E5oo/k0bjab6HW1cKfaToNLR8Bis0z/5kck7JHtY4D6y5vH8CRJjGDyKOTyZbk0HkGTbCy3p992RhwxJrxjLQTyZrh3b9sPoATKHbOk5iH3RXCiQ+H5iFeWZxkmtMxGQEJTKGVK/R3J4oAOrqCTiCWH3GBrlPsz1OnCwSbz+GGbtT2gTssPuENVncUk2SkvKJNE8OuRJxTJ/DAExf9GcYYXdVM2ZG8HoXsQGwhpYYFJ1sh+BaFLylhwmgwCUUDAMJ0FDhg5mI8GpURS7bFabBeW28Ujo6XwPGJKt8AVbUJw7Ccuf7Bw1//Clj1XgwvIjNXjTr+HK+gAufuTo3E7mIf5uZhJrt7+Gouo8HGpoQ1dTO848e6aAQF8wIuzb9lW7kAjGccaSyVi/boN4+1EsosAagVthlRYyMyZ2YcmUi3DBI4ePK7Z5ZUURnlzzCAKhAIrLi4TFffXpVcIUunM1gcHWtzcJezj9zOkCHsm8UQBAto6NbAyBIw2n6W1IUUdhURGe/+fTKKsehx2bd6K0rAhXX3yBMD5kjqU/DRoLdbLt0X+8guy8HFTMqRBhB2v9KksVAjiX3SXvU31MNtHr9gprzAWYYVGW2GM+IsPMOXobyiqnwd/eh7deXyPsLBm6pZeehUA8jMP72kRBXViSL2NOMYY8b8X4pIcEOcZC8QExZ65wZ0uVG+YEvvv2VhGSECguPm/OUQBNhZTJwK5ZtWmYHyHLrrEp/8WRwPJE+0+JaJgfedPNy4+rdk5/0NPEGYOyPd9n3mRnSBN58VzY/ww/V3qrhwFEfk7G7rO3fVXsZv58328wZ/aZ+Mc//oGf/fg3w06b1ZKWX3o5Nmxcj1tv+gIqq8aBddhVW7R4ATZv2pryRCUj+eJzz8Bg0eHqK68fti3D2r/+0y8wo2o6PvPZz8t3871g8Ei+8JPP/xW5BWX43G1fwvbNO0BA67JYcdN1tx11rHv//nNUj5uMULRrmM0Q58JEUgu7P/HP1wQg0tCaIFKV1uP1fOC+FzBp4jjMmT9Jy1eVfMsjNXhVP6YDQvW7KUwxGzJQ15P/kQgtp180AkOKZcZ52obVkuY26Q916Q8zzKGkOGXjMz+Hu8ANz7Qvnejw/ZduV5OzDjrD8BBy+nVRXz6S9ZNthsLLahsV3Ur9Oy3nsMCszamjfTYGEP+ll3js4KejB/Lo5KFrwmRPlxxuJCAcDSCmv5e+4FPBHBlKJicbyEbWUHm5qVxDDTACjYea0dzQgsrSCSgvqkS+twAWi/bEHY2G0dbViv0NtWhsOoCcEg+KywslZ4lsEEvSqfykSA9QnpuPAV0IFMr4EiHJpyLzGAozX2QQFotOwBcXfI/XnVKZqhq+XBDLy8pgiQOF3hoJX7b31EopNbezDCue7sKLdUd7RD6wvAQ3TBo+Cajr8tDuXtw4opQhP1s2zoHfLtChJVYr4OvhvzwpeX/Mz2vY3Sqm1Az5jisvgNPhxP76w9i/8wBKK0uEzZswtQbtLe3o7fYJQMy0RZAx2IGJnjKEMsqOK95pbVuPll6N9WNtZILNqfOmi2ccG0PXzCVkbh5B6qF99fA3O2DL9eFQ7SFcffNVUjrvpT+vxPLPXoLGA42IBcPCFDIf8cx5c9DW2I2LLpgHs8Uk+WAq+f9kwKEKuSV1ehHo+MNhzLp4hjw0mE3M94pKiJ2WKgSIIl6gKniImaEAhUxrUWGRhEjD0TBc9kxha7a9sU1YPgo5HF4nqmeXYkqxZvei8sx43syrTQzo0K/rl/w4yaEd8ifk2JIQLVibN4reYFTYUY/VjhyLXZghiiFefOltEZYQhFJh7Ml3wm7WwqNkl95Zsz0NHFalGCh+nm7QfaogkXlhNGRmfiQZ0ZFgNf24vDcUQ6pENuqaRfsH0RzwST+bDSaEE2GUu8elACIBn9ebg80bt+PeP/xNANprq15AcziEq5ZcIv/+3s++BYfJiv/80rcFvD3/xpNob+3Ep6+/Q0LS//ur7yAUSOAzt35Z+ufr3/wC5i2Ygc/e9k1hJP/yzz/C7TTie//9SxTnl+Dz3/ocnnnoafzx938GAeVvf/8L3HrznQIQ77jzVpx/5cX47Q9+gTfXrMWnbr8RX7j9Ttx8+20pgNja2Ixf//x3cqybv/JpbHhtjQBZHusXv/4RQtHuVP6hekBQ/cPcwnSASBBIY+znn3kT0UAUn7z9UjHE1sL42sOF8r9MB1AEhCyBx0bGjcIQuzH0kcnTU3MZQ7Jn5vok1zc00H7MB73RmG4ltGl844fiLjB+6fdPx9J1yscYGV5+vwOd6L2Xvp0iSVhNZeS9lApbjzGI79f1Y59/FHqANjcC5kZY3TD3UL2X/jr9nLWwypHQVEfCj3A4IosRw7zaoqrZ3TCcZjXZEY4FsXfbAYwvqMGsKfPxfH3suOXqLikzYdOud3GwZS9mzJoulhaRRBiKSWw63IIKTwG82TliPBzQseZoQr67pbMHNosNrS2twlASdDHsqBZ6hpq5wLvsWQI6bVGDKBrJnihRjstWiK+tieCPW7WcrPR28TgHnl8xeo7XpY/V4aVRQOUdMzz4/sIMPPz8I1j77DrxFqTfIb0OJ0/WjtXY1InsTDsqqyrx7BMvoXBccco7ceZZM8RHkBVBBvV5MOi6kGUzo9DqQbarDM/V6UcV25yd7UO/rge+3j6xlgmZtbJlLEdHUQkb8wfpVTh1zhQBC6ynfPaln0WoZx1ee2419m2vRV9vH1obWyUvkaHH3Lxs1JRXYunl52BC1ThRfqpJ8Fh5diP7kdv7BmI41F2OZNIIizkAs96PvnARDH3teOv5++B2O3DOx84VRTTzDClIoCckw7+RaDSluCVT6ff5ZTwQzCiPPIbE1z37jqiWx08uRYbHIKkP5oxBVE0Yj1yj65gLH2sRN/p9wp45bHr5To4vBRJ9wZgw1yq3kjmv+WYt/4ihY6Uwpv0MW28gmCoNSAGD8iMkKH3t5ffgcTiPquByqnMFPRPXvLZBGE2KaEZTNfPYI1kuvsf7mwyZQW9GTywoJuYKaI/PLU+JPtLPjWDvl7//LiZXz8K9D96H3//kHlxz3TW45T9ukjD07370Rzz55NMCAKtrKoVBnDNnNu750//JYWbPWCx/N25dI3/TGcmZU+aiztcsauT9dYfFY/DFF1+U/f/8t9+nAOIf/vxLVM+YgPvvfQj33/vAqACRDGJrr0+OxRBzb6svdSyeSzpAVA/FCuzRAPv6Ty1DUUmOPHSy2gqBuNPrxNKL5iMnR8tnVOwhHzxUTef0fqbXYWlmI7a1V33kQCHVvJM8mmE4gSFbUh+Ums2jtXQWWo0nNQ8o8Fvb2IXyIXuqUx3PH2Q/gsMS7/ZjehyqY48GCtV1U6KUkX/TwbHaNkfvHOZowOOP5SB+kCs4tu+/vQeYf3iieYfp7GE4ZoTNPGT9MBBHmKHdgfiQXyEX0CEVKMtl6c1yU+oGMrB72z4snrUMe8KZJ1WubqLNh7VbVmHc5BLNLJeKynhYcgvdOhvGjx8nCrPuRFjOgzdiMJzE4abDolRkSbbiAq+oVbW8NC2/UYHFw4cbUektRoY+A3a7fcg1vx9WkwdP1dlx20tNo16b/16Qi+8syEfGUPSUjiA/WNuG/1k7ei7nny4uxqXFPjz48hMI+wKomqgl8PvDcbhsJuzfUy/vDRpNYiWz4YVNqJw7TlgYWtIQFHFRKsr3wGK1IBjuRwnVmoN6AeJ57hp8/Y3eYWKbn53jRnPnbqmYwwmfIJjA4WBLE9xlLH2mQygUknrJE2ZMQGtTG95e+Tbmzb4Brzz3GOr2b8Rd3/gWZp0xC7m5uTAYNVFOMhFHR0cHtmzZjL/e9ydMn1mD2z9345Bt0bETuFVHsu8D/UmE+oOwJLNxODAB3dHhgh9ua+h4D+tX/lMqyUw8f5JUOOhs0er/Ug3N8dXc0oTNz29HSVUBEtYkzpg7U/LnPE4P6hrqxP5ky8vbYTUYUbNkgvzbbtTsVpheQAlGlsEFc8bwklhqQmcKRSDcD91gVNhRBQD4Of8PRTQlMA2lqZQ3ZuhR4HKKZ+LIBfNYN3mdrxu739kjYq7zzj/jpOeC47Ed//vD+8XYWfn18eCxAaR+r3aOGUfVYec9r9PpcaiP9iYW+KOsnpJESdb4lEjl45++IQWwCBBfeOlR6JJm/OKe3+Aff3lIANqKG64UAcmD9z6Ih+5/GLd/5mbJPSRjSJHLr+79meQJLpx1nvzux1Y9IX9/8PXvCev361//GlWzx+Pmaz4tjCL3CQdCEiIeCRCpUp4xfQb+8deH5Pv5XXfcekeKQVz79mvoTfbh09d/dtRjjQSIKg+Rf8mI//bn/8TXv3OLzB98j2kBFBXd8cVrJJVC80Fkv2nm6lo4WctRTG9rD0/HzKL3UNsx+SMDEBlKnpCnG9UrMYKuYebtI8U76b9ttLFINnFL+6QPJReR4LAoe6uQB6O1Y907I98fGQlJB4Yj06vIICpfy6PSDMYYxJOe38Z2+JB6gIrmEwkzpwPEyIADNn0YPUkt70+bLLnASLr7MD9ELpysFHFo72GcP/cy/HXfwCmVq7ulJgNrNr2MCdMq0dXTKblxnIyLHTlwu7OkQkHXQBD0Nt303m7s2bVHlLR9PX2Sn6Y3GlBTU47xEyowcXqNKKbpzUhGMt4agic7S0JDyu6EN7WURNOVo+yevce8OpOyTVhaodncvHLIj93doysx+XnDZyfghYfvRVeoB4PmJCZNq5L9jAEDOoO9iOiTUmZP5VAdeK9Oytu1NreJSbbZakZhrltyLBkOZpi8zJUnbIUkw+vNcGdOGFZju7dvr1Y+bUjgoypCECjS163R3yHhVRpFM2xLNTLz+x6/byO+/rnrsXjxuXj2UPi4TO9lFTa89eYb+PPf7sZ3f/AVZGZp/TFaU8AwMhCGL+wWpjAU1zwKR2uZkd3CIjJEdeHl5yIjX2PxhNHpT0q1j9efWp0y1Z5wxniUnFE6ZM0ymKrxzGPvXrUPZ98wX9hDt8OSMn7u9mvMCPMms8xW6E06GddSqs9qR67JicZAB3qCEVFAq9ARFwWGXqMxWjoZhLHkZ6zswZC4x2EVdnekN+JIxqEvEUc4FsGudw8gEYngouWawON0NQLE//z2p+RwBIb7OiahwtgAl/cII6RYc6aFaKX2NIUxLVyaoyGxGBLD8UwnZpRPw6XnXCWfv73pNfl79aU3COC66667cPVVl+GJJ5/Fj370IyxbtkxCwmw/uevHEvblNqXjclIA8Se//bGoiZUy+vWNL0m+611f+W4KIO6u3SEhZdZn/+K3PoO6nftTDGQ6g0iAOG/uLPzlngdSADU9xEyAeP+DD0o4fMU1l+Mb3/4KNm7cLOei2MzajnjKziUdJPA++fVPHxLz6/E1+RI+Xr92p3hRzrtgKdxWrSpJOjjk7+b9OTI/jx6HHyVfwPRQcvq4G2mgrcaJMvrmticaiqWVDK1v/t1tQsHqD/yV6jem/9bRAKN6z2Wwwq7XzLJVG2MQP/BlGDvAh9EDFKxMcIdOnE2koewgJO+PBtlsVDBTQUq7kVhCK5vFRrFAV0c3qr0z8GJX9gcqV7c8vxf1vXvR5+8Tmxx3dpYs4rnGTDgdmXjptTewZfNunHvWeZg2aRoK8gtgNGneaYl4DG3trdixezvWrHsNk2ZMwOwFM3C4sWlYmJqTOUGiMvj2OCpwwSPNeKvpxIu3j3YNzy624YllWfjh//w/yUubMEWbKEMBDVA++9RKTJ0zFT1xLeePnofbXt+B5bcvE8aLZs1UGVNkk96o3vXqWYlFE5KYDA4MGMrkdUayAdG4P/WZ2o+T2Ehz6o72XvT6fRiIDeL+f7yOn/3gv7EjbDsppneqLYwf/OBb+I+vfPIokEjWOZbsR9zYC1PCfUzGcGTf2U374QrukIozPf4w+up9cJQ4NSEFBtG6px3N+1pBYBgIheW1quNMMEPGi/mVJRUlePEPKzH1rCoUTimFy2IUgCgVPUKxYQs7w/YMoRMA8DOC0BKHA7W9HXDatJJ4qr/DkUEBibRVoqLbYbUjGAlhgOE5owFmsxkep03CzqPlaaVfk03rd4uyWimZ03MRjzcvjLZ4qe0pnKGhtwKImzvyMSGzWyrXaO3IeFIslyibhx72uMXetgap0U0PzqzsTMytnp0CiARcZochBbIUi9jm68Z1l94oDzs3fOo6ESow5Ew2/G9P/x3d9Y0CyihS+c19vwHzApmTyEbQ6TQ7cOMnbxWAyLDxjgO1sj/ZwxtvvBLPPf2agE2Cul/+4af48me+ITmI//X/vixK6Lv/9y94/OHHhUH81Cc+gU/drIlSeGwqmplzyH0/fcfH8dADj6eORQaxIxRAe59HaiGrULvMZYODeOSBVxCMROQBgGFum8sGT5YT51x1g4BKlUN7vIeCf5UJ9vHGyPE+IzhcUKjZD6nGkHIsEUopuSWlIq0MZLoF1EjQdLxxTub031lJhazouNw3TrVrRo2IjBZSV2Fn7Y7SjSi3p5XfHMtBPOXLMLbjh9UD00vWobWvGB3+YrG8GS3kPLJMntwEQyEU5mhFdGQRj1g2pFs7NB5qQrR9ABMWXIuz/v7By9W17n0Z7ZFO5Odkobi4BAf2H0C5Ox+vr1qLKZPnYfHCJXiu/viM1/JyG95+ZzVeeONpLLvmQkwvnQC/34fuLr/kaclTsk7zrbOZPXjqoBm3vDh6mPlEr9tflxXD1rgKiEfwzptbMXPeVFRXFeHB+57EzDOmiZBhfNUU/OGBu9HvG8SCK+cJW+PxeoTVSgzGBBwqYJI+KUu5PL0z9ZnDqpWioxozfTIbGepQ15GhM5pPs17tD77zW/z4R7/EvXujp8T03j7Bgm9/56u463t3prqmN5SB/X1FKLBq4Kox6DyhRSJe9xoMAw0oKs1CzJTEwa3NOLy/FRanOZXHx+PRK3LOstloONCI+vWNSMSTcOe40NGkVYmgKCVvnBd7N9VLGHr8vPFwWUySL0vPzL5IX4rlYYjYaTuiulbsIu2Fyu1uRIwQiyTVCBAJDmn/QnEMr1HAF4TNYRVgzwckvscaxaWZ3qPC2CPHD8P/9FUsrMzHVVece6LD65jbESA+89jrOPfCuaiomQC9MTEstKx2VIsXWWgyzunsSGuwL1WbudPXiYl5NSmAqGxu6Ev43S99T0Aaw8q33XET3lz/Ln709R+nGHGCw//69hdRM3sW9tfuwV2f+3YKINLHULGSDz15N4yuvGEh5pLxTnz9yz9MKY8JFAkele9iOkBcdM55qXA2wemdt92Gz35BUzEzv5Hg9Uu3/WfqWASKPG8FbunV2B7QwZQRk1rD6h5iX/l6Qvjz3Y9Lt517wWy0tDTBnJWJmpkrUOFuOcozNn3f5sOd8OZmot84CF9kEB2BKR9qeFny8jyOo0LKhsEOiUgoUBiA5v2nQE6KCRvhTHA8YKjG2ckagPMcZS5L2E9ozhh5I4wmTDkRxnO08HJ67iG/RxWGSP9O7kcxpUdvTb2t9Rcf4LXUmzEV8wee1sYO8O/qgULXStR4crGrxysgkcIVZY6dDgx5PiMNs9PLRbF2JRlEycEZ8nnbvXUfCpylWDT3PFzxXNtpKVf36LIsbKx/UzPaNuixd0ctWve144Zrb8euiOOkGK/JliAeePAenHP+fAT6wsLssdKDBpwyRPjSnxxEfu4MVN9bi5ZjVEh5v2tV6DRg321V6OnbjawM4Gf3PI5spxsXXz5PhDJr3t6G/NJs+JsDeOfdTeJROG/2DGRaLWjzawIZlfumndsR6wz1muFOMonpzMX7ndfIz1987jUsXbICT7ZbPxDTe1VeBCtXP4aLLz0P+3wZ7xtGTj8PPvG7bdrvs4ZWY9+23ejoHqornByAMdOCKYsnyThrrm+RcDFTCGR7m0VYu859nbC7zLDkOkTx3bShWYynWapu3NxxsFqsKM2iHx/tS/px2HdIykBaDWbYbHqY9VYBgRz/3f5Q6uGHIWib0SZpCWz83Gwwi3gmHAuJmIhKeYZlaQ3U2+WTvxT1sK4xQWKV23vckJxi/G68dflRFjnHu57HWvQI/lev3CCCGeXRWFqu2TmpxgchSQ0Rv9IB+P1+9GaERVjmyLAKk9QSCorfJBt9ECk6aentEFPq+oZaZFksAurkOhh0knPIxu02v7dFXqt6yP7OLpi9Wvgt2tyHzOIi2YeNdZJ5TDKKrhyvlO/jNhOmThZhSUPtPmTZHCisGifbFJQWIXPQipgljrbGQ8POQa6R0SQWPIe6NLcGVlVhviPbzi3bYbTbxEsxvREg8jenNwWKOOftqj2MlU+sSdkkse9VJQ6Vd8h9+X7t7hbUHTyEA/saZQy6C7JwwTULYLTo0dpbOMxQ+njX91/x2UWlTUdEKEOCFOYpZwx0wGg4YtHDey04FKEY7TxGA4bHGo8sv3e8cnsTvY3SlwSEk3MOwmOLCCPHBxdDvwON0QLsbR9ez/l4Rtwnq1we7feNBhZTbOCQowH3I2BUdZjVvKzEesPut7EcxH/FcB475r+iB3LsLyAn04k8k0tAIiuskEU8Xnk9NfkpCwcuKq2xoUV8qERZ7fY6LJ51MfZ2ASUFuae1XF2odwPMLj0aGw9jzQvv4Jtf/B7+tC9xSozXbTVGfP/H38YlFy/BtBk1orimUfBA/4CIVpir57IW4o87dfjG6tEL3b/fdfnpuQW4ZUICpmQn/vbU67AN1ZjujYZQe2hfqkoKxSFfu/NWATrsW4aUW6I9qZzDkTkv6nvV4vVBQeKWdYdROPv808L0tmxchUlzS7CtreS4OYbpfUfrJf6vWq6zUcBZKBBCs79O8k69OV4cbGiWervb1m1DRU0F3N4sxKNxmCxanWqn1Sn5iQR9rNdL0Dy+tBJuq1Ze0GHVVPbbNm1HnrcITo8FnbEmCSszv5GNYWP2N1XKfD1sgpf8VL0om2mx4+/zo7muGYn+JGbMmYYCuwOxDM0YPpHMQEL8OZMiYCnNyhomXpGFZXCIWdDpEI/H8cdfP47KmtLTmos40qPxouVnITPTlcaO6eSe742H0eTrgsPsEGaUfRiORJDlyESvv1fC8ix3yUYWkEp89uWmF7Zg5plTEI4l4C7NRCAQgDVhQkXpOAFpzDFkW7tJywebfcYc+Du74fOFUVpVIhVROjsaYMyyIsuUi931W1FWUoaWg20IIYjSshIU2QtSVVAIHN99bR3OOf98+OIdUlqzbX8zvONzEUlENA9Us0P2dzos0Bsy4MrJRpFDK4lndxRI5ZRkfxw0ZU9vI8Gh+izdmmb7nnoBiSUVhbjimsWIDHpwqK8L1kg3ehq7JC9RgcKayfkoqqiE2WHCqqfeQnFNIc5aOv1DBYgEVReWtYlwrU8XkTxatr6oWxTMZBHV2OT41MywtDbaPJSe5qC2G5lry/e3tI4/JkAkmJuetx/9gwYkdRbY9KyHzHrcWjoEwVYMDgn/s3ayMu5m7mdrwI2DvSUpllGV+Btpis3jMF+YaUSsDc5c49HayN+TYk3TSu2l/061vZqD+ZlSsmu1x7VSfcLMjgHEUft87M2PWA8w99BueFsWrvHubLG2IUhUohV1uiM9EXkzpJdM60lGEIoFxauQLOP+HXVDgpRBhIIB2O3O01qu7qryTtR17BVT4k9dcjOe6XR+IMbrcm8A2/a8iRlnTBb/w4EBndjjdHR0Ixj0wx+OINNahv9Y04uOhBFwegFXLnR6jW08XitxGbD709XYtH0lZo4rwur1u9HZE0R7Uysqq8uw5dBuMcFmpZBrLrk0VZqLx4zr+tEV7jsqtHy87+Pkl2M8grJ6+6OpUojcz2KwwgXjUUzjhvVbccHiFaeN6X16eT7+9NxWeKtOTHDhMAPjsoGGg7vxt9/+BLu2rpd8tes/sQKfuuNm+cmBmMamBuN96AmEUbcFKJl+HpKoR5bpMJrbm7WwvE0TvVC1yPAxWb5ieyH2btuOndv34+Y7bxIB0sKZi3HTLR/HDbffiGCyE1aDQ1TwxgwTIsmglGIkY5SAPgUYafjetPUwrIV2KTWYTCREDEXVeen4EulXr82JAkem3CNGgxk94V50RmJi2k3hSrFdYxFHNvWeykVkGsKcuVXvW4NZW7SPViGPNk4IFNM9Glnj2Z2lVX3oiPvR7Q9yGROmlIsnxxOV4Cx1yAcnVqWhktxutcHn88HutGPdk+/BXGCSGuEej0f2eefNdzF51mS0NLSIb2W8M4msCpeE4c9aNF/qKDOnkZZNvD7r3lqP8soy6Wcam9Ofk8Isepiyooxch4S2mB/adwiB+jDMdhOmnDtRaq0bjEZ5n0IrmryrBbp2537MO/tMyVtmBR02mr3T/5T5qXx9IkbuvDa9ETuyLMEhr9UBNDW246lHVonFzaXXXoEGvxGv//kPwhKyOktFaQkmTyyRkHLfEOvcsrUFq1/diLMWzYClet6HyiCONj5G5iPqB9qRSA4gqKMaW8tzPpKPONoRtHw71dIfftR7oZgBneF88X5kPiK/k/mbXlsfTHw+U7fGoFTwlodlAVZ6C9Y3TxkWaua+1Z4GWI1xRB5Bfi4AACAASURBVBImYaDTjbAVGDRDB/OgYdi8l05qHGtOHZlfye3S0wakP6SO+RGVOkEirbOYv8pGu6jIYBwh1jinRdYYQDzeEjb22UelBxRA5Pl4nFYpD5QOEOmB6B9IwJWh5Y6pphvQno6UfUNHIpDyPGxvaxdByrOtmQLaHrykCM/XBU9rubpfLzHjYO9OtO8KoHjmRaeF8erYtgol4zMl1FxffxhlJeNRUFAGrycXZrNNJoFQNIY1tW14fls9Hll/AAGyEN7jq/L+fmkxXPVr0YZm6MMDqK9tTeXPJfrDsOSYxByb1V7mVU2QkI+qwsCJUUyb9br39e9Sk5Zd74DLMPx6KeNn51Bd3dHG3/5dnciddPZpZXrbdr4Nv/d8BDXy6LhtWiEQDvlx58fOQV5hPq755Fdx6MAePHrfb/GZO2/Bp++4HbH+GPpCQQwmYjBZbeiLVqSOaR/sQV/PIYQTfuQXl8j7rJpichmR580VlfBf7v4rHvn7o1iz6VUBiPv27YHN6EJuZhbquxqRlZ0Nj9sFo96C/oE4mnvqsW39TjmWwWOVa9OyuRkU9FBVTaFCbrkX+TW58OR6hNVMxDTRUY4nG16HC63+HrBGL/MQCR6ZFlGdyTF1tKVPegdtfm8PNmzeLWOFoeG5Z01CxbgjY42pEKwqNFo7EdHAru0H8fY7W7WKPXMnYcpZk1DbzDBoTDNLt7ikpCHBGxXMBGcEh2RoGaLv7OzCusc2oOKsUnmvoDgf3R09orSnKKhpUysWXHumKOQP7D4o4I+CFXptsnEf3yE/quePR/2BBimbR0DKccyUgQiV4EbtAYzKfamo5AujOxoV8JjJ62Q2oqutGyaTMZXnSMBJpXlzW498NxX5dqtdFuZxTrcwZtyeNeKlTrdJu1eOxc6n9y9DnwQyKhRPUN7Y0CIgkeFj1S6643x5aTUZ4LBahoEHvr9t5W4J+S+59TMfOYDI8+O9WGo5Ei1hn9EayG4eKWw6AgSVqI/7a2F2zQNX5S2m96+aqxL9GcIUWjOYsqGhQm3sHgFbqlIN308PT6eDSqP+yPYEkgRjBIMkLNLV1unXkg8cHcl0XvToO2m00HL6Vkqoo8gSplapxnvFrjcJKGTqVXobA4ijTltjb37UeiAdIPLcqly5iA4WyWm6rd3oSoYQS0ZSFQHSS0eRieKkq/6nPYbcnB39cBUvSoG2l66twM/Xd5zWcnWPX5GF59Y8jisXfhxXPNd+WnIbH7soG488+SfMmnkWJk2chefro8e1dllSZMFPX9yEX79Vh2ThJOhE+Ty8LSy24eVrCvDPJx/E/u11qUWEKtVAyIdLrroEcVcC3R3d6Kn34ZohUQL72WxiWUHNW5J9y8mKFWvoOUlfyWO1fFPWsMXuRBKy5VhRLx5sNJ1WpvcTpXHsi/agxTftfYc+F6Xnnvgn/v7b7+H7v3oAk2bMlX3+9rMvw+l1YMm5S3DHzZ/BBUvPwauvvIEN29fh8Wc3477ff1/sVWbOnoHP/+dnUFMzEc8++gTuv+8ReZ/Cg1/97pd4/dWV+NMf7kudB/efM20ePvbJa3H7J2/C//3id3jzzTUCNCiA+Oa3vim5eM889qx4MLI1N2phN9rtmIvMOFh7CF07O9DR1gub04r8shwUTClAnjcHNqNmoUSGsW7HYeQ43Jg4tUJAJlMHhi0YI8qxsQoKK610tHfLsdnIJi5dOl8WTy56BIjMkVWee9xG5b+pxVj7O1xBmf69XCSfee5NqS7z5W9+Avv7usSFQFVMoQ0USxvyN/R29qK4olhKZhLA7X2zFmWzSyTU3tHWKYCP7KAASJsFQX8IDpcd3XW9gGNQ3mfLyfMig0C7oQXtezpRODVfmGKysUwlyMzKlPKFJqMR2S6Gr7W8ZjbaO1E01FTfLECbbLECkQR79DB1WPRIBGLw0+d0SCBkMppQnZUj4JCsIQ3d1eKu+uNkACL7WVlLcX+NKRoSIgwCwf5wijE81sA/tL4RHe4VyHRq/fJRazTLVq03asaswoa0Mnvp7PeghIHZNEAoI3FIwKGNU4bxFZuWEmoM5b2q7xgtj1FVNyLDS/Z2S1ulbM56yhM8STgtQDwRFSDYE7HCYYpAgUWeC5k7lSc/sn/DA7HUNRrtgYr+qtkGG7hdhC4FA9oDgDrPWDCBnsMB2LIsyCywCausfaaBZvbAkdJ8w1nVMYD4URvtY+czag/QA3Gwf1vqMz55s4akYhF7GJ5MhFMKT/XkR9pe5W7w5uJTHidj+urNLFqIFS/0pEDbs9dU4A+bO09rubr7LrZj47YNKKk5/7QwXoP9CTw8K4i5E8uxL+k5KaGLJRHAtX9ag05P9TCQaNHrsOGmKrz3/MPYvXe3ME17tuwVX8OC8gLxecsrysWG19fDluXEmdUTUFJaKH3NsCQXdgUAOMmZjBaZaDkRETBGBxNHgUU1qdGnkiybLKpBE/QObXKjuTntZpSSNX1QeB0TccsrbaeV6f3r0nysbdp3wgDxsft+J4zhY2/sAwuP2E2Axwa4LL1Sn5cAkYDvsssvxqWXXIPLl18qPntLly7Fb37/G1FiP/TMm/ju129BttuLOWdOxm9//RdU1VTia1/9Jv54z91SMeNXf/w5Fsw/OwUQr7j8Cvzsxz/D7NkzpEsIJG+6/UbMnDwbDZ0HUDN/guQakmU3GRis0iEc1UQMmZYsIBzFgb1NEr4moMstzkZeqQclEwqw8cUdKZBHNfWi82aKtRErrLBpljYThwlXFHu48KwZ8Oa6keWmjRHvs34xazam1bZWZQ1Hu8FHsjbp2/Cz9HzHC5bNE4DIMWTI0IspNkU3BIMMBReWauFZMoQM5+7atAuzF8ySSjYqjOzN9yLP5JVcuwkVhRK6DfVHEUhGReASS2hMCvUovnBMGFc2hqtDEYJdDWCoUGZulhPBSBRmo172zYhqDBZZRDKyZBkdTruAvtysTHT6/Rhvz4PZqsegWact7DFtH+egAb7eECxWvaj1T6X5og4JMauUG9Z3tztsKRDC+5Rl9Qji0wHIaN/1YQtUTvb3UzxS4FR55lqpSTYCIYZU0+PCBPUcWxazbQjgsyKPMQUaZb/BQem3QCIT0aQJFkNc+pZNMbRGgwWDGVboIqznrsfaFmcqf5Egka3QYRVRixK+nFtdB10iIMCUDLvm6cmiCMONynsHuLaNXpOZ1zd3KE1H3UM8X15TMoIdDT7JaS0t9cKWYQaP1d7YjXhEY/T1Rj2cOVYRIqmW3kdjAPFkR9/Y9h9KD4wEiE6zQYyXVYvFEvDpwsIS8mZWE7f6PJWYS+/ADCPi/gHY3XOGgbZ7lhZja3v4tJar++/5gwj7Ynis2XVaGK+szj3Y+o2L8NDB2CkJXZYVG3DOr16FL2diqu9+uCgfXz3Die9+73tw5NrR0NaAO79yC8KRAew/eADe/GxsW7ddtr/wgkVSx5eNzCEnMz4ZM+dLlbpiuS5OuuoaKJd+Tly+sDYRBeOaeMCbqTFdNv1wJaaamEcbbEXZM3DBwwdPK9P76nXjsbFlNfa2vr9dCxlEBRDvf2EDbHbNbHskQGTO4J1f+g+8s3o9vvjFL2pVNqbNxaP/vBv33fuAMItrNrRi3coHsWv3Dhw+1IyqCVW4969/wO9/93vZRoWYmYNIBvErn/sc3lr3Bta9u0P22bOjVoDn5Ssug7WkH5FQRBgrg0HL7QzGgrDoB4UJ9Noyh4lOujq7RZXecqAtxRiftWwmPA4Htmw7gMRQyb3cbDeMViu2rNshIWSKRmjUHoiHseql9+R7Lr5sQerY6tqlh7UUizXS+igdGB4d2jtit6FyHe/86sdEjNUSiqI71CWG4fFEHGTeujq6hBksL83HgMEEX69P8i3J+un0GZL3R3awuLwIU8vLJLSX3ni+7Ym+YUyniA36IsLyMcewKCsTVgcX/7BmPB6OChClmbkClYFQVELCeVmZaPdpeaWqBjdB7IzCshTTaDKZhT1ivwQDIXEKoACJTdVJPtkJl96FJsOA1E9WfaoBRQoP+iU0z3uV383v42vfYCxV2Wnk953IPXGy5/iv3J6ij0VluzWglUaIHWGpZYSm+oP/UuIfjUHMgMlgQzDsk/xPl8MNxKxY35GVAnf8jiVFzcOU1TxOrV+zjFE5i8f6ndy/2NmDTEtvyrScAFGlYoyMpnBNi+mSiPG8BwZSkZnOuj5YBk0oG+89KhVkx4Y20HLJaNIhEIygoMArYJfVllQeYiySQKAzglgwDm9FJkxWQypPkUBxDCD+K0fq2LFPWw/kODYBg23DjjclRwsxpzeVi8gbjcwhw8vRpPb0le6J5UIOnqzPGQbabpvuwdxC22ktV3d2fguKnBW47dWuD8x4DQa68PTVFahLOj6Q0GWcIYgrnjgEndOLeYVWvHptCTbUrcaGl7eiu8OH6nOrUFyQDV+QwC+O/uSAsDPRYAQLpkyHK9Mm+VBkIDQREJPyE6lQ1khwPtKIl2EeNVmriZDXS71O9+EabQAVeqZj+WN1p5XpfW7FOAGIh7u1EPPxKqakh5i/8cO7MXuhVnbt89cvQmlJCW797K3CICqA+OLr+/HdL90oALFw+kUpcLlt53osmLcEM2bPwBVXXIB77n5AWJ67//I7/PmeP48KEMkgXn/1DcIazpg1DV+642sCEO+86070xhsltMlGkCGKzlBc8gqdFiOy3Jnw6GyaibkuQ6oLUbBFUEm2j9ct25stLAbZOTYuEh6DVre6/tBhvPjsu1JBZ+41s2Gz27D5Ga1GeuWiKkwpK4XLrD08qPvtWBPAscKko73P7yZTSWNu2jstu2wR6v0+YQ75GfP8KA7hoseHE6teBxjNCIZCUsOb4V3mKjL0zAcZ+j4W5XhR4soeluKQzqSlJ/eT9ZPf069DgS0TPYORlKUQj8d7gYwtQ9i9waiALopj3C4akWs+jVzgGbng+VVlagp1Nj48qaYqBx35jED/iM/laH05WlqGYg+5vYg05H7LQEu0Gx6dBmB4rXlf8rw6IzmIJe0wWbWHwJGtvXfOh+qBeKwxdLz3Z+YfgNsaTrGHw8Ghtmc0pllAtYb7YLfbhMGlR+gA5zsdEIlGUO2thNuQKcCPauT0RpBnN4Y+UN+Q7VSm5T39EVgz9CmBSnqBADWHpt8fAhTjCRn7ra1d8PdokRhX6ZSUSprH7+/dB70xA/2JAcQiAzBbM2DIO35esfqdYwDxVEbf2D7/9h4YDSAyD9FsHqoWIU/IRxJsR6qZKX7wJyOyiHDyL3NNwJdXJ4aBtkq3Ca9dN+60lqvrCm7AtIL5WPrIoQ/MeF2b04evXTL7tAhdfv7CRrzgc2PrLdXYsvEZeEtt2LO3HvtWH5AcMm+lA6HGCOIeoPHAYdRMq4avvgvnLJgtC+JI5kflXol6NK2CilqI1GIllt5SNzcDoUQMdqNZnvQ5WXPxlJypoWuZHjJJXwjJIH7ulabTyvTevbRYACJbZ++CUWstq0E/3quFlP/r9mVob2nDRZdchD37mkTNzJzE/MyQBhBvvxE33vptNHVqgpaSiiJMnbUULz7+V0ycNBHf/+lvsezc+ZJHeMaMaXj80acxrnqcAMT7//g3CR+TNfzC7XdgwcLzBHDOnD5X2EiCQuYSPv7IE/I9N9/xSezvqIPVooXDVK3daIRCiQAiyQFUjytF5qAJFrMVwWQYgX7a4iRle+ZGqf6mfRIXJKPeJJ8zVSDRH5fP+aDwwt/WoLSqEGdeMAObXt4mIgZlpk6lbV6+FhZVNZRPFNioMTLSckQxkS89+3bquybPr0RnyC+ClP0794sqm+yg2+6Gv68DBfmF2FdXL/W6y8aXSk3wjt4AHFYN+A4M6FHtYb3zI4pqFWLmHEFQSBYwfdxlDVjhsDvRlQygubs7VYmEx6vKzYOxPwM+xGCODApYpPUU2TkCkK4gw706Ae4T3EciH9yX94hmw6V8TY9WjY/sw5FAerS8ODn20L3G1zs6NCumArcbXqM9FTrd0VmDATRjNJsVjo2G7vNOyfj5375IpH0hfRPj+u5UrqHKPVSbxJID2N/bLGkXh9sbUZBTgNZOTezCMcXcVKYrzCisRF/GhPdlBE/1t84v2w9rRkQesre0NKRSF9xWLd+TwNU1aJS5cbTGcdPW0oPiodxjNQ5ocxSMaw8Dqqxid1eP1IQnoGyL9aUdTsvD5KNEb0sQ7kJGH8aMsk/1mo7t9yH0wGgAsdCTDc9QDcl0QJj+WiVp80Ziox1Ld9SPibln4Oqneo8CbZtvrsYXX206LeXqXliRhwO92zEt9yxc9vihD8R4DYb92PXZqfjCG12nRejym3O8WHuoBws9ITy3/nk4s5xYMG8W3nllI+p3H5aQIwFI4Yx8sbWpKq/B9MlV8Ja44UuEwALvmuhAYwPZz8khc2LmIA5nBNWCp8ChToBHe5xWEcwjM0E/EMdAOInMTLdUx1AgJz1GpCa/Qs80/G2H77QyvTdPzcKm1jUyRuo6zjnugqhsbqhkfu7vPxFw6M4yYMH5H8eFF56HjsOb8Iuf/gITz7wUy6++Xo7Z4GvD6/f+FA0t3Zg8Yy4uWfFJFOe4sHLla3jpyXtQnF8CKsUjsQR+8ssfwefrxk++/38IBUP47Z9+jc99+vNYdP4CfOoTN0n4efPGrQIqD9TVo7J6HD51+yfQ0H1YrHIY7rSabBIyZFlJ3g+ReBiGQROyTVYM6I0IDIQE9BEIEbRwARWwmOxHOJmHXCdZ90EEIwENuKeV36JoYfN7u5Fb4EHjoeGsPkPQ1358qfxm5pAyr5R1lEcCmHTglR5aU1MLt1fAkPduT3cAa9dtE5EKTcTPv3QhukIhdPV2ivqX2ypPya6uLrhsJvjDcdhdduR5XClvQ5tFW2iVBxz3Y6iVv1UDiGRhBiUP0WTUwCQ96AjiooE4Krz5CIfD6EwmxHuRPoY810qnV0LfZNLZyNKmM0D8HgLFvlgUk7ILhrHtJyI6OZUpl8fVzPRZYjGJtpBfQDV/i8WoR4EzS/LSqLhly3NvSH1NNJ7UfCKtHuzrnHcqX/+h7aN8E1mbmU3L72M/HAHeBPmBUAKmjEF0t/ZJnl6o3QdPeRaafX0Y7B+AMW5GJGvFv/R3UGAzLTcDEV0IO1p3y31GL09tDBlgMphknDFNgf/brXoBjHyYUJGa3u4gOtr64PKYJYyc3jg2mW/fq6OZvA3uDIvMBwf2tcBZwbxLJVShSEePsD+CwWQCNrdDM8UZs7n5l17/sYO/Tw/09yfR29EMX1cr4tEwYhEtF81stcNksSHLWwB3bhHyXa8cdaR8dxa8Bi2kNZIxVBurxF+l3ONCGE4m4HWV4uPP+o4CbV+Zk4MpOaenXN3SiiA6wy2YnDMHn1/Z+oEYrzMzY/jzNVNPi9CFfbPj09VwJ7vxxBNPYOIZxbDm26HT2VCiL8QTTz2Djq4u6M16sS6xlphw3vwzUVZSCF+GNnlxgc0zZQ5NvAzXRKRsnNPJfDzNeNlqsSORjGkmrFQPSklA1knVozOuPcFKFZhkFG+sXo9Lll6ARH9UrBaSsX7YzFaYM4xSKSLT4kgBBo+jHF1R62llerMtEbx7uAGheC76wsOrd4w2hBVIfL8bnGl8tM6hqfY4Ry/aA4MI6TSGTYlbTIH9sOYY0N3cA1deplRNMRp0opR1upxic9PdFEB93UFMmVyFqGVQtukItKPInY9EUpvkD3XXoaW5GYVFhXA7rQIKyBiZDVbE+6PCUpU5CtCVCCBOS4uBJGwmBwLhPlgtVKInZYHqCJSj1N0h/1YCF4tZqybCbxqID8LX3AV7WjiZFU/u/9MzKCovxnnnn5HqFtaznZm7W0RHozVef1mYIqFR7XQUUNy2qVZCzASHS86ZhX6HEe0+nzB1VqNVKsRQ0UwWiDXPmXuY63FBb7NJZRiCNQrbZOE1UAwwIA8nXGw1gUJSAGJ32C/MoZpPFLBVALE8Oxdmox0WnRfJJPu0HyH0YrCfVjdaNIPfpRh1uVfEZksTtShbE5WT+UGqCb3f2KMaVzNv7pffw/y6cCgCnU0PfUIn7CbP8+3mOXKoiTlvYgAmtAXcyEDRKZeMe7/z+ld/TtBFA23WaOZvZhNAGAgKI5eZ4URXpBe+WATrn90AT6YRkyfPgM9VLr+bIhJa0xyvisrp+g3KQLt/IIqeWJvcl1TfO21OhONhbawO8B42ixG8Sn2gub6AxgzWtDfBZTUjGYyjvrkbjqHSeRybUZ32+7MKHbDazOI7yweHfbuaUVLhgV+vRQY4RugK0D+YRMdBH7wVLpnbxwDi6brSY8c56R5oP3wAvW11mFFVgIkVuSjOzYR6wg9H42jq6MOeQx3Yur8V48eHUVZuk6cpmeT1RrjsRln8yCKOBIjpYUoVtlQ0Oq03HLYC/Nea+FGgzW3R48BnJmLqX/Z+wHJ1/5+994C26yqvhec9vdfbe1VvluQu2XLHxjYGA6YXvwRIwkvISPJIeLw8khdIHiQD/iTkEUKAGIINphhjbLnLtmRJlmR16fbeT+/9nH/Mb999dCTLsiVfySVaGhr33nN232uvPdf8vm/OJRgK7RUg1e1Zg/88mnxDjNeX1lthsy2uiPcmYz/W9qxEOBzEj564X5Ltqf32O5/+JAqpEoYOTeDxxx/H6qt6kEsXsfKqbrHRUwAfHTp0IrKay2eRSWdhtVmlEi+XT8t3Go0OkUgIDodz4SWl+KSmUimMhmfFgtA364fdXYNd23dj87UbEIvG0VjfhMnpCckb40w56A9heYNS1MLtarV61DqXYct/Di4K07vto90YCx7Cy1NNr9tJRe3sBIpqy+YVW63TfcYXwbK6KjTqJrF9rrmst8hlS6UBlNL7MTowhvWXXYJoPCqC1s0NzbLpYEwRwQ73hXFkfy+Wre5B5+UdSOfSMOnZ9zWYnJwUfUOCIzqIEDjZTdTOM8CgNQlAJChigRaXJ6NoEQeSrBRzuD1uAYRs0ZQXBkzLthwuu+zbarQJOFSlpPhMMQStTtAod/Pdf/wlKm33+OIZD3YglDFhae0xeZlVNpXVIcNTmfNXuYyaO8Z+9chDz0iI+dY7N0nFdH9oWlyEyICqEiGsFubvU4PjqG6uQ09TO/JWwGk2SDUxG3MB1VZvdJV/Z79msYYqh5UMxaC3GxWmPK+FKaOFp9ohoEsFHlxZZUNVxrMyNeJUiRp1+bMeLM9iBXX/avhcZYd5LNRUZHENwSxTRQgiAvmigMJUbsnbLpR8ustSCRA5uZzLRhFPKm5FHLcomk5RchFEr3Gi67LfuSBg8Ey30GXehUJ6Shhoo9mETCotubNM6aBFJ59n9kuTTpmoKRM8RRqHYyQ/T8u4y4mAIjUmwtsch7VK6pXZqIdDZ4ZVaxbhdOYjOjvtMjZzUk7RfcqS8Vn0j0TR0O29CBDP4rm7uOgiXYFCPoeRY3uwoduF6zZ249Gx5Bl1/G5rM+PZvUMYnhnAZZebZYDnYM6ZPhtfeF69TdxVXq0pIdB8eSZvM1fjoRH7aUHbP1xXjzzemF3dJ1fmMZcYlweuxdmNTL76DTFe50PE+1vXGxCOBmEumPB33/g6rv/gJnR2t0tYKp6M4rmf7UYoFEdLTwPGpoex5V2b0NhcL9eboQmHzgRDSUmk57VlVbMAmpAfcQPDIiboCyV4LB6RwWHomfmG0/EQssUqjIyNyOw4NB+Ct94LrV4nwIjuEgRLm6++VLZltprhNTlg1ZlBxpn3nmHm/zgcwr2PTr6hXvn925rxydVu7BnfDX+6HoGYAkTPR+t2RtFs9OHFQOcrXsTxqW/LC5s5nJRpqXWfcJiZnphFfVMtCiUDDjx7QMKsTUsbsHrLSsmTUkEPARBfKr4ZH7o6uuCwGqX/MUTKXEQCBl84BrfTDYfVIC8PAkU1/5C5h3y2tFV2WMwaJLNxhb2gbFGR99OMWEJhfk0ms+KJXKWFTWvE8b1DIpb9+7//IfmcjXlV8nxqtIinNCexiKwaVdm52UxQXlBOnUXuMZGomk9cCXZ47x9/5EUBias3rkDKrLDZzBdj/iH/xyNx2Jw2+AdmcfjFAfl+5c3LsG7tEuU6FUqYGJ/C+MAUpianUUjmUMoVYDSaYLdbUd9Qg7qlzaiud8vyHGOcegvMVYaFPm4q25BVsoRclkBSPacz5Qier5ByZZ9V7UdVkMhJnFqUIuelU7TwWJgTTpXedmHkMz2fatg2lpuUit1EqoBQIiT+4mTdYpkYXn5xP1o6m1GyffJ8POrntE2CROmj+Vmkiu9BMfafYuHojwYkN9FkMAlbTmUCKXxaqKLn88xUB4JDFTRyWZUQUUXd1TC1I8d0koxYgfIZ9efjUtDJimi7R49MCiKDU9vquQgQz+lOXlzpnK8AweH0wF68f8sSDGcNZ6Xjt9wSxvMvb8WSVZ2ib6Yqz3MWxdwpu9VZzklkNTMBo8pAKBZDlJPgIF6EjqxKVcdpQVudVYeDn16CS+/rx0T09P6Xr3YBaFd39L/14NjsDqSzSpWc3eLE2sarcd0bYLzOh4j3T99lw46dz0jo7tOfuwNJkxIac8Mi4sd9vWNouaQBY/3DaFtCn1otli9rF2cIvswtWhaYMCFfuReqnherY+f986j2VitMYrEKOeSRSCnXcj44D4/LI+tyVj82NIbO7i5oNQQlSSV3K51Ga0srpmamUF3rldktB7xYPIZ6hweNjm5odW50/+vxN8T0Dn52OXK5AB7t9aLafvh16SCea+cnW2isyp62ACYX+B7iIQXsda7ohMOsh9PultDn3Nw8vDUKO+iPJDC2b0zJxbuiFU2dTWIhR6bB7fDg6JGjAgS6l3RBryG7oDiiDPePorFNYR2ZX2c0GMWf2aBXQBzTA9Rl40mFUWBjvh3dQaLhGKwLQskEF0puow65YkZCYs/+fDeamhvLAtmUPqrMUeWLGO7AagAAIABJREFU6KTCpoWcR+kPuWiZjeYzyuU44agU1q5kwRhuHp2eRdzP4pucpEHQqYRuKOMD4zDZzDj2VJ+A6GwiC99kAB1r2tCytBpH9vaiq2kJLl13BRobmmA0Kon8+VwWoVAQY2Oj2P3yi4jkgrjksjVY3dEllpbs35ShqTI4xaVD7NQWcm+5fiVrWPn3ufYVdRuvVnxy6nZfbf+V142qA8wTrrQeJWM64V/zpjNob+Q6Va6r5h/ys0Ahjvn4rAAs6ldyQkQWjhPcX/3zb9D9nq++ZcW/efzUT8wlD4rYeteyTnjsSmoK7SQlQuCyIxwMi7UkG6Nq6WxaJJ/4bJNllMKybEbAsdrUKBxlmCiw7cvFRaczGcrA2+QQ7USLXYMqqlRczEFcrK55cTuv5wpM9u3BJ25ehh8Nps5Jx+/epVV48qWHsXRNl7yYktnSSWHnpR7FSUJtlQOsmgunghmvows3PXD6gpSvbKpDp0uPTzxydgwV7equaQxhYOao5PvoDUoy8fUr78CPj0bPmfE6HyLe/3KlFg89/ktYHUZYq01YuXKlhCKHdo3ixecPiKTI8YledKzskdl236F+uLwu3HDJeskXU8E3ZT0sZiUXdCAwJqHw/uMDsr1YMit5YdWeamEdR4ZHJLRMposacnRmWb5suYBGu90uMhNkD2mHpmq3Nje2CAOWK2UkJEag1FjbjG7XGnzr5RC++OwJq63X0wfVZf7vdQ34wno3fNHjiKc1mEgVzitAfK1jI4tY21AjNnBr1nRL/hFlhtTQKEEcnUJGxucwfXRaQlHLr14q4FB1Bhk6Poxl65bJrlg1S7BN4Lj92e3iF8y/WZjicrnkhRlLUhONleNVsJgsSGVTwi7xOwpCUxqGOpjM3+PxEFwyTOl1VSOeisr9YL7f0z/ZJa4ttUsdwmqazCa02tVn8WRLMgX8KBqH/lxCWMwmsxdarQ65nCK3QxBTCRC5jlJwpkUqX8BwaBaxWEwmiiajES/8/EWkYxk462zwj4dQ3erG8k3L4NRY8fLzh7Fv9wG89+478e5334VHx7OvEbGwYGiwF3v37YDTo8dll18iFcnUD8xUVcNkLMFUlTip8KYSLC4WQFT7y+tjHBVB6JOZV0UEUM1DlFyzIrUQlf+8zzPJzDuKPeQ1YwUzJzvsmyOpScUlqJiX9wSflf2PHkR7Uye0q9467OGrjQ0EiVVVIRSz0wgHlGIagkNXtUvSS+bm5yUVh+wgASHlqhiJUEPSvM9cjo1anASRbCpIpI6oCCEx7WQ2LmHlREWhykWA+Fqj9sXvF+0KRAKz2NJdhScDmjek43dnQxgD/kOorvO+AiTWOO2oMzhOK5WivmTUAdds8OI3o9bTgjarXoOjv7MUH/vNGLZPKkzgazXa1T314Vb0+Q8gW0hJEjxfhGPjo6h3dGFl5/pzZrzOi4j3+gIGIkfBECbzB1tbW3Dfd++H21YjL1lW1d772Xswlg5gz3N75fQ7lnbglksvLb+8+fLJZNOS6B/IJzDnmxXGii93i8WCyIK5cSAYkLwn5v5suHK9aIwJEGypl0IM5iU6bE68/NLLAh7p3OJ2uBFNROGwOhFLRdFWW4+R0REJt5r1VtRb2mExVGP593rPiek9/jvLgGIMwfiInBvFl9+Mik2yHi3uKgz5AU38PnjrvEgmkmhpqC7r5/H4bGYmmGtwfHgYM0dm4JsNovuKTtH147X1uLxIZhMCvMmo8SevbTwex+DRIbnWBJu19bUC9CgJky8WMNDfj9bOVnlJEHRR35DPCFmIQDggOVBkJexmnTD1zHEkWCMwZAXxzPA8Xn7mKO75o9uFoVHCmhQiZnGERvJU1Va2eoNGclcDxSSYB5jJpE8StyfbpbKOKutPppplTpNRH6bDwROSIFY3evv7MLJnTNhEFrI0rWmCr3cex/YOyLb/8At/jAlD01lFLJaY0zh24CVkCz5csmGlFFnlShZEs3bRrlPbq+VPVo4Xr2eZ1xpfzvS9OqapzKYKUtUJslrsoxbFqI5H+6bb3jHsoXp9WGCyrG4GXi0rcYG9voPSD5l7OLpzDEtv+L231TlzfHCbt8oYyZQHCrbTlYe+3bMzs3B4HLCZbJKDSIBY7fAKACRgpIg8m1okZaG6QTgleblqniLD1gxRZ+aS8LTZRO1gfjwoLisXAeIbeSovrntWV8AUH0DnsuZF0fGLTb0AewPN5ZVQGFkRsolqq3E6JNysytwoA7QiyaLmRjH86bIvR893+04bprx7qRNkEi/94QDShUqz91eetmpXZzdMwp+cUdxaWBiwMFt3mj3odq/Ft/YFz4nxOh8i3je2+fFS78uYGZ3BzNQsLCYjLr16Lfr3jgv4uOWWy+CsbcNLu7cjkIqiY2m72O5dunyJCCJXMhvBfAqhaFA095xuO1wODwLRuAxUwUAIAwd64a6vFnDBHDtn3oGoIQb/bEDAUC6VFW9hDoCbrrlaGMVUMoXp8RksW7sUsxOzaOloEVcQNkkpsDmwvuka/ORY6JyY3o+scGMufKzsXsA+sm3skrPq04u1MKucl9cBe8YDmHzpPnRd0YVcJgd9qSCsIptcj4lZeKrdmDkWEmeT//mlP8H43Bzm/FMo1dCi0IKpqSk43E6MD45j5ZqVwg4ODQ1j2ZKlEmIuogiL3iK5WHajXUJWBOVkGgkWeZ3JIDKk7/P54fEy1K2E5jgBY4snFKsxAo09zxyFUa/HZTevFnaX7KHD5JG0gHLLZ8FnhCiLzx+fPU4oTFUacWChRptqK2cxesTZgoUg/JnJxaSSndXDWo0R/qgSig/nY+Kmwmcs7A+XHUjIiDJnK9Dvx/j4NP7wd/8IPxyuOqeIxUe6jeg/vA+5kg8rVnXLi/bgXA/W1Q+WC2sqPXRfLQfxVMD2Wv3mVEby9S5fuX+V4ReTuZLyXx2PeB7UP7wQlbqvdezn63t71S9QbbNjdiKCvgN9aKpugXntJ96WhThkErXoExafeYbUasxlsvKTzyeZQbKIjNbQI5ze5P6gXyr4uQ6/U/MUIxMxmOuNZd1Nso3yfowVEK9Ko9ZTi2I2hXQsdxEgnq/OeXG7J1+BRDSE911ixEe2ziyKjt+D73Zj/9QO2B22BbcA5eXDnKlEriAPDKssWyzWsiYZdc3USk2FjQDIIv7bUe2rgrZfvK8dx/1pfPn5k/XeTr2/tKv7zJoSxqK9wl7yfzlHsqTkLHW6VsBiqD0nxmtziwU/vr31DRW6VB7z2O8tw2xoJ1K5BBx2VhnTMi8jrhqFUA6P/3qXhMevuHK1+PYaW8yS6+Kf8+PaTZejwUaJGwNiuRhSFLqmD3ZBh0whBdrQEsaFgiFEQ1HYU0YUTMthbO5CrqDk0ZiNc0iMjiOlPYSQPwS9Vif5dGS9GM4jO0XQ2NrTisO7DqKurVFCnSxicVe7YdFVweOsRrWpEXX2Zlz7n4NnxfQ+99FuJNJ+hBMnpxAcml1xRpHs8/lcb+kGqi1hPNZbwPyB++GLzeOG227CwUOHsGGD4oFMVpoFI9GRIh7/zVZ84KMfRK3TJeK3vZMDyNpY3ViEb9YH+g2b9RZhdQnsWfxDZxH+JCtoMVhFYohai6wUF+A5OYu1a9aIniIrl6emJ9HW3FZ2LeH15wvEF/bBbDZLCPyp72/DmltXoqOzA5FoGKs7lsOkO5HzpF4zyvEkU9OA1gC9piRC3Twfj9YsbKLkNmoMsBjd+NXDj2J+eg6f/dynBShmclEY9Q4UUhrsOfoyWjrbYTJbcHTioBwPQa7L45I8Lb4kWbAy8PwALl17JXZpu95QxOI6bxaFyBSqjFHU1HplErG59bBY2bFVsoNnYgrPJ4uoho8jGbv4BCshfB6bYgxQmaPI36l9+E4Gh2qfu1ByNedzXKjcturrzLCzXhOQCRrZQ77vWIgzMTwpkQJOtOkf7rQ6JLSshqBZ4ZybzsDQpBS8kHVkBTRzwRlV4HuKYvL0EtdZDRcB4oW6sf/V92PM+rCyx76oOn7R4E4Y7KxcPsHuEehEE4oUDtmraosdDTZX2QCdg2OlxhkT7Z22ZVjx76cvSGHBCsWz7/7lCHZNv9IwnfuhXd3TH25Dn3+P5EipfpoErHyZs5FRpO1fj3c9HjhXxmul5w0Vuqh9cHOzBVvvaUR/4KDkqqTztKTSSEixGErCFwzjuWf2S7iO1aIsRKhdUYdUPCWsEotHkrEgjFYnEqmEhJTJblFShS/oqbkpYaSYi7bKvQG92Z6yrMvpngOrIQCnZQqp5Ijkw0UCYcxMzApjOXBkEGuvWIORvlFMjU5h4+YNEr4m0GHBDI//ivYbcDyQPSumd7nXiJnQ4XK/UI9rItSJwciJkOiFfG5ZxHJ9Twg7Bq1IF2PIx5/A5J5xWNxWcS1h32VxCK0jbfFmPL71N1i6ZAU2blglh2kyWTE2fxhpPdA7MiKAXiRwxqbQ1NYorOD05LTI4TAXi+FhbT6H3S/sR+fKbkQjMaxctUIKhQjUyT5wOYeNmmiKfMaxw8fRs7IbkWAEbq8bczNz6Ns+KPl/nVe1YcO6DTDDgq2/+C0e/vVj8n1dQx0+9bsfx7vuvAmxbPgVl9SrP2HPR4bQbHTgd+79A+x5aS/2HlDEy8ki8rsD+47gc5/5Y/zN330J7RuWlrdFJrHZ2oq5zAx8cz50tNUjOZeHs+XaxYlYTI/ApvGjrskuDCJDzKpFGg9CZfxOBWKnnuzZMoOvd336LzP0XW2JQK9VwvxsapheZRBZ/BPI1OG4v/VCdu2L+zoPV4ChZ7O+X5hFPq9seqNBQsy0oSRo5PNPcMgJn2rDyXE6PZmExWVCpJgQFxmCSL4v+f6kbaTynrzoxXwebtvFTZ7uCnQ7onjOnz7J+1hdzmvWYt+netDiONlOaCKaxYYfDiCQOmGhp67ztWvq8b52H2Lwl8v51e84E0qki2UF+qXeuoUQi1J5SNaDTU2Gd9ub8cio8VXDlHf1OPCN6xux7vv9SOQUCQ+1MVeRdnX53HFMB8YFLDGHS6265Qxewqz+kKyyun0DGpztouF3NrmN1OpLZ6L4WX/+nAtd1GOmtMstHTFMRIYwMTKFeCaP7s5G+bpaY0ej3YqDw+Po88+gd9sgTHYjurs70DvVh8u3XCaFJQSArKKjbmJzSwv2vLgHG6/cAJ1Wj0MHDsn38JfgWHnvGcHhSdfSoOgBhgNhtHW1YW56TkAK/7MIg/eLBRxsnDl3Le2UvJyVbUvQ6V6Fv9s5/7qY3j+/shbh+BhS2fBJsiQi+5HRY/fMyjftIb6idRAWbVIRj87nkIpGcWx4FGNDs/B4bbC7bHDUWmEtehCanRVpmZtvux7V1mY0L7gozMcGMBSYgsnqRjgeRjQUEbBIVpZh58a2BgHZBFHHjo+KVd2mazegt28M3Su65NqSKbQ6bCipxSKaKmGDqTvY0NiAUDgkLxypnq52Y/fDewUkfuL3P4bj+/bjy3/+NbEDZOHKz+9/CNu37cC/P/AdrFmxDsmcEiImW8hm15tEO1Ntep3pFQBRXn46E2K5NLbteAKXbdwMo57yOVkRDc+mkqjSG+X3g2P7YTPqsK7xKtzzWGRRIhbfvaEG2nQQ8ew4Urp28S5ud0++wiGmsuOcCxg8Hct46men/k1w6EvWo8kxLaymkud5gj1kX2LkhMfD/zMx90WA+KY94Yu/Y7KkOu1zC/Jjij8zdRTJolOtgBO7ual5yevm8+qyuwQ8JgNRjI9MoHZpg0zMS5MJ1KxoxcDQIHq6ulFVlb7IIC7+7bq4xdNdgStb8/jLnVMneR+ryzHP739dfbI/qfrd/9kxh69sn3vFJj+03Anq+E3E+hcS4xdEcBfCKckUJGGfAyK9T6WCeUGWgnlNzF0keFO9SmucS3D9/a9ekPLtm5vgMmrw0d9MnHQs/3lHC65vS2I80i+fU5SYOV8nWhVm5qZFSLq9rQ02gwttziVnzXgt8+gxH+mFy77sVXMmX0/Pa7Tr0P+ZJfjBQ/8PiWRCxKlZuEAZE+aATU/OYqrXh+7uRiTDGcwWI5g4MCVsor3aJkDx+IE+FCiUbNBh6bU9cNe4BWSs2bgafUf6cXD3Qay9fC0ae25FItvzeg7rpGVYqEGWi+EOJmSz6pkFFdT/4my4r7dfQCT9oQl0yFp2uZbA46iVUPOZmF6GlovFJIKxUQldch/UAaz08X4zWURqJbZ6Rk5yntFpjeIwQ5Z3fn4OdI2cTvrg0tXi4Z8+Brfbht+9915hENlmYtPQa5JSxTmTScAXDAjApjYiw1B8FiSH02IXOSKP3SISNmaDkld6+Hg/zDazMMJ8odgcNgR9QbkXnUs6RDaDjAXvQU1jrTAW3O6uh/bgqg1XY2p2CF//238se0T7g2FMDI9ixdrVcnzf+ut/xKOPPgqbzYoPf+wD+Pznf08AYTCsTKJuuelG7NmzTxjESzauw/69BwRs/u3X/zd27dkvPtf/+oPvoKm9Fv/yje/Jttjef8/d+Mwf/y6mI5MoJNLw1G1e1IhFKhKABZOwOw3lPMQzde6zCTerVd2qtWSl+sLsbACFXBF2pwkOxwl9TO6bnrtT0UbUOYMwazixYO5oUYIqqh6lLJfPSz/nZ6GUFfsX7PXO+uG8uMJb8gqoOYrUP2R+MGVrGurqJYTMMW6kbwTr1q3D+PSEWPhx3KR+4ujomABHhpsTM1GkjFkxL1izerWwkBeLVN6St/udd1A39ACfeHTotLP5x+7pwM3tJw986hV4YjSGW3+qVJlWtuvbrPjFez0YCB48aRZfOSgz1MwSftqO1eiVijY2zrCV0AttvuiKkINJ78R8rvFVw5RGbRV2fqIHPzgUwD/tC8h2/vsGL752rRMj4WOSy6fmAan7IWuYiCUxNeXHNVsuQ73Rg1Q6Dm2VFQ01K/CN3a+P8fqzy2sRjg0jmvCj2tWG7x7RnFOhC4+L0i6fWVWEPzGD5IJrRP/omOSosRq2kExifGIeXZ1NqKn3YmBwUmafxWhRKptNJgP0NgMcXjum+maQMETldDuWdJSv76rGLhRaPvy6mcPT9XZT/gEBIXWNdTIBIHvFQa+1rQW9x/rgcNoxOzWHlo5mYW3jwQQ+euMnMRbLn5HpbXPoMBg6CH2xSpw9wuEoqr01ZSFv1UOaDiBvRqiZYaP1TUOwaBUZFTVkyRd/pR0dj9vjdiMYCuHH3/stHC4r7rn3TsxPzKFQzIros8mkyFsU9CUcHB5BfX2D2NFtf34HVl+6SrZNUe321noB+2yqcw2LiXyhmOJzTJH5XA5Oh1PYer5wyNyyIEVlENXq2OJsAVVpA/79P76HQy8fFhB45dWX4nN/+gdorWvBd//lO7j/xw/iz7/8RxgcnsAPv/sj3P+Ln+Drf/v1MhB8zwfuxPf+3/cEIP7Pv/4icqmUAM6v/s1fobqpTgDid777TcSTEdx33y9wx123YXBwBD+972cCHOu6bNDkTXhovG5RIxbr3UWsdMdR0lFYWIt41iz5fufSThR4KRJAlb7NsUga43M+TA9OYbBvXHzR+dzxJ1tLRyPcjXZ4LXbUN9aitt4lYF7GNqYgZFKSd11ZRFbZlww6C7YOnP3E7VzO8+I6F/YKUGw7mxiXsLHaGME6evgoOpd1IjuVRghRFEIZmOuUd2JjY6NMFI1xPeayfiki5PNMiauLAPHC3r//snu7rhv43BPDr/A+5gX50R0tYEXp6RorVD9+CmvH5W7rtOHHdzoxEDj0itVYISmD7oI4LwfN2gUPSi7M71mQwZchWRl1pk2P32/uy7xqmLLTZcD2j3dLPiLbkx/qQDQ+IL7CzAsTUWhxGSliZHBUbJOaWhtF2NmutysJ4wuC0mZTHcwGt4Saz8R4MbScy0Yx7T8Os5kVaSZYzd1Y+So5k2fqYKqI99jEbjhdNmSKQKyYELs1FhWEogH8+v7HZBO33X0TfHN+DBwfxYo1Pdj70hHoUgY4LBb0zw7i5vfdhB0P7Eb35g5xsmBIuPdwH9asWwN9cf2igCvmJgJBaHKH0GJox0xpUgDJ3hf2SaibDisvPb0L42NTuPKGK9HT0oOrll2Lnx0PnZbp/eByNw5N78NsdAY1LpuSzzedRGt7Q5lNpmSP8rKlTVz7opzH2T70J0Ai5ZWYX6tU/hIgE8jx+FSGicBi944j2LP7qKQCGC163PC+K9Fqr5PiEy7Pfj45Po+SxyJM39CRIfSs6ZEKSFb7svKZuaSldFpY7v7+AbR3tWFsek76M4Egw1Vqta6qm2g0GkUWhwUvrEZnP1jetBL+yQDS0QxypRB27TyMrb/dKpfg8a0P4/Nf+BMM9A6gc0mnfEYQ+bk/uBe7d78sAJE5h5Uh5j2HdsGgqcLaVZfj9//gs9iw+RL8tw8pDOL6Devw3R/8G47v78XM9CyG+ofwrX/9Bqo7a9HubsUXns0tasTi99e5saY6i0hyogy+Xi2MfLJ6AkHgiTzpyjxFjhHZTA5T42EMD41geGQayWgSrhoHmhtr0djdhOXdTTAYKEpfxNSED7PT8wgkYwhOhOGfD5UBZE1DNVpaamGrcWLlkhZQKkgtUuG1Vo/VZLDhmeHut2U179k+S/8VlydIrCrMldNxXF6n5HQvX7EMvtEA5mOz8NR6MbRzGN4lHtTUV0uUIDaZkO+Yx9jd04VINHIRIP5X7EBvxjlf3gZ8c9/kK7yPeSy3dtrwyAeUF8ap7fYHh/HY8Ctn6Z9d58FfbdZgLNxXXkVybBbM6Su349JbxcJLTdjmMqyaVKuayyyNRgePfQmu+8noq4K2L2zw4M+uYDi8hFJmBKlMBKF8WmzJKGSs0VSJlEsinhRPYeb+OEr68oxedTHoC8xjc/cNmIwVz8x4OfWIBGeRqfKLdiC37zA34LFJyzlJu9zVVUQsNScvjnAujfnIvIhQM+Q46wtj8NgQrtq8XsDF0RdHsPIqhRkkUFy2YYUwjSJL48uKm0fLpY2Sh3jdTVcgPBvD6rYrcSi5+C8fgqbG0jZs2/ks2pd3wul1SaiEul4ELIlUHDuefBEfvv0jWL1kLb7w1NRJTO+3bmzCZGgCI6EhzM7NSIFFrdOJuflZ1NbWwgADPEabeEf/4oGnYDIb8aGP3Ya9czWIJOsv+CPD813hOQyXRcm/ZV4R7xHZUoqUqxMdhsaZyzc1NYMHfrRVAOGVd6yFzW5BT00LGJ6mXSEbw5OcFGzb9xI6ujrELSWTych3LDIiS0vmmNsPxpWCLLK4FDmnRAYBIq34qEuZyMSlypn6lAw9H9p6BFqjFtdfdz2e3Pok9u8/gC/99Z+hs7sDO556TnISCerIDI5PTOAvvvKnyKcS0Jmt4vryV1/8WrkopRIg7t61DVpTFTauu1YA4tqNl5QZxCODffjnr38H/+Mv/hDJQlZ+J0Dk9uqrm/C+XwYWNWLxt1sasdqbhy8yWMHs0iOX6Son2N5KMHbq7+rfqtzMwcOjeOaR7cIQtnV50LZsKbpaasW/XGWz1TFNBZ1kk5keoXhZQ8ay2ekgxkamEY3EhXW8cvMarL9sxUksotqJrZo67Ji2/5eoYr7gD+5bZIeU+KEWKpnAiZFJmVQyr3B6aBahbFBSTtg4uWvvaZPfo8f9mMkr31FUn2k9FxnEt8gNfacfRk81cDQSPK33Mc/9L6+uxf+6mj6/ypUoloD/s2MWf71j/rSX5t9ubcYNrT7MJ6ZOOwiqs2UyIHUGZ3n2rLCLJQFu/J2Dq5qbwzwdm9mDcKHpjKCt1hhBvpgRmRTV2SFeTEnuIdlDhuFEc6xUkL/tRjfsIh6sFMmwhUIRZAxmrGraiF/2hk/LeL1vmQvFTELssdj8iUH5WciV0NqwHjf+dPSsCl2e+XAbRiZfhtlqVEBBMYuh6QnU1SmAN55ICAAluOXAwtw/i8EGX2AO1eJQU8JjW7fJutP75+DtsYu24dqO1bAsiCEfy2w4b12ZoOmS2mN4eu82+CfnZN9sZK4IoKoiJWy+eh26mjcAWhNuuF+5Xk9/uBulUgZPHtkqwI/2VGz1zNFJhAXQv/TCPowcGcHs5ByOHR6GxWrCqjU9cLmdWLZ2PVasvxvzhdoLyrqo52s15SuKaU70IwJDpiyQXTpycACRcByHjykVxdfcvQGNFkU/sbGxVopKGHaUfjQfAbwazIdi8jIYPNSP9dduFGbR5raLDA61DDndYkEXrxd1FZn4To21SDgCurhQh01kMRw2zE/7cOTJ4/jQx+7B0MxRfPnzX5X8wY0b1+GZZ14Qdu+RZ3+J55/YJuHiTVuuluv/wvPb8S/3/TP+5i++KgziwSO75Rg/9anPyt/3fOKDmBqfkiIXAkw2NQfxmWefkbAycw9n52ZlGQLEpWu7YS96ce8ziUWNWPzlpnoBiP7o0GnHHLXjV7KKldXNlawvlyXzqzoW3Xrn5gppLKUQTgWdqp8ygSIbt8nxSxUQP/HAKeHqJ57dJezihz7xrvLyJ7angaHgwdbx5vP2nF7c8FvjCnhMD5clcJh7WCoURWt2ZNc4rA4zbK1WrFu/VtyUxofGYbXbkIjFyz97VvRcBIhvjVv5zj8KuxHY0JpdVB2/cGY/svnMKyQmynZTqIJRZ4ZbqwAitamSD+rgrQJFNeRsN9fjkRHdaUHb7R15xFKKJqIM3GD+UB7hopIfxH0n0wkp/GAxAKvFaPNEhsZus6Nap+g2plKKc4TT3AKXqwF/8vTJjNc/3NCEVNoP5LUIh4PIagOKV65W8ZfW6pwIZOvPStqlyRxAIuOXRHYKJ2cstC6rEi/fRCwhlccEyax2tVjNIkQ9OTGF+UBEzo0VxNdctxEHtvWi9+Uh3P2JOzEzOo7VK69CMhvFYH79eQdQLOKIF18sM1+cGXvzRhhNOsnJ4/Una+a0diOskGNwGkp4vvcpFLR5CafyfkcTEdFfHDw4hGP7juLjH/okMm3fAAAgAElEQVQU1q1Zh5qaWuj0CkNHf16fz4dDhw/gVw89iBWrr0Lz5s+e93Os7KsEiZtaD5cnCep37KucZIRDETQ01om9FsEafYqpWxkKxfGe92/G9ERQ0gmsdgOamusFJPL8R0emJLS+d3wQTXWUJgrK/aUf9JK1S2Q3zD0lWFTZRRakkLWNhKKoq63D3Pyc/M0q86P7jiEbyKLe7cUlG68QkPjio/sxOTuB5voWXH/zZbji2uuk2Gbrw0/isUcel30wf/Cuu96Lb3/rn3Dw0FH88If/Kp9/7ev/IIVRbD7/PK674Sp89KMfxbE+FsB8HZ//08/B5fXiO3//bcz5Arjmxqux45lduPv9t2HLLbdgZnQO35nwLmrE4iMr3bikOoVQ/ESIWRkHThTI8e9K4exTR3Y11/DJR3fhyMFBXHXNOlx97Tp5JqWspKSAQ1VHVU2BIfBjqgH/qeOMChBVEwB1Atp3dAoP//JJ3Hz3tWiqcUjxmSqS7dA34ljQgOGw99RDu/j3O+wKcOxIB34oz6/T5ZCUK+ok0jaVLT0Sh77Fgvb2Nrz4/E7RTWUj6//S9j1YsuoiQHyHdYm39um8ewXw3l8O4oXXaV33amdDHb9HP1iPY749r5CZUKUc1Nl3nd4pQEwdRFVvUjKHBFuVgtasbk6lE8LI1Dh68GfbgieFKb9xnQeB2JAAQuYO8WXLAT9bVUAoG1cAocaIaDwiNnOZTFVZW8qgVUKFZOcYil3V3QGn04H5mSJWL1uNHLS4cYHxeurD3dAhC390oMxE8rwI3tgMC96aLmsLvrnv9Yl4/9EleoST44qzzIKI99GpYUxM+YR9u/TSlZLjRjeNeDoqdktOswmTgTnMzfjQtbRD1hs6Miq2aramdVhx7UYAHiSyF+5l4zVlUW1/GaFUENUOGxwFg1zrk7Qwi0UY9Xa47d1yvZ7Z/xhyBsXTmCHTeDQhlXq7n30Jn/3I53D11Zvx8EjyjP68d3ZY8OKLL+AXD/0Wl33wK9CaLpxWIgf6NZZBWFxRySdUwITSOElhUQp9gtX0heGBKWx/8YAwiR/79LsEILC/MgzZ0lYnAHpkeBz6ajOe2faihJU91S7kqnRSfEKg2N3djWA4IFqWNQtOLqx0ZNUjJyq09CJzW1NXI64Ne3fvE8cbVjK3t7fihttuhF53opo/mc5Do1MmURa9rSxNRZmaWocXVcUFNL9wXpm40teNNuVcx3zzUuSiLhfLp8v5vpzckMWszPPb/thLiC+7cVEjFks9RqxwBZHMKEVqla1y36rnuzpRVQEjl+Gz9tDPn8PEyLQAuLUrlBQO3tNiiVI0C2PVgq/yiermBS/qKq1YW0o/0CiMovSDhdQalW3c+psdmAuE4JsMSPi6utYtEwK6wYxm114ML7/iDr4zP+DYYSz+UsYHp9shKTlxRh30BtEoZRFaYTKFeCGFljXtooXLgha26pLjIoP4ZnSLWsckSsU5JHLdSGacyqBpjJR/fzOO6ULsk1ZiR0LBRdHxu6EtBF9yemFGrSSAKy/LQrnohOLUavUyB2cyJ6xY1mp14s9qMrJCU8kfUtdnOJfAkS9Rh60HNz1woiAlFh9CrqDkZhFMcsbOGT9dWfy5GHKFjIRp2bRaqxQEUIcqGo2KNiKZOb6sTQkjHJYSZqdDMBg9WLGiAU5LF0LK+xNuAxBODkplrcpq8qXAF4LKIDL0ZzJZXjNnkiLez3y4HdHkCAqFnOQ18XzTpRw0OqWKLTw9C121WULkew4ckUKQq5YuFzmVHbsOor7VK4B2sHcSzzzxElZfdTsMnTdciC5z2n1c3nAUCU0IHo0Z05N+tHU0lvNLeV0o70L2k0VAtGebCM/Dl5gRAW8Kbte31GHHwzvxl1/8GxxOms/Kn3e1JYV//Ke/x/LbvnxBQSIvBMHx0tpjUn2tat1xsqL6G8/OBDA1PofVl3QLGHz2yd3CJN54y+VYuaYLoyMTqKtXws5sE6kYdjz5Am5892a88Nw+sausb6kX1pC5hmQGX96xX4TK6dZAX2b2P7Vohdvgcsf2H4fJaMTqDaslsX3bj7YLM7b0qiUiFG+kfmEyIl7SUzNT8LiboDfkZcIxOTmBOhZjmLxyD1md7XYrwvanAitWZfNZ43PsS4XRPzUOu0mPwFQYy9cukeefrjFMI9j18BF88NP/fVEjFjpNFY7uewx2p/mkfsncv9M1gjGnW3GU4bM7M+PH41t3IuaP4b333IimlpqyzJbCHhYWiuZKMq7J3yJ4vTA+LYSYlc+paagp24aeGtbmPjlhICBlSgGPcWJiHr4ZP+zVdrRu+fKb9vxe3PGFvQIEiU7TozKuc8LHCWBze5MUqTECsO+Rg1IYtfLmZWjtbMFTP9iGLR/fhNRs5iJAvJC3iiCwxrJfErupV0QrOGr1oaoehfwUdIb1mI++8dwQOjLET56QX8jTfNV9UUnj3StKWPZvx0/rffx6DlLV8evz71rQrqsSQKjm55xgkqpAhwbOiPid6m4i4VmNXphCAkTm8qjgkdshS6dKdhh0NhS0iuNAVXYUBaSUAbsEWY+DL9kUtrlcBLFkTqzN2Oh5G41FRRokGo+K8HDAF0R1nVdeFt2OatjsNhRghVGXhk5jhcelhPZCkQHkCvHycahhKfW4Kl8Geq0NcbSeMWfSUTWBfFERIlYB4mw2LGymPWdGUxOFUvM41juAsYgfVqMO88NKWLne48GGy5djNGWCP7YaxZk9yNde9npu1Xlb5sqGIEzGcQEQiUQSbpdbGKmFgt8ym0KQQV9ffcku2oDbj+wU8PPLf/01vvm3/4jv9mbOyZ/3M8uM+Pv/7+u446NfxHjcfkFDzgSJaxt6BSTF4mQUlf5XLJakuIT3NB5Pw2Yz4WD/IAYPjWN+MiCArbHFg87Odil2Ykh6JBLE2PgERo8Pi6VfNDIvoahYNI4sNBgdGENrd6tUOtPrmE4rFMWmr3Z1c53IYHQu70R1jRfJVAq+6XnRRTz09CG0NDZjzbUEbVWIxVnpbEAum5NtO5y1orFGTct4KACNxQyPzQx9lRFVsTyqa5yIxZR8WKncX5BsYc5lkc8riuifH8fkTACNdR4psqJNYCQcxeDQFDZfvRF9hwZx9cob8ZFnk4sSsfjeba3waGL44X98H6VCAVVabfknrz+rhyvbgQP98tJdtVZhsdXq5JpmL95z53Vwe5XJmcocqoBOcqShFLwQMIszU0HJl1Zym08I9fO7XC4r44kq3aWyipJnXSjIGKJOgE2lGukvT4zVX9A+e74GggPHx9DRXAOn/ZW2jmfa5+iUT75ubzoxWTpfx/hW2a7KJMq7TFMlTlRHn+gF++Nld2zE6BClzpJiV8mQNAtX4lPJiwDxQt1AFRxyfwSF9EGlvIhvZhY1DfUSiiTCZ4sW3nfOh7W+fhqNFg22TdW/JUHi+qYiHh0PvCEdv4+vyGAqNiyMF/P72DiAqj7LHBhZeEJ7MDKIJ4d/FA1E5gBardayHiK3QfaQ6ylASnEesJk5iFRJWEnZjlKAooZyuOxsIoq5WFgGYwJSFgRwdsYiD7IyBIecudU11cFisiCVTaGYTGFL1zLZV6RUkhCgw1InDy+LXyo1zE7tDKfqm7lsLfjN0OlFvN/TBYQS43K8ZE3ZCGYpjK2GJKnVGJ5R3C2WdrQgZ4MUbrTquhFPFTGSa3vT/IlP9yAQIDptAWTzqXJOFkGDWhmqpg5opMqzBKu2Ael0QryKf/zg/fjS576MX86Z35A/7931aezc9xiuv/46ROJeHA56LtjzxvO3WZRKdAJ7TmrImrJP63U6GIx6mE02kV+amZtB70ujUnF+5103YenqJrmknDT5cnEcGxjC3md3Y92mDQIUt9xylWgeMi/VF45LzubO53bhimsux7zPB5fHif6D/Vi7cS3CsbAwiBTcPbj3oOQuMoT/0kP70LW6GbXtXsllZV9idbVep0f/0ASqa6vLuXYEd9PjM+L/TNAYmAugs71BZHrisbh4yhLM8hxVeR+eJ4GOL1tAlS4loNhqsyAUUIqPampq5PmZPhDBfOMVixKxWFltQo8jhHjah3TJCqs2i3QmKZNMGR9SCQHofI7V4zx0fBTHXx6Azq5HT0/7QnWyY0FLslC2/FT1WBmNUCZ/ioB/mUEsKdER3usTjeF7RZOS61Rqu6q5iOq4p6bbOA1KtepD/aeXFDvnl855XJFg7sDRUbgcVoSjCbS31GLdcuU8tu06hktWtp81QCSwdDksZwSIXGZ0QimQ5L63XLHiPJ7lhdk0QaIJv5J3EdOJVO1MFqGxmrmtuxVjg+OSm81WZ/deBIgX4tYQHFp128szOoJDNgLEdDYtbKKon0fjMDtsMJqVB+Bsm0UfQ5PJCpNdmRmNBdsRy07K7/GMIkSthrTPdtuLtbxZD9y8tIjV3+/FRLRywHvtPag6fgPB3TJ4isj1QjUy11YH1kIpLxp3hHPMj3JrTQuAayHBe0EfkWFiykUos/WiDLIcmLO5dHnmrXym5AVVhnxUMOJLJ5DI5UUGhGBQb6DnsknyPKgNR9BPGRiH2yEm6laDFg0mtwg9Vy+I287Ek2W9Oh5TPG+EP1ILFmQU9DHEGL4uVkGvKcFQUhijSmcYHmO1owf/45Scya9v8WBwfB8MBobUs2V5lJHQTJmdTCYU6Zxkvoj6apeAg4aaFpQCVoQ1dW+KDuBr9QRel5LuINqdrnIojuucqOo9IRpMoE8WcW46I1Z0O3buRM3a6xbFnzdw+Dms2diKaLIEDRqwc8bzWoe+KN8zQrDROYSxuWOYDoXgsdngdriQSiXKhSgEKuwj06mggMc9vz2I8ZFZKRZZf9ly6Q+046MPM5vRZsGGK9fj+OFe6adkGAi0+TJJhmNYu2m9eGGTZWjtapFq5uGXhpQxJZRAKBYvF5XQcefq29cJOHTaXQhFQgIiKaszNDYljKDT4YJWo8HY2JhMijrbOjE2OSZi3gxLRyNR1Lht6PI0y/PH+8i0D1Ztq6kWfXPjYP9lY9ibbjDVtV55hplKcuDZPnzo7nux4gdDbyhicfDepbDqgVD0OBIFI6zaTFmMmvti3YgqoaWMQ0pImJEK1a2H44WkiyyEhrPZjLygBfjqTTLm8OfJIFAB8krqTE5+MvSsVDCredWKxiInyGqBizqJVTsbj8OmU6w0x6KBt5WLCoEa2+lA4UNP7MFdN1961s/UawFLgtLRCV8ZFL4eQHnWB/EmrUCQWGt7GrFkHAPbBjA77RM5HLLdauPf/O9x2S8CxAtxnwgQTVXPwW5WEtsJDAkIidoJFg36PEZHpmE1GyXcwuUYhmbj72QcCTQ4m67822a1IRkOyToEJywwYOP2jHqjDFDCUkZiAk65bqrQfc5gkS8mi1EBnDaDH7OxjnMCnGsbgUPB4Dnp+F3fFsN0bATaKp2cm4RXOEgvVBCLdd5C/o5qW8XBk0ziiURuGpFzQFXs9tQZNq8XB2h1Vs5tqjNztZ+oeT8c6EOFDOYjEbmXfJHS75YagbFwXIBWU3uTXHcCRTqAeAoaeLwnZu+uhSTzcMIGk8mISM6CffPucviHTBGbL6kk6tsMo4ApiSwt4koFeMx18MAtAIB5lWZHDW58YFiWVUW8E8kYzCazJLbzheTPJeSFTcZFQrSxpGjrqfqNLE5pM3difG4O51Oy5o08d1bDAJqdAbQ6nAhm4gKcLVqTvKQJsEPhIJxOZ/mlzftr09Zj+8u7cN0VN+Ou38wuij/vQ3fU49kXf4U1a5fDaLDgudFlFyx0R5BcGd5m6JktXRyDbnIv1m5YIvaOLDqxeGzoHR3ByKFpYRIJEmvqPJhOzqO2oUbAYHtXK5759W6ki3HUtTWia0kn5ufmhe2zGpR8WuZvdixth8VoxfjYOPY/ckjsF+mqw0ZnnatuuwRL13TDH/CLQ022kBYlAd6DSCyEcDJbdmVJpJJi9zc8OCR5UdReE13LfFJcXNg6GhpRZ7GLeDYb+7PFbCnLVM1mQvD5/MJsMoRttzoRS0SkT49P+lCTacBey8o3FLHY0mLBEmccocQ88lUm6ItRGSOMBk48FdkhNeVEZTs5LhEQqikrJxg+BdDx2SMgVNNjCBBVYWs1GqJKcqmpL4xuUJiczy6bmnqiAGbFHIBNBajMvzVVVSOf57ZN8nMomntb+TCfCuYICq+7UvFKf3bn0TJA5HJsZBn5PcPOkVgS+4+OlocalW1UgSW/5zbU5dUFTwWl/JzLcpsqeORn7S01ZRbydPt/I2Pc+VyXINFh/C1eeGAn7O0Wee4YCdj32AF0Xd6uFCsaPNj95J6LAPF83ojKbTc6nij/SdZQBYsEfy6rUQCi3UsGRwF6oWhQfvJ7SqVwHc7oCSinJ8clLC3gYUaRXCG4ZGNYk4mnZrNFZt7pbAq+2QCcXsXrOBKYk98JrhjWZv5jlaauDBpPdz1sxhguq9ZhIqc8bIkUQYcFgWgCuaL3pGIbdf0a277ypiqLcfihTgPcuRK49cHBs9Lxe/JDLTgyv3uBOeSM+oQwtuQWEhwusH1kIdRG0MjQr0dnEdCg5PMoIUk1XKuIzlbJjJ9NTfxXAWElUFQH91A2CX8iDl/AJ7609CRORBNS9cnKShE2LuSxtKENbW4ngvk8PLoTFajcT7rgLbN0r5XPRlCwzKsUwRAUMswWSBnhNSupCVqtHgmNUvRkKE0hk4uVpXj48uDLiuFlnVZxWGBBD68BBcPZV3g1rYVlAkhDGdNbKqx8ar98V+uknP/hUB+yhQzcWb3kUuYLGczNBlFb5xZQoRQmZaWqubd3FM72yxbVnzc2+hKa2u3Sj95MD+fK68MXQLX9MErzg1i2pFNAMwGb0WHCb+5/FulUBquvX4oZunDEU6j3eDHhm8MdmzYhb9RhxD8Ds8GMWCImLw72d/Zlk9WM2YlZseJi2/3wXphNRqy5eTUykSiGj8wgMBbALZ/cJJXvbEuW95TZd5POjHHfvFRQsnBlcHBQxquBI4NYuWEFqjQamKpKcHtdOHRoQCwAoTeiweFBoaoAS5UJ4fmg5CgSFJE9tDvsiBYLSGSjSIuQvEaeDVZYc1I9MjKP2y//ANbeN3xOEYu9n1wCqw7wh49gPuVBoyNSzvvjdWVT83pVdlBVSlAdmtQxhKyuyaiAO05EOUnluqKEkGVoWi8gMZ1W/HMttDksKs8t3VaUfRUk55aTUn4vY9WC/7IKEPm3Lq+MA3PZNNJ5A0wLFeSj4fq3VQUzwRxDvGwEf+tWtgsoU8EfQ7/8PcTwc1ONALhwNCmMYyW4VD9nziJBIbdDlvDVQtQq4KsEgZX75PFUAs3T7f/UMeut9Lc5/CC2P/IiOq5ScuyJGUZ2TYg+ItlDVr/HExedVM7rPWO1crNFg96QFVb9IPSaQLkwRQV9PABdkVWzBRksg7EUcrE4LC63LEtAd+SFAay4fgVUxrCo16PaaYU/koDTYgTN3AkYubzdopWwK38nMMrkU0ilqwRwkrGUzqBVBHPLRTL8vajsn59JTssCK0cg6SqZkdAVBFTye7ICnKVSaFcFrfwun84BprVSoc1zJQAloOW+eex5rCgX4bS6gWpH+qx0/IzaQUTSwYVQbxUMWpOcn5qvw5/MO2SoRc1HVAZQlWUswaOxSJ6hKkHB78kccqAmmDjVx7RSHkdlGlW5Gb8vIlZXU7kQSgSbfGnFk5JztaKuCbW1iq4UQ2gEM2pImZ8lNAYYSy70BqyvO4zLF79dn4PbmEaNJS9AjqDy+qYpYR/5d3eNDrpSEijlkCpRyFt5CfHlMRyaVmQNCgVxfeEx8dhsJock+lvTDefFBeV8PGRkszfVTeJw+DhmpmdgtplR7a5Gi8UmIIGMHu8ngaEK+jNxPf5jRLuo/rwfb88CxqA8M/GUBvvnV1wwFvHU6yq5mfqk9IX+kE0APu0Kl1iOYnbej/raasQiKfz0R1tx1+/dCLvdJmDEltVDy9xFvV6A1fbeo6jKZVFtcqGuq1FY8nQ2I/mFBIqxyRB6940itwBaKJhOoW2rXounH9wl8jqrblqO5cvaZHkWjzCs3ODyAloD5mJR6Y+8b06PU8AlGUCy2MzdJfNJJx+L1yNpEUwTmRifFJZeQGdPC+w5i+RaciJAG0GyofVNtXDa3AhG/AKC7Q6bSFZZUYO9wbpzilisqTWjxRxCJBUQ72W3WZmgVUoN8flSZa/UMYLLSOhXq5MiE04wea0tZmt5rKnMmebynKgxNK6Go1mRz+IjkgaMHqkFSQTAdMDh/eNYpBYoyXifTcNmcSGSBZwlM56ZanrT+uNiPPeVYWQye+FIQkK/lSwfgdvIpE++U/MUCQTJHp6aO6iyhjy2U5nDU49XZQtdTmsZcFYuw30xxH26/ash8cW4BudjGzxm29iD8Gy8AiMvPYYkEgj2RXDtR6/GzOSsiOBT7/Sik8oiXf1KxkzA1wIYVJk6gjKCKzXvkMBKrTLjwEppBg5qHATGxmbgqvUKkCNDyLxEDhDMVRzeMwR7sxUtLXUSTqFWWSSZEQBGlpGDSUONCwadAgbJIGZzOmEiCTz1dpvMrAkWw/MB8V/svLRLZqQ2g07yhsgOJpJxFEoLjhuJBBwOgwy2yjmQsaoSF5JANPmKkDgZTvX4eQwEiicBYsN6ObZ1DTb8++Hsq3ofq7fmb66px+9dosFQ6IiElskOUsKGuYYchHlM6oCsMofq9xxAmRyv0xgETNIZpFpvq6hqVrTEWA3IkFAymRJdPZVZVHOLVP1A5htJPmJR0TVUCwSikSTMFkpwaOXFxcbtcbA/HWuoDvbbphoWtbhBZRn5EqH2FcxReYFSK28uHUZLR5NYoxHEem1eWAzVsOb1ElK+EELXi/S4yWZ4rtXOeQwF+uAwOSQPVJxz7E6xzaPFXHN9j9i0sR0+fAif3jq7qP6837+lDr7YcQnLsFJ3OtrzugH/Yl4LARgLeon8nfmjvlxSbAIJEnWTT6CptQ71DV58+1s/RWtPI1ZeRYeZIhqc1fBPhJDIJFBIl8SRpeuKdjh0Zog3H5moWR9eHhpEJpSTUHJTay2mxpUk/qalDajtqUFtYw0cJj2e+9lupPI5rLt2iYA2m8Uh2qBesx1G6BEOxTEwPwp/SOmHDotBAOJU/5yyr6gSbuY45XF7RDpnSX09tDmOOUreMotxOGZyIsDGPN10qYTxiTEMDU6JY0TPqm7U1riRzQNXtW3GrT+fPquIxYPvbYfXVMJ04Ajmk140OWIy2SADL/7Y1C2EBomkAhpZca0WnFROLJXJaBWSyaQUxjE5mp8RVHKMYFOYfCWMzoIXgmUCP7KK9E4ORwPyO5fh95WhbLKP3DeLddg87hqMhYwYCrW8rcHhqYydCu4IytS8QLfDelKYmMwfWT9+fjqAqIJMgj62U4Hc6SqcVZB6utzFU8PU6v7fbhXSk4e+imKwBI2nCnOH/MIicgJ4ESAuwijttY4i7tuN6elJAXn5jCJLUKWHFC00NDagoalB2DY1/1AAhF4nnxE8OawLoss5nYSQGW5WZU0mXh4XUMjPpg9OYcP1q4QhIzCanZ2V2Xk8mxfQp4JAbtNq0mAuEC2DR4a1+3Ydx9IrlpdDzCpI5PF0rmuCzx9GY3OrHAN/svH3pqZaeQFKvssCSOO5BmPJcm4k2c5EKlNeXw2Dq5dYBYr8yeM06k24euW7cNMD46/qfUwdv6c/3Iajszslr0gFbpwtJzMU/DQKWCT4U2fvzHliI1hUKvqUhG6dhiLDGsnh4yjNF6AGBpi0GrlfmWyqIg9IYRVP6JApVYMCFDUUCk5LDpIdJ2QnuM/ThZHL529wo5DSYM98LTIlw6ICQ3UfBAmtthhcReVlS4cTtqw9KAA/HAqj2VqNWkeH5CX1jw2js6lRwnKDEcebBm7O5TFk3t2KxikM+xVvXN5D6uB5PB5oSzksq+2ExeguA8S+vj7c9MDQovrzPvmhLoTi4xLGZaPA85tpY8Zrki7GXiFe7kwdQzq1VwpaRvtmMDw8hc9+/m4JbbIJ62o0yKSVYc5IOoZ4KYNWaz2CoQB0zHG1mPAPX70Ptc1ebLn7Whx64aAUqJjbydTp0dzRLEw0J5pb79sOk92ILe+9VAqwCIzIiLXZldSYY30DqHLqMDQyDXe1CzNHZjAxMCPLFnMF3HTvDZJbSImdbDqLNR3r0ORxoVDMIBT2C/OthGSVPD/235zRgNHJIdTU1iCRULzRCSLZtAU77K71ZxWxcBg0MJUmEaJPddaOeluwnPcXrVKuWyIdlzB8g6UeRubOLDRWOPOaihbhAtPKY+FnwYBSJcrjVOW5lKI7JZc6Go3AZlcADMebaDSG6WAUS9saZf14jBN25rMrEl+xaEzGYFZ9832TTGYxlLv+bQ0Oee6V4WKVpePnleFj/q3mETLMy4pnlRmszFckWGQ4mUyjWsGsfl8pk1MJ+LhtlZk8lbVUgWQlQD11/+cypr1Z6zDkPDDej6wvj3gwgVBQ8W+/CBDfwB3pqgaCsz/HYP8ElrQvQXdrD+qrG0TAmI1VhfPBOfSN9mJwbBB1zbWobVYqjCvBksogMhSsSt8QnPF3NrKI6t8sSmlraxOAODc3J4MgWb/hA1NoXNskbJ6aZ8h1VTaPs3HmNBIgcjlVh5Hf7/qVUslY1+LF1XdtknXIWpKVVPe/YtkSSf4O+sNoaK6TcM/cfEiYQjVZmuC1ZX2rzPznj80JM6mGsdWwNrenVmwzb7KteSms5hVn1PGbmX4RRhcdQDTwzSsJ6TJ4FksyIBIgSsFKlQL01NC6Elrmfx1SlBYykjnMC3BUpXBUoWxNQQeLTgunSUm4VyoQM/KTTIEKDJVCF6WQRS0yUbvQmcBhvkrRSds57b2guX0EDFc2BhCPJzHqH0c+Bazq6RF2cT4SFhHvlva1Ep6eTTvOC2h9A4/YGSD6DfgAACAASURBVFdlmPnGthB2zeyWkBsBCO83G0WemywtqPa4cO2Gm+QzAsQ7HhxeVH/eh9/fgW/909fhcNjwwXvulv081ld3wV/OvBb1pqiwqmxkqJm+UHlPyST2OKdQlQvje//8K9Hoe9cdV5cnVpSPIRNODUUWQpA8zCeTmJieRU9Xm9j40Tv49rs3iUc1i1AOTfQimSvCaDbKM8FJLdncgG8az/9in7AQLGTp7u5A3TInurxNwtCHQmHAYZJ70tHdjnSak2llYj3bG4K+0YD5mXkJQTMqwvu5rG4FvDoXRkMTyMb8aGioEYDE51tEsjNh6KHDniNHsG7VUkRiYcQyeTiqtHB43Wh3LcO3X86/rojF3Uud8OpDGA31owiDyOlwnGH6CuW1CM4ImoOxCFxWexkMcjwxpiDhXyWvWWlqMUu2AGTzGtiMRYnAEGhW65Q0iMrQMidzqli4onOojGNsLMJipEJtSl6ip8xo7ptNIJy64nw9dhdsu5UFIdzpqUUhavj41VjByiIVNdewUjvx1fQQK9er3CePoXJfKvv4WqzkBbtgb2BHblMcpaojKGanxYedBV9Ws/UiQDzXa1rI55CZvh9dDQ24Yu0m/HYsc0arrne3GfHigefRN9GLJat7UKpiaFQpPmnwupHNZSQULANARYEKgQyBF8EWQWWdyyGghYMfnTlq6r0CEpmzM3F0XphGAi/mMHJ5MoQEccwFJHBUcxtNxiJCwRSMRmBgr8JQEhSyUW6HbGUsEJZ1OVmuq3WJ4K3auD/mfBA4UqqChS8q61h5/JWMppqTyONgHqUml5PjWV63Cs9Nmk/rfdwaPo4HH3wQKy9dgktvWIPeviE5P4JkAXrFPKKJnIBOj11xK2FYi6LUFP1VdMqUsA3zk+joQLaBIRxWQ3LAz+UVSRCTXqmOZIslMrDo9bAYzXDq6ZqiSEnwe94ThrYouaHmFYaLRQzSM7mQQT1M8gJVQ8usUrbZLGeVb3iu/fJ06xE0NBt9omnI0CMLUNiYo/Z2byxW2Ta8XcBKMqNU+6sgsau6R07v7ps+ID97+3rxB49PLao/7zevq8Ga1Wtw22234a+/9kV50e8aq39Tr61a0aze21hOXwasagFLov+ouOJ0rmrFjddvhMNhFx1FNj4L87MhcQzRmLWIzMbl96d+uxc2hxHtSxuwavkyYboC/ij8hbCkrrAQjBqfnHyy2rbO68D2x/ZDmy1hZjogYJEV1HR6YbFG75xScV/jrUMmn0bAH5Bk+XgsiepaD/oHJzG4axjtSxqw/NLViKQi6K5ehsmBCWHQauspAaNUBc/PhZA0ZUXkVxMvCTspEQedDhaTAUmp6C7gyrZrceuvps8Ysfj1+ztg05ewfeBpeUlqtEz9UZhKq8kmxyr5zoxipBOwWezI5rMyNqQIiC0W2LQGZFCCEVUwwAJ/0olMnqL4CWEiA/kkEqmCVIfTpcbjsMCtUZxi4okYioUFT2atBjarXT4jY0rvbUpkEUCq8j/K5FUjk75QPo3pcBCR3F1v90f74vG/CVeAQLGIKVRVKSz3RQbxHG4CwWFwZC/uuqYJ/Wn3WVl1LTWH8fSurfC0uESKg6FlDjYcXChMSwFlFTxx0FUBHn8y79BqsQlbxlk1gQ7DvgQ2Hq0J1AVjiLinp00ZwDQ6AZJqPgvBE4EVQ7OsbCbzyO+cLhf6+0fKMjs1LpvMII7tHMaKKzuFpePsVsBXfb2Etdl6alpRYIVdLoei3YDpoKL7R4BJxpNAkb8TZLKpuY8MmZNpVPMy07kULm2+Al/ZmTzJ+/hLa3W47/4fwFXtxNE9/cJwsnVsVELfaquv90qhDsVoX372KC6/8RLsfmo/6ns8wjbO+sOocdvlfMPxDPQlhp5MsJrtUpFttzgFOLLFMwXFro+5jTo9DFqjvBAIPumtzGY2VcFYZUSmlIEtr4PGaMJcglZ7ObEj87q8SGaTaHO60WDulPvE9nZPGD+HR+W8rqIWqoRyEQxHRyVcWswXJNRmd9rhsrvQYK7D7dcpwvPHe4/hh4cji+rPu8Uexq3vuhV//62vYMuW6xBJzGAy3PWWCtWrxU3yDC6kNjS6DkEFiWQSb7/r+nI6BpejdSSDs8lgXApYCMD/7q++i9s/uBmNnS1IZlIIT/kRjMdR2+aFxeRFOp/G0SNHFSATjCh6iRYjGuubJPT8xP3bBHjeeucm1C6vQzAYlNQYRjaO7TiCpmVKdIXgkCHkl148LBXWe54+gis/cCncTg9iyRh0QQ0uXbleNEKZW0vgRgAXSccxEw6Uc7sJEA0GB4bHhrF6WQ+e+ukOVLvrsOmOD50xYmHVazAdOoBA0i8SPwSIZsrvLOQSRpMJ6DVKlEi109RrAYfFirlwBE6zMvHiORQLRkyEN6HZHkSTYxqFXEpAHLVTOf5RHJwe12ycrNoNBoR9MZjsetBa0KkxQG+0IhL0iV0nry0bHYSMRqMwxWoqEgX7ZyMhlLR17wgG8bwOHhc3/rquwEWA+Lou08kLTfbtwadv6cQPBwrnZNX1qR7gp0/+BFdds1Y0wgJBX9lsPp3RlKVtGE5Wc/oICk26ksyKOfhabVb07lZ8grvXN6NG78T4ZATrVrcjHo/DZrMhlU6jb2AW3R3VMFgM2HXsqIDA2YEgNl6/SsIeLGIhAzk1pSScs9VUuwRoctkNXSswnphT/IkJOKNRtHvqUcgWBRxyP5Xt+SP7ywUqDC+r4WrmR6pajGQQ2VS5HZ6nt6YJqxsvw7t+pgijbv1AK3YPb4PBaJRtsI3sVX6yzU0E5CdB46rNPVLpfckNy8ssKr8TJtVqxvHeUbi8TjQ2NkpoZnR0TCRpctEYGlvoYqNDMByUMJlJb5acK4a0WLXJ8yYrUVNXI4wBQSC3wXOjViWrli02i8iCMLeRIJghNIY82VY1r0HKl8cEejB3goA9h173zl5FDY0yD/L1NjJll9bOI4w0jk4cPJFYramSvlbtrsGq2k5csRBiPnJsP+YSukX15/3nr/0lnnzyCTz13EOSH5fJJZDM6LF7RtFqezNbZdU7ry+rmymJRGkkVjnDtxXPP74D6XQWf/6/PyMpFcyvTSQS8BeUzmoymqTyf2BoDI/87AXc8bvXSV4fLfMa6htF25DABTmNgBOmnvA5mpuaF7uu6bFprFjeIdsiSNz56/0CErs3d6CxrUG0OY/v6EM0EJOiFhZutHW2SOUzi1bWrViGAweGMDc7h/XvvkRcHiaGJ7Hpmqux2rsK4cxouWiE+5hOB5BIFaHTaAV8VU4a9j50AJtuvwrv2nT9qzoPbWywoCozjiPTh2QMIIjjM68WQRHMzfhmUO2pFjH8aDCK2vpacUeJhCmBk0dPhyLuzf9jfi/q7SFo9GnoNQZM+v3CGBIM0o6Ty7NilOMjcwvJoLpcrrKsGYkAakVyX2RmeSwclyg8nslnYDPapDiL9okElGypnPMiQHwzH7x30L4vAsSzvJmRwCy2dFfhyYDmDVl13VoTwEj4iAyQHBQZDpUigrgS5hGNQoIcvVLtzMGVSc2shCMAmZ6ckfAyQwusWCZjyIrmFlstzCaTgEQye8zLaXc1iGBuCBT7dAkDSZCTzWeEfeR6rGxlgrjaCBqX1rUKwKLeWNpUJWxko9kLo1GPkfAsOlxKwvlE3CdsnCldgq8QRb3Rg2NTw2UmlELe6ixXFfwmU6pWVKt6jw6dE+11is/vbOQw4tnYSQBTtSdUi1ye/skuWfaeL9wG/3xQjpfHwuMlYCTT2GxxY+3STXhh3wvYd2wvGjub/3/2vgM8jvLc+mzvVVr1VZesYstyN7apxhgb00uA0HtCTSHJTbtpl+RCEggl1CQk9E6AUBzAgI17lVUsq/e22t7r/7zvaBYZSMBG/8Um+nh4rN2dnZ2dnfnmzHnPew5y7DkY6B7kixl5ulEnJU26epMeNrMNjU1N6Zg8An8KlZKBYF5OHrwBz0R3ZQY8XjeDx6ICKncnQEwo6eBooidxfa3dDqvWCteoHNt9Qrlzenz6HqBS8cGacxMAiiYEVtes2YwMbQxOn5OZm2yDGQVG2wFNKnsat0CtMOO4J9qnJJ933YVlqKqq4vLyd759A6KycWZ0InH1l2p3Q/tDbFZhkCc1cONKLGGFUi5hrSJJDkiD+sKzL3BTSFauYLJ/0ilHsV8i3d6EYgGWalDO8eY39yAZSOHoc+cxgGzvHOQqRm1NCUs3eB5wjMLv9aO3ow/2kgLojDrs2dyA0tI82Ivz+TwbGHZyFF/QF8KcxbPQ3t4FlVaBrMosjvrSyACTwcId6AlXDGqFAuXl5Xj51XdQs7QWI2MjCPpDyM7PglWbwWbp1Ew25HczK0fAy+lywpZhY+DU29mH4HAI/a2D0Ft1WHTafNRk5CHLVInvf+A+oGJx6+IsaOHD23ve4htCUapArKXVYGVAxvnRET9/Dt2oUzOJCOBoH5DHo9gMJ5UloJAJLGIgGuDnaRAwpNI4gc0YNcJB+JuWiSfiMGlM6B3s4zkkkUgyaKQ5KBIK82ObLZOXH3OPwag3IhAK8DzEcxX5KMZL4QnPmJ5qpvfAF94D0wDxIHeh2t+G0qqCKYnq8g6sh9yUhF6nY+0JdeLSIDE0NaBQbBR1DJN+jpjDvevbuNOYysIZVhvCMcHWgHzDaLIitpG6jS3Qot8/xmVUAowioKPneXltCoP9wwww6X0EBvVcQo2iQG+D2WxEPJVANBhlkEnDJ48gS2GGTCmFfKLbjp4nYLrf0csAk/SExAbSv6C7Y2bahDtwMV5Q3N3EvomgkV5LxgNcJl40cxHCkQTa+/fyosQyTrbooVK76PlIJex1f13PLOLJFx4LRSCFsZiH2dTGgW5mEPM05SjMzsZjTz2BAU8/Vpx7Mme/DrT3QhKRw9EraC1ISC9eqPKL8/jiR52X5F3W3dbDHZyUpUxlnb7ufo4jI5H6YN8QKsrK4fCOo7ulC5Ysi8AilBWgQJcBp0MKrdI4DRA/4zw7LqsDmzdvQ7j0/M91RhIjNpltpAYMrWIzHCMOlBXnodCQxR2ilKUt2twQQJRBiyf3+ackn3epxolTTjkFP/rF97Hq1NWIBIfSHqI9zqLDqsz88Z0qsosaz4dISFwIuiNobGiD1x3A3IU1sFULgJGsVmi+ef3R9aiaV4zSWXZ+jqsBRj3f3FqMGVDF9Xj57VeRmZOJtsY2LD5hEd/I0rlCUZMnrFgMjz+Cjv1dkAWT2LuxjddPILF3XDDgr1tSD4tezbY7EW84nW1sNpnRMNoryFeCYZaNkNF2IOSHUWeEN+BlgJRty2FZi2D1lYvt72zn5BitUYvyWXZkVuagKDsLGXItUkkpMiw1WPG0UIV5+exSaOVJ7OjdAF/Yx/NZYZ6dbzho7iXQRoNAHGktidGjm0oy6iZJimCSLUmDQwKQ9D+VqInJ5PmE9IwSaTp6kMBhJBrhvGsaI6OjnDJDg74n3bzS+zK0ehRYchEJ+hiQkvyF5uquoTGElXFeRk/2ZdEIVEoVgtHiaYD4uWaR6YU+aw9MA8TP2kOTXg94XThrjgoXvjk0JVFdz51iwaa2d1FQUMD6FmoCIYaPBnkNUvMEdd4ODg2kS6fFJXn8HIHJ3e/t42WrFpWkdTekSTQnBE0LgTurxcLrdru9DPzE7FIyTaYJnoZNZuRlNRoNl41F1pA1ihOh8bQc5xQno1BKBY2N0+Xi97R5hfK02L2cVZPNRt6mpAYjSYERndzNLHYxkwcj6QRlQS0GBvqRn1+Ao+uK03s8HotiQ087A18Ce6TNJE2jWCYXFyR94uRBgJFK0PRvfc18DAx3IHeWjdmLUmsWpFE1tvc0wNcXgFGrRVZeNvoG++EZ8bOQXmvQQGtRo3xROV/cCAz6vQGYLEb0dw+grn4Wevt62b6iqKQQbrebwS5p3yhuzxSUo7A4h7VR0oj5S21QOYjD+0tdtFi6DjvW70LG0m//y+2YHD0YlHRj0F13wLKkq8tSADkaK6IyJ5RyDZSqTCyoEzo633n7dVitNsjUBpQ/2PKF8nnbr63G+eechd7eHjz96mOIxBMYGWhHSVEBRxt6HOoj5qaA2MYSRQ8cgX7+Dbq7+jBrfg3sdZkMxkYGx0Bs/YqLjkJOXg7PJy5qYJt4jfYt3WCufX0DLJkWzD1qDptbE/O2a/0OVM2r4ezmvu392Lu9GVk5FvZJ9Dn8kFnjKMorxamnLGOtLgEf0jt6PC4GQxydKZGh0+1g5o7KuOydqDext6LFKDTj7d62hz+bWDQ6T8nkd7RlBFqZEiVLK5hxo9JweWEB9AnBdFqtNCIpp9x7CRSSJLp7d2FX9x7o9Tr2UaysrODvQPMand8Gg4EBIIFDApB000g6V4qupAaRSCgCmVzK4I5eI1N6KkXTOnxuHzKyMrgkTN+DwCRVg4b6hmHOEOZ8AqSkaRT9U206IwwpOfuqUgMR3ZyS0TbF8ikUVHkSokZ7nGPwxMh2S4VgKASp7MQjKi3lS514pj/83+6BaYB4EAeIKjqG2grDlEZ1ecY3Qm8RyrwEyKjky+AuIXTKDfQNosCeh5GR0YkytJKtXqiDmMw+M2xWLgOJj6vyi5n544YMt2B5QQkJBAAJIE4GiqRLVKgykIq6EYnEuDRNAJDeT8J0ekyDtIyTB7GIBBIJINLwK6PQR5W8/oTbC4vZyBOalkxhAQz5/GhxDnHXMg0R8NFFpUZvw1gkylF0LDZXfNRZm0zE0egbZasKkYEkPaIIEKnzmnSJmTlC8wqxq1ROp+3+x5sbuLFl6ZJF8EZ9gDKGWDiJvExh2c62IYw6HKifMwNJcwK27Exkq8yQJXKxcdt76Gjt4jKYxq5E1ewqDHQPcLayVq9hvShpFXdu3YkZsyqZYaSMWorZ08ilKMvMY3YRciNsGoGJOZjElIM4JI/YRYnBqsqWIBiYOEbDbdjd4oaydPm//E6TS8rEGAaiwm85eYi2PvRcShGDTGFIA8Ttu99HSqqCLKHE/Y3BL5TPe/UMJRYuXIgVK4/DzT+4Ce64Dy2bmrHs6JncHR8MBdHqqv9Su5kP9uCg/auQtaN/62vMvJEB9uIVdYhGonj14XWYtbIai+bVc6c+NdVt396MynI7MjIy2Fj/tZfexaLjFvLNqlju3Le3FYXlhSzR6GsQctwp7zk0HMepZxwLe1E26x4J7FDCEdtQxePwUra5LSMNEIfC4xgcd4Ia3Pbt7ODu64zyDJgzzXCOOlmXOHfpHIwNjTFQpNHw+h6kMiUoKStBf18/6wXtE3n1Nls2YvEwqipnobS4AgmE4Q+NMUBtcgyylQ1JFWi9Iy1CbKDSJufvRd/F1x3kHFsaeYV5nLXesEuoeoivq3RKfg+xqpQoQ4CRxmDvIP9L20nsJFUmAh4/PydzJGDKsyIRS6C20p5OV2EtZTLJWe9j/hDsmRbu5KbkFbFJZ/doBKmUZZo9PNgDf3r5f7kHpgHiQRwc5UYv3neEpzSq65wSJ9ypYQz1jyCvIIdZQyr7EuCjrlzSGlozzdxRTM0ocoWCtX9UAu5yDEKjEyYdKhNnK4QyCIE7AnF+ApHmj0T/BDgJ7GVp1IhGwlCq1CCWjhsxJiwu/FJZmkUUdw19FjWlUKlaNHMlINnnGUMhtLBOgDsvGbgayBA3lgaHKSq/kN4xEsZe7yjCSaBUa4WK2U1he2nioztwTiIgfy8KnZ/ws3M6XXBogWGnm213qGOZJltiEVISdbpTmthIGgQa6W/H8DgDR0k0CaNJj/3dPYgEYyjKz8HoyDhm1lXA5Q1hZu1sQOKBW+LnUlpTcxdfBI5dsATPPPQ8l9xIn+Xy+bF61TL0jY8gt5RE6Qq07WxFcX0Zdr6zB3UzyjiBwmTWwz4jBzq5GkZFXvroosaATUMCWPxPHwTiji4Ufi8a/UMO5Nj0WN/kgkdT84V3j5gmQ0bg4XCAjy1Tpi4duadS6CGRmlH9yL5DyudtuaoK99z9W/zpoT9x93JObQm2bt+KQo0N5VUFws0BMerQYffYgSznF/5y/wcrIKDob3sX+3a8BYtFj/mrZ+G957ZBb9JixQVLWWdI8pVtmxsxa3Y5du7cx13jGSYdrDl0zKe4vLrnjV0IyAMcw0f+rG07mjHS60TVcTOw680GXHb5qVxGppIpDdFYWjTDp/I1abRJ18tG7j4Hg1UCYGOtYxgbdqJySRkK7HYMDw8hJyeXrY4sOgtCsSAeu+1pqHOUWHXSapQVlKEwr4hTovi3iYTgdI2ib6AL+/Y3orq6AsWldjbAp9HudSCRTMI15oI1ywqDysBMJcWY0qAObGIW6Xs372rh9AnKrp27eg6/TprB6rISSOVSuAf9UGoUcPY6oLeZYLAqkG3LRCqYgFQmhccTwLg/iByzcEMdi6eQiCVhMAl+dNR8YjQKcyXZKBEgpP1CWmefPwSFXMLWN1uH5/+f+2/+HxyO0x/xJe6BaYB4EDv/qMI4frppYEqjuu46QYm9vdtYy0NicNIT0iRotVqQSCXgGB1PawTztUI3sjcpMHFkV0PlZqkvyqVeAnDEBNIggCgyiZO/IvvvSyQ86VICixj3R5O0eCdKgI0maxoOyqmaWB+xhlReEvWJGUoqf6jTgI7AII1etxdkN019kJP/1es08AcEnSUNApMEKtUqJZd8RMAqxk9tHRY6mudn2RGQyvmzTVIZCDSaTQa+8BNLOZ6IMhjucg5hbtUiuEZ7YS+YhT0De9C2qQ2Dnj4sOnpO2m5jsGkA+fZK9oXMza1gcEJG0h2hfVj/9hbUL6jF/rZeYfJ/uzVdEov5o7jgspXIzs5lD8Tt6zuwePECPPfS8yivKETt/Gq8t2MrMwakv8pR53G5k77bNEAUfnMqE1MnbToKEEBjUxsWL5qNzVv2IGU/4QuzbgRwKJ+ajg/yn4xI3FDKdQhGnLwNKoUOVn0JnmrxHlI+78k5KSxZsgTZudn449/uRV9nN4bCwziqrhYWjYnzvMnnj5onGoZrvvD3OYgpakoXrVHtwFv/+Ad3HdMg1m7eCTVsexWgRiwy427tRWGBDRInMDzqgT5fAW2GBYM7h7icTJFd51/0NQS0PrayIfZvzpo6vP/sevzk599Il1PJV1Q0pCfdrxglR2lFlCdOr+3s72RWT6vSIVNpgyvuZFudLKsRRYVFSMmF+UeSlOKl59/EjIxqnHHm2XijP/ZvPWpPLpBje9MWNHY1oLS2BFq1Nm0907B3Lyqqylk76Bh3sH65oDifNY+iHjIzIxMVlsz0XEruEKNRL6dMEVAmR4PxUeHYq60oQygZgSwpgTIkgWki8o1CCYg9FdOgRH9H+pcMsun7EyCkQakpgqm2jOfplESJxtGS6bLylB790yvjc+mx7RO3b9P74zP3wPIK4JLXpzaq6/nTzdi8/z3k5eanP5/KzTSs5ox0egmxi7kqK0aibm5ooRI0NbOYZWp0jA5weZTYQgKIBBQlSkHXwj9yzAddkgLjBdBHk5B4d04TDQFDcRBoFIPnxefoYj404sDw0CiGvH4ufySRgE6nR6ZWjcwME+z2AiQnOq/pfXSHS4PWz3FTE5Fe4YiQDkPgkMrJxGDSdonglCZE+nwRSBJQFocnmYAzEeYubENMgVyDHj6BfOCubZtaiT3uYeSprbAZSjDg3I/O/QOw1WTyMmSd0d4xwBe2zEgG9AYz1EYVUrEQ5tTNwfrN76FxsIMzXMm/rW/fEPbt6MbMFdXwdLu57EYxY/PmVuP9dTuw4uQVmDmzAINDfaBduLuvHc3b9qJmwSxIpFJmIrORi96+LmSZ8hDKX/CpZdHPPPC+IguI4HB4zM96N+rJolTEXTt3Y+miYzjVRZ01b0qaOyaXmmn3hTHOZvQqpYZZGGpSKLDV4dgn2g8qn/f9r5dj+fLlzCbddufPkVNgR+twEzqbO7F05mzk5+fCMT7GbDgx3TKNBq2jRyZIFLOdX3rpKWbSJTZg9pwZyMnPZk/CeDKKxuZO5GaZkSE1cXKUNcOMhu42bH5lLye1jFKsXDzJ7yc7HQKMMokEOrsKF511Kt+kUomZQBB5GtK/wXiM4y8p75zmBmo2otQR8v4zyPPY8L0gN5NjIjvaGrH02DkIJsLceT3mHMXGdbtx9srz0Z3KPiiP2nKFA29tfg05RdnsaEBj58ZdqF88m1nTQlUGs3rdA+Pwj3mgNuqh0itRmm+DTquDghpnImEMBtysJaQmFrKsIRNtpVzJoJOaXkiPWGrIhtlCc6CcKxeiEbc4bwqVGqFDnxhZkiyI8ymBZ94vEgniSdk0OPyKzI+H49eYBogH8ascXw5ct3Zqo7oeXaVDl7eZ/RB5AkglMD4+ziBm02tCBB7ZtVTNKGMw6IoHWY9IgJJsZWiIDSaTWUOaYDQ0o5OGMDUGA0cJC+783DxB0U0yOYj1EwEhsYkE5mjSFhnFvv5hdHT2QclaOiVkchUiE6yiSilHNB5GPBlBKuRCRXkhykoLhfIwdfFNgEMCgqQnFEtHXEam7Y6Ehe2Y2BZx+0QGMxj8iG0kppDAoCMeYCsgUYso/nxk0UN6TBpet4+1iNRwM57ywxBXobmhC8NOJ8KKCFauPJY1RqOOUVTZ69DZ3oX3Nq1DTV0FOhuHsOLMpewP+fbzGxF0hVmLSBc2ypYlYT01sdBzlJzx3nvr0NjcgeycbLSPtHMX7eLjF0HukaNldytfFKlDmthH+nvWkjX/Vmd3EIfjEbUolX1nZlOzlMCktPf1wjEwgpNPXonxuBubmj6ELJSEveSMKQGI9BmiTyIxLaGUg28iRIaGXs+zVaEnoDmofN5sqR8xZRCRWAJKhRSpqIctVjoHBjDcO4yawiK2ZrHZMjiujs6tpEqH1sHyI5ZJlI9uxZa1T2HWkgqYcw3QGYQyLQFgGpTJPr+yhs/3/sA41j79IRKRBL5x07lobevCMY3TOgAAIABJREFU269sgVQhw4xjKzCwvY8ZSdI3nnXacQyOaNCcI+RpK9DvdSAYiyFHoRXM/CUyBIIB1t8Re//0395Afm4e6o8qZqcBApVjUS8SqTh2b23A6mXn4s+tyUPzqK2U4Pl3n4K9vIBtsIj5m1lfC41MikLqro5Emd2kG15iBulGgHOgYzHOQB51+eBMeBAdC0GTrWdJSyIseKIGfUluYrHpNZy0RNIe+r4UF0hgWBxiahP71EaC3DVO+1ar1aSPX5rD6f3DfisG/SFIkT/NIB5RM+KRsbHTAPEgfqdFRcCdO/qnNKrrl8fIsbdnG9vW8KSbjMPtdnEjBIFG0duQwM5IzMM+hG1jvaBmFCqrTm5AodIvDdGGhlhEbVwtAEQk01ofMTtZtJmhxyK7+JH+J46du5sRjioBqQFRYzaysrJQmpOBDL0AZsf9IXQOj2N0dBQK7zASyQDiCGDujGJkZdm4FMw6QzKMdbpQaDYKIFEiZWBKgyZW3ma5nEuCYlKAwGwmDtAlEmBs9o9xBjRf4AsKYdBS+SXJ0V7EuE4e5Nsok+mQrRS6/2jCDaRS8I8Ow+cLwCMJMRCni9PG97YjsyCby1VZuTaMDo1hlExwrUa4/SFsXrcFhUX5yLPloG1nD4M9EShSV6bL5UfVrAqUlpQj7BUuCI3dDSgqy0GexQKNOo9L2gP61QdxxH01FhXBYTweRufAINsOrdvwDpx+H5auXACXP4jNG7awsbLafDw8QcFfcyoGsWCFeh9nFMdkLr4BEzvz6UKcn1GP32we+1z5vN9fnIk2ZwNvVsPOBsg0Eox1eWDVC/ndvngAM0rsaGzpwTHLZkOn0/J55UlRJGQCA455RyxIjHa+wzc2OmUb3EPvM8M++fxYVFEFE0ky9nbijVc24Jyvn8D+hc++9SZMmWa2gtq3vxX6gALbtjRh5pwqHHf8bAY+ovaQdNCkueuJeJFpzEAk7EaFzc6lW8cYRcxp0bK3C9t2NmPpmnrUF9UgEg0yUOrxjsAx4kRdwUK8PGT8Qh61K61jWNfwNmbWzYTD6eD150qNzPjRUGkN0MEClX5CaxrzsUG6eINN7gZUJicDcYrMo79FE2syGRfnXVoXs4CcBEM35cl0dKBR+9E5EIn5EI0TUBSqPTRXcmk5lcLIRCmbtOXT8XpTMWNMr2PyHpgGiAdxPFRkAk0e55RGdS2x9cERHIJBb0g3gFC28ZzSGWxJQ5pD0VamoW8/6uyVaR0glZbLsvJZa0iDmlOovDx50MWQ2UNiJxNCKVkMhae/aZIRAaIIDunueMeuFkRSJqgzizG3dgbe6Q//Wx3P8gI1dja1IujoRkt/A85adSKDP7vJgPaYj5tMFmfkCtqzCY1lMCBoarg5ZUIXySWWiQYV3r5kIj3x0qTojCexzzXE3l9qmQqz8gvR4RrgLOrJZXqK2quYX4gMtR0q6hTMyMOodxypWASahBpyfRgdHZ2QSZXwKYJs+UPaKra0kMvQ0NAO97gbK05aBp/fC4/Lx5+RVWBnbegHzwksibncyIkQzmEnio05GHP68eEHm3D9jdejzduK6owc2Gw2KBIWBsB7vfYjFiQcxKlywKJiaZmepPKyOU+FPR3bEPAFYbBlYnR4FIM9Q8jIssKmXzYljSof31YRKJZkDnD3qli6VCkMMOqKuNS8efAjxnry+xfnaUCl5V5vC5rb9mJo1IXqqmI+LilWUZ+UYX9LL3QGJfY19iIuS+GohTVCwohKijDp0BJhJGNqOHxzj/jfn0Cia2AddCo566ahVKPEWoFebxDv/PVp6HVqzFtYy01brUMdWH3midixsxnbPtiGc05ezc9v/GA3axpPXrFYMIc2GYV5SabEvvEhPsd6u/pQnWlHcUk+BsNOjrrsb+vC3q1t3DBGo69nGKFoAqODI8iwZmH2yRdOiUftwP5/QmoWKjQ018wrLIXP5+eAgdysUmzfvhM7tzdg7vw6zJ8/lyMWxbmV5k9irUk/SYNSTsQbX3GOFcGhOAfTv8ROqtUqKJQZUMvkePaZF5Blz8FxS5aCQGI46uf9Q0CSqs/U+d3uGU+nrkQT5dMdzIc6SU2/71P3wDRAPIgDw6AC5hVGpzSqyxdpgD/qZXubeDLGusLmffuxuKY2DQzFTSRDajEphZ5rGe5igNjtHEZ5Rv4BnoXie4hVzKBJZaKUTHefoqmr2D04eZKi17Zub0RKmoX8qnr0xjQHpeMpVITQ3bwTba4WaJNqzD52Bpy+EAwqOfstEuCl7uv52cXYPtKNOnMOM3g06IIrNqhQE42ox6HXxE5G+nuXfxwxnx8l1lzYVEq2yaGYQe9EwLgYyUfRe2V5s3HCvOMwd+EcBDxBZjW/eeOVOPv0s+AM9QnNMQo1Whp6kFNlS2fM0ueUVFXxdrX1tiDpUmBsxAGNVY7xkI+7GynNwSBTI+SMA5kSlFqLsb+5Hc8//RJ++ItbMRofQ11uIQx6E3SyHO6oJXNnX/KTcXKuoHAxsmhF3ZHwC9LzYlrIQRyqh9WixN5Rcgc1jFAjiq1GC6lSgv0tbdizqxW182rYV44uorai06aUQfz4jqCy89z8DqSoM590uRIZzHo7hoLaf5vPm6H2YTjQx/6jY51DnEdMwx0Ko39XJ8dmEkM9POSARqvgY5ou9v0BB3fOkg0MxakFQyk4AnVHvBaVQKJJ1oKmvR2oqKuAI7gGPZuegqd/Fy69eg3LO7Y37IO9KpdZQYrmq5sxA8mQUDkgyQcxiaRHJGPusko7cvOEqkOrcxiV2VWIemOsMcypK8Bw5wADQ5J4TB4k38gwWJBUxnHxeZfjgrXeKfGofXyFHm/ueg22XBvkfgnrDOn3JBBrMeTjoQcexUMP/AXXXHc5rrnuMniDQj69OKeKQDDgDzJ7TGzyZOZQXFbQEgracKQEiRF5dzbuasB1V32LnyZ7JgKIFIVIDVBuROANCKQAdVWHo2FOUIkkLNMRe4fVzHfkb8w0QDzI3/CUGuDMF6cmquvNr+Vhn2NHOkVF1CESQKSxrLaOL2CknaLyMjFYZAsxI6s47UEobr7epOPSMgHCyUkn9Dp1/lIzCA2apMTJazJ7KJZ5RkbH0dETwswFx+CJ9sgh6Xi+Xq7Cxvfegks+goraGRgbGsaC8uq0TQ4BW4rFI09GAnikrXG6PGnbG9ou+p80kpObWHhCnGAg6W/qihZL42KjCzW39EtD7EVHySpKTQaWL16Jdza/xd/f5xrBxefdiE07N0CSjHDDwoDTDbNExxcAGvv622AvLoZRIUNcSt5sUfQ5B5FlyEZfdze/RiVtMs6NhoJQarSITeix2pqa8eC9D+O399+JcCiIIlsWr5ME7PFwCp3+j5puPs+hR9eBPteRDRIJIIZHd3Dpff68mfigdR26e4exb88+NhZftnIp2xLRqCw6e8o0iP9q/9L2ZJk6EZlwA6DlKmz1eH6fH19/te+Atz1xqh3nVRvR5twLtdTEv7fZnAFPwM+/b6bVjMHuMWTnytDU0IH8QhsyrFa43C6ENWAfU4NJD0tKA61VSB4BsWSjpUc8SDSFmqG29bB5tSpWh3dfeBiZZQtx6opsoZphVCOcSmFoZBA52bncCdzV3YWQO4Kj58/jc2/T+gZmE9ecdzRqqiq4IaXNNYbd23ahb9cQG9fbF+QhORJHLJmAscSICks+s5Az60vZUojy4B1jXsgy5k2pR+1Y+0Zo87QwKwzsf2qUC9pLOpf/eP/DePC+R9IAkQAcsdH/anza62HSZSdDn3gfrZ/GE088AVuWGccfvxy0rDd8IMOdjEUxFBxh424alMjii9inWcTPM7FOL/O59sA0QPxcu+mjhaqzgUaXc0qiuo4rcMAVGWGAKOYhiybS1HRBJdNMuaB7IZDY3uVAYYGJM5UHBkZhyzRz9zJZ3IhDtLoRS80EMPWpxAHifNFCgd4zmUUkfUtD8yAKKxfilSH5F9LxnJYbx5Y970KXL2zbgkIhi5j8E0k7SQkvZLRNGkqyyyFgRwbb1MDC3omTtIq0jXTnLt6Biw00BAoZ8EplXD4XlxF1je4kYFTkYu68xWhq3c6f3zM2iq+tugA7dn8Iv9uPW779ffT2CaDgqm9chrNWn4kHHnkAr/z9DYyPjeN3v/sdv/bAI/cxAxmJxfDzn/8AMxfMxfatW/Hrn/0WKoUChaVFXFYmneEf7rkfD//tYWYjH7rzYbz5jzd5HTd/7waccPIV2LBxK/70+/+CzqRFX9cA7CX5uPdPr/Iyd//6e9i1YwczKctXnIiLbr4dBBI7HAd5oB5Gi+tVQCF28L5xOMegKVDDG4ygpKgE27ds59QKlUaFk5athD9a/P8dIIrNK+3BFt5LJC2IheNYXHIibnl74IB83rtOzMeAYw8iMgWSceUn2OhzzjsDK085Bbl5Smx4fyeWHTsXQ0NjyM21od3ZB4uyADs3bcdRRy+CRa+ETKpCIhlBICHH/rES/vwR8nGXpQ5gj+k39wtS1sN6EEgc9nzA3bjjnU4MtA7h8utOZY1vwBdFf2Sc84Pr6srZvoukG65hB84/dw1SoQR2t7Zh57tNKJ9RiNWnHcNSjNffXYtdmwXTaWoOo0FAkdjCxSfPQsfuAZx1xvH8PFUd6KYxFdXi+aGsKfWorRnfgq6xDhx34onIMGvxyD1/hV6jwfU3XHcAQKTHJFvocjjwz+dfg9liwNHHz8GrL36AwuJcnLrmdH59aLQT69ftgtvlQ2VdBZeOCQz2OQbwytOvcrmaxq5dTfjmN67mz7Dbs/j9NAY8Y3jvtbUYGXdBb9Vj+bIFUOrN6Pb2sg6bYk2JTUxgxjRIPKzPmiNn46YB4kH+Vko5cEpNClUPf7GorrZrZuDVdU+hcEYOT67tbUJCCHftSSUoyczjEjMBQ+pSphIqjZraPDaoFk2xqWRLQ2QNJ0fjEZtI6yCASICLAJRYXhb/ntzVSYyeN2xBJLN8SnQ8irE2dIbbmUEp1lGjhppBIYFDMbGFvhvdd5MX4uQGFbHsTOCPtIrEMk7WJhKzKEZS0fcnfZ/IAIqm234JxWmZMLtmCZeYaRAg+8GPb+ZJd/O2XfB5hlFSW8uvicDxzt/fjZ27G/DY3x7h5y++5Cpcfc0FyLQVo7FpD95/dwP+91e/wMqTT+OYNdI0/uaO2zFjdhVmls9IA8R77rwPA70DuOuu2xDxx3HWuRfiF7f9nNf5nRu/g/ueeQ9anRHfuWQ5fvTzHyMnswAvrN2OU8++gJe5fM1c/OwPjyPTXnNEA0T6LgSA5mW5EJV1wBEIcNmts70Dg539CIYjmHNUPY4qWPh/ptEkXWQo3o+QzMHduAqJCqXWImg1hVj+VDvv/3cuKMfm7e8gM1OJ0WQEdnMJA8T1e9Yzg+weH8e1F92ABx+/F8WZhfweOgZJtkDNOPy9jQp0NTVh3rKjoFeakIj5WEdG7Bnhv4BXj9GY0H2v+yhEiB8fKTcGVG4usPahc383Orf245jlc1BSWgSPx4OEToFkKsWxeAO9g5g5cyZ8QQ+0YTqvyVBfgXfe2sad0KedcxzbUr27diuDQbETmlhGciBYMKeGNYf0N0XzKZUqoQs4lYRelYtr3/ZNqUftBdK9uP+B+/Dr++/guXn10jX8u1Cm92QGkQDi9r27cfPV3+abncljwYL5eOQv9+GfH7yD737zhwe8dvqZp+MXv/whv/fKC65FeUUp2ts6+d8XXnoKs2cugvj+/cP9uPyMSw5YPy13+50/ZpDY5uxgEE0+kTwf4swjXppywM76P3xgUfuxKMuNdwfy/+P34TRAPIQDb25+Eq/3jn+hqK5jCrQo0QTx5qaXUD+/DtRxW2bJ56ST1rZh7Nmxh7dMjJGbvJmUWVw3087lZHFMLiuLzxM4pO5lGpO1MWIJN207M8HWdfc6YC9biHNeG54SHc/za3Lwzs7XYc5UMdPZ7x/DzIKydNmctotYUcpfFhlAem5ydzUJvrmpZaIbml4ncEgG22SWPdmqh7v7ZPK0pQ6By5hCAIjEINJFecP6D/GD7/4K77/3FvRmPQgMbtm2jffRzq27sL+jEXfefS97t33r2zfx85VlM7G1eSMk8QBkMQO/j8Dl9VffgIrqUuFi7gliRnU5zj779DRAvPqSq3HtDVdj8fx6aFRG3Hvv/fCEDVh+bC3u+v3v8Yt7BNbwpzeeilu+/W2U1x6PtWvfwSvP3MXPt7V04ie//QuKahYe8QCRWMRl2f3YMryDAYNCIecYM7ISoVIzWQPVF8xDc2TeIZyRh/4WKjcnZZt4BTvebUZxVhkWHL+KH8d9Izh9zWk466IzcNTKeswqXoh5VfOxuWkDnC4vNz9989KbGNwvXjAHv/zl7Wm2+IKrz8e1l16CDVu24vf/8wdkZGWibV8bs8XLV52AV55+DYODw/j+T7+DM844k2/MRPaYPvuCa36I+cuWM7tI/x/uoyxjPfY0NKBzYw+OPnYO5i6s5nK6c9wHWGWsrR4ZHUF2Vg5GRodRlpGPocERhGMxNGxrQ4E9B/aiHPz9uXeRSKVQVluI09Ycy7o8YmRzcjM565y6gClMgBpbyGOQStIEEK2GYqx5YfRT5603vlaCk4o/vfy7ttuHVc90fWL3nlCkw38XDOEP992F39zza6hVMpwwXzguNux4B4/9+SkuMV97/VW45vKr8K3vfAcfvP8hCPRddP0lePy+v+HvL/09DfD+94470dbcjmuvvwQVVQU478xvYGRoBC++9mc4HX5cdZkw15xz/jmor6/E8cuWY+my5QwWb3/wHrz57PPYvHU7jjpqEU49dzVu/+/f8efR8l+76gIMBYRQAdJGh0b8GOpxIOANIegNYt5Fdx7uh88X3j66AdUo9kMicXHcoGj7Q2BPHIGY7jMBHy2/NE844ZqdSnS6Pxnn+YU39ghawTRAPIQfS6MAVlQmUPeX1kOK6tp2SSVm/2U/vrfIhuW6IbQ6djHLVmErZHH3H+98FrULKj91y0irNdI3jhtvvZBfF/OSiZGbDBINpOGbsEKg5cTElMlddLyCSR3DI44UIpbKKdXx+Ht2wyUfQNIt0CNUIp88qDwuRv/R86IfmtikIuokJ2c0k38ilaRFE20qSYtlaFoHgUpiI9mIG5mom70gXWImkHj5ZdczINu+ZTNGR1y4+qZLEYknsHrZagaIBORI7/Stm27g0lDtjPnYuWMz21oEElHsa+jgr3DfPfcxy9jvdkAhl8GiNWPH5k0HAMSzzj0TJ64+AVa1mQGEVJP3LwGiL5mNP931ffzgN08ws0jA8fwrf/KVAIgExMzJEcTVIewbaoZKo0bAK0ze29dtQV3lHBhqTv9SdHnEJnokjThj0YV46KFHMLt+NkZHRvHsC8/g6CXH4JprrsJ7e9ZCLddice0y/OqOX8Bi1KCxoQ3vvv0+Xn39Bb6paNrdgt/e/2s4nG5ceuZl+O3vf8Xf77vf/jEe/uvDsJfm48LTv843Ej++7Ue8nMha0zHnDQZxzhW/5HzqK08/Ck+93cR/D4UEKygauTT5UL55aISs9L+U/fVpExNdoMvlO/HYnx7HRd86Ezk6I+QyQdPrdDnYPHt01IOqmmJONLLIVNx4RtY2jbs70d83zGlExB56gx7810+ugUFvRCQa4nI1Wej0dPejuMTOTR2kZ6T1O11jbCNTYq/Hhf9w4/XOA5tY6PMfO9WOC2s+Xfv7ZLMLF39Md0rvWV2qx3dsvbjvwXvxk9t/Bo1cgjXHncXf5/UPX8PLj72QblK58rJLsWjxcenXsnQG7N69h0GfyADSPLK/swm7t+3jEvPf//46A8RHHr2b3ycu+/O7fgZTSoPBsBvnnng26ubOwl8eehgpeQS9/R3YvrEdDucQg8WGnXuxevVqrFy5ElsbtsA15OZ1WXLNMNtM8GZ8HRajDqYJ38pP+92O5OcIzKUkjTCqBBNxKrEPjQ0h15aLUCzE7giU1U3SBiId6MaUYhp1ZuGm/tOGVuGFXCpHpTUbOwaL/uO9JacB4iGeIXMzxrErIDmkqK5Odww/2zAChVSCjZeUY8MzD6OrqwvZ9o/uVs47fyVvWZ9/lDuUyfJGNMS+544nseqKE1FisnJX8GSbG7NUyDSd3DHHDR8TKSq0TvYem8iL5Q9JCf5aCWkeHmmTTamO54qKJNzBLi6dK0JChBYBN0pFoaGJkSWEEB0lmnQTmCWGkFjDycwnbaPIKNJ7xddFixz6jgGZYMIt2vuE45YDNIhvvvkWfvbj25lB/J/bfodYIojzLz+f0zzu+PnvPgKI0RhuuOkaZh1/8sP/QX5+Pq67/jI8cN+jaO/sxn33/h4nrTgN5158Jk5edRL+/so/UJxRyOkspFckDeJ7b72Fh/74N9xz3wPo7uzAj370Qzzx1DMYdvR/KoNIiSuPPfIEbvrvezA2NITf/eymrwyDSL8Jaf/Mui2cMhHwCrpDSpx59YlXcd3F3/w/Zw/FU18sf5fnZ8DlHITF+lGGtvi4Y2AL3E4Zzlh9Oi679nKEfRG888+38bt7fofa+mqIbPHseXWcpfvkQ48Bcinm1M7H3ffdjUee/CM0EinfnFx55YU49oSTudxM7DbdlJCMwe1wsS6VBrHHjz3zNxizTRjy9cHpdqIss4IbozocbfB4PVwaD8vPP8QZbOrfRr/v2ke+jyu/dTm08jB0WoG1SybjQsc4NcvF6XxXwOVywzJxfu/c2sLAkC/yKgXkWRLcfMVlfHPW3zuKklI7RkaGufGFjaljceRZqxFOOTA2PszPWY1F+MH66JR61B7r/hDPv/wcbvu9IAuZDBCf+esz+OtDj+HSay7GTddcj3nzF/MyBB5JRz7Q045brvx+GiBSw8ntv76b4xkLC+xoaWnhcvFkgEhgkD5r9+btqJlZjrPWXJF+/6bNG/HdW37Mn1FdXY3e/j4GmF+/8kKccsoyNLS0IaGTQK/XQUMyJdXMr6QOUWQEkxiATtmDocEhnpvphoF0mNTVTewyAUGrxYpIPMKNTMFQiJ8zW03MshJwFNNtxtxjMBvMiCVjvJxWo4FJp8SQK+8ruQ8P5syfBogHs7cmlg14XThrjgoppRLnvtR9UFFdj59ahNpHWhGICaVfKmU8v9qCtR+8BY9XuAOsWlSSLjeLDKHY0EGTJAHEM75xIgPHyebY9DeR65O7lEXNYRoYElBM2yoI5tmiwavBOguXvTkypTqeR1flIuJv5dQUZgcnmlBcbi9/V+pEFjOYN7UMYl6ZjUEkgUV+HoKBuBxj6eQV0WeMc6AnBq2fxmSQSN3bVGKmi7I4CvLyGBDOnzmHO2dJO9g/OAhi+l587iU8+vBDePvt9xFMBrn0R53OznAIT/75CWzZtAWLjlqEi8+7gEv/k99fN6ceF19+Pga6R/H800/jh//zX6w527huC/7010dgNBpxxsXfxZxZNdi1txnrX3uUG1BoPP6H7+HoNZfxaw/+8V7s3fEWZs1bCdfQXixbdSVq6heiQZC0HdFDpxyHEhvSOim6idn54S6MD47glGNWfakm4gRurl1Vit//7rf4cOMW3HXXXbjllluwdMkifPs738XOxnXcWHL07KPTHfE3X3srVq44ERdedSEDRCod080CdbXf97/3w2LRY87shXzD8IeH7+YO6Ftv+gEDxOOOOx4eRwBLlh6bBojfvO4K1M+bydrEFNVWyUMvFsCAa1QwzFcWc6YxgS0CiGTmnll47mHDIvJ5OroV8ayFnLktk3YwQ0hJIDQi4Y8iPTNtJvT1DkKj0WHXthZ4vX4sOrUejz7wLBvSn3/aauh1Bjz34losXTybS8z7942j3F6Yzu52R/pBptRKlQIWQx5e6NBMqUdt9/N3oaWtmUGbVKFMaxAJBH4cIB573PI04FPnm9Db1ocffvPHaYBHekIaH254hysR37j6O9i2bTsDRIlKxRpEAohXXnoVoslx7lyeX39s+v1XXX49L3/HnT/l10SbHQKIX7/iQvS4uuB2u6Ez6IT5XJL1lbG8IVColK9PnxN0zVLJVfD6vbCZbRxfSJZoxCDSIJBIUi0yWycmkSIOe/p6YLFZ2Meyu6OHgSJff4x6vtbo1XpEE1EEg0GYjTqoFDI43AFAuvw/mkWcBoiHcMlVRcdQW2FgFvBny7IPKqqL3vNCq9BwIo69V1YiNLQZefkZ7IPV5R5mSxsqOYsAUbSGIWbs9l/+mUvQq1YedcB6CCCaBNz5Cc8tek7sDKa/xSQT+lvs+rVkz8FJz/RMqY5n7XlFcI3uEkrCFlM6DUDMfBZTAcjmpqnfg9oCEzes0OCmFUU+pFqhVEVDGuxPW/aky85sHCtNW+LQCU9MIgHElFoAmMQETh7ReABa1SfLTqLFBO+XeBjBiCu9HAFFE9SQqSXcfUijb2yAow9paBVGBGNetsGh5eQTy9Bror0NNR58vBnhsw7BI6VZ4bO+BzUzLDBL4U4F8MZ7r0OtUiGnMAc9m7uRlZcNafkVn7WK/6+vk4/fk/f/Cj//2U8wc/Y8NO7Zgf/+2S9x9oVn4Vs3X82fTYxfw55t8PuD2LR9A37zqz/g7y8/h82bt+Hu+/6IW7//DU7ZoeeprEyd23f89l784cE7+P0EEG++8RuYv3AuH5Mig/jsiy8ye3znnwS92AO/vQ+/vO1HcIWccIW8HD2n8MShyNTAGQpg745G5FmOZTB2OA5iZZfa97D5M6UYJVOCywBJOiiv+rWX38WcBdWc3/zWWwJ7mDcrB7FQFPn5maw1pLGvtQcnzpvHZeaUTI/68no888KTqJpZiKLiApilUriTSagUOkQkxVPqUXvFOWswPu7ApTdcgv7WQdYU0iCQ99fHH+cSs8gg/uSnv8Drr7/OmsGzzlmDN99axyVgscS8dPEJDCB/9RuhUYWOD3r8hz/8gR/ffPPN/N4bb7gZ9Yvs0KmIjJ5BAAAgAElEQVQzDgCIN17/bdYcXnjp+ZhTX4kH//g4N7TQ55974ZnY2bWHdb1i5YiaVbwJoSR+pA46hrTKLdAr/QjH6EYjyVY+w0PDKLIXoamlmY3aFSolZDJK50pxwycBRWITCSTSHBMKhWA1G6BVqZhp7Bt18PNEJlCzXCgQYtZVQv9JgCyTCf0OB2xmPXr6R5FUfe0ztYtH6j7+rO2eBoiftYc+5fVyoxfvO8Jcin3hrGK0OMKfK6prdpYGpz7/SUH0bcfk4OKKCCRSN3f5ko2N3WRjTWEkEgNlLJM1jNls5Mfb2luw+aVdXJKePW82N6yIQ5eYiNuTyz+ytvmUZJKPN4JQ1rHONAOnvdA/pTqev59dAMfgTu7uJIBKYFQEhWKpm8AqMYqdMQ9IWkU6RVFSbrRWpgFiMhhhJpFK4qRfEjOjA1Ih8oqyp2XJYcFweyL/mSYB6mYm3VIsHkmzq8RsUGmKOkoplkA2sQ6yIRGHIurCcFBIQaD9RWV+Kl9YzFZEoGVPxE5nN7OJGqUGvoAPudY8VBiKeBVkv7HLVcDdqDSiccHPkBo2xMf0r1IudB6SrYn42uTDTnzfIRyqh91bSItYlSF0erb5ejDoGICnzYPKeef8f7e3+Tw7g0Dig7ffir6+Adjt+fjWd2/EwiU1yC2yw6bPwcUXX43HHnuYwZ0kpsD/3n4XlhxTjxUnrsI/334D9//xMc5gvuLaS1CSV42hoTa88vI/8f1ffosvWvfcdj/OvWglSorKIVMYcMnXL8Hjf/kbKIbwxddfwysvvYKMDBsuuvAcBpEu3wD27BB8Ua02PZxjfri8oS9Nr/l59iEtQ7+z3dKZ1iE6xsfY0mp0VPBrosQZAoh6vRr33/UcVp22DIoCI9QKNUfyzZ4laLDfev0DzF9YC/ewD7vX70NpaT56BoZxxhnHozI3A0P+IDRaNd+wWQ0lWPF0P9b3C5q0Qx1HF2jx1nkFuOH6bzIo4+9TIejWCJTt2L4ZDz7yIANEAmzfufEW7G7bgx9++6dc9hWXp2VFgPjqa3/Hj39wG79GZeCc3Gxe1/f+6yb2Orz1W79IA0RiEGsXLmTGUnx/0/4duOaSW9NdzPQ8MYqkQaRM+A5PO8Y8PgZDNFfRHChR1B6xJVJiDdXKD1lfqtPomDEkaQrJC6ixzUIJPrQv1Xr4gj4YtAYEo8LvTnO+a9zNgDnbZEa21gidVoexsTG2tBp0epGgRK7edri7vPA7A5i5oprjIOWKGMxKHXbsa8O8qgpsamjm5x2BrAPyrsVOZ3IsoHl+v1fzlWxomQaIhzCLHFUYx083DXApNlsnx87LK3H2i12fGdV193YHbl0nRDJNHudXm/DgiXps792IfG0maw3JCkYcBBppUBcwsYo0aCLYtKUJTdv2M1C8+NI1XG6mEvNkveHkzxF1fpOfE8u1BLa0xnLc+K57SnU8dx9vgt+9n0EhgToaYmlYjP6j50hfOBQIsXE2dS1T6ZlOvIRWx8CPgKEYu0fgbzIDmpAKuaWUOR1zuZiBpBOXzbMl2fx3GOOIxiITWkfSZEoYYBIwFJMMdJOMk2l9YbkWXr+LtV4+Xwhmix5ulx95eVmcPz086ILWbIXMImfAQI0t5kgGtEoj3NJs9PoN/7F3nv/qtBJj94hdJVD0yto3cMKSY7FxvPSw2VeiT2JU5mTNnHB8JpCAjiMbo94AWnt2oa52gfDaBFgkZplYZoVcggHXMIabulA9fwHHO0oUKph0ekTGA9BZFBM3JmD7I1fMgxyLoD+mx2LGL603GHGynjYSDfM2uJJA65igdzucx8mF/YjKxtPWWmShRTdkdGNGjXgklXn3vR2oqSnCa8+u58aW3rERaLQa7Nq4G5k5mSgssGHn9hacdtpJcPUH0LqnGaefcjp6R/fDmmGARq1He3s7ZpcWwhmPQ6vMxD/6DFPiUXuSPYp+bzeG2waQioQZsFEnczhCyVR69PrHIQt74PLFYLRlIpBwIeFMwOUah16pgcMxxoDwmGOX4p77fs/VCGoyoY7l6nLBVitFzl0hYCQaRpZJzfF69Ptv39HIry89tp7/JfBL7w+Ex9HS2IP8QjPH/U0e9FqXawiuUJB9J+mmlkqx3sgph8159XmPV5O6FSb1AJRyutGXwxOIwjE2ztGnBcX5sBqs8IQ8yNBlwiIFvLIog2Oj2sjPmzQmeMN0I1oIsqWjTncaDfs7YVapMTw4irq5lZDI1JCkomyxNBpwoXVrNy9XPKsY9kwLSxda2gcwp7YC7UPdcEYjKM6oRKk5H0Ph/bDJhWuxOD+82Vvweb/iEbPcNEA8hJ9qeQVwyesd6VLsGRVG3HFC3r+N6io1K/HvLBVeOzsLm7s+YF0hsYQ0aCKllACiysn4mhisyY9p0n3k3pd42e/95Ar2FhQ1iOlu5Y/pDcWmDwJkdMEhZk/sdlZpc/F4m2JKdTxfL48gGhrhyYo+UwSHpBmkz+VoPYmU9YViDCCxiQQQqSxNYI/YTRrkh8i5zRPJMGIsH62XStHEHk420ab3RJRaFsnT/qCYKhr0uUqFiv0h/90g9pDKFjSoyYbWTSUyilIjXdWTf30T6z/YwK+vWnUizrv4BuwYtRxxE/IhnAKH/BZiluh/hyvE7JopIxsmawk2DQlegIfLIJB4VN44IhI3nEEnp5/QaGxowf7GblQvKOHoOLPKwgAxGgujraMHzmEfZtTYMeZ0Y2tzM05acQzUGjViiSjcbhcSrhhm185iHSFd9OkGJRAMcBwjja7OXm7KmCyJmGxsT8us6xaAw+E6qDS4oryPwS3NUTSPZWfnYuum3Vh41Gxs3bSHfV/lOiVyrFbsbW6H0iJB3ZJ6Zr92rd+BY08+nhtzxkfHMbumCjFHCGMjTsyZuRAKQxTESGZYM9Cwex9KyvKQq9fCm5LAYqxB5cP7Mej7SO94MPspzyBH8xVleL/lDRRmliOS8iPiCDPwc/b74Um6oJMIWrdAKoZcswVzj16Cnes3MiAkRk9r1OLN195Il5AJ6BGAkylMDAK98SCC/hAsE1qTf7y0ETUzclFSIxinU+bys0++jZWrliA7O4uPBc5gln4UiEAJLOIQjz8iAGhO7w15000blAOdlFYd9kyiaFOjkLYxi2w1aOEP+mDUmxAKAWO+US4vEwtPZWLS4M7OK4RapeVzbywcQCAWx/79bcjKtcE97kGOPhP2LDOG+30M2NVGPWaU5yJHp0FSlsMSIA9cGB/sRsQVR1ZZLmKRADyeABKxJAoKs5nBpFSuYCiIrqExjlrVaw1wB3xsmp6tL4AuLpAZ0wDxYM60r/Cyx5cD163tPKAUe99J+TCrpJ8a1XX+hMXCv7NUePIUM/zhATbG5m499UcNGOJzImCkXUusoggOr7rhTC4/0xC7gplFnFRaprLs5NQUWpaAlvg8XYSkMg2cU6zjsaa6kUwIk5loyk3/EpNA4JRMrelu1xlPQk4zAcXhASiyWg5obKHniXEUfQ+phCLkmJJuRCJ81wktosguit3bjolcZy5pU4e3VIGPs4WTD9c+jxd2k5HLy3ThDoX9iEWF7jgSOecZdLjn4b/DHwjjv269ld/66zvu4GXqzhUaT6bHv94DVEbPUQv5zDT2eu0YD3/MJfow2IEi2+kh/jncx6Au4BPK41ZLBpyucWRYbRgeGYLRbOA8XJ/Pz+y0x+XjSLmZtWUISeLsA6gOA63NPWmPQBLWE7tB57fRSABRgoGBIWbH6DXRzF7cFeL50zBuxriv+DDYQ5++CQSuFxcNw+Udhlqt5nzqHd37cdys2VwdobhQKvl1dnZzqTkuS8FWlcVsEV3YB7oHMGdJPZ/X9J2H+oYxO7+Uy9GkGbNaMnk/GQwa9A4MYdGMMt4Q0iIaNXl4qEn6hTxql0nasbVxC+K+GIYHx9iAmkAf6dhsddno3z2Agvp8OJoc6OsaxNkXnw5VphpP3vkMPvjgfQaGVJK+7MrzcfLJghsFWdwY9Bo4kj64/GEuAduMRiTjSbz+xPson2XHsUvm8pxI3/mZJ/6JBQvqUFKRla4IfXz+5jl8IgBB/FvcZx2eEfhDEX4vHUeHc7oKgcMcwzrWDrZ1tKOmupj3j6gp9AcTDAopUtDlcMGWY8MMqx0qOXUux+HxCOw0sX3mPD3sxgy+rtAIBoJcVs436NNECEmSHHHSNYYw6vLBKBGcLzI0RvbWTCYTGOgbw7g/AL1Mg7IZOVDKCbC60TQ2yMepLgmoTBooZEpYZCaY5JlY25PzlSMHphnEQ5hmFxUBd+7oP6AUq5JJsOmSCvylYfwTUV3iR6x5rhNvfIpP17X1Vvx6qQJ7R3Zxc0qpJY+ZQmpYoTtw0u7QY3F8HBxSOZqWpUGNGQyUeMYQQNMBAfKTQCN1CIulWwaLlOZgqsLxT/VMiY7nvQtLEY86EA4KuhwRwKm12fAHk9BrpQj6BniS8ynN0IaEPF6xg5kYQ9EWZ/L7yShbLI1LVXZeTzgglO7FrmxRhyOyjD4y1EVqAhwe2LAy+RAgMJmpVPLFhiaZHK0GG/e0Q2dQIr8gh1+LKS04fc1FePG5J6FWC+xmOBzgpJRrfvfBIRxR/5lvISbRpo0fduzh5F+DwA6NSosfEs0wNyGF4yH4vf50dy6BQ3pMHZE06G8CkMQOxpMx7NjVBPjiMMh1nAJy7lkr0NHRhZLSQmbVqQGDQBN17XZ39SMzy8QAKhaPpm+CJm8TnS97hqoPS1BN20nlZahCiMQCwg0cpAglEvA7nVAYVDCqdHyDuGtbK9RqJRqbOzD7uEo0NXVCq9eiZlY125NQqXBgZABdrd1YvXQJ3wST9yEZY7vcToSCMWTnWDEy7GQ94mg4Ar3OCK2mDDP/1HZIHrW7Ly7B72//NRKSBDIyzMiszUxLY8gmBX4JN6wcfeESbozY904rxsfdOPHEpYgEpFDpksgqrUShVc/5yYmYB16vB25XANp8QVkdT8QQS8QQjySxb2c7Gj5s5XjCjEyBRSed9gtPvcMxfYuWzvxUyRDNkTQm25mJ8x/9G0pF0eEYQywmWL4Q8JSp8yFJzTysunJJy2dQC01KDqcDoWAIs2tm8ONQNIhAKMmsoT/gT2sP5+SWpK93tK+IRRT2axRqpZ6ZeWJOadB5JejLJczCuiJORCYcAqLxKPwTpIQsLoFVoYHJZBQqXYqPCBq6tlIqkM8T5vK0tdjMx3HMF4HWYsCw0w2LRgtH6KuXgz0NEA/h2lyRCTR5nJ8oxVIZecPF5axHpEFRXQQcqUr5yw+H8YsPhW7Xj4+HVxXgtEIvmkabUDkR2UUHJZWUiU3s9Q6zNpFA4r8Dh7ReBoiThphrLLJnBBoJoImDgJo8NcJaPQJaUpkOj7VEpkTHc1Z5DBox+okAHHUaw4YB537WT1529tlwjnWy5jCu0QilKK06zRISaKXSM9H3YpmZtlt8zmr7SIcjfg/SOdLytE4qT5OZDoE8GqRTmlyWprtrkVFUyvUIuGIIycJA3MsaT2I/KAkiEAlgRkUJd0zGJVm8rtPO/BoeeuhPyLQI66aS6TXXXDkNEA/yfCL2gBp3joRBwEcUpQ+HnJyxbC3VgXLTs7Kz4BhzQKlSwufxo7CwEPFkFG37OpBVYEd4IAS/y8VpIcQQdncOoaq2mPVPBqOBb2yI2fb5Pcx6mCc6/sWGrsmRmHSxE0YKobAd+136wwosEvNq0o8z4xpPRPgC7XK7ENVKMdA/wMB6tHscNWUC80fpKUvPmgu5Xsf6w7qFsxAJR9jgmGxsqiuq4R0YRPWMMgZrKqUaUqmcWUTqiH7rrU047aRVGAs5MRwaRnl2Bd7t0R+SR21FrA0NQ7t5u0jvRuVOslMhVrOwrBAqlQqDfUPIyLLCT2lOVhOa1jYz01g9vxTSgIbL0CapBdWz81BYlMugltjSpvYOOPvccLp9nHBCg3wfc/JsWHP6Um5uIuZqwwe7mZk8fsV81M+vYhBI+1AkAYTfX5C+HHDzzzCIKkf0fBLtrnG2eSEfQJlExp3AVAGxqmsRievQ77N+KeeeWE4mnSGxhryNUjma9jZhVmUpjBkWBoeRqJRf90V8MKgM3LVcaM3DzIpC1o3Td1fKNQwM6YaBRiwqyLOMJgPGx73IyaEbNUHzK4JDEVx3DQyhMC+L9+tg8zhmzxLOR9IeqlRqjI0KFQ4C7g0t3RhsH+CGIvpNUhIl3m/YjuKSPBi1WgyMOeFz+1CYt+qAZhXxu9J6QrHKL2V/f5G59T8GIGZ/etIS7zvqMqUO0s87DCpgXmH0Uy0VTi7R4cGTC/kkfaPNjVZXDG91edE8/q9Zq55vVCEVbkXz0H7U2SvTVjcUvSdOCmLGckNjH2/m7Lmz2GfP5xcilsRxAED8WFlZZAkJIJZWzMVPf/MjBmnE8NFzQSjw9XMvxjPPv4wZj3wxHU/7tdX4xU9/jJLagvRn0DYSQNzUsA2PPvA3PPHofQK7KNrUTPI8FFlQ0RxbBIgEeFnortXBpvsI6IrfP+QfTKeqiABQfG3/kMBQkuzRmmFh417x7tI1KodeI8Wox81NJqbMMMcUEqNIFykyKE4EtHwn7olp8eDdv+F1XXGFYH/y5z8/zP9Ol5g/71l05C0n6hLpBqTdY+SEE0o2ISZ0Z+MWNLR2oHhOIUxaFQPF4YERFJXaodcYgbCGo/lGBzu5rGrMNyDPYkFWViZLFzyuIF+YCDwGAiFODiGWnBgQoYkqlRbbpybiMwkMEENHAMTjz8Bep/Wg5rH/X78ASQgW5e/lUh1LVyQyNO3bz/rMsko7Ghu7EZeGUV9TxTY3zz/xLpZfKDTe9PSNoHpWFZfuNm/YjFXHrYYy5efS/LxFNbwvaL1krk2jelYJzKoCuBFGj7sDkWgEFq0GM7MWYc3LowflUfvuBUVweNvYlLu1uQ/VywQmq3FfO1rXtyGrJhOlVaXo6+pnYBiPxjE6LIAIlVolNFDodHAP+tGys41BHunYHKMutj4y24woyMuCvboQiqgM/mgIWZUmliZkyvR47ol/or93BPaSPCw7ph45edb0Da1UIkciGfuYx63QfCGARQE00jEhXjOoTEvaPHGQno4Su0xSAzLUQkMF2W/1Of34PDF0U3W8UBNKxL+LzxH6P8tsRDgcQnvnIObWVSMQ9jM4JOBI+5qGY1jofl9QVw+zWo1xfxCJmFA18495oFLJkZOXhawcM9/0E9Dz+UPIzxMaGGmfOGJCyk40IVzsw+4gpBo5fJE4TBol54OP+UOoLRXkGwQ6qXS9t6mXH8+qLYRea+abHqpGDQ6Osu0UrW/jh7v5pmFGRSFScQ26nIs4+i/fOgI6X8k8PRSNI5bMQDC66IgBiv8RALEs87O95w428/SUGuDMF9s/tRR70/xMPqCoa/mzBlkqUIOKJ9CJxv4OFOhtXFLe2d2GY2bOEQ7oZJRtbhoHuuHrD7BBM1mrnHf2+QgE+ifdWQJixN5k/ZKoSxG1egQGFy0VckW3fPhGehP/uXkLbrnmu7jvj/dit6H+C+l4bpmjBZKBdCl58n6gz5kMEJnlnGg8oWaTQHL4IyZ0AjwSa0i6LAKMNAFoDfnC5DBRquYTXgSb9EDUJE76YLLEEMPsqZxHEyqd5EpDJnI0VvSOjGC0fwzFpWXMDFKJOZgc4Qu3PGZFf8R2QGdyw3Pfw+bNm/kTFi9ePA0OP+tg/5TXiW0aC8rhiqjhiykO+4mTwM/HbyaJJTAoYrz9GtUI7JZ2BEMBuJ0eGM1G6HU6mKFGy/hsVGT1Qhpzcg5xdo6NL0BUJqObEGqEErrqJSyKp+xhW5aN/dmIjROBIicOyQWtGg1ii+hmR5WyYDyk+tKBIgHp2bn7+PySSZWIRINQKYlpl/Df1MyTk5UJnU6Dgf5hvPbCBij0Slx88Wp0BITOZyqLUmm5vLYMhbZsqGNI66zpe29a34Cjj5uHAZ8TXUODyLblIBQLYrh/BCMDIyjNLkH1vNMPyqNW6d+PXbt2cVn3nQ+EfPaIW/CszcsrQP5MO7rbRlBSk83l/3FvMK1f27u/E4sW1UETlkKnE0qeWz5sREtbN/KzMpl5yi/KYR2ioDdNcdPceDQEiSIFfVTBdj8XXLqagSENaqSjfSbeEEQmwgboNfq9aT/Qby80JJJeU/hbnCNpP9JNhlYrNNjRccbODvEENGoCNkBcoka2KhN7xxvZykXMMhZP1almvSbrDekzSJtLo6WthcGh0+fB6JgLBpOBwWFlZQXcPjd2r92LSy5ZfUA5WbAo+2jQOUeem1TSp31MgJrYw9GoB6MeD8x6NYLhKKwGoSFsX2c3PC3jqF9QhSJ7IZ5/9kXMnT8XhUVCkhIBxGAwiuxsK+9vOg/5mIgKoQ+iDn4k6AMUSYRcAWY/CTAS+FSbtWlAT7+JOyAAUwKJ7tDh70RA2/ofAxB7mrfiv2+5+BOXqNr6RbjuV7chR1+AzvHPzyRWZwONLueUlGLPLIsgEHawWF0sI49E3KjOKeHn2rscWPvyu2yOnZ9fwCCufm4dHn70oU8FiPQlxUlC1OLRc/Q3ATECiKefcyl/1mXXXYIViwWX/1t/8Gv+Nxj24667H0D1I4eWNd1waRm273kfD979cHr9j77wAu74+V0orySxuaDV+jiDyCBQpU43o5DWkM2wJ/kepjOlJ0rp6WUm/7If02CKL1G5me7E/QEfM4HUUGA2mWFQFMDtdsIfSjKLSENkCgm8DIeNhwUz84mD9wh+QmxUET0Rxa+yb1x3WPghfpFda9IOI8fYLERakowhIYdJKlzM6HFXTz+am3s4IYQ0dJMZQhEM9HYPI68gU7DXiSe4jE2DLkw0BC2ewKCQRkscWolgDE9AkY7dL8NqiRjVQmsXg0NqIqALK+nu1q7bxDrMPLsV9sI8OMY86Njfh21bmrgR5NQbLodCMs6JFi6ni79rf/cA5s6dA10kxmVDsrah702MZFmJ/f+x9x1gcpbl2vfUndlp23vLJptsek8ooSUQMBRpIoKAYAERyzmo58dz9BzUI3pQREUEURCQIkWQUJQOCZDey2Z777uzu7PTZ3f+637eeSeTECBZQFTyXFeuzcx887X5vu+93/t+nvsRhu2Jl16FNWJBw+5WWY+OL3zhC3hqJPewPGq/voBFDhsFwL2xcQfaGnukhR1fG01Gkf2bG7owff48hM0+xXJFx9DZ0YeS7Ey8/PQmHL9iEVqb2lA2qRQuk1Xy1TIzc1Bcnin+fXo93D8ey5g5A80ttUizA3mOTAGI3/yvKwR4EBySpdIWLQQ7Kg1BSc06t1N13FETBV5vtnii85TZhOFYP0wGNaFmcExQcrVFZNm20VE8ccfqAya5J116vIBHrpfMNiVeFoj4wvu9dlPvjQKXFzAFgLF0dPvooVH8rjmOGfZ1yE5XvxHzMLl+trpjsAiI4JD7yMmRO9MDo8GAnZt24bQVJ0h/b0rwZAl5XwhRkDBhJ0vNa4ygsbe3B3l5efDF/Oj3R4SJHBwcxOLKmdjX2AzfaAh9TY1obxrA0uVLYU4zYc/GGsw+bqZUPev7rK65G9OnKCJCWaJZZOwg0CZwJDsZCu/33OwKDMPlUp1ZKF9n22xIz3TKueR7QdXsS4ptWDSkYzi0////SCk33JePJUAkKGSEA32or22E0+XEbY9vlg4XZBIPlqP5HiP1fZMRmJwdR9Vv974vS4W6q6sRHRvBmD8khtA0g2bQ04/+fwFzCNu37ERHRzuWn7wI++q63xEg8iZxJCxdDmANU+/oRA6ilpjpo3jzj29AbySAUxadjlt/+1Nh9x764714qCY0oTyeC6vTEY4F8cXPfSkJEGfOOQF/fvYuTCupBsHiC6tfFoDIHEQtH6cCQjKALFJJzT3URSs8HF2dx57NmRnuZDWftuzhMrpKWx++32jF2HhEqt6Yq8KHiNNcLH582/bWSDu8DlMxguH8f3gmK/Un/Wf7P8HhycVd6BnvwXgsilxjobC1Tme6AJt/NMubiZzfoowdcNtVSkOe2S2DHkEdIxXgEPCoPD1LkvEgAGDlb2FRLlqaOlExqTgx+FlgMJgkCV+zJwRgZI/o16gLFtLGcyRXUgfP6d8zT1G32eP2R4Z9kkfd3duPooJcqUDWFjVketo6u+X9P97zHNLzZmPu8klwWv3YsmELZi6YgZ6OXpHuCo2uBJimqb1V1sGilZde3IKt63ZKLh/BYfG0Qsw6aQYa9jaiKqMUJy47Eyv+1PKuHrWvXFKBwRFlRt47GsdwewfS3WYERmKIWGOYVl6UZILYsaU7PICR0WFs314rRSCTssqQn+1OkYQNiI4Z4EizwRYLKPYuRtZXAbWwxQGbIQeNQx0Y6etHQR67Lpnwi588iG9993MH5BHymU6mkQwzu8tYzFZhFDnRZRA4ElAy0hOerwRPDPorDocShtLWLmSkhZPWZv6wGQ/d/xjC/ghu+OY3ZfmbfvpTOYcrr1qeAKBMDzAm+xlTvs93ZSDNbkWm0SbbHRwPyASFTGBYrksLYhGLgEUdZCUZGhiyAImTALFai8awZ+tezDtmLtKt6QIYCRzJGjodTmmT19XXhTyHQ0A0g+wggZnVmiaTj7bWbqk4Ls51S+oQ740O3wC27t6L0kklaKxphHWIjRKUxGwxO3HG2ceju3sARYV58Pl8sk6eV+Ydbt5Zi5zMXEypzBNgyMkBpefJxXmyTeY9sgCLQLGho1c8Ewn+qUrx3t3a0YRst2KRI2Pjwli29vYi05Epx9bZ2Ql3llte06+RJuAE4ASKk7PXoLWzDU7PORMqJkrtVc3ta0Y4FYS+1/OMwNBh8SPLsfXjCRAffXVf8hz9zzcux+5t63HR576Kr3z1avT6LNizbQN2b1OVVSdceK6wi4zu0XaseexJzJyn2luVZlvwFkrelxR7uqsTRuswVv/l9aRszHVv79iOfev2igBpFRUAACAASURBVJzMuOJzn4TDUYI31q09JEDUOYpaYuZ3UhPbk8nMCQaRALGxbgsI3F596zE889e1si12ZlHy7+0wWbNx8oONR5TH89fzixAzRmBHBJd+7isCEBlaUub/D5aY5UZK+CJqxlP/TeYRJlrpUTLRXVmYi8gHq3grslF7Qn7mbO2ANnyJX5uVycPDPpHw02xWuNJzYYm70N7VjyZY/qGtQ97rpv5n+ZwPn4V5XsTSWhGK+eEPjMJmsyPbVgpHzCLFPpt8Vf8sh/OO+8njnFG0XvrCFtqyRP5le77ekRYUFGbLtdrZ3i/gjwUcmRmZAv7UfTsuDA/Zoq6uPinEGBkZgstFK6u4yM0Em5zsaJN3yo9MwdD3OT9Piys2RMffS34+pqweduOo5B4qGyrVxYiGzwS0m9btQuXUYuRk5+KZF17BqlNPwtbtDXj+L69g9qIZiLgiIjFPmTFZLEV2b94jFiSnLz9O1ucfDcDtzsDrr2zAm69vQ3QsgMJJxbj0M5+Q/M2QBXj+hdexZMYMTKusRiRtyrt61NqijYgbFb1DAEjwRleCztAQ7GaD+BUOjQxIOkBTTwd2N7SI3cqCGXNQnJUFl8eGdJsbCNuTRUxcVypIN8dTChQtZWjp3iPbszozYIr7hTG7547V+Pb3rhLQQ9ClWr8p/1YppjOZ5JwShHBCIYWMgYB8FoxnJcHgVHfwkJ099MCfaQvDY/Piy5dedUgnhu/85ttSzELgQjDHv5RnMwxpUt2rJiWKsdR/CRSZFiESrz8iQK9/ZACudKd4FhJMZmUq6TwQDkghFzvgNNe1yG/NwiT5bDSArKwsqUJmQRCPz0AGtG8MC+fzuUBZPS7rU2A5LhXGtKfRhYXMNdy8Zgd6fAMorSzB9ud2Y/HSmSgoKEBVdYkwjIyWdq+AQJIFLEhsaOuVfMacnFwUlLhknWKVZjChtaVTvpOV4xLgykmZtthxu12Ja90onoydwUGk29hecgw9QyPI9bjQ1e9NtgEkm5lmt0mvaBp7UyFgUVZhbqGc746ODnhypx22DM2cTrmWTPVy3vnMsZqscp5FsdjXhJKqlcLuvluuKdfjsLbIpID/GB8LBnFOEQT0aYk5FSA+/Ksb8Pjjf8Z1X7ka1113LW677Xbc9us7D3iwfu+738TsFV9MrmPatKnYt68WxxyzFLf88nYsfLB1QpYKmy8pwzmrTkd/v8pVXLJkEe753S/w3F9fxje//d0D9oEGrLf87CZs3LAWl13xFSxcMBd3/+5WDEW8yeRlXswaICpwqJLbGcmBw+KA2erGrLknYtf213HzLXchP8+DO+68F0889gfU1Lbh7rvvwQMP3Idf/vJ2nPbZa48oj6fm9Wew6vRjYTZbcPnnvoJvfP1LcDpduO5r/w9/e/ZhGQRffX2jbOO+P9wuRqSGcR/CYfrHqYeg3l++Hvb54XE5EYmo2S+rk8kY8ngGBrzIzc2BQYxrxzEwOAC3yyHb5nbicZqBxwQsMs+REnMkqpzzs7PyYBlzY2SoD53xKjQM7TehPeDEH33xgZ6BpSX0B9yI0fEQhsZiyDApJsRptME6RpaoBC+0/mv4ic3K9yPf0QhbXOUkywM3HkSfv0dazvW0+HDscjUwkrkoKChGKDwKvz+QrMakhxsHqqGhIfmrg4UaDF7POqxMx0gJVYRlles8NT7M8ysm2WXdCMTVIMx94L7GxkyIxCuA8C6RLht7uzGjvBxvvrgLp519POrqalGzrR27dtcKEJtzwnlwl3Zj21M74HKmo6u7D5d9cRUGB4Yw1BXE0PAodu+pk23MnFGF2Ysr5PxxPc01fWhp7cTcFdMwtbAE5XlV+HOj6ZAetavKo2hu3yUqUlZaDiJGdT7TLcqtgNHZ1ojde+rhyDdhSqVqo7nPOw959iDyLf1Id+63RGnyOtEw4sZk9wgKHGHYrUpONRutNPuRZ9zgUFiKj+zpDkSiQTR27Marz67D4FAQX/nmJcBBBv6aXYbBBFOKTRlz5MYj+dg6qtoSpsbhSJW//bcT8Ju7fp+8rniNffmLn8dTj92KvlAEw+YQsuCQIqtQ1P82Sx2d7kMmjdE/PopAUI03jPq6eumIowtM+H9GhitDGEIW9jBPl0CRwdcMgiW9XFdPN4qN2Zg3azFGo10C7nSbVLvdjsFBr+Ty0mHCbEnDpk3bpG0rY/68GejtHUBZaREiNitsFgfSjekYhx3dnS1Yv3Ezpi9Q5uSFhXkY7eoVRtFINwHfiHh2cltWixl1fQOwBsPIn1IuVeGcrBlhQnRcTSz4GzHag71yzgbhR2evV47d4XYe8hh5Hnh8hfkFcj74OvW88TXlcbKogZ5CjKRXH6Bs5YT3Ij1/f2c2Lstzx21OqZoi625bW48lFyxL/hZ6mx6o+gauk0EfSh1cj/4dPpYA8cZb75cTMDawHbf+4k6MjPjw69tuRfXUUqxYeQE4I7j++7fLMj/73rXq86d2Aq0v4SvXfUPev+CC8zFzRiUuvfRKPLBnZEJSbG7HJkyqduH2nz8ijd41QPzejT9Dc1MDrrrqSsyfOxWfuvgL6OjoxBOP34fRUd8hAaIcz9gYMk0mhChX8aLlTTemvNQ0m2gypycB4s5tr8lAxWPmtu++6xa8tmZLEiAuWboMT/z5cdzfbj+sPJ6L8kbwpz89jG9ff42co8s/d60AxAXz5+HYZWfgmquvwOmnnYKf3fp79HR3CEDk7I8zP6tpFA4H7T645ypng7Nn3qAOh0esb2iUPTDYhwyPC4GAYg/tdvoQGhGNBuQBphOxLZZ0BDCOYJQJxWrg5CDcVtuPjEI7Ssoq0NeqJIdG8zFHJeXk4+HD+U+mPYb5BT7YEUJDYzN29O9Edbli5uP+ManmJaubYSvH7j7HvwRgn5wRRHXmkDrGsQDMaR54+zthz05DNBbEQP+gmPg2+b3obu/GJ5YeK0wSz4MtTeXpEjAyeG1bzHb4g8MgECQw5F/e8zSPjkXGYLaa5L3UIECT76cAxZaAG42DNgSiB1pifRC/PH/n4wr6EDL0CzBk+HqiaMB8zMvfJdZdHk+WsJ9bamuQYbKhqCRfJm2UUF9+enMSJE6uLENPr1JQ+vrU39zcbAGMWVkZkpbAz/n61LMXy/c723swNKYGba47KzsDHo8HBZ4q/Psrgwd41N58chaGRlsRGQti7b49mFxRiEr7VFgtdownZFuu5+nVT2Pj5h1YvHAOTlt5Kl7pLEk+L6ZnDmNS5iiCEQt29Ge8zW6I6RQuawQZ5iBs0R5YxkfgHQqguKRYQGIwMIQn//ICunv6cPEVpyEvL18m/Oo3U2kH/I05OVaefgqIEJyEhqPY7Z82YYujPY/fIOu69Ior5e8D994DW5oF115zOWzWEIbH2RhAbY/MGNnDMea7JgBsOByRZ3CqF2NXWMnJGhzNmVMlxTxactUAUgMf/m19vQHuWTlSGU6Ao4Eiv8PvTorno6hUWZoNh1uT+8TX1nAAaTYn2tvbhAxg9X+GRxEIJrMdgZAJVhvHD5P8pvxLUL5n3y7E4n5UTa2ExagA6rbdOzGnrESM7gky9+ytx+JFs1Ff3wIeK88/1+92OeEoKJDfYGCoT5hOnofe2Igct46ivEw0NHfJcTEI9HTwuDU41sDwYIDHZfkeLZYI+DSI1ADu4O/r5Xs3tCNvSUkSLBKYD+/og2dOrpxbvb5UIJgK2rmf3BaB5scSICZ/pcR/CPb+94f/LVYl/3fzbQL+Lv6qKtjQDOO3v3UdSkom4cvXfg1TpkzCRV/8T7FosJjNuOC0hbjw+ZEjkmIfXu7AeNQLlysdGzbtFeCpASJZtda2Dry1bgMCgSieeHK1AMT77/217JNmEP9w9y8xHBpAhJKDwYSxxF99fHwdprWB3QF7QhbQAPGKK78Kfp8g7L+/fyuWn3IiTj5xEWrrGvHHB5+U87F3z3bcfsd9uOknN+OMP3e8Z6/pp554EMFgAJ/+1HkC8r534y347CXnYmrVZNTWNeCmn/xSdm369OnSbeD/fetq8TNjsB2eMc6Zn7JsIGPIYBK6xaoGy7GYSgg2GKwIBn2w210YH2e3APYdjYlHGiXkvLxC9TCJR8T2wpZmRzQaQXzUghdffgNnrpwHoyULrR2DR8HhwTfDB/B6+SSvAMEgbPBHzXBYYnCaWWwRFcbWnZGLvT1b4R3xA71xzFhcAYfdI+CHYQzYsMY75wPYk492FQRLxe4wOkbS4I+YsNS9E51dvSgvK8Rfd78hO0eQTCY17g8j0+1ATUs7Tl+8RMAgg0CSE1Qy3gRVjQ3NqJxcIYwimQwNCnUe2sHGyXI+U7xRCRSNIeX/2Rou+MCBogaIBzOIPB4eC0Nahkoyv/J6rd3ehtlLJ6OtVcl4W96sE8bQ6XQgPy8bhhIT6l9vwlmXnYDyvCI5Hh7/my/tQvW8EplccB2c+FVMKpV1ctLJIMtEtsfDvrvp5Tj1YeVR+8KnK9DTtwvBMLskRTE4OIRwZpoM4sa+KCqKpwgz2NXrx+hgN6bPmI4hbzf6xsuw16sG/ImGrnonA/nmay+jccfruODTZ2BS1YG2Xfo3zUpXLBcZNAJGAhozXNiwdwT9adMnuhvyPYLEtWtVu9Bly5ZhxgU3YVJmCHOzezE02ILBSBSRaCzZP1v30WYFOokUnmtW30sYTAiMjmLvYBeCgZAAbgLCdDur8uMCdghqCJh4nskwDu7ohicjA9NWzJLPK9OzkGErEeDMSUO6MxPOdANCxqAcO+8FvV0WbuWk2REfjwmAS3d4MBYLwii5vsr2hxXG9Y0tyLfZ4I1GYTY4MHVauQKDM2ckAS/P9d4N27FwwSxpzkAmm2CQBMW0qZVJkE7wSB/PvnBYrpuCvCIBiTrXNjLgxajJiKwMDzpjo8IKaiaVp4igMfWcaAZR/4h8TUY1FTS+dt9aHHPRYvRsaJfzxOC5IhAsP16l4/B7DLKRGmgSDOrzTBYz9TOCv+IKVYBT90Ityk4oF/CoQSz3+dTqYz+eAPGKK1Q1c+X8lcipnIc8t5p1P33PD3HvvfeDn5915X8d8N6nP30B3C4PevsG8MlPnoO58xfJjEJ+LP8o2iPWI5Ji7/j+t/GdG6+G0+jBug07DwCI997/kADV4uIiFOTnoq6+UW6MgwEiJWZfxCsAUQeBIoP5EZxhS45eIm/EYjDDabLCkpYpTN3bWu9JvtB+VoGgLRKJwTscQNRd8a55POWOEKKRUZiZFxIfkxuKgxW3wXXIPjE3wmpNVtWRJeT+243qgcvPTfDL9wkQeSPyHGsAyOVN7EmakI45yA0N+0RyZu5RX/8gJlWUyDb9eqZtpH9YRJgZPYhMLymQ/QhF0xGx5ODlpv0J1ckTefQ/EzoDZM2muTthMKkk7ahpRM4/g+CEYRtPw86GnTKwk01iEBxKXpLdLqy2MfPUfwkW8eCTyPMTj7wi4NjgUJIa2UNGQUkBGl6ux4WXnSbnanh48G3Ah8uRYRzyDouBL8ESJz8HA0PNLHJ5sooaJBKUaeDhNmUibrCjP+pE7YAd3qCarL2f0KwpAWIqe8ljYRAYkjmk9Etgse3NWnT3DGDVBcsE/JLxY2x5o06eX9OPLxfQnJ+p7tFZk6phJ/M2EEbAMJwEzo/d/wLOumjZAQwqwQvPFc8NAYTH5ETUMUXWY4g0Y3C4R54b6hyZ0RVXAGbfCzWYuuQs2EqXoDR9WGTklmixAP1UU3cCqTxHFPX9aRNi8cy9G7D++YcEHM6ZvkCM1Rkx+MDmeE6jCzCpyXEw4BdJejw6AhgdqK+vh9e1UD7r8n2wbSrJes7M9SE4rsyD+3zsNc5zBEyzt8GQ7hMwGA6xOnhI5NlsWx4CkbjsezQeRVeoX4AQmSiCRUYqk0ZA4x8ZFZCSyqxNzcqX4w4EgoCNZSNjwtQxuN66fXWorlZVvy6OVfEx+P0+UZ+4T7t37xZgR6LA61UTzqVL5kqaUSgYRHNLu1j/8F9pSSHahobRP6hY/hOPOw6tHa0oy3AnOnilYdTnQ3q6TRQrgmIWPrKynHu2u6UNG9fsQyjogzXNibwsA6ZMKceUyeWigO1oasOODc1wTnOCTKoOzajyrw4tq/O1lt71+SKAqzptqlyb+pxxOTKBZAc1K8hzyff4d3pWgYz7299Yj8o502XCNGRWsj/BomZruZ7WNS1Ir1IdwRhjrSF88uzT0dfT8PEEiKk5iDwhvSMRAYk7X7oL3//BT6Xh+pXf/rmcrN//+OtYvXo1fvGLW7B8xel4pjWMx2qGsLk7hM5RJQUUOS146JNleKl59LCk2GPDe3D11VeLZFw5qRQ7du4RVlAziDPnHC/rfXPNs3C5HPj8l67Hhg2b3pFBJDwkIKQpgvzAsejbJInkr8/8GqiLIQy/SNGUD5jDIZXBBgXW9GfMc/F19mLOouV4sgGHzOM5f9IYoiG2dSLd7xagyIc7pWG/f1hJ3HYH0lK2K/uZIl0QKDMM48MCEDmQ6XZ6umBFJ0WLj5fdlpSfuQ0CYW7HYrFhaGQYVvpgCXtilsEkGArLA8ORY8RkzrLCFmWoasrC1m7XBzI4pp7jj+v/0y1jOKVEJeT7Yp1JaVSDdDJelEMJFDRg5GdN3W2KUWT1pdeL6VWX/csBRCkSCD+WBIYjbQWYkjuGnq429FiG4K8dFemU+XRsv8cgW6jPU31ng+RqMggOUwEQ39Nsjs77OxSrqCduXF7L1PZxlwD69wsUdf4h102JOfX3JfjjhIDgn880+juSBWRQGibLz2WqqqbKhGL3plZs2LgVZ11w3AEyPJcn65ppcyXBIddz751P45TT58lklIMhAUY4FEEm2Sq7HXn5OZhWVACbI1cmnC3inqCYL+lg4xtJMl8cPPv8Z77nLcx82vjgPmxpHkcsTxUuHmkwj2zJdDfGoqrggx08NFDkewS26n0rTBYjAqMh9Pb2wlUy6wAAdzBIpBdlcZYCjmwE0eY9vI5F/A3JehP43n/3vbjsqisQGepCe7xOJEudF0ewwiArRYaQ0vxPb74Nq845Gdn56djRpRo6MDQYIVBMlZG5Pv0eQWJ6MIa8vOxkmzud40dyhGw5O+dUTi6XXELmRNoiUblP2BKRAK2/vwfd3X2YWlUhAI3XAp0RDEYrvN5+KU6kdJybk4nGpjZ5NpEtJEtYUlyI9hEfBprbRVa2ptlFtWOYTSYUFBZjYKBX0puMJsrucWksoQFsd2+nMK0kIgjps7MykJnpkf0aHOzFK2tUURIZvxK7Av3twVE5d5SlNXuXyrKmXksaQGoWMVVm1udYS/WT3TkChEuLCyQ/k+wmgTz/z7zd7sbhJCAkwNQAUectZo5bUJWbLcfzsZSYCRAJCrtH98+8WMjC92747HHC1pFFLCnOwS0/vwN33vU7DGVPw7UvtKN5aL/PVuoPmO8wY8uVU6XN3rpONSs9OI4psoP9iX9w443405/+BBa7fPqic/DMMy9g85btAhDvu/f3YO4f94HFMQydJ/lOErPON2S+HSVZKcwwm5Ptu7gOzsH0cvzLB2KofxBxhx1lmR4p7OAtL1L1eFTyoxihfi9sOZmwpqUhxzkNP9wWPiCP55ZTcuAf3odohInXZI2MGBrxSmEJi0faO9pQUlwMPVfqT7jTq9zCdJjMFtkmg8A1Fu4TawEW2LCCjQn7zDsiK8iHJW9oSs7jYxGR+FnRTGl5LC0dgx0dkmTcx3wRm032iTeHv39cfLAoQXFwyknPl/PTECj7lwMhh7zw/s5vcuCkrOwfrREJlPIxB/1UpktLqNw1socECGSWWLhAacljzsI6b/WHkif3dz4dyc2RMRob2AVT9qwkoKAke0KJAkreUBfMJvq7KR84FnNQTkstrOru7hBwqN8TmaugWNhGAh6+TyaWwfxG3XrMY1EFApwoMey2NFgsJhic4zIZ4+9hjVmEUZxoEUsqQNQMItfNZxn3Q/caJpDt83sxqaBU8oL5Pp83HOwJiPke/88OK9f+20VqvxOSMRmb085Zoip6jcoCZuP2HXj5iQ0484JPYN70ucjOph2JAn+RSFDylju7WtHd3oe4ZzIWTDLD5rGINMjzK2bK4p2Xj9pBVVzDooD3km8LXREUxJvRGquYEIOoLwzeL6kx4ldgcSimjmF+bp8UuYyMjGA4MIZuQwVyXVactbQET69vF4YvNcj2ERx2Nu1F3b4anHTGebKML2KVfEgdAwFL0nrGYlIyMwFLoS0HHmsxZsyYg23b1wsrGAj70OpX+1mYyKVbs2ensFVV7lxYx7JxzZe/hmu/fBWyi+1Y8/wmdR6DMZQsLUkWq+jlCY7kGBPFGVoWJQAlgKKUqz0/eb0wJDfX4hBQ1tLSgjxWApNFN9kQDvmENezr96KkuABuDwuzlCI2PDQI7xBJBLNMHGgcTsaYClVmplvAYABmDPu82PzaOpx8kjKxDoXDUvTI/SDT3NrWKeyk/m5sbAxDMaWOkbDQk7Yt7SqNgWC4LE0ViDFPMRwOo6e7T/IeyXbqXM6GRJtAngPmXTrCZgHE6U5nkonlOva9tEtyNSlB60KUMocL4X4viovy8fQzL8Oc5cGihbNlO8OjfnicDrGZIsvL4L1IkDiWaRM2UhfQaBbSPWbGJ45binA4IOfnKEBM3C0O6zgm5xilUlkXpvBHffSxx/HkoAf/+Xo3Eo0LDrgZU1+cW+XGzcuL3lOKHfL24covfEMqoRm6KloDxKdXP5WsYuYDrLCwUJb96f/9QFzdNdv4+9/+TKqAA/CL6zsfwmRmVHsuOuur/q5kF2kNwQGHx8ScxK7EA5Hu83xNmXqwuU0AY29rGPnZ4/L/kHcceRUerH5kDV5+5XU88KfHsPIRdQOs/mQRXnzucaw4cbrcREZjmuQEKmsLJtCHJJeIAJGs3kAoJIMW94Gl/Vr+4T4SIjJP0mAwJy9ObmNgcEi+T+DJvEMCQu37xkIUBgUZ+mIRDNKAVpuaEgRzIGIRBIFhnt0uPUg5MK4dmHG0MOUdr+T3/wGBz6ycvQj497NEZA5TCzAIDAkGNQhigQEBAoHirNxp8FonY1fPfunj/e/VP+YaWO1c6d4/qfRF29Hc1CZyK3MPmbvnMqoWYtvrtsv7Yq2RAJI6n49HJ/YflNPCwWThiseULQzhWHRUmBVOIO2OLCmc0akAqWemxpsx4YlTqsScuj9kE/l7c7KgwayeJLAQZ2dTI2ZPqpR9f+vlndi0eafkILISuTQjWwCjwWGCt34U845TVbtjY3G8sWY9JpVVY+bMxXiuNXpIdWdhgQ0XVmdgVXk6XtlUj/GBPcgpsYpnHgd2DUSY29ca7JLCCJ0rdzhM4od5VZGNZyU0q6N7g3YBogSmqQDx4O1rv95X1mzAH399I3501zPi4av9fFOXzzb2wmoIwzvQA0d+GsZGAKcnS5jK444/CXv27EDA1yfXGos9yG72d3ehd3gAgZFxVJTmSp4g8zWv+dJXce4nz0bJseUC/HQQ9IW6BmA1mYQBZBDgs6BFy9CpuXq6YILsIkFMiTNTcvo8biV5M6eUz3b7WAxZWXkY9XnF3SLdbhPmbGrVJJGEOd6RRWaQjCDgs6WlSXUyWUG32yngcnw8itGE+ubv7kZ+PsFUXPLkuSyZR6fLRSsQKbCbXEmGMoaQKZEnzErmFMm9YaT/ADmdzCj3fXiEUrgdbR3dcjwEmmS3CQRZnc5j4j4THHJCxPxGVkmTGGndXYussiJZns9Qf3efsJQOpxvdXV1i4bP2jfWoWjBL1LQNG7dj2XFLpaMTrYeoEuq0FBZy5tpckq9JlY6kS213n+SZ5qSlyRjNeOrZzR8PgFjgVBJyahzMIPKz1OXefOU5nLhwKp4fceP6l/eXkr/Xw+DXK4uRkWY8pBR7zuQ4jDGVj8EZSU+vsrfZum2HSNsEiL+57SfyXtdwG1r2DUkVM6OhsUmqgU0WJ8JBxe5xwKhvaEFDg+rHPGVOYfKBp6vPWKiig0wdwSJNVjljLszLx6a36pCd5URPz6DkaUyZlS8Xp75INAPxqXO+LJXebe3dOP2CSwQEdtVuw2cuuQxb1v1ZAByDMjNnahyImB/I4CyM1Ya8oEeNNJBNFzZTh67a4zrdMKCjs1uS03nxkkHkLJFBeSA7S3UKiMfZl9Qilcr+cEBkgsyMLLTuqUHJ9ClyjLw5OGvjMWRkeqRIhTdo3WjJhAfA9/r9j36+/wwszFojFbqTEga3fEgTABAsEPRsq69L5qJpxppAgDYlq1Z9Am92534spH/NvJFND/kH0NDYBn8gDEd6GjKK0gQMEkzZDNnobG9CVrEbA4O9Yk9Cto2WQZRceZ3zvtWAm152cVixq18VMlA6LE9XFiDvFRMFiUwxOLXCC4JcXZhC1kLu35APhZk5kifI35uOAsw/pBSXVmLB4uo5WP3oy1IgMGvmVClAYdEJg+siC60ZSbcrC9u37sTM6ceiJpL1ruqOPtaKDAtuP60Ec51B7N65BdVVpYBDFT7w2UGLEp0XpnO5PiiASFAX7W94T1aS+8rrQdvk1AxngExfau5jKkDcuEf1Kv7Fj27ACy+8IP//t69/BdXTq/G9//4h6urqMXfOTPzqnj/jkUefwKP33CLLMLf9P35yD0ryPFg8owRnnnkmNm3aLJ89cN8dUjVMBvGCCz6FtWvXyPs//9X/it3MxRdfhq997Tocd9xSvPnmevzurrvw8EP34+LPXIbPXHwRsuflCSBUx2ISxozjkc4lHA2OyHPZHhsTUBcIhlDb0wevMZoEVjz/ZLemZxegMi8PvcGAEB+cAHFMIBlQUlqEDKMFu/fUiDRN8EdJuaOzR5bluEOZ2Wo1y18CJ3quUp0Ss/FETvTIuGIBu+rqZUwlG0cG02Z3i2zNsKVZhVGr2deARYvmCeOo5WXmLTI1hOsnINX5fvxeRozrbcbc45fKlI1qtAAAIABJREFUmEuWkQCttr5Zzg0ndwzuP4PH5vZkCGBs7+gQwBsbHBYJeuniubDZmJvsk44tLMqhfM3XuTlZAvS4/+tq6gWAklhhH5eWllb09SnMkJubhcwMjzCqfK+8rAjbdtSg3xvDcCLlg3ZLrGafWpn58QCIckM4D6ThU+Xl1IclmUSXNYY0fwscxSU47r56RMf3ezu914M1zWTAW5dX4Z4dAwdIsf93UiZ6hvYh05qLV159UxhC5jpyBssbmw8pMoTHHbtQGC7mznGWQrDV3NIhIPCUk4+T9+TGs1qlICQQGMXIyCiCBl+il6tC/zr0DIKvydJFmatID8H+QZGPB4ZNmDavSCRZdv1kpBavcDnOWqaWHwffUBtcGaX4+te/Lsv98MZvyuvRQeZXjO/3HeRAFwohHI3Bxf6yJpsAOmkmb7BiaDwsx8tjl6IVNqJPVGBzpsPcEobulkLWUOcfUgpnAUtamlOqlCkvkwHQliEx78gBLOjI+LgMMpaIPSm9v9oz9Sh7+F4X8gfwOcFCWvDPqMwrkLWRDdNBvzrNkPE9viZDxJiSMRmdYyUfC/ZQnw8yb+XWRmH2CBQZoyyikMp+SO4egwyrFFx1KWDAIMOmZWdtgUO21mpzYn3nrAOudV1hfjg/L+1wJsLgkhE1+tcfUETDgZODofZ7JIuoB0dOGAh4CXBpFk2JrKI6V1j/VDmdysPQoB979uxGb88QLrrgSjzQajksdUcfL9sW/++JBfhStRU7tm3CzOkV2NW4QyqYdREAgQnzsIpz575v+Vhvl6BvvGvje+YqEvxRUiaD1xPNQVvAk7TJcTuMyLcpgiFoyhVgR4BIpvD2m67HbX9aA7vRh/+87goBhJpB/PnvH4bb4cKdP/sezrzseljsHvzm+1dj5oxqfOrKf5P1/PbhF7BsTj5+9KObkZVhxzXXXicA8cFHfo8Z02bh8Ucfx5atu3HzzTfhqiu/gK9dfzUWzZ6N19/YLgDx7nt+J+9/4YtfxLzZlRi3qXFKV12zwER7OPIZT39CSsSc2DPIagfNZuxobxbZmgDxhBmzUehMx6B3GJu37EJFebEAGvGSpLl0OCxsXIbBKHmFHKe6untl3VKYkiiYJCAjuFPqkxrfaIFDBs1gNGMwGpbvTKMHoikN0UhAPBXb2tqxdl0tzj5jsRALJChMGe4DwC7TFGo27URRVYWoV5xoaPsbyrwsgDn2mAWy3fa2TskDVN1ZgsIWchneB2TvsrIy5b3sDEWCMMggZpppuxTGoFexsm++uVmOjwbi3G+LxSzFmcQKNON/9bV1WLxojoBOnXNMptQ/OiRgnN8pKMiVbbITGRlKnj96h/IYSc6QhbWnuz4+APFwHoh6Gf+IF+fPT8Mlf+3Cyy0qWfxIojLDirWXTZF8RMZLn5mMmto1SHdYke9iV4RR8QLkzIxAiRLzJ89ZiU9dcLYUh0TGozLL0OBp4+u7ZSZx/qXLlTdWfAy2mENYRTJ/jMUnzpS/ZAhZrUxWrbehFa6iPLloGZzBkGHga67zmBNngjmBmnngMqS3aR8QjcSSdDcp/ZOOOV8A7MuvvoVbb70V3/jGN7D85GMF6JJBTK0sJvPHPsfM6SF9rxvIq+ISl0jPrEZmXuLBTCKPO0tyRUIiJdD8Wlcpc3ZIeZm5ibyQwxYzsnNzMDI8nMy10r8T3x/o6xdpin1fA/3jyMp0H807PJIL+X0uq4syCGBcHmcyF1EKUupHsWDZdGGEdP6ZrmqmsXMqe9g3qEBSbtaBhs9HuntR9jROaUF3pN//MJfXMjMLzJKeiaEutLc2ywRH5xZuaqrHtJxC8Q6kJM+/qUGAqItVWoemvY0p529S6gol/Rnf65hoVbS2NeOwJ1ScFFRmhVDkak+ynPr3pp3RznUNSPMArT1dcJhtaG/rgiHNiOK8fHQ1e9HT68VV15wrx8tCFgJKPrNokN3U2Ia87BJkZuSiuLAcj3RYjkjdST3Wny0vxAUFAfR2N8LmLhYrG7ZAW7xkMcbHAvCF0wQcGoYbkmbE3b5TDvs8vNd5PdTnzEUkAGRXHA7aQWteEhDyPW2sze9mOB2omDxLAGJ77zB+8h9XIhAMY+VpK7DijLMwfXIx3ty0Fr/82Z343e9U44cde7fgzl/fB693CD09Pbjss5fgq1+9FuUVU9DcuA/jY0Hc+gvl/6sBInMQxeTbZBLA2NywCxdfcpUAwQMYxIfvV8zi9VdjwcyZ6PZ1vi2PkMyaBoQZZjOKiwqVc4XZDoPJiXFDupiS14RbURSEGFyTUWPeH/Pbdc45weSoPyDdPtwejxSTEOAQeGm/Qo4jZA1JLHDc0P2opTMK+5izC5HRis6RIRnvbGnpwrYxxamvrxu2nFwF9NqaJadxX20jyqpnJFlDhyGO1tYW2b+iwnypdB4YGMKOXfukmIesuCHDJYUiHG859rJQhBXYTAfrqW8BnOkHsKssdNmzYTvKyoqEDWSQRCHTx+IbsogcCzn20QScBTMEeDk59BEdwY6d++QzsrInnHC8jL3MvSfwZC5mkF2r7HYpDqNsTtcPnmMGf4NYNCB+w2wqQTmcy3wschCP9GZNi/RhZpULs3+vcgQPjhKXGTefUogzKtWA9dfGEXzrlS60+9SsiXHGJAfuPKNM/h8bH8Ng+zrYEwxJadYk5ftnNMuPxR+ZBtjV06ZIPqE2R2WeBgfPpx9/E7NnTsWCZVNhNVrQ1zEq9Dm/58xTci4BHW9AgjJWBO/ZtV7AoZZXpZF7WrrkOdRsbcNb67fi2KXz5e/kyiIsPmGmzGS0JMv95mvmLzCeefxlsd5h4cxJJxyL19a8JbI4X597JplNZejKfaZ8Lk7zJiuGh1i1SONSdbOqG5U5igfKw9yGBqr8W5LIJeQNzYpo3oja37C3t0sodsIGsikcQHTeBtfDHMpgwIf8HBP6zONYXDZHZqgtkcqj0vKR3gwTXP7Vdapqb2jEjwy3Q/JtyIxfNHuPdBCZvXhS0gtPV9NyslScUSpdKxpspya3vLuuXb5fVaGYyInGm5trMXNqCTwulbs6kSDI3LanGb0DCrRWlORiZpUy/H4/ceakrqRH5EisHx0DbeKP2LWuQ6RWsmnt0VHpPJPryBQGcd6UKplgUmrWnoLMT6JxtiPuwbsx5QLerWp6lpWmGPscZww5FlU8kBqsbl7frvK/3iu0xBwJevGX1S/iuBWzBNy99vx2nLRyLuprW1CYX4apVTOQm1MgBQL0XmAxSV1tPbZs2YLuQBvSQmk49awl8HpH0NPVh/KyqZgzcylWN4ewr7YWZy6dfcTqTuq+W4wGvHn5FMQ796GsODtZLcxcuubGVuzBsQccqu5a8WGCxFWVHcliFIPVBZdNuVIQnNHmxhBXBUZGK4ss7ALYWprrsaeuFa60sOTzMnfzxh/8GGvXvIh9jXsEIJLdG/J6cd75n8bjj96DvNxs3Pbr30mFLTuIVVROk1xDbuM3v7kL6XYzvvH1a1FZNU+KVBhkNFecugq7d7yBSz77JQGClJuTEnMCIGoGsXukQ75HUESJOdVUm7me9vFQEoSkOxxSodzV1Zv8HfhdViMzvYjghQBo46adUmFMFozPe4IY5hISRDGtQjdY0D8ciQkBg8xth1Fy2+V6MxgxFgtLChQBayq4ZM478wVdbmW3tH37DrGtgSMDDgPQ3dUheYmUaQfYxYUG/wm7O1bHq1xEHwYiMQGeOr811fScDB6DDB+Zdc0kavDoINuZZsXWbXuSVj3z58+UZyDHfI79+QXFGE8YwhuMabJNpn+xOpsMIAFqYUGuEC0eEkRx1WmMSgQJnMpJZXCx/zQJHCNrFoziJ0nwSiPwtvYukdqPAsRDPPGmuEfwWn8I33ld+ZOlRrbdhM2fq0LpQTmNbSMRLPxDHQaC+zmxry1SlYMF6WZcVNKPuGn/w5eSbkdtL1z5ackKJ17kvJGY/0D2cPu6Jjz/wmtyA5ywbKmsKxaNYMQ3jAXHV8PjcYvEqv0CCR4ZtJMZjQ9LYYq3rRM9/WPC/GlrGC5z5TVnw8A8yAEjZi0qE/mZhSqBUb8ATUo7qcUj3M5zL24TUFhbW4upU6cKOPzkqiUJ4GdCLBZFKBSRPAlVQEKbBuaOOJM5g/E4+8fSb011PwlZ9rep0pXWLDhhniKBsNMeltlT9bTKRPWy6qbCGyhktUjiLaVyBuXybM8Y6poG5fwQaLJ9GyPknjEhuewQl8fRt47gDBAonn9SPabnFAjjRVmZtiYsVtChDZT5mrlma1/cjEDFJcnPuQ4Cu/fLIB7Bbr/jogSZudnuJFh9Ye1OLJk7+X2BTg3W8gMbUZTvxrbhBgGC9P+j9Q27hHBA5EDCnE5WjdaN9GF+8aRkFbCu9NRV452+I5fouR/LyobE5PzgeKZJmc8fThAkou5PmDG9CkUlkzAUasNzz7yEhfOOQfXUBXi2LfKuxSRnladhw8bXEQ5G0edtxSknn4NdAY/kGTZ1DmD3l2fja6/2T0jdSd3/5eUOPHhGIf62J4xIPA171v8VXXUbMDbciu6+YYSNbjjcmfJv0vRFOGVBBTLLvWgdWn44p+Edl6EFjds+jlDMeICH4TlT+pIWN2TtGASHZNVGxgYFICgCQPkjCqPXuA8vvvw6fvnL23DLzTfKdy69/Br84Y8PIjw6gKuv+aqAQsZpp1+IX/3qVvk/lz/5xKW4/pvfTjKIfP+WW34mn//7v18vwPG7//VtnHvuefjRTSp38eYf/yeu/MLXMXf2NJxz9ir85rcPoKO9JSkxEzjOmTYNPb4uAUgkBAiCCACZpye57T6/AB+qO8cft1DGD8rXlI9prVJSUiYVvpR/WYDCquOh4RFZvqysQj6LRkOyjrz8IlGohmhjk2DdpLCxhGbb7PfsFiBFRpFjk8eTIfmHAb9fSAemLShwCZFwyb5Rima1s7aaoo0Ov0tASpcMPUYTrDGvnvItU6jos8gcRxIjAT9bCLrhT8lOS/V03FOzRwp2GhP1A5Si6cNIybrY5ZQ8So5xdPBgF6HcvDz09fZKsQ2Pk/UCzKGkm8emzdvlPY7vBHVKTrfKPjPXkFGzr1FMwHl8uoiV4zDPBcmaaMQvdQJU/riN1tZOHHfsgqMA8VB38bFlMXzvrQ48vFed3NT4n2X5+O7xB8o6+vMfvNGD/1mrklpT4+LpHtx+ih2d/fuSD3p6CxK4sbBE93akdExrFj3r2LK2VoDdZy5chszSIrGlcRTkqhmLzIKicvPR3kJXK/cnWlJ1NIxg67ZdUonFasDysnxUTZmEgcFRFE92y4MmNXQDc77Hgg67xQZCPHoSEvhpI16yhKl2Acwp1PmH7JvssNM+gzeMynVkqJ7QKlSPZGWEHQxHYXLvBwrcB4I9Mp95jiIBqtGQ8tTb33MZaGxqlKRclysDrUP90HmHehtcR3H1ZGE0XeYi9HS3Y09swb+UZcqhrtt/xPeefH4jfnBxSFgksmA3rc7Ej883AU4D3tocxOttGTixdEj+9g4M48J5cbzY6JTBkK9XnjAHr6zbg7xsN4YSxrInHzNDpOJhXwAbtjfIYRflZwqTR5ntjc218rk/GJbvLZ4zGWT+nl+zA2eeMl/+v3F7g3zOAWnZomkC8DbuUOvidvyBEE45dubbgN/BYJXbY6Tb00Cms7NHTVY0aEzdR+7T8YumvavMzVzEzPAuNPiaxQ+SBtH8S+8/eiC2DQ2IFdDefjV5LbE4k/YxfE3FYdyxdMKTId0J5eBr6UgAIr+rc+6K0wdR39CMk1d8ArVjR1ZMMtU0iH01e7HFMRvfe3NAXCSWesL43YWz35e6k3psOz8/FX955Cm8+sLTuPjclViyaD5KS0tFzmWEggGRY3fsqsEfHnkW+TkenHSF6rI1kWCO4eL8YbGs2RcsTQJEmm5PdfaJ1yFDy7r8vzbJDkR7ReKkHZjR4pacP7KDbCH30osv4aGHH0GazY7zzz0bp52+EjbLONi2tb5unxSR/PVvf8Uf/vAAikvKUVyYKR1MPn/l5SIZ//TmG4WBfGr1s8gvyMd5539K1v+5z12a/M53bvh38WlMlarnzFEdj374/f/CD//3JzjrrE8gJ9uJp1a/iKnzS1A9tVKAGGVWqdIdoqWVVaxXCEYIWGrrmsXLkCkm/IxBcMbnBYEPGS8CpmnTVN9gFmZw3CMDR+NqSqLsUKSrglmUkiZFW35YrA4EAyPCiDFPj4CVFdkGIVMMiIvrhgJKkXAIVqvKUyTzKJIrvYETypdqV2tMjGEEVnTW8Eu7V4LZeHwcY7GQ7C9ZTqfDLmM5wSmZcBaIUMliUQnz/YqnTU5WMOsWhgSfefZ02Sf6LjY2tqKiogROh1I9mBfI4HZ4TgjkiAfmzJ4mLQf5vnIRYbFnD1xOdQ4JehWQHRNQmdptht8Z8Y1Ki0Kyicx3JMvJ83+UQTzEXb6iCrj82YZDzlCf+/QkrKw4tNzyfLMPn/iTyjtMDc5UnzovB/W718KcSSPpaNJfUHuVpf7V3lxk0mgvQ6uYc89ZgcwiR9LcleCHN0kqjZ3aYqqlph/l1TlJ+XV/OyT1ACK4ZBD4UaYiYC2oqpAEeavBBHtKT2Re1GQ0ySLyBqKcRdk3PT1dwCNnUmIFQFPSBGDUx69zEHXrI174fI83DW8eX8KOR5uh8nuUpC1R2k+Y0NK0G5MqShM5EmQ3Q1K0Q/mBEbXYJN+S+9e+t16xiFlOYWZdxkyM+oPSB/aD6BIxkQFhIt+R4g5zHOGY4Z8a1Gqwdv0ZfUlgc+tz2Ti2YABlFf245clcXHV2F2gY/VZ3Nj59zD507xnCiwOL4HGnC+AjmHvm5S1JsEbGbt6McpGtCdY0WCSzVzVJSdDb9rTI+wx+99yVi8E8xt217fJ+ak5jXXO3gERui+srLsgSdpBgj3GwfEzA98pbu2U5ysua1UyVwbnM1t3Nsi2unyBVA9DU77zTtcF8xBJLJ/a11Ujhjm7F17hemQ8vPK1aTMWZ21mSVS7Vk374pDq8tW4QNYYD5dEjvQYpdx8cE60o729Yj0tOqcQ9DfEJFZNcOiUNc3/8Vwzlqkrs7yxwwOl0vW91Rx/fj04swCmmFsyaPRtPt4Teg9m0Ye0bb+KOh1/EqitugC0xWB/p+SV4Tq1K5utTyzsFFDLIGjII/GgrM8ouNOmRpGWLx5WJdIsq+KJ0bLPG5dkbi9ukzzDlZ4yxq9X+zjhWa7qyZonun6zrZbmdtm4vvN4m5Be5EfdbxLrG4AjAYrDAEHUIcLWZ42hv70ZBUTmsZjV+cJt6X9ndhWNb1BBMtg3Uz3U+03WrvHy7TRo58LplcEwhYCEw4dhiMrNQJCj7T8DCPsuUTfma4w4BD/86XewIpkgIFmAwp47dUcyWdAFrUmySKFQh4CTYczppbaPOM5ehR6InI1sAFWVs2aZI01YlvybA4zjTPbr7ZD8IOslKEnBpqxiCNOb/EfRSdmaQQaTs3dvTJZIvgfD23R1YfsJM1Xc+I1OqoXWwIMUhNlXKeofrf/6Fl6V6meylcvaIwe3JEvDKc8DzSAk5HKKFVVxAIXuYa9mZx8O8QkrMGiBSSlbSe6KwNNGJqb9/UBhLjvM8Vzx3RwHiIe7uU6YA1zzfiGcb356Pc//ZpbhkxqFbsz24x4vLVu93kNerXlXpxAOrPHjtxZeSoE17FjKHjqH9AXU+AwGULhR54qHXJAdx4QnT5IbQHRL4PbkARLJVHVEouerQnoD6NS98dWOom4qsI0Eot0MASYlaZ2epVnzjAuTUrMsosx89I+JNnawES7bn48OHxrv8DmdivABVVxTOwvhP34BSSWaibUEEPn8QI8ybcqTLQ5CFPMzPZD5kf29D0vKGwBAmDyZXqt6kg6Fe2e/Blg5hHXUCtG6e7kAG1vWX/9OAQ+0hl6xijZmOqEDgEJfyR/oWgVhzex+uP3NIJiK8bt/cPIbtw0WoyngW27tW4PTFu/Hn16bgFM86nHb28WJz8lzfIpy5fIEwbanAjgejGTyyfLVNXcJYywARDAtrp3MDNbAjg0mAmAoECeDauwfRNzAi39N5hHpZru+dACI/I2jlcfEfv0tAye8StKaGBqPcJ26L+ZhkEA9HKue1YPFuQ6t1iUwSquNvodfWl5SeySguqVyCQBjw9nfKZIr3FvuLf9AAkTmIW7ucR1ygMTzQjZOnGPDCgPF9FZNUmkdx7uNNMLhy8Mczi/F04+gHqu785KR8nPRwE5oGgsBIL+DrByIhIJrwpiTgstqk28YdFy7AHFcY//N/v8Ux5//bIUGi7rVMGdmGcNK/8J1uRkrOx5ck+pAnwKFedjjSgZFhVb0qdkdGm1S2ahszyRlLvK+/Q5ZRjwfyPVMmIkbl4sEOJM2+4WR/5MkZWXJf0oCalca0jAk5TWLEzC4b9CSkeTbDE1NgUPLLYZL9cMCNkTGvjDtUpchuUl6W5/OgVyp7xfQ50bWGDDfTl+yJcYV5kDoIXDh2SBMFp1KWBgb6JG9O90OmbMpxhOwWc/6YwkR2jgwh2TcWeLCoRO7TxDb4f+bicTxh7h6DYxtBk7Tpc7qFFaQsTNAqwNpgTDCKBJNGRCIhMeGmhMs8w6Ehr4xVlHCZD0/pWY9p/C7HPe4fj4dFlATw0iYWcfX+WFhUNAI8so3cdzKLTC/j+sj8cd18j0U6FRUVwvxRPifrKjn5+UUCVFO7I3FM7upsl++o8dYk54f4IivTI1XO/P30eaMsPR4fl9+IOZVc9/oN26Ughv8/ChAPcdcuLQd+vrkdd25TFcKp8YlKJ57+VOUh7/WzHm3Ec4cAlVfPy8IPF46jx9eSNInmCiihUgqes1SxYTpSf3Cygrf//BGRmcnwaUDIamWGBoecnXFZk9mUTJrlhcqbQP4mQjqlJLwRySLq4hVyonpmxdkSZx38y4pjUvJqtkGKnfQ1aXZS9AoMauCpWcJUSl4ePg4CvgRzGfVJI3Yyftrpnjegz0cJ0o1QlDkSatBnAU96WlBmRgGzCRkW5RUVjaoH4NbttXCnBzASSEf5NOa3mIUJteVkIcuWh46xyajvG/uHYOHICnKgf7cgKGChAEMXC0zUj+5dN/R3+pAga66nEycdY5dJAqOrKYjH60tFir16pSrEuHt1IVbN34pT5s3DQ3c/j0bP+TjvlKkC7FOBHb+vQdw7ATjNJBKEpYJLzfAV52eKZH3KMTNEFtbLU56iXH3astmyn4fKe6QEPXVSYVJ2Tl1/KrjUp1d/rmVlLqOB70R+gkX2jRg09InUXJpg1LR34qBXFc2MBmLvGyAebIUzUfbQNlqHyuojtwpLPTe6mOTmZzbhkT4PnrtoEm5e3/uBqjvfWpqHM25/Da7RLnx66RScNbcCCyrykOtSRsh9viC2NPfi6e3NeGRDPb64fA5uWFGNb//v7Tj5Mze87adkNXKGYUhYt2DEglfa99s7Hep3J0BcWqS6pWj2MOQfhDfcd8DzXBtL61ZtbDagmx/oYj166I3FItKurqZmH2ZUz1C9kTu7ELCbk51LuB80cGaHDT6juzp7kt1AaMcyZIuL1QyDtjPs8JFndst4QZJAA1X+JSClnRrBTZa9AmZjGBt2bZDvplq4aINrvs+xj2NOXr4CcwQ/HF9YOMJKXc0okvljhbBOW1LnTxERomylOTE+HkFNTZ0Aq+LiQilIYUEGC1gIJMnsMV+ROY4Wa7qMiQRIlHkpO1usdinQ4DNqPxFik3GT1c7cDmVjMpTlZSUC7KRjS0mpAD0tO0MIGI6NhkQBiQKWcl/6g8jOpn0NZe2I2MCR7WMhiW4Tq/2DuQ/9A16ReXlOWRBTUFgoRt3cJ1ZPE9jl5uYLgOZ6ySDye5yIt3d0J2V8VjBTghcJfDwGsoQs/Nlb0yC2QQSaBJ1iuu1gEatfpHCO+TzOowDxEHdsVQ6we3gQX3xuv9dY6mLfOz4P3z2+AEY1sQJtEn/wRje+/4bKlzs47vpECVbm98IX6BMKnn5NGhzOXFSalAJI7XL2xBmhBl0sVFmzdj2u++bFslrptxwfT84g1fZVpxTO0kS6taYlPQ0JIFPBJP/PC54XErdBSxyniX0+lWyuO7Bo30FedNHQQAII6vyL/aygzk00WxxCt/Mm0zkQvOEttjy5cO9/4FEUFZVixSnHIBrygsUqej+4z5xJseG6Boic7TFsFnaKgXR+4XnTTvPeTj8wNoy8yWXCgBIc0jxVn9vizHK83jMJ/sh+cHzIH+dDflODPqu/CZaM0sNmBAkoZ+cHpGXdy02HZqw/5F1/36vX4Ov8uS1g/jglUPbFvv5PYck1nFE5KpW5BIhXLm+W7VFG7cy7CItnFAqgTpVuKVkT3DGPkOCLUvLxC6cKC0hGkUweJWi+R/B3sHw8f6aaiK3dtE/yDsns7a5tE/maMjMZQeYrMp55ZavkP6ba4nB9ZAIpcZNFpIzMgpVUeZqMIpnNSSW56OjxyvIssCFjWdfUJWzmRIPX0uScVgTDEWTaCvHoI4+iID8bWVlZ2LR5hyoCmHXlETN9B+/PwcUqEwGI79cqLHWfmKLzy5NzMPM3O7H68rm4Y0vfB6bunFGWhuXmNnSP2/Efqxbi5Y53l5mXF9vwk2c3I+YfxnUnTcPdL7Vh+sKTDziFzjTg+Lw2ydfb2OM5oBDlUL898w9nZyszcdrZsKtJyDiC7NxckXhZuNA3riTdrh6Vexqp9yFvSQkq07NURyqzNekzyM9JGBDolZSVIjA6isbAINjvmO3ayk6cLP9nyzzdvo4gksUfdbWNAuoIOHviCtyw3zINn5mbrplCjhbDw0PybGdVL6VVgii+JujIzs4UoKfBDxk8NoYg6KHcSkCSn58jEm5tXf3b2t9RSmXnE6YuSRUuswQTuXNKIqUEHBPg09TUIGwXt8nt8Hs52ZmqS8pYSApcaKLNfeE+MrgC2p0KAAAgAElEQVSP9BFkbh/3i9/X8ioJCS6rug4pKZzvcb0ZHhalWGWs0+tX1cuKNRwfU6QLwR7Hcw36uN30dIfI/LSt4bo41jPvksfIohIuw3PJ4HsMbpuAnMtyn8k2MmhPQ7aQ/rHsX06gSlBNh4/4+LjI2VQjFy2aKwBR5xxu3LhJJgWcEJOI4XoJohn6uPk9HhPZzqMA8RB3rCsNWFgWQflvat7xWT4j24rTJymbm781jWDPwIFG3KlfbPlyNVoHDMjwb0HMonwVdY6g9CdNFJyIi3oCHBII0rj68T++hPR0C05cuUhuZnXRqH7Luo0Q39NeTpSZNWjTMgTf44xSHhxkD1MAJiUBXrjDwyP44U23Jb0Zi4uLcN65Z+PLV18uF7UCdQf2odYFJ7xQzVa3zERjYRr6UsJW6NmcloMdO/dIe0DGzm2vYTg0ANt4VGaMmp3kZ7xYTVZlEsqbluX8aW6DeDWyEIUFOlqSZwvA3EyjzMzIGDLInhJY+nrCsJWfih2q1/pHEhrgsZXVlm01qJpcekDruIPzkN5pJ1k08M+UP5l6HJpx+/T0DozbVH9ZGiTf8IAZP/u8Tdrw7d3Sho3RE3HBlDY4smPY8kbdAb2KU1k7SsMEXxrEaYaOHUc0s6fzErktAjoGgWPq+wSdBG4EdwSd82ZUCDjUy/Jv6vKpx8R1dnSritLUamZtf8MOKDqPMfU9gsRUADqRi5LXwmRsReN4lxSn1O/qRn65SzrPMBYumI1NwYkD0IP3idujBU6X3/qe7PfB3/0grMJS18liki88thPXLJuCdR3+D0TdiY9FcZmnE//5yaVoitiPqBuLPepDa2Md0sJ+hEtXve3n1N1QQkhDk3e/U8OhfvfpmcOoyo4IOJTnIFhwwXzCkMjB8l40KEbe7MPLoPTLoPzL3r0c7Dmw85nP72mmT/eZ5gSoMzYKtq8j4NPsIXMEacxMgEjmkVIzZWgCQT6PaURNmZidOTgBoW1NWXGZ2NQoEsMgTJNmr7QPoVabuI/aqFqRAHbJp6MzBQGJkoqNKrdPihuZK6cAGO3SWGDJ8USlN9kkJUkVmagcwZbWNpFh58yulpw8HrfDyXOj0qjIsEkLuZwskZEZsRjJCbKFhqTrhlK0kMxxlDzEhISt8vGYxpVghMSL1y/gjetJdzilmEm3gdX5fXLsEfY0Vqwr3/d6lTcvpWrurxSPJIpmkmwkwRnzRUOqKpqhinHY9WdU/S7tXZKLOWP6FDH1puTNghWCb+ZhvvDSG1K1TFPt9i4fFs2vlEIWBq1wuD9kL8lEynkaHEqyrArcKtLmKEB8hyf1mTOA8/5cjzXt5K8mHieUpGP1hZPxl10GsPWYDjKJOkeQNxWD1jciAY9Hk/mBv/jJgyIvl81QFVwa4IkMbbYIiEztRKKX4Xq0oEn7Gh18PzXcZo9c/Gec+RkxHKVpN6uv6uobpXjliisuww3/75uJPq5K/tQso5abeVPz5mMbQLkBI8MC/nhTa2n5gYceFwbxtBXLZKaV2q1Fs5WxmAIRrW0dAg7ZK5O+kKxuzkkkz/KhQmmFFd06uL+0vGGwMIXxav+sif9o7/ObuiuG05OP3Tu3obysUDpkMJjP5Y8akZceOWw28X3uzkf6dfHFK22Db3xIrqftNSp9gOwhjZCVrGNCR8OoAEQCRtqjfJBA5yM9AR/wxpfn7cbWzj1S2dy9pVe8BWkdxBwidk5Z06Yk8o86PiirMH0cLCahV+wxk3LRE4h9IOpORt9e7LzhDNxfF55QAc35FRZ01+3C2g4PSqtUNe9EQgNEVja73W4pTBkKdmBXb7vkgjHI+O14djvmrJorMvH0rEJRjHhPaXDI5XQrOp3Prb1x5bNEcWCr35cEiMwJZO6g/iw9zYVhn1fSfZjfqJssaG9eAkcyiWJgbSBwMglQoXSrijpMkqPHCmJdJKPz5vVzniwY10uGKhZVfoQcJ/jMJ9ghgdHS2i7SKm1pdIUwpVl2VcnOyhabG7aZJdCpnKSKGMmecT3Z2TnCmhE8ch8IgsiyE/Axz1DbvHC/OPYqEKZSqAhmGcKMRlQHFoJUPqc4ntGwW/wUrdb9/oEyvlI6JqPJ8dUoRTMM7iOBGNlJfp+FLgSHJrMtyYDyuHjOGKSFeLxkS0dHRxOWcTZ0d3cLaSIpZkYDKspLpAiGYzDbAfLc7tvXKMWbmhnktufOmS5sJT0VO7rDqJrkkffaO9i/OVfYTAJKVmIzWGlOSd9osshvcxQgvsMdPT0f2OUdxFXPHlpmPtwHwd2rSnBcgQctg2Motq6XBzmDbBdnD7xoeNO99rdt6gcaDYjvkQ5e3F/71mflJcEhAaEkwyY8D7V8rCqMmQSrJGjZRqLrSjgUUjOVhNycKlMTIO7aXSMMH8HhIw/dKTcHE4NXrLxA1lOzdzueXv2UdHNZsfx4vLVuAwKBKM775EoUl05J7mtHW70YaA8O+jBlSiVOXX5s0tbmjt8+gKwsFy655DJs3LAW6zfskO/r5ZcumSO9phm8GWj+OzI2IMwmL/gcex76gzRSVb2VmXRLQ1FKA2zpx1niaDBNHjI1oal4p1aKh/u7TWQ5sgZTcwLS73bz5i0oKc5DTnZGEjir392SrCCfiHQ3kf36KL/D4goCPzLj3/mjCRnudHzjEwPSj5fAkHmmDP6mtHAJt0fFn+3ZViX1Ho0DzwDzEGmB8+LDb+LCS5dLJxWeSx3bemb9QzDOH4ZV2FmVTpRm2FDhtrxvdSfu68eTF0xCY8z5vgpozi0awytv7oClcuWEL9WDASJXRLDIji6MF2veQv3rTdI/uXphabLPLnMMy8qVSTsnzQSMBDxUWTT5wBxBBkEfi0YoObPoRbd447JiNO1xSQ4apWpKzQz9Xbk/x5WXoLZ94XsZUrg4JgCRBRgqH13ZmHFZVUFrSYxHKnedQWAY8KvtkiUkINEpVdq2Rpot0MhZxrK4AD6+pyxsHAiH/KIeZWVSSlaMI/PqiorypDo4Eg5KcUZmplL52FdZAGHIJ+/TVodKG1m95H4lPucx8Z90YDGxvzHBUkBAHcdW8Q7E/n7OlLHJaOo8QHZUiY2NCRCV/tAuZeKt/QZZBU0bOFmXHqvZTk8D7ATzSOCs8kzHpK/yxk1bRTKmFzKldBaXEOAphlOxmfxLeZndXDi5OO3UE1FTU4vqaZOTLQv5mS9oQlmRU1jDlactk/MTCavKd+Y/kpUly3sUIL7DbW01A2fOiKP6rr3oTOmQciRPgSKXGXVfmobBrlrEHaxKVnkHOniDMF+Q5tQsROFMiECJNg4ZRaTbFRDUIFDT9qk5hPy/Dql+FTaPMHI/UGR1MllEbp/dVDgbZHDdGdZMoZzPu+ByGcR//asfY85sZRGiqpfNAnAuv+Lz2LBh0wGHz+XvvefXmD5jLl566RV85bpvHPA5e03TWJUxc87xWLhgLh544D7cdtvtuO3Xd8r2OAPWQeNtthskODU4Y6ptks0GjykLXcNtkrfJYJ4h5fb0hEyg95U3SCia/pGwhwSHywvr0dzWjyHvIBbMq4bBxAfufkAoD0e28fL50Rmv+lh0dclKe0p+s7mFZQIIORMny2GxWBGNso+2AjccqHR+qceShec7lRxyNA48AwTcO/p3ypvsVcvweLJAs3EWqWWm5cj9yhZ5LV7bR3aNfRhWYSwm6Q/GxEXi5Afen7pzUe4wvnXmog+kG8tY217sM6h+uxOJ1BZ7zFvUeYj1jS3ig5eWZsKc2fOQVaxUEpILBA6NO/Zi+pK5Ikdr1UkXi/A5r0M/7/Vr3ROYbCELTKQS2pMhOYxSnRynv24QWWZTEhDS8mSUqVDjUfHa5DOYLCPb0ylTawJLul6wqFEVajB4r8s4YrKoBglx3v8RDAyQpXQKqNGdtkRGZsGIpEGpNCXKwVp61owagR0LT6gcEdgQoNXsaxDGsbCoRDGBEb+waqx6phKlJGnm30cEFBEMM5j3TmDGsYbMpmY5WfFL0MvjIZNIxpQytTCO9qTXB4bHx+AxmoVtY9FJdlamSOjsxqJs3/bb2HB79E0koKbvIPMfzWYlPcu5igWThaCSrhUbk9xObre1rRMvvVaDi847VlhFBj+nNNzc3I6SkgLxBubx8PzyXGr7udq6JtkXMoaZmdnwegdU84nqKpk0kJFVrGUIO3bWYM6cmcnf6ihAfJc7ekHxOJ5tHcB/vPJ2X7DDeRD85JRCfGlWHKOhLikikR91LCYzJ1LjmgUkM7hlTY20vfvS184XEJeaS8jvaVlX33RE+ocCkHqdqfunb+qklY7NljTkHu4KC+vG3tDPPvusfE33hj73nFWSM8KHw+Wfuxabt2wHQd8XP38x/vjgk3j88T/L61t+dhNu+vFPsXfvXnz1K1dKy8BzL7hSJOsnHr8PU6smHxIg8rvXf+PzeOIvzwtgXLJkEe679/fw+/oxGO5JVi1znyhRapNugt/BZuWNxXOpgTM/3+Sd/ZGwh9xHSstFhjoEQ2G4C6YcsiMFAWNPMO2wW5cdznX2j7xMZfqzUqnM7h9JL87EDutqfd1nmAUrlcbCo11v3uUHZV5gpuF5WSLuH5M+4xww2YGG+Z1swUd/xJz0fNhsNgyM503Ioub9XlMfhlXYNQty8ZstfeIice/Oias78cDIB9qN5cmzC/DHDRHpuDKRIEDMto5IO7ve3l70hjNgyZkM1lMMhBQYEBBpHUAo0eWGjB4n15RqCeqYN8icdIJHtkfV76VWHXM9mgnkGCO9hof6ZKLOcUN6BHf3JRnFQsf+Hsaqkjcm4xdZMek2YlDAhuxkkTtDqnPZgYQAiNXF9BXUuX36vNCgWnsc0nKFjCDHQvEhJOuVZpXnuRR6WKxiNUPGUJwuRrwyHpExlIKVhIrW3NIigI/sGRUl7idlWAJTyctMsHNkFXV/Zs2EsgBGACni0glF50lKkUbC6k1k4wTTJyIwLdhCfkQS4zTzNs1hnzCaHEtVh5XsRG2BytVU+ZTpcn44ZnEdCjyqXEmyj+xkwnNQWJCHxqZWeZ9kwsyZVdJ3mnI7JWAem3RasaVJh5SVpy0XQMz+1Fye546glo0xCD75O1DaVi1wHQKkuQ6CXrKUlLxp9eMfHUlUapfKsfP5fBQgvssdbbcAK6eNY/bdNWgb2c/UHc5DoNRtxp7PT8WIf5+APUYqqBOgl5IbSMuZO259TPoin3HeCXJxkQeUUv7EDDF1u0mWUEYKxRpqyxsyjm/LS5QEV8XWUeZmDh+LO2QWaFSeU+s27MQzzz6fBIqpDKFmEO+/99dYvGSZgLiFS1bIw2XD+rXy/b17tifl5yeeXC0AkctTOj4Ug8g+oASbuoglFSBSSqa0rKuZfeOD8iDRxyDG3gW5ckPyZtBtlj5KgMhzkFpUwoc67Wqi4RH5HXUe4sdBWtbnwjD+rHj3vRNIFDuFKLC7twkz8yYBo/EDinkO5177uC3Dawy+J6Ti+6yLliEWGQNb7HV5+5Om2sxRXLHgWDjiNnhR8HefkHwYVmHz8tPx5b+146aT8vH1xXmYcufE1J0PoxvL7jofwokCuyO9HlnFPBI0whe1HLICnerE8YV9cFkDSYBIYMfnOE2zCdB0rqHkkDmdwgYS8LEARbOEBFEEMzrHUAGQEVmHBo7awobfIbHgMbAgRFmkkH3TrVQJQti5wx83yPo4+XPF48nCC35OwKP9AbktPqel2jkaSxal0IeQYI3Pb8qmNIHmtnRow2gyj9xXAkRKwmzQQPaNncJ47Mr3L646jSSYTBIb2rpNJOKE7y5VMZGtOW4mjk17C5OtPGCcJbNGxU3s4iiTKzDL7/LYQ4O9yPC4BIAR3DG0nY7uqpLu8Ag7R0DIY6DkLCWoiY5i3G99fnguyBAmpXszJXCTSNwEhdu378XcudNRWloi6yBbSJmZMjQJE6MlG4P9zZJzyCD447lhv+m773tOuuecvmKeSulJeEdSbp8xY6Z0qGG/a1afU8qmjH4UIL7H3Ty3CNgxOIjLnz6yXMT7zirBOZVR+EP9SSCYWiCSpP1TPAp3rGuU3stkETkzTLKICT9DkYoTvoOpRR7a7zCVPdSVbLz4KN/pfsU0lCaooxxFcEiJWYcuKKHEqxlFVjM//9yj0n+TEjMB3/x5s2G2elA9fa58lTmKDz54v/Rp5vLMldFFLu8FEFklvWXrNsmB1ABxLOpL3mwaKA7H+lVOZUIO6G8dkW4pdOXXVgLs//xW7+SPjEE8+FLSxteUlSk3M4L+QazzVh9xVeiRDjr/CMsTyJSaXsfoeCgJXNgmLjVnjoDfG/JJ3+HjyuaL/GMvP3bCreL+EY7777EPkb7fSp/mC847HU09jRi2xQWIy/3Y0i4t+gyONMzzTJb7oyFQ9neVmz8Mq7ANnQHctV0Vp/1hVTF6guMTUnc+jG4sJ+XYUD+i8t2ONAgABSCM6SrZ/Wtga775ucojMTSuctMJ5ijzMm+QQdavpLRICh3od8h8NYYGiPo72rNQF5wQLAbCPlisNrHTIdAjQ8ixR7d+i0h3DXYGUeCPzJPK/WOlsAI53rExsa/JSxSDKLZNycPaUYP7oBUDzRCK1ZrRLEQCCzlSO3ZpyxW1DAGSMshm6GYLlHs1OaDtdNQYZoTRkglDgm2ln68/qM4tt+FxMU8yJrKwHjt0RbGuXlaFl0Y5p15vnzCTTk+ppFxpcElgOjKkGmMQWBGg0aibDCtz+AoK/j977wEd53Vei+7pFcCgDHpvBAl2iaJIibJ6ZNmSHdmxYtmRLbnpOo5fnMQv963c9+67eU5u7k25sZ3k2U7c5CJXObFk2VYhZRVSLCLFTqL3DswAmF7v2t+Z82NAURJBUTJl46zFBXAw888/Z/6yz/6+vXdlLjRCWcZoWx4tZtFgkwyfZmcZd8ehHD5on2MStpKAkaDv2mt35PY9IexfWVkZhodHUFdbg72HFEZ5Yd8+uF1WUS7T0/D48bNCpuixdUunlPxnZih6sQjzTLDIzOvOdR0iwuH+c/urAPE1zmarGbizE3j7D3vw3AUqmq+tdWP3+xsws9CDFAFdjkbWX3y+EbZ+e80Afu3//wkKvG7c9u4dyt/KQusW0ukmYdA0sONJrl9DxlCXm7VhtpwM6ZTYwxAUstdRG2OT9peoPJdH2MOvf/MHUuJ9z3vuwn/+7CfURSiZxs5dyr6BADCfQdy8ab0hYiEgfOrJnxtgce+zjwmN/eH7Py0l6dcCiJ/61CdFtHIuQNTGyjwhaSrKkjPnQpdCdH61Pa7yMnmhcHoqMRBr/LXa25zvcMr3lfttYQ85D/zczakXpGeOgAVTWWzY3rLspsHSaM9YL9pL2qQEQoagO1T7poKZ17gEXJZ/tk4dQEFqADuuvgJnZs5K9B4BIe1vDvX3yD5zzne2XSu/D0YK31TQ/UZYhd30vT70BJTjQ4XHiqP3tWPbg10rru48/O5a/ODs4iVNY/nLHTXYN7S83+xCDxztg3huPrMWr+jtRDJTGBkdxezACIbGQrjpnVdLhYUlS/YTcmh2UJjEXHqJLkUzNYuD5WU7fBLJNzx9Us479syxH43GyhKLJ1F1MZhzYFBXbvh+sXgCdXW5RJJMGhPhqCGA8ZmtCIfmxWpmZGRIGEQtXOF7a/ZPJyvxsVOne8SmhuCNZWUJapC+RdU+RPaNg+VSbpulVbKBBDJiM+N2S7YyS9x8DckL3htVS5Iq0dOqjUJOVqW0gIaPxyMTyxw31PMVEGVcHdXILNuyt9HuLMUjjz6J4ZExvPtdt0gyyZlTh3K9lCk01Ks5YRmZ1jeqj1IZeqvPkzs+hLlUVjYzs3NiXk1fQw76IPK74L6zTH/gwEEBeWQJybJu2rQB09NTUh4mO6hZ0u98/5eIRlOoq3bK4+vWtSMEM1JBtaAi4FP2OBO45aZr5LMNDQ3Icwm8+wdG0N7WiukZ2gKlDRHPKkC8gLO4vhgoK4xh2ze6EUur1d4rDafFhIMfbkO1axqxxIIhCFn2fJ1wck5vIQ/cqYF5PPT9n2F9Z7MqNed8pAgOjXFOQgqZSQ0SCSB1PrOS8DNzUcXzLctuzpWwvaYiiUZ65y0fls3T1qaivAhP/+oFYQw1ANQAkf2J/+mBj+Bb3/quAECCyr/63H/FVduvlfIvhSYc//j5L8v/dUmabOO5IhWWmF8JIErwuZzgPKnMmIlMyopY2wPRHJsXssTcrAS/O2xWOD3VcsH8+fDlp4AlmxZOWF63ifEFHK6XzVM0g7qQmqFb2jJgyJ10mypkX9PJkAgrevsGUF1RiCOLay4LJe5lM5Hn2RHaB60t2At3tgij8RFhDTkIClle1r8XF3pQkvXD5XTg2cDFW7FczFxcSquwz99Si61f71q2G//vtRVo9tlWXN0Z+cO1uPfRoUuaxvLg7S14qvvCZ4mgsNyTRIWTvYTsPwygrLJqWfJKPnvILS+mRmWBTJDIUV5eKg4YtJ0hUOK1j2xic0uDXOs1wcDnjo9PYS44LwpoVpSqffWormvGSycOYt2a9UhhEUOjQ7JNw0c3pxrON3tWEW+V0gNI9o+lX5INzPFhvx/LzFys8/ex8akcQDQJCMmPelUL/6iUnDlY/laCFRWhJwxfLsGEAFAzkixDF/mKBXwRBLMcS1UwgdjiAmPvCpE2l4tg8lxRZf6384ef/AQe+Pg9AhDlGpQHJjVAZI8kBScEucrrtwgf+fifyna/+s0voLmmFvOBYenpk9K3mRY0jNFT5WSVxEI/QbpueOTzs4wrllRUweaEoLpPVHtI8r04tAE4vQ1Z2meONBlFMq4cFKew4qLUyrswOjpuJMlwbpCLRPSYslhcCMo9naO1tUFiI3Wf5omTXSJa2X7VJin/E0xKryfFRt86lAvmvfBj+7fymW9rAb59egr/5Rl1QL3S+Nx1lfjMFQ7MhgaX2c3oBBPpQ2TvQCqpTsRciVlH4FFpfPrwqJSaNUgkcNTNvtqqRquXdX+i9sPSX7peoeX/1NnLnpzCjeXqImsZrFYz9vzqAP727z5vHHz8fASH//SFvxGRiS4xEyCePasu1Pz929/8IgqKKo0SMx9nCbuqqkqe93f/8//DO++4UxhGXULWKuZXAojR8ExOuq/AIQcB4pF93diyo03+T29EnZrC/7eUVyFrVqvof+9R1g+r49c7A+srwmL5MxMaMMQTLDdz+Et2YSZkxfCiEx57WgyZw327xVD8zQYyv95Zurh312IVgj/G77HHMxuOi0CFDGJ2JI2OzbUiYkln0vDZ6/Cz/qqLe7OLfNWltAo7MR3HPxxUhuB6eGxmnPzoGnzwkcEVVXee/kAr7vxh3yVLY7m92Ysv3dqMPYq4vaBxQ+0UCpyq7Hn61GlYKzahqTgkpeTjswWGuTZB4rYKZZbNEnP/YJ+YV7e3NkqJmawQ+wwpUiF448j3LuR9gQpllpBZmtY+idxGat4Mq82NnTu3y+vG584aoNJntoHiDzJbEiUnNi6LUsXiNhRgcQv5wH8EhYGcIrnAZEE0QoEKLWKYMKIiWtVPZYPD/wtjaLWK+TMH1cbiByjbi8FudwggYsma7J8WlrD3kYCHIIv3RQIsMmwU6JSVlmI82Yivf/6vMTyshB60A+I8tLW1olhK48Bd774D73rXHWIlpMmI/HK4xeJAOh3Pi5elJY4LH7rv4wIQ/9c//DXWd7bDajGLjyTL6Xr/uB1VIqaQVFkGcQ615yuBsd5vrfjmnCZjUzk1saoO7t13GNfsvELsafgZy3mPy2bx3HN7sWvXNcJAkjQhA0ygTUDLlBQymASVAzNzmKGxua9I1PB8bMvmdcJu0vqGdjwcVEA3NjYJA6vV3txfxhWuAsQLOp1pVArc1pHFrd/vwQtjuRD3c157dbULe+5pxNxil1DaOg2FTzN6BnPsnza6XlJHLfVo8G8nDw0bIJGlBH1i8uDTflS6/ExKmCeHjgfSbOMSA7cU0aej+GitwxIEQSPTVHjA8mCluebY+BwKC2yiRna7lfl1fg8ibXhoWstSM4fOXmbv4tj4BFqam1BSpuj2/EEDba7C2GPIk8XmUCcrGSRtns3H+P/8wbkcnO5HYHhMDMMJtke6pqUHUftKur0escPhKvpIoO6y6UO8wMPrN/Jp+aV1sogUohDEcNTU3P6ykiefT7D4Vk2OeTO/RJ2qsnfoiLxtZa3KtOWYGJkQE+3fff/bZLFGIZAzW/amA8RLZRX20n1rsOYrZxCILRn+68/6njVFIJO4kupOXaEdf75n7JKksXA/PrG5BJ+5ohb7B1d2BBD8pQeeQk1DC2K2CklTCQYmYLa4sXe22ag2sNScmjyKsZET4m93xduuNq7dVCLLdz41Zhhek4nSvds6XUWus6zKpBJAhOINt5hy6+znseE+eMqtcMQTYprMGD1mD7e2NCsSI5tRYo1XGLy/RSyqnOvNsqyqegZ5XyFgYSVLM4h8zvKys0mAoeoJtEtgieQHG2BSgUotJOF2yXJpYQqBqIq3U68dTzQimimAy6zU4Q98/I9w9NhJfPGL/4jrrtkkz82Y3Dh5/AT2HziErds7cdWmTZiYnMa//8cTqKutFvD4H//xiJSTP3jPu/Djn/xMrIb+6V++LADxy9/471jX2Inn9x6R55CVu+2225BJRXHsRDd2P/WECELetmsnWtvWoqf7NH7x+DMSAXj7298m88L3oucg+wo3rm9FaH7IsL0hC0lmlt/FyVNn0LGmWeaWfYEEewSCZIX5XVNk0tMziJtvukZYQQJoDmY2k91kryRL60W+UmE3j584K20JLc31skCg/6HGElr1TfBJpnoVIK7gnK7zAXWlCWz+WhfCSdWnoAdXsy/d3w6fdQyJpIrT02VfAWW5ErFeSR0Y24hthadgLkgv8yzM3+bh57qw++l9eP/d70ANu75zQ/cw6h5E7YK/rAydK18XwoSFnARrB+AAACAASURBVLm2Vkbnr+hkkyYz7CYLHPBI76HNRv8rq1xk+DsP5vs/+sdGTyGBoW4YTktqCu0V3DBZVGzSuSCP5UOCPq4KTVkFrqXPxELvJfVTD0b26Ugk/RgvDuz10Kpren1pM1jZViYrfon6M1yKPkSClbqCGFyOjKSe/Do95VZwiF5WT6WKu2vWhS2Vi/Ba0wjNT+Kl+V5k+2OoqKrDGdOOy2p/30o7w+PzlvoJ7Bs7aOw2wffEcUZdMqpyVlJWmPXqMRWKgv7X0f96KazCih0mfPwXr5yb+eO7GnF6JnZB1Z3PXlWC50Zj6AsmLkkaC+f6X99ei86iEnSrqV/RKHUmsLEsaLCJPT09aGyux/4x/zKLGwKdaHZO1MkEemQEqTTWvoXpBcBbVAKkYohaIobZtWYMmVPvs7KsGxemkWxSUXGdLCBEHGJNClDgdZ2KXAotWO5lL2E4C4SiDCywIx1cEJWr3DZyLCB/1+xZwuaBhwAvm5JqFIGIzhoWwUkunk+LQEgU5JtkUzkrhtEiBlHJIhxU66prfUbAjCY/FAtpk7g/ibMz25SFjJkWPiZE7eX4yz97wCgLb167FrHwhPSrf+nL38C/fvU70OXmA0eP4iMf+rRUur759a8YbCGZx+7uHgGY3/rWt41t9XcN4HN/9Q8yhz/+4ddRW9ssvfz//C9fXnYM8HXr1rbjpptvl+c++7Tyht11/Z3CbD7xyx+h3F8qDKLOXGbbFOeZZXp+ZmZXU6Sy4+ot6O0bEkEJlcnTMwGJ/WRpmM/XSS1MT+F98fTpHlxzzTYpeZMVHB4elO+b/ZKatOL80/+wva1JVOC0qyO7yMSVVYC4otMZuL4lg+fG5vGBR5R6SY/v3FGHO1oymA+PGBO/TIxyTt9hvg2NAEkj5zG3xWwGD39ntySr3HP/7xheUcvUy7mnsu8wv9+EXzh7QXhAaKf2GBXAubilfLXzsug+lrxzJz4pfY4Kt0+A3z98/ms4cfwY/stf/KkYeqfiy8s9BIjsS+FwuNlbpmwEFNWuysTxyKyASR6guu9Cz5++cJhtJbDbl6wGKFBh2obQ70UF0mDNZmv2apY3FoG9iB463puswoTqcsXBhXUIJ9T7XsxgebTeMSHqY5oOH5koWGW2VjiR7JOLJC3iD9lRHJRFAsshTO6p2fKON1U0scJdf0s8nfN6as83VFO824XKDWUCEAkOKXTburMNzS2Nwh5y7Bkpf9PV86/fKqwDP++fx/v+ffn1Nv8LomDl8H3teM/D/a9a3Xnq7gZkkjHsHs9ic7nrdaex6H0Y/E8deHHIjkVFjq94EOyXupNIzvTCHBpAaetOTEVdBkBkOTodnYSzaKkPneCQg2Cx+2w3mqvasBh3oLzYhaxNERQc2i+xzucTJbC2niFpQTWyHgQmBIAUTBAcrF3bKiKMuVRKrHFoq8NRbLGqPj/xIdQLe7KLzFBWecXMJabpNM2w29vbDM9CbStDzz/xPsz1MMqGJWpOJaZIhKsYW/N+YhJxChktmlYrpnCJUCDg1RZnurSrQSQtbkyWQnzik39ugLorN2yQe4nDXYkvfeW7AuYIED/5wB/ghSOHXxEgMt3p7e/6ffzN5/6bbOuPPvUAvvngd2TXv/ylL2Lzpo1SPdMgkI9FkguyvYqKcjy9+xe4893vE6D50He/Ia97/z0flrL3wz/8qtj1BGYGhBUlC0iGlCbYBNhUePf0DknuMudlYnxMejZZ4h8PRVCZy7cmIORrxcYuThGqU7ZBA22moBFkCpnibURxQVLYRH7fNOJmCk1tTaXY5cgCwlckItdVgLjC03lTDdDpT+JP9kzhiy8q24E/uqIUf3tdKWbCXchZGqlIPJgkW9lIQsmBwPzHtHcht2P4F2aSGD3Ti4d+9JzkMNd0vFx0wZPIm5P9L+Zc6/mYTYASV3Caok/J6oH/j5osODrVhg5nlzCX2rZAIvqyWdBGJ5rzbCy1sb8kl0tpY44lU1WUQ36K4psU+124ussKe2hzFCEemZYLh91FdVV+uDk/XRax8LgBDrmt/J4P6XPReZRWGnmaQXYyGl2Ey1WAcJh9GFlkvG6J36M6m4wiwSEBp54Lu6tKACX7E5+ZbLookMgL9m3N6rsNpSyr4HCF58j5ns6SKPsMaSQ+PRdeZQ8vwZzqzO+B0KDRgyj3Wo8DTZ5iBDNXyruUeVOS/31iUuWtvtnj9ViFXV9TiDJPCrf+YORV+wzf3VaIv72x+lWrO8HeF+EuKkdDQxOiqSzuergfz16gM8UrzdmuWjd+clcrfqZs596QwVJ0ZXYAFT4zUnaFQllFIaDb98JhXLVtE8xxH+zWFDLOlJF2wucxHIGLso6aKiM1g319s7MzwjiRaWMVR8yk0zERZZSUlEuqB9m4MJNVMjFxz8iGbaip8iCTjhsgTsXFqQW/Vg6zH5Fq3MICLyxWgrukVKmmp6Ylk1hXsHT+sFL70hw7Bw6lL1+ZZSsQqogGgh363hJcaqsc7RfIBK3haCXqXBNw2VUiCd/7XIC4tbMT6cTMMoD4sY98AA984sN46fTp8wJEMoA337ADMNkMVlF/0Qpc3iv7+U//8jUBnGQgP/GH98pT/uZzXxBQ+NSTj2HPnieFcfzAPXdLlCyf+2d/+of4wPvvQja9ICIbAjz2CPb29qOivEz+TxPrgwcPC0Bkggy/N35utgBYC9agyM3vMAK7WaVRaTcIqqE5ZwT/VCsHQ1acGrOi3BFESWEc/jK/AHN+7yOjEwIkdTLLmjXNYqGzChBXeEpvrAZavRMwu/y4+Xt98uon7m7CYrhbQtbPHRokkqnTQhTth6i9EA3T65xylwq0r3/pp7JyeM8HbzJ6GbktllGVox7ZQQI4papWruw8sVTpW7IexYuK5W3aBSjAGEs6pUevueAlucCoFyumjaCWzCFPQAaxqzKASQBgfkk4k+EFQgE6rtIIDvnqZDwoFxarg8KXl1s+kEGM5/Iedamd/VEqp1I9Xzf18jEJR3fScsEFU4Z9i+ri2D8zh1JG8BWoG566kLB8YUMEGYxPTaKmuEHK46Fs0UUBPAKamsI4Rhccq8zhCs+RV3s6wff5/N4u4Vv81myKDO21DT2SoMIbAwc9Je3hYgzZr3rT2cJXmviLtQoj4zcT6oIZDsykal+zz/Cfb62Bz2E+b3VnV00RDg6bUWBPoNOfQV8kje65OO5/bGX+tud+xq/dXov1xSU4PfnGH3bsRaws6peypO69Ztze+p3bEAmFXpZUxEoR/XBLbHZhD2m0TBDAhTZZoorKcmHstO0LI9kYf0emSfeyRSOLGJgLYvh0jwAT9tox1YOCEi2UpGCFQxs8k/1S5ekiBAIzEu9GkMgyZmNDrSSCkEhQTCFLnxbMzk4bgNXoy5eqm1zhZfs6aUXfO/Jn/MDsOowv2kF1+MaiM0bG8rnK43wG8Qtf/IpRYv7o/e/D4ZMnlwDi1/4ZH7r/Dw3m8eotVyAUWsDHH/gz6WfUg2Dwq1/5ewGI//j5f5HtnW88+I1/RVVVMW75nfcKa8hB4MjyMvsSs+lFYw5Yedx/4Ch27tgq/pKB4LzY01Bgwp5DY34ZF2gpxjOzKnKTgy0L5a4o/OYh9HUflee3tjSIRmHUcjXavdNw2ZToiQp0AmmV8uLF8MgoJidncMVWpS1geXsVIK7wvCZAbHaPIJ1mf4Mf2awJ44EsKr2nl21pmUAljznkkzRYzH+BNi/lY0f39UrvoTbMJrNIZtCVl7wip01GlRks4helgtJneUGw2gyneYI8HRuk328qFoM96Ya10CT7QkU1VySyb/SV8npQkNs2H5MTOa9cLcdWTplmNjvgcKsSFvtAuDpbekzlaaqzfAlA5jcoLwe4GiAqZZy8j9lnCGjIQHJ1ykFWkRcOemE5HG5RNVPlpQEilWW2pBNmq4LTv47+qxUeWqtPX52BFc/Adv8+AYcEhlQyc8zF71zxdt7oF1yMVdhizyEUVmThdDngQg2+3m971T5Dh8WEgU+uxV/vnVxW3fmbXWWYm1/A0WmVGBVJ2/E7HUzGANb+6xmMLa4sJUvPVXWBFWc/thaPnjIhcXGbuOBp9zqAG+umRcmsU04oUuAoKfGp63bO95CPad9CihPKXW4xU+ZgGVHZnznlHkGbFPYj8rpK9oh/J6vIxTYX+ywT8++McSsuptkyy8BMVFGxeASXy02t2VeeNHoSacBMUEpwevZsnwgpdCmbVR6WQrPMTKa3Yu2Syl5Xvch2ahCbX3UyWMjcDP7HwGZjLm8sPwm3IyaiFbvLb1jTUFhy9carkU4EYLEX4yv/9j1h8cgg3vsHd6NrcOC8DCItbda3KfeMP/rj/1tAI5m/Z57db/z+kfvuxXce+r7BEH76Ux8GxZxqMPbPilAkiXs+8GEBhhwEinQBsVmYhqLcUciQssWKSmfOHVlEik/pxcg2MoI5AnOqy6V87K9QlkAZD0KR5RZ8k8kyVNlGUOSFcZ8kGUQw7nTYpXwtLQVzQVFAd/fPob7ai2t2Xik+jclEZBUgXvAZmntipTchJVoe3HFnC2bCWdRY+hC3LlfengsQ89lDo+cwxxiSAWMvHf0L+fOH334KDfUVuP727cI6eg1gqA8A7bi/xB5KY6/JjPlsRpTJziRPENWzokq3inEkiAtmsmKSrU21dX6nMJoms7ynrDwNFlBFDLHcy4OV2+X/uT3VM6gyOXnBScXZqZ2VMrPuPSQrGY3G4XZmDCaSrCBbEwn69PPIdDJ6iT0lBKwEgRZ7kTCEPCnYXEyKnY71SiGnYoj42UZGh1FSUyOdObTD2bi9EdmQVfpsLKUdv5Y82pUeW6vPX52BC5kBzW4X2/uQiIXQvTAt6nD6H/qqP3LZMIfnfpaVWIV9tCWDZ5/djS3XtEryztjcLDY1X4cbvjvw6n2G729AOgP8zg+UpPgX763HzNwplBU2oOvsWYko4whZqhHPxvFoX/ii0li4jf9xQxVury/F4dGL73V+re+brGG9dwEWm9lIU9FJKnxtaVmJbIIpKXycP2l5w8HeQRGMZBLo7RtEW1u79AMqCxnVVkRjaZYYeV2lmMRb4EUkHBaxg5FtnEwJq+gkoItGEbGqXnUtFim1ewSkhBaVfx4BKF9Lz8LFUFiYQYIQglDG0FltuqdQ2bdpn15dddIpIvqexnuWTk/RFjs6w5n7EU248PjYGmMqKY6rtPYKi+hwleG+jypPRJaKr92xAdnUPEzWInznoYfxd3//zwLUPnLfH+DxJ/dg9+6nXyZSIUAkg8jq1v0f+xODVSwvKsUH7n1A3vcnD39fyrzv+b37BJyz9Ey29ZFHH4fT6cb/9X8+AKvTix//8MfynhwEme+/54NYmDkNt9sJm52VuriU+0nsnDx5SoAgy/XpVEr6Otl7GM5Uo6mSJEpamNngPMvOJZiYmEBFBckaVvfMwtLu7XKirtSC6aEDYrit7tNptLa2qXaxZEQWAaWlxVhYDMFX5FMJMgIcLKsA8bVO0Ff6O4HiVeVjovrlKo1WLBGEDeWyft3LBCH8gxH8vXzrPPhpfPr1Lz2C+x64A2X+UhFfEFDmdGPyAiMGKPfy/P+HcuCO/og8jRnJztIst80TlCdu2uEWIKVV1uw9zDeQ0I/TC0u9n3Khp2KqprrSKD3zscLiRoMhVH2GaiWkzT55QaKfEsPLVcg6LVkzEvHH1VAsOgmbRfU3EvSx9MFGXUYPFRbXSbmbPY/JhFLY8eDmClSVuNlfMy+AkjF7s0nlAzbRF5DVG1djBIjHEleuljUv9kBffd1lNQPsO+z0h4X1Pz15BF6zU6IMOSRir/7+y7Yl4kKtwh6/uxUDs1FYAifhKMlicT4kZtBuhw8L2bpX7TNMhE5gfmQR9Z1KIW/PjqF/qEtcDwh+qotqkIETcUcF6kvdiCSz2PT1sytOY6krtOL4/R14/KwZ0Vd2f1nxsUNwsxDO4HRAsZ1kDq8s6oXb60Q6mcF4oFvmQgkJSpYFMRAcMkmFfYS0QWEcX2IuKECOwMzpKhRWkNdm/uRgCVPKwZ4Cua7zGs2fLC07nQQqqgTtcJINY6pJXP7PsvJYKCypH9WFKq51YnwUFRWsqrGyw9SSXAtTrgql7iWqpDk+MSXWN+wHnZmZFEGMShdJGtUpkgL5imUV7af6EQW/5Hrv5b1TLZI33lIGXF0XQyw8gkwqLkDwXJFKaH4EhcX1Igy5975PG4ze7bffjscee+y8AHH75s1yD/3YA581AGJ7QyMe/Nb3payslc+0s/noJz6DyUnF7lK1/PGP3Yvfe8874fUWSn/8Nde9Q/7G8jKVzzPTIyjwWjA7M47iYlWNo5KYDgT0N6SinMCPljhWZx0Ozbfg5kaVkILEqLCNtMMZGh5WLKzJgoX5eelRHHP9joidtBCKvazsf/Q5Zo3kmbNnz8j9l6CRxwWBPQE4S9mrJeYVn8JLL9DlZv0IQWIoq+r7chDn2Lj8WDxdSl4u0GD3nzLPZnn5+MkufOiBO4XJ49Al6QJhAZUKmICIv+v3YlmXJdcgT+hEHDTD1uCQq0OCJc0oUqxCk2wObcEjJ3TOKiYp/YssGSdAewSypaV2usQrYYk0AOc8r2xOxeYZNgdRRuLxIpNGJKIAGwEcewk5QukEZoJzIjKx2MukJM3BMgR7WLQfE0sgZCf5d7FqiMbhcTmkn1IC3OlYn0liYHBULn5c8Yrya96CublptLU2CUg8HFcmsKtjdQZ+E2aA7GFF5CCS8TCyJer816Xl2NkQHGvfd9kCRO7rhViFDc/aMRtOg+pd5phPhsbkpsaWGre9Ar8cdp63z3CzaQwPfuvb0rvdsXY9aqr9SFkD2P+rE9h4VSuaGppFjesx+cQSxuUoQAhuPN6/sOI0lgffWYuNJSU4+sruO696uPGGXWBLwjTfi1jhWoRyCug7W6cRj8dwLFghPXUcZBG1iTb73Gl3w55Dthbw+kxLFALC7q4+DHdPY9etWw1bNV51KVKQRbTdJSbUWg3M1hyWcFmFUcITlY0cWgxI+ZH/j0TCAh55reU9ggt0kgyTUyrMoL6+QUqojNXj9be1pV4W9wSptbVka1VeM5XNGjBqgEnwRHaQi/jS0nLpiaPxM/OI89069P1GExU62SX/Hmq1ezESqUCrf0npTZBosXqNCpSuVJ09/SI61nbK3wgy97/0Ety2Qmxc3yZED8vBNMWORQNGLz3BJMvsvI9yqHQX2vvQOigiYFqyk3Oxfi8ceRGRhQy2bmoTsOX1+pBKxcRrkX2IN954Pb74j38lbC6BXywax0JwSHpAaVvDey7vhy8dJbvoEiaR3/dkdqMo3K/0T8q5QUGOZmypPq+sqhKxC1lH5mWPJ5tQlBmDx8UkNZXpzO+Tg9W63Xv2SRILBTC0zeF3V1BYJCImWuSsAsTXcdfIB4jaoJmbW+c/vWRbk8cW8sTgyPcrzI8f4t+/+7VfSnn5pnfslOeKDQ0ZuRxYJLtnjTCztmiZSEU72scpGknGcgAyKSCNKzV9cnBbUZNVAKJmNw0BTSYpq04enBLXx9Jx3v5rppFAlWBUlwC04mzJLd8kJQvS4uxf0QpoOsIHWSoOZFBczSZmNzKLFvgKyAyqfhhe7FjqoJUCqfLFReX2LpFKNmV/Q0aSPRTcro5qOtO7gNpKG6IJB6qrKnEm1r5qlv06ju3Vl16+M/COpnHQeHw+MI2RZAg+ixWnnx9EQ0M9PM03XvY51lfVA4enA+cFeVv9xTigAjBwY1MALsQQDc/B5GXrjB0LC0HUVqzHf34muKzP8C93erC3/zlsr7pCnv+Nb/1EFo68/oyOjso18Mpd64S9Ypwcb5TB8TQ2brwC0awV7/xh34rSWH7+e6346UkgtdwO94IPmi3eLsRDszhz+gy23fJeYb80GGRJOTA7iQMRpUInmLymahouexIzE+MYCw4hkU4LOCzIAosm4Nqd28UTUXsjssxcLL6DJBlUi87CYliurboM7JZ7SBbJRFjF1dHpIqpABEueCuxk5LrLa+7IyLgAJg1WCORosUTwySxfzjfbfngt53uVlTHnNyECGYIXii3WtCvDZ21rJr+bCYSVkrmrq1sMnDl0Cou2SmPfo2otUgktqjdet1vlhVHIa22qRJpLcNFeu+HFOSnVlpSUCFhmjyIH7dSkjA3FxpvMbkxN9AhwnV9M4/jR/fI6GlZzHxrq6xSYtNgwN5+Fv5RRe25kUosSBjEzMwuvVwVQTE3PCrD8t69+Gz999AlhF//LX/wJfu89dxj5173dL6GxoUF6Bc+c7ZPeQzK7Q8NjEounyZOu+SbZP3/2qNjYcJ9onN3YWGu0BOSDQM4BWVlhZ7NJiePjsTAyMiGAXYtYdH9jvm8l+0ZXAeIFn9IvfyIB4tSCWsVPhJbo9OvqXhQmTLNz+Qcxnyueh+eUmcmS8cD7/P/4rhhj17b7jfIyBSqEiVxdUb1GYEUDbDWWBB1kEXkQqEgf81JIuCiF1eAFY56+i2QB9Yonm5L30oMsJ/soyljCYAYocx3FMsEq4Jav0/6JBI0JrlhiMfFT0vYDBHt+f5mUgXmB4mrF5ClAOB7B4tgUsh4XRnsX0FBfBa8rLhcuXpS0Abd2y2fPBVesvPBwtcnPxROZYJMAlGVvjspKP+I2GwajV6wCw9dxTK++9PKeAe0pOTHfg/6wOvbHX1AAqLmpHqi85rIHiBYzU6mA//b86DKQ91+vqcEvzkB6CDnIlu6sXPJbXQhOi7KSbM2ajVfh1u8PyPN+8b4GHBp4Fk1WP4rLqjE20o8nnnwWNTWVWL+uHT19g2htJtPF/OISxMxRVZolQxaKoKF6K3qC6ddUSfP1TosJBz/chpkFJ4bU9F/0IEgcHeyVJJUjoXZjO2QMncnJZY+x1EwF9kbfJKKYkv7CSHxRetbJ1tXXKFDFPkQOLvTJHBaazdK3xhIuPWJpZ0LgwVKk9B9mkoiEQ4ZggQt0zZKxjMxrMq+5BIKnTvdg27YrEQhMK2UyyQtJTUmJvyKZL7/fj7lAQK7NvB8QkB89dhqdnW04eOg4Nq5fk+uTk7uR/CPQoiBDM4NSTXIptnOpfYqOHOpeqwiHpRg72VIOCOpJfNk9N5uVSpT2UTTMuU0m+Wxk3Nh/p0WTk5PT0pNHsKrTS5hXzPsMe/lKS4oFtOn9Ydl+dnZKQDTZOIIrgkiW7AcH+1FR1YYHPvlZUUDT5uZTn/4EMokoItEoyort6O7uEisatoERAPMf35fbowrZ7fbk9J50FuFnT8l7kLXlPqn9MKm2A/GotEgJnYsB6WnMpHD6zFkB6rSwIbjkPHIbra0t0pvKe7fKv+b3OSP4ZRUgXvTpff4Xvrt1BNHMPBI5Wxs+y/BBPAeUaXNsI5cZwDe//Kh8sVQwk8ETP8Vs1rA2oFKNqF8udk6u8tTfdU+etqA5d+80aOTjZBBZRtagUItmREiTE6pwn9gPOTUUR0VpRgBdqb8McwPKsJYehIzw4SAjyKQXYRgXFwTQqeB1lgp4UqZBZpNgc7p/QF5LupwlhgKzD6ZM0IgPZCnZV1iMZDIiBzBPGFnx0bQ1MI/SEj+mpsalLFFXWynvI/+yBXh6RsnzV8fqDPymzgB71OymAWEP2XsofYdJnyTTJIs3X/bgUH8vBVTltmfx9h8oRefP39eK3V2ml5lNa0A8k/SKlyNHrW1MBAhxB+MFTeidNmEqpBbMidEX5WdD4QIGF1RbiyPSh4bGBrS2tmJ4IiBm0mToCBbDpjA8dh9sjhp84dDMBaWxfHBtOX7V+/qPMH6XjugAhjNtRvYygeA2/xSyiUUjbo+Ptdm6MJLtRmmhG/WuKhGi9PUOoqNjjUSiVVVXScqKjt7TTOLQ6JCYJHfWVUvVhYwq2T2yTjRapiEy2SMCBgIDAor8FiK2SRFckPWi0KS9rVHaeSgU1MklnImjx06I0IGPc9gdXilbnznbI4yjAkzVYvhMwQt7FSUnRdwxUjmzd4+UtDUhoG3WuD0tZOHvKpFFxe9dyFiyVLOJO7EMEeiwJ16JdmSf7coOjsCIxAPngj2WHNKH6XALoCbwZpmWpXqrzU6NsnyG7p4BPPLzF/EHv3+9qLI5Fw6nB0ePHkdZeYtkHusQiFjSjEyS90orEtFJ6fujdRBtZiqraoTV3fOr/RJKIYyqsKGaDVS52Nwf7gPBeZ/pemlX4GgqHIbVYpGSOO+RfM8zZ7tFbc7vgsymdhYRyySrRXpaWd4mq6hcTxSJtAoQL+QIW8FzCBBDmXkBWvlRREa/BNVFqaQyiT7nd67GeCB+5QsPv8wDMRyKqLQUq035KWaSIlzRwFD1I2pLGbXD2ryUv3P1pFlFLVJhIokuPXO7wmrm+iYJGtmDyOQSKpr1oEcjmUQOljhoxMrhdzjkQOP2uPIhkCOtH40E5bHpWAKBsTDK6gulYbyqvEIAoyeTlH3T5Q+uyiR8fSYg6jctQCEzSuBMUKrL0HqfuHI6Ft66yhyu4DhdfepbcwY2encLMGTfoeRaT2XR0tKEgGP9WwYc6plvLE6htVzdsnunTBhbsJxXTEYm8Xz53Izx83uSmB0+hljhulc1AqfZtHf2BXnrmtoaDIz2YPP6bcik04hkplDkqUHGVIhbv9f7qippCmh+ccZ0SYQpBIjZubNYdLSJKIX7uK1C9bAvLCzAZFfgpMBpEo/d3Xt/icrSGjS1VUgO7+zACKraKBJUhthDJ7vhq63EWPcA0m6nlJ+HxkJoaypB29b1MC2GJYd325UbRLBC4KfuDSo3WfeRE/SYzQo88ZaSiMdkEU6AoXoL6/Hcc3tx7bVXS18bS6K8TpPJojk2830pPBFVtNcroIukBkUTBKlc8FOISLaLPZCavVq6nitzbDXUPU1XlnhPFSFNhh5+ywHiuayhfj0XE7TuSSVCSqHLbUhZm58tJIIbBVat5wAAIABJREFUgkEO3n9VlcqG0bEJVFeVq73IMY38DGT6+Bxaw5DkIMjivPLz8/Vk/DiHg4NKNPLUnn0C1DrWtMFiU++ThaqWSVb14qgQIawCcO74vXR10990ERs3rBGQyb5CEi5sAaA1ENlOgmmWhF88fAITqXbUrdkIf/wESooyMselpWVSsuf9lWCe+6B1BHyMAJICGL4v27nI5Oo5JOvIuVkFiJf4PmEwiDmAqA4GJkoulYJ1jiQRen5MnjbMHu2awkPf/5msHmgsWlFRgpr2cqMPUU7qbFplD+dObh7kBQU0IFVgjlSxbihesoMBKBth/yEP6mQiKQHvBIAawHLfNAjkwUQ1NIGk9rriSoNlbl1uZrj70qqD6SwqsomrEJamSd2nXE7JdV6cjKN+TZWUylm+duasecgw8iLT2FAjzb+6rMBeFg5+Np6YHLyw8MQZmUiic00JvB4XDs9vWgWHl/g4Xt3cq88A+8Ks5swbZimjrWyYA86YR6bQeFL7MBycFTubiuJi9O0fxi0373pLgkPOLj/jjgql9uzrH4S1cuMFp71w/q+tDyIZHJboRoLk1wKJNBEmy8IkCY72NcoaZT4+JOKMiqJ2DC7gVVXSFNAMq5e/7nF78yiiCRueH/cLMCZA3OKfFjsbAkQt6qDFTWh+DlOhcURcVrT4SuS+wcEFc1ePKrXvuHqrAEcyhu2tjeg9dgbDYzG4XFYU13jRVuEHy6Qb1q9BEW1RxsfEQJlGzbxfEDCwr1Bb35jMDmGy+DiZNN6v2Gt44HC/+OVtv2qTAA6Whxsbm8AIPbKQVChPptrhr6xGnf203DuoICfQJHChUvfImSGsaywR8KMjWoXsECUze/vsoqglsCMY1ASH9B6KR180xyQu9SDqoIglj0RTzoZN9VMmYox6ZVlcsYhk37g9GoQLqLNaBbRpMMrPSrGjjghMxKm+npYcY50Cw/tcLLqAx594DnfccZuwpkoJnsbkxBSOnTiL0Yk4rtpaL+wdgSiPNZUZbYHNXohoSDHi/Py0HJqenpX34b2uqalF5oF+heUVijGnwrmjox1zc3P46WMvYn2HX8ytiR8oeCEbTA0Aj4VDR/rw3t+9Tr5jAlrFzmoxTUYsh0gMsX2LeIFgkZ+frCRfvwoQX/dpvnwDGiCy146o/WV5zLnEEmkOPo9ohc/n6Do6JQdCX/8wbrx+B7Zd12mYWmu2j72A7C6kKIVdghoQ8vU82MUmwGpDPBYTI1VeDJRFDJVlCpzyMYI3vRLK/zQEkBymcBQF1eVyonMUuDxi2k0BDE8wSuzZXMuyL1k/q40nPeOX4rJfBKPS/ErPK5hkf7gNqqy1TU1X94Ao4JSnokpW4Uk2FwjKAR9PqtWuy8Fg9pTRtMvP8dPBLZf4W1zd3OoMnH8GmF5yde0CvNa09Lodim57XVNFkMQRT5kEbPL/u2qXEMiB/fsxUfIO0PzX5VE+Znu7n8OT39uLT3zsHvRiy2WtWn61ydHM4K7iYyj0+bH3+WcRb3jPK4JuPVfcJlOOGtwLmJwYwcjoFGpryo2fBIrRuBnjYfsrbotlW+fCaRSbptHSXI3pyDhcDi9qqzbjR6eD5xXQvL3Ji9BCABNh5fs6HCky1McXcxBwHzi0gpm/E/i2FC4YPYh8znU1o/I82tzMhAfkWi3/T6v2Gl7bOXTMGhXN+cODQiTMCbDcTIDCag/7OBWbZhZDZA6yWN6CYhXLGlG+vuxFI7AhaKSIhYt+lqZ5b2HZmGyalJMzSTzx5DNSVm1sXo/dU51gj6U1OYDa2jrly5eKGtUigpCFTAbN/lIx3aZghp58Es2XS/3i+1NNy+u/YrmUoEUBKe3nqO4XaigbHA6CNLuzdMnTL0fQTI53CcHAz8T5474vzM+pZBnxEDQJw8hBSxqC2XBoXtkAiUk4Vc6qBEsAzfeeDyrygtWvQGBBSsTs0+T9k2V3tkbJ9nPRebyPcv6D80GUllXJvVIYypxl24mTXbI9CmI000uWl2VoLggIHgnyuB2W/OmfSHDOqhs/2/r16xGKAOGFUSkbu9wF8h3z9Vp8pNNvJLvZapFtcZsRAvOcw4ktGlsFiBdzYr/aa5YBRK0C5soIWaPnTws8dImZYC4/t1n3BpLZ+1///dsiWiHzlm9krfeB7B6HVkZrYQzBI09mpqLQE4lejTwQyA5qUMjXEbix1zGSK9+yVEGGkL2OBJC86GjGMD4TEMpdC1H4em1fo3y1VGIKgSMPOCqwyprqpHm2zE5K34SFXJyfaJRl9TYg8noe3HKwSyyg6n/gKogrXj7OOeKFRJexdURfcNGy2nt4qQ/i1e3JDOj86OFFp1H6XF8RRnOhYm/YKnIm4IPLkVlRJCNBQF1BDA3FMVjjU5hYGJUSIRNDfPY6WdRx21TjPnMijFT5VdAg6rHHfi7nARvr73znzXg2sPEt/22xz3Cw6zjCoy9i3Q0fPm+pnHN2S/2EMTf80JwfdWNWDNG+F17Els2dAqR7+wbgdVsxEPTCVtZiWMbweWQS41k7HKYEtldPG8DLHkvAZPGirvUqfHb32MsENLu7s9hgexGV1Q3C8J0YTmDGsfYNmX8CQw0cafcj12p7UtjFYHxIKjtS+bHaBbjRA5GiFd32w2u2jl8sLPJhfGxchCzsXdResly4ezJZcYJoqKcljSrl0qaMfY0EfzzWCDDIMvF+MjsXELZwcSGIkdFxrF27VsAHgVZ/v+qBI9A8aXkXri/vRXFBQjwV8z1uySIS9I3ML6I61/emzJmzAgA1y8fHKKzgPYpsGkvWBDFsR2IfYIHXgxJ/k9xH0ikFaOl9aLY6hJlTjKIGj6qCd+rEAWFAb37begFv3C8yhQRWmzetVT2FFGxmlbCS2yZIlpJ4sR9ZiZm1SqmXoJU9g8XFhdIPOD8fRGEhGVg7fvn4U7jphh3SbiWuHIU+mQcSPms7WnLxdgpoc7CCpzOUWa6mVZO/XFn/cE5GRoZlX9m/2dM7KMIj9tSqtjCLPO/goSNSys+W7MB0zzOwmSIiSGHfqTY95310MU/57WKFL5UW83ObXS0C8scqg3gJT29te0ORSjTXt6caatWKxCg156mYCejY56ftbOhh+NSjL6C3b0xOAp4cn/7sB6XMq/sHdHmY26RARINHAYc5YQv7BwnSmJiSDxT1x6WS2FlWLJY2MSreEg6UNxblGnB54LJn0QSfKMZyWc3nRO4p70Uy9gnML4ZFycyDkaBxPjiDmJ0nUgzFFqtR/mYpeXImjcY6j5SHeaBrFtJIg1kMiXm2LmtzP3R/jHh35cy7eXIdCmxYLS9fwmN4dVNqBrQ4gsrZaCwuaTwUSVQXqMiyaDwBVmqmp6hsrEFqIYUXAh0GC8iSsB5z8SVvNlPmMXS6GwGvCSen+tWxzF7C3KjzlaLOv1aYsZcGswIOOQgQqeBlWWnH1Vfg6Wf2o2rz777l+g4v9vjKNwgPJobhdKheLg4yPWRr/OV+WGJ2OD2lArD53UmsnMuB6Uy9YT6txSH0niurrML4VBjDs+rGuL7OjrISN0zOCtz0kAI8+QIaKoxTk0fR29uLkuar3zCAmD9POr9ci1UKHHHArTwJvS4lxOGgSbZe2OsWIPmDyYIDTz2Ljis3SN8fwR/7wGtqqjDdP4T6+mqMjU0p8UhlhYghnntunxG5JjGpibAAP/H/4/0sm8lj8+JSJdp/8KhUkLiwDzd/UgBiJjGKkmKWN0Po6x/CZhpOp6JSPbM7XJiJR+HNZOFyFypwYjJhPhgQNo7VpOnpGbkPUHnNe6ER8WpxCpjXrhbnHlf5PooyBSaT9NSzBBsNjQso5udhhN3+Fwdw8/Wd2LRpg5SfydYpJjMj5MrY+KS8NwGztlpjm1RPzyCOnZrCzpvWo7msWMBfdRVbtpIYGBjBlVduzglLlHcx9/X7Dz+Lu+/aJb2GZEw1QPzxT/ehwJUWT0KWi0tKiqW0TrCovx8yg6dOnTTEJDy2NbnyyGOqv7bypv8H15UeR6nPgnSKqSzqc4gYSHpOs5jPldj1nHE7xAkc+ZG/omH41qFznn2xZ/Dq60D2UE7U9JxcoDh0b1++36GeKl1+1rYxZBn3PHYAJ0/1Ycf2LdJ76Cw2S5+g7tvTtjO8EOgSNU8glok1G8jtaBd6yV6cnhEgqFeUunSsBSYaLPL/FS6nodZSPlNc0SnVNH9nj6MCjAr08gROJFM5i4NSWKyMC2KqTEYMseuKinDqdHcuHUVJ+HlQk/HUbvtcOWlxCsvQXNE1NzWLB6IOgGcZW60IKb5RyTAceya3IJx446KuVg/r384ZIIgos4VgMcURM8cxMTEqAISDN9eu8RH4LE6UlPpQWlKOnrFe1JTWYax7Ep3rWmW1P58O40T/GbRX1UocXluhH9PhAAILYZg8DgGGxYUew+ia/19HL7Q5k5wzaLvbKJF2ZPchGJiTUiotpAgUX60c+5vyrZHFbS+NynfBEclOioVLAQNmKXJzFeHgmWPY1rER4ei8pK5MDUWxdXOHXANNlqUc4mzxOvQuFKI1/QIGBwYRyPhRXVONbFGLpE1wEIzdVvsSrLZCzJtZGgWGZoCu2SUbMwK1Ove8bEv3Ds5GbG9KWpM22N5QOAy7NymgkOJFKdnOL2JuaAwziQQCoyHpO+SY6JtHZXMRCosK0HVkBLHoIq7ctV68FMPj07jhbSpMgCVjMkxkp8moEeBEoASJkZkJo9Qr3oiM18skRR1LJTQVznpwQT+TXYsrW2zIJGfEooUA5fEnf4X2jTcjEOhHc6VXmDkSCFr9rKP2JDGEvXI2m7Bl+u/LwyUs4mFI0MfqmLo/vdwTUamkVdk5lVxEPDpvkB/ssyMDyHsSgasAKJNZ2FF+BhpUa3sfltUJKNm/Saugo0dPI5l1i7cmB+9hHCzvEywnZoOSTMJx8OAh+cl+wJamMtx8404R+7Dfk/tP+x+2fl15xQaxIiosoo+iKq17vMp65+jRY/Ld8DsiM8ljm/dK/qSZNl/77PhalLuiWOMbkO3mq8z5/iqFJi1tX/mDlUIKYPK1CPrvqwDxnMl6Pf9l/N7VlVMCELXPoRae5Kei8G8aHOb3KBIw/ds//QS7rt2OK3e0GfF3ZA+1/2AkqmwAtM8iwRrLxgSMPDB1KVkZnNqM0HYydbStic0EhDkk8+iyxw2WsqlRud4rY1UeTFSJUdlmU3J+moiaGM7OfVEsHsfS/5ccY7kCm4zERMjC1SFXViwTs++BPRQ84XWJmP0ZVCWTfaRvIsvTNAEnOKQwpamxzuhJJMOYr3g+sep5+HoO19XXvsIM8CZ8fVMXkqkobFbFVM3OTRlpHvplPIZp3sy/ybmQIINvM3rE+Nj+p09h+/XrMDg1hqriMklMCMQWBRT27u6Bp90rghOCyK6jw5i0BRHuCqHm+v/jZf1zugfvfIre34Qvkywh2db8z6eBusyvZQGxeAg2m13mnYCQ89k3NSHzNzU1I4D99OFhOOxWMUOmOXNhqRf1ldWSnsLBXr78pJJz544sYVthH2Apht1VhpNjaYN9PN88s2R9Te28WOjk+xm+kd8J58Vt7UX34ROoWdNiLP55nT/T1Ye5/hGp5ogohArajjVigUNAWVRQbNjkbG1TJVouvlk2J/jhIGApqK4wfg8Oj8kinypl5auXQHCevXVREbCwt1HUskxrgQnhqBleNxfzCcl2Zg9fT28fxhOtWHB34NrSU/C6EgLqCBJZruXv3J63oADBIF0sSqTETKNorTLWcyqehiaf0ZtIsKTuW+xfV2yhekypc5PxgOyzFqCoNDL2EqqyOsGfJIyYzCLeIUAk8cFS72M/f1rmkoN+jidPdosqXO7DVrthL8SUHvaHstxvT4al7M5SM1Xjo/OLqCrwwldUIL2AmqwhuVNaqhaeXV1dMhfV1RWiLqYdDZXUR46cFBaRPqdkJ9l2xe+H+51MpoRdZSsAhUHEq9KilWFp2iIWPGSQyQATM+j7Ob9zlpq1KJX4Qc6NvL5WLjxWAeIlPovzbW646XyAqJs/9VtqsQgZRNrKnHpxDLv3PIMH/vi98mVqpRqfzwNK34D0ionNybqkoHsN2XvCHkMtSuFPfTDqm1ip0wmHzWpkGqv9pK+U6ofIb/ZVNjraaJsB4FQ8O8XChkxhPB4SxpGgUCwIzDZx3T96YkL6ORh7V1LiR0eLKoXYnU4UMRA+ElHmqnYVEE+AKEHkYSV2OXZqTOwZNLDkiUEgSZEKRyTuWu09vMTH7urm1AwQiG2r6UVabihpWWSRJSRg1EMDR4KUsZFJtLW1y/MJXObn5+SY3rf7uACV4lYvip1sFFclLYKYudkgmlsaZfscBJD0NHTMWNF5/d0XrOb9TfnOKP5hrx1L6/nCm3yzbPZmmrMRRBAVUH74+W74irzYdt0mYRG3tndIuZkAvKmyTn7n9dCRUUwaASJ7+AjkitwWw2fwfHPI8qjTMgurowyjM6nXBH5UINeljxnpJ5fqe+FihYNMZf4QgGgbkN7CfFGKFh4SQOggBLYYERQSwJw5dBzX3HyjGGrzuKbcRbUiOUVsSCGGZg3ppch7ls50pk0LPQN5faaZNpkrMmvr1nUKmRAIzKCkpFyYON4D7CWlsMcjIqogIGEJ+5mjpxCrvF+Y2usruuB2xASkqeQTkh1cANgMQ2/Vg960jB3kPPD5FnuxJJFw+AopaszAYlNATlnI0Nsxhu6zR5SYRoQdisjQBIrc7cyq55D3JJ6fBw8dw623XItjx89ifWc7PvPnn8c7br0S17/zVgHZp86cwrqOdfKzsalOeveSiZi0iuk0G25335O/wvrtW4QoGegfRmNZCY68dEqEPCxn04KG3pCDQ2PC2HL/aLLNez/7948fP4uR8UVcv2u9zIkGhh1rWmTeg/ML8r3J8ZFIIWUqh9um+nI1G6vbw8iEuj0sydvER5iv02rmsFjuqT5GGfp+z/7H1RLzpTqV1XYIEHlhMhekl+L2clF5YkidW+HodxUqWJS7wDe/9FNUlBfhljtVzF7+0PS6lKNzKiNeDAgMNSNJJpFD08U8SOifyOHOZl8GCuVYyAOG2jdR5xxrj0U+bzkgVBdck7VAKO7x0S456FWPpB0nT52RPsNrtqtYIF5QuHIi48IbogaSuueQqyRePJTLPQ0+o7KS4ja1OIUrOtmPXD/kau/hpT1uV7e2NAMEK9c29BiAkMdtLB6V8iVLmyxrajBIoELWgM9JJhPGwo4Akce6LofaxVvOIuVprsxHZieRDadh8qjFFwHN//zLr4m1VcV1n3lTypWX23dOBtEWeAktzY14YqjSmAOCiS1VISkzJ+PKXDhujUj/Jz0hAz0hrNvWKH2JGnBzrvl3WsB0rmuT/GVfMW1CGI+XwKGDxxAsv+015/nO5gEMTyVeEyByuwRtOjLv9c4tWcl66wB6oycwf2wa5VfVIjvXbPQ81vt2w7GoetQry6slYo9tSJrBSmaTsEmKFQTItK1pk+uy3WKR3kMCK762ubwcZ850ye9kyygc4WA5WvrHfSUCejQjNjc3JSVRXpupsnU4lc8hy6CxaBROlxshmPDc3v1iuyNKYVqlzUxjMhzB8OgEvMU75HPkg0QqgikAocULlbfqWm8S8SL36/weh2qW9T1V9x1arE7YHMUiXFmcn8Hz+w4bZfRzW760Klq2k0lJv74mVMwmM/7pK4/KPNz3wB3SpjV6tldK+JZIDPFYHFffcq2k2ZCo0cJQyUyemJZ55u/8zCW+IkmXWVNdIYk0Q2wFCAJXX9kg9jMEhiwn0++X0YRkNNljuhgKG2bdKu1F3XMJ6gXsenxIhGyYTJahwjYDk1t9fxwFOayhWVItAGXVbnY2IOBUA0luK2Zzii+x3NtZric5tAoQX++pvPz1BIjsB4xbQ4YoRQ52xuXlTb4+mHX9f+jsuHgfMkGliGHlMC0ZaueoX612puJYM4dkC7WIQwNC3oBYTiZTSGaOB7aKTOLNSCmN8wdXXspMk6sR9myouD4N5LS/FNVZoXQC8YUsHIU0i40Bi2FZ2fBiwUGAqMvTC6GIiE0I+hwOddKzf5A2OBzT0+Ny8ukSBedE5W2yKdkn5eslkQ/LBlQx00PKjJDJiif7Oi/tl7e6tdUZyM0Ab/Ze+4ABOBJJmsYrAMJzluVMgjsCO/2YLtOQmeEQm4syVdbUGec6fYhMBUtDHMNdM+jrH5FWjO23vt8Qpvw2fhlUidOipje4JELhPGjRkFxjrDZhX47NHEdlbaVkUbN8bzFb4HR4hU1kyZlzPTcXREmJDz6HH4txh+Qfl5V6MTQxhnjJDcvUzeebbzKD44tL/Yev9p1oMclKvze+rtSdxLl9jGXx0zCV9GHqwAj8rddJaZZMYqHlYVTAKcBjx45tBhDU/Yjaq1b3qR959qAIVHTv+cT0LDZ3bhBQOdnbJ1UbXr8148YeNbJhGiyV+vzSg1hWWqIELM/vx9q1rZK1rAdNlVkRIvhhSZsLJKqmQ9EFOJwuYdg4XnjiOWy46h0G4GY5v72oX/rRCYqKfMViYcMePZazWY5V948L+w70/rC8ujCvSua0T9MCTwU0c61UUh3j/S6LaGRBABfPS7YlDI9MiH9hmQ+YmsuiutWHq7ZtwoGDR2XBwUEwzvsmE23kGCsuwtTUrJTDOddcnAycHMGuW6+U6hfng/PI+WZUHw2v+dl4/1Q+jMqcmykovIdr1TYf1/c+bWgu4pNMCsGwR5jwnaV98DqCMNhAIaXMBubwpNNS0SOI1/nNNOFempecrkCggTInp1p7FSCu9Gx+jedrgBizhtUzcw2yuowsD52jC+Lffvbj3YhEkrjrgzfLy7TQRPsZCjDKA5l6tcLnarDI3zMLi3JyFrIBJDd0mViVkJVXFE+UfFNQDQ7JFKaS4SWvJ8lo5sGTEZNtDsYI0sy7c02NISRh47w2sebJwH+MzBsZHUZNtVq500Sb78nVKpVuXFGxrEyqm68nc0hlc3l5lYDUobEo6qtdkqBCEMz4IpY2CBo5hwdmO1cVzJf4+F3dnJoBbcTsQgwLKSopo0glVEsHy8sUrXDhRaAYHI9iw/YWpDNpASn8qcEkbyD8P9lH9ieytMwSs7aSIvBkiTpIg/up7G+F8ORijzGWm7dULoLfCUHiZLBbGBr2IHJQ4KPn/9TBAfiqXHIDnh2NYuPGzXB7ndJ/OBWIStwef56MtsFuNYnljRaqvNr+ceFwcrrgFf0PKWDxu2Mo9yQviE0kQCqId8NUsuaCns99s04dwM61LjiLcobHuVLwyPAYgiMTqO9sk2ssF9/s6ZsLzgtz2NauFvHSMuHzS5mZwIHXXh6btHGhUfPefYcloaXU7zdK2PTE83gLMTAwIKXPO++83WDuaBTdPTEt13wu9kdHxxGfDco2yES6HQXiwXhk7xn0D4zj9z90C5K2K4TxotDGHF1QvYSMk4PJsNNRZW+XCBUJZPjv3Hun3Ctzvr76p/7+lnkQ63thri+PZWXtt8j7IUvbZEMJjEZGRkSNTeaRIxS1YO3WJgGBQye70HbFJsRjUakG8POxfDwzFxRWsWVjh4hKSQbx++CcEDDyfA9NTOH5/X3iRlDic+Gm6zeJEEZlWJdK3yRLxQSQvN/xO9GZydwPfd8bnvWgpngRkbgT48la1Lkm4HaweqiS0KjEDjFtjdiDkb9mG7yCQzLCVnLhRFERezvtdqv0apJJpV2RER0Ilfm8ChAv9mr1Cq/TADFpixlxe3yqgLtcuLm8NOeNKHnM2Qz+7nPfxPvfey3q13VIP6KikVX8kQaH50be8eLIfkR299FI2uNyGCfSuSyhLiXzS1dh3mZ5DyU+UUo1lnxVDiftBJI5wQgd9GnIqijv/DIw4/Si0cWcD5liJgnmWOImqGS/4q+e78aN120wStQ8SLky5QlAplAzKuxNJGAsLVFZnifPjsPrLcCYbQsWE1YU2HV/pJp4PraqXr7EB+/q5pbNAEGix542TKxZeq7yJJAJPCnPq66twHhgBl6z6gNiygmVzeXlZSoWM9dHTFCpy9QsNetBcEiRBW1YuJ3ISFZMsVfHK8+AqIybZ40njM6elvk7PTMhqnDOP5nd/hcnpD8xEZtBQ/MW1NXVIpF1wG6KC1tFv7p4PCYg0efzifk14+5ea+T7Ey4BkRQCU6MIzowjEYsgHlXkgMPlgd3phq+sCsXlNbBY1HVWD53sQq88bWf0Wu/Pv4uIpjQhpfJoZtroNWSJmaVN9sdNTI0JUDlz5qyAtXzQqHvZ+bOxtFhViixsczJhanJMQBnLmX1TM7I7LJVWyjFM5wklmFTP5zDh58/vleQWDYyefWwPdt1+g7hs8Ln8+cRP9+HaW7YIUOI1X5fFCaRiU7OorKqSrelUlbNdfXIeEajxnqRFJfKOOUCof1d50aripQGkZgr5HCPTWRhD3u+U6wUZOH4elrFpS0NmjaVzCkJ6JqbRfXwEDeuqsLFzndzL9edgioyj1CeAkSCO80gwHp2eA5U5gRGl+OZzOCgQSgXnjFKxSoyxY56pSFMzaG9rFXC8uBCQ+6IW7Kh9V1U1An6OrnnVtjUVdYliuaN4JA/oKgJIm33TzoYsopfAMZuROdTWPguMu60sl15G3X+Y3wtKQc8qQLyQs3GFzyFApGpqMRM0Ttz8TRD86S9enV9E/Bn8899/HzfecB3Wbq0y4vcIs5JS9gUsubg7nSjCx1i+JfuWL/9XJ40SlmjAJydeDmzyRqVPGJ1WovfPJD0rSgrPQQsbKov5uOpBpAo5LB5SZP6UI7xdQCb7GgjwuBJSgFOxjgSDLBcTcHI7VCezfMDBg5Unlh60v+HFieplUXPVrlkVoqzw+Ft9+hs/AwQp26tPIBELCVtPYQoFLKpNQyls+X8CQAJCMo7677pPWO8lwaNmGc0R52+E8fUb/Q2IiKjZLwV2AAAgAElEQVS41/A7nJjvEWGK31Ms4IPXEP5kuZC+coWWEiTNhUZZUwMzr3kI5UWlKC5VpdI9Y7Wv2ZN47mebHO5BYKIPm9uqsLapHLXlRXA71SIgEktgZGoep/un8FL3OIorm1FR1/q6pyc/s9lqjmM0MIz+IWWxRqaQAFF7IlJRqwdNsqlwZnnZOP6Qypktm6Rns6yMyuFeMXMmyzafSan7UTIpqnD6ApKV9XiLhHFK2Dx4/sndUsLW4I8Rf7qkTdDIe8B/fO8JfPBj7xGgpRlMGnuTXSSYJVDl/YAAiZUk/iT7SXHJctCn9jzfD5Gsp2Hrlrv/EcBa7UUGEZJJLSq7G1q95MqnZNcIqqkYpn0MmVSXv8Rg/TTwa2poxksnj2Pw1Di27OyQ+1yZw4GE0y7WQpol5H7p3kP2eJJdJIEzPTUjz2eFjeCP+8r3kpSTnE8x4wl5HeBjLDGn0mkBhQSakYQLZotbRFM0hV8IW5CBEz5PRHwjNfnD3kVpQ8vrPWS7AM2wORQpxDQcZRlFcMsytqTEaIEqWVzqEqQdzrTKIL7uszVvA9rmhj2Ic7EpeLzMFdZO7goM0gibqyrddKszk/c8tl+2dNvv7pKf/Ls757KuTaL5uOrJUw7xWlSivZ7UCkCtkviFL0n9l3aSz9HUu4oMUnY2ej/zhSRiMut0iq0BFctkC3Ws3pJxteotJPDjhcPlKjDAZHBhHqMj4+hc1yHAkj1W3f1zok5W0XvsrUhKWZlAlLF6epitJavg8FIenKvbuqQzoEvQVsuUWK+wjKzFK3wjLUbh+aqBohZOUOhC4JhfAuNzUqa1F1xmvKQf5i24MZZ6o8GDIlIRwBBOi6JUX7/4UxtoVxW3oa+3H3OFVy8rIxNorXENS4M/GZkLKTHrqaLPbf+pg7ii1YcbrmzFY4MR/OhMEC9OxDAWUjfkaq8NV1Q68d4OH25vcGPPoR682BNE07ptUiK/2EGAe6V/UhjRAqcJBImDM/0CTrhgKSsrxsxMQEqbFJkIOIBFgBhBC+8/zNnlaK/0y32EvX7MZ55NRKSPjspoliZpqq1Lq1u3dEoyCFk9zSb29A6hr29Icpld5RXyPs/s3YurOrchblZAhIugk6e70dHerHrjy1SWtBZ2sDK2mIvt016MTOzifrBPV+cDL4GfJd9bgtihoSH4y0pyzJtVgK3N4csBJzKLFlEzz830G7Y8LK0q2zX6+prg9/vx0I/2YHx8Bh/51F04se8wzvaq+9HGqxqlhEyWVPsJ8/7FeyDLwexF1IrxqalJscfRqTV8/Q++8TN88PdvEVa2pFj5GmrCRhtls89wKfVFEID0Fx5fqBOxUoM/ZnwexRAuyQnEdzhCqyBF1qi/K4xA0KiHsvNRBJW0l2UzAur5u+6H5tylkiqXmf9WS8wXe5ae53U6SYV/motPGgcP/y83g1yEFlVdmrLm33jCnj48bljcGI2oFosokeRwyaWYyMUwD9Cpx5XvE4fOMtYrqvOrv7TfoWL5tJqYDB+ZPm6fJw6bjpubGpeVpLny4VCrH6481PPZU0igp8UofM7YYhCB4THUrm011NTWKJmVlABEnixsvuWJxpOVzGFxacMqMLyEx+RbbVO6rMus3fOJFS6nz6PVtUWZMSTtygKHQI+D/Yr65qjEYRAlNPsNaW9D8ELrHFriyPPTKbizRasM4gV+wSz3ry3YK/2Hk4EAOhpq0VBeLa+mIIim5qIqt9oxcjaAmtoaTE1N4RR2LHuHixGWEByOdR/Ce69vR1/Cjk8+MYKB4FJyzvk+QqPPhn+5pRbN9gR+9HQXqtsoXLg4kKitb/g+11RNY3KkFzPRESmFapsVMmPnRqbq/SLrxaQOtkE4bR4kgtOSOUxwSBFGY0MtystLRX1MwJOeX1wWRUcWTuIeozEprxJgpVwusdKh8OWRHz6Fu+9+P8wWC04eP4FoaEgSR265U+WWs/qUX/XivXGiewDV1eVShuU9ixYu3H91T7Oq/kD2CuZK3DoogbF77APWVjhLGcz5Qkx1n9NBCzz3fLnS9aOP/Bi9/aqUvmFdrZTiuX+//PfnpbzMUUSnEAAVAqZJwqhkL34GY5GXs4nJB4rqepDC8OkeNDbUoK21CSaSMpmEZFvzvklTbt7veb8la8j7Nu+tZA4zpiLYLSFDabwkrmFbGqMDlXqc5Wr2UC4ljy31a5LkIXHDoTQHOfVz7mDQf6PNDj832cT5kMIRbucqQLzAy9GFPU0nqfRNdOH4wV5hygiOxPU8l52pVxxC2+f6lLh1fpFf/NuHRE5fU9xguMOrLzaX1whGFCllrz5B9J4p5lCBxeVWOssVy4qO5qpKXZw0wNOpKdr4OhyeFxDH/SLzp5ueSZPrJBQtNGEZgSduzG5HkckqJQX6ONGQu6q8Aolc/wYvTFw9Hts/gI2d5SKkYcMut02anv0bewY2X9hkrz7rN2oGqFIt86aMxIx0MiSr/bFsG8bD9peZRl9OH55gxWHNYod/EPPp2WXgkOVlWuIQHHJQRMEyNMELFbdMYGEPo04GYRbz3gn/MrPoy+mzXg77otnbcOiMJNOwtKyvpZxvWg/pLGKW+HpOzOLq7Vfihf2HkK65aUVM4fk+78jZg7j31g58qyeKv3hmgvfqCxoU0P7VdZX4g1YXHnz8DGrXKMD0egbnoqVwAXXF47CiANEsQxrS0i8nICZn5Eygx5Iir8EEOnIt9vsxePwU7KXFqKquktc99NWf4t6PvU8ELEbSVy7pymZ35yL2rIiE5/Hi4RPYuWOrnKfpXKsEFb2abXNmCqW0z3F4/x7sunWrACFR9/v92LfvoIBRjsYSnwBOIRmcBRLHpwfvn/TaJaBKpdQCLF+0okkQi80Dm519pMvveXo7vI+qBBInXjjyIl54Zj9uvOkWRJILmB7uhafKL8kyw2Mx1FU7RXBCxlA7hVDZzdAKfqKobTm4JzAkOOdgKV/fownKyOa6Uik01DOZJ8d+miyinCY7qu/XrPyRrCE7K/G4y5xHSAraYbbYjD5NVQZWvoWRMIEkHU3U9nWFjyxgvv8j/7bkBZlF3GGXEjTnfnY2iMk5K9yFZjGWZ3/0KoP4es7OvNfml5f1wxSqkD7XjKAknng9olCemVaN1jrujuj92//2czTUV6Bi24eW7dWW4mEDMApYTAeMbb6SP9TS4+pkUewgG091k7xOPlkyv1Z9gjzISZ3Py2qCpWHJ/OR+5zwTde8ihStMVdGxeozsq+logY+eVtmE9HU898JZUWdzLIYiKPC64XbbsGGtWu0TcHKwOXjV2/ASHYxvoc0QGDYUx0SZykGfO5ujEASIGWcG9pQNWZMLUTgxFbFjdMFx2YInAsUrvCeltBeIzxjuAuyHYymUZtkcPNcJErVPIq8Bmi3xmAoxZWr8rTPKXskhy2Om2tQNm82CI2OnJK6QdkPs/eR44pHnsfWaNulLtMQBW7pYHve6bTg8kFmRIOTc/ZqfncD1rSY8MWvGn+4eX8luG8/9+xurcEtpBk/3ZFFUqhweXs/QohW9jWBgQhTOBCpiqeLzy+/jY5PyFBXJapPH2QdIo+eF+aCYaFe3NYI9dxxHnt+L9Tu2CiBiT5/O8yXYJPBmTvCmjWsFyDA5i73lA4MjUsau9CuxYXONWvA/9N1v4227diJmXhD7l7ISn/JerK4QEEtwSqW0ZrQkOYyJLdm0ACJNiEgaiMWBqclxSTdRLVcWmG3FAvxee2Tx+JPPIBhYQEtLC+AK4dnHD0kEXt3aVukvHOsekN9Zqi+z24UtJZAiCGSSmYhCc7Y7E/NNcCYn4SuLGPtIMkin1ognYs8gmpvrxRbI6IPMxd4tT31RlT0hW5Ju+HxFwh4qYagqHWv9ACuGmWRA0m/Y0kZmkIskr8cNq8MPi1kBaZaf1YJBReRqcKjnSWxxzhkldi9MZjeymcgqQHztA+rCnsHycqNzAMkkG9WJ5BU9zi+Pg7Y3LE0QbLE/iSsTDn6pXYENYtdC+wKO8ynaNADl302ZRfETPN9YDhg1OFSgbz6bQJEAREXVsxxMUEj7Ga4y2MdAIKgHQSWBIi8ylVV1cqJqAYsGnHOplJRK2Ft5fH+/yORtNgcK3RExy64os6C+rlrKx3wPUtlkIEm9s5yQzmbhKyxCX/8AjmZXFZwXdrS99Z+lgaHXNC9Zxzq1RPcm6V4yMkLs8ePIwo79Y8yQPT9DcLnMCj9bi3sI0Wgc0VgcjhJFMdH6Ri7aufSUfHZRVutRJ1xOB2y+OuzuV6Bmdbx8BuTYsfdhbFKlyiY8AfFB1FZCLDsz65r+iLWuOjHIZnpKgSOO8fHAy3oRVzLHzlA3mjtqsfPBHiQzF0gdnvMGNrMJe+9tRd+ZEcS8ylNvpYN9iK1lcSyEM6j0xOGyJyUlhoPq5l/tfhZpZwSbNqyV0i9FK2TC6AtJEFRbX4dIKCStDWQACeyY50uWjINM2bOPH8Ytd1wLL2UdovhlT7pDzKxZ2hXLMatVElNY0j55qlu2ocuw/Dk2FEB/1wAqKuuxc+d2dJ09i4XEuCijaYfD/kYqmglU/U6vpLEQ5KgkFLtkJdOXkOkhul+P9ykykX5/iTzmcPKeRSW2TYCNAlNLfYp6bkmuMOuYJWL2Df77k48aYFb7ZfK+5MlkxJyb92r6L5KNtTtcYgDOeWF8rAaIsm0SJ2E3TJ4I0illlq9ayihiCcIcjqKurkGd++mYCDolgzovHIKflSVl9ggScBOUivVPrm1MexXreSHrqFXiFJOmHGqBzff2uyuNXlyt/ub+EPBl0klk0nFDc8C4vfzBlrbhkXHsPdCDaDS1ChBXemK+0vPfXteLI4G6V7Vf8dgzuKrmhJF8Yo46cCbWfsFefnz9dRX9AkBNmSVBR/4+5cv75djN9RXSF4kKahsFLOFFuN1uY7WiD0JZiVnsAgT5Ux3QKfT196G5qTmnRObBz5PAKT2GvMDwZGPZ+MhLJ8Tmhgc/V4cabG7ZvB6da0rEEJTReWQdKXjRVjf0ZOobimC24t2X6utY3c4FzADLU82pF+B1W5fFm53vpbwpuxyZS8LgUYW6qzaIcHrcYH34nlrpq/uTdImLqkceYxzPD296VYDIbbN/8cTk0kLnAqbiDX0KmcXmkhgqPH3Lkj74plSOsrzM0vNodwAtzXVyg3t6vPGyLqu/oRP2GhvXANHlKcFCcBoRE6sdbgwPjRnJNIwtZMZ1WaYCY2Nj8BQUobHOj7LKKhw4vWAkkqzkc4QXArhriwP3/GIcuwdzPrcr2UDec29s8OC7t1Xh4SNxeApfezFAe51EKmsc+2QN/eYhuNzKSsViU4BoZmIcA8PTqGlokf+PDvZiZmoC4cgiimu8y9i98e4BDI2FDCsXXSLVqSwsBbN9iBYttAKanJiS3sSZmTkj7YQgimpeqqMn++Zw4zu2iwCFYNTrKgQTXewpHxwOJ3p6eoTF9VQ4xNyb0X+6dYkMus9Zi/7uA+js7MTIyJCoeSsrKzEwOIiK8jIhFwgWi31FKKWXqNWOSETlPMuQ6hcNnmkjo5gxi1WnsqgULwKsQ8eP4/Sxs+LJeNc9NwhhQ2saVrGYg0ymTfkPmoy8Zt5XCchYWtaLWNl+rrTMkrzL7EdftAtjU7n4vwIfps4M4OZtm2C1kYG1YnZ2SsronDd+doJznWOdSHuN6xxV0GQQCRw1GNTlY30Yaas6AmaeA/q6WeosF9Ntfl5tZaeZQ+2lyJSZVCIEtcSC+GGyxPyzx4+if2AYTY112HlV4ypAvMjz+3W9jGwgGcOLHWQrW5wnpV9Bj6XeQ/YiKrEJR9RkQTgeUQdaLp2F6Sd+fxUWF1SZm2BRK5XJLhIcsgeEBwrBHhlAcYfP+VqZzQ4Bh7GZORw43Ccl5JKSAmEiJ6fmsaGzHdu21Im9DcGlNtBWYe8ekfifODMj7KK2tjkRveJ1zcnFzuVv8+vIWBfWTSB2NoT6hiYM2a96RVDyjiZVTjs9eQTBdAoLw5UwV227IDYvmUojuBBGQ4VHgFJzYRSLyRHD/kV/BwSC9LTT1jC6dy/fO3AouOZlKRv69fm5vXtGyi8rgKX75kwmZUfCciiZUWk78bhEWFFZWCOsY8DeclkB3MvxHGHiSr1jQm6AY+laWbjEUyZULe7BnDWAo0+dxaab1mBXx/WG3yHzl+l/+OCD34Zv52dW/LEciWl0thVgw1e7zvva2gIr/vaGKtzWrPruftG3gM/uGcfI4nIPV/3i4x9px8nuRcTt/tfcl6bimHxGzZ5TxU32kCOYom+h2sRi0rYsorDAlsQ1tfMiGEkkowglJxRIevG4GDun3U4BjXU1qtRdWORT5V6zU/oQ6StJsPa/2/vu6Lju88o7vQCD3qtQCLEXkRQlilGjRKtYtGTHcY2i2HHiGqed9UnWcerZPckfm+zax+skZ7O23O21ZVtWpxpNiSIpqrAAIIlG9D5oA2BmgJk99/vNN3gAQRKgQBKU8PHwAJh5897v/eaV++733fvRbobCCppiM/0r14L6RgFzde2tArKcthTUXF+OyeGo9L22Bg3KFcS2NLWKqIZ1kGQ4C9OLAUcqYhSrdJ5FUb4HQ8MUb8SRnZ2HI0dex/ZtW+R+x3p4tmLs6+vDvpdPYMuGEqxevcrU1FO0kQCJum2yisPBPgTSyKJOo7t3BCmeUcSorK49I+0AD772BjaUl8g9jsCNtjdUBDOsoGwoRkNtc75qSOtbpotDfjm2Xmr+TfK96cYIMovc2FhRmnyNws/SkkIBi9wf3lO1TtDuMml5ZRHVA1nBnaSVYzFxFuH9XtPufKBs7mlMjivTnSMiE5aAcXl+X/qwbbXA4fqGpwYxPTSCl1+pwxtv1iMzI4APfeAmGSNjpQbxoqfm8lyAIHNHTq35EhPtg8zvRoQiCikKVmCDw+ZIlM8C1D3x2cozbQ62wQSNzhuULdEDmaCN5qEMpolrqjKEDo/7UuCzp4to5pWDb2HDumppPs70BAHixrVFmIh4UFVZIQagZaXFeO3wcaQFXMC0Eb3w6Ynr5u/FRXlyAvZNRnCob7a6cHnO+uUblQod5m4hFHEsCIQtZmSqFC517Ed7dAyNLzRg692rZRWskyvOXoPftGfIDZdRFjmM6op8DE+H0DHQJgCRQWNiBB6aVROoqWO+fzZoaoLOnj6OY795DO//XWPhxKDiVPsXsx6PIg7axFj9A/mk7nQ7BDBy2dTYNCYiPrzUU3POnHC763JNGYdsczxt2YEsBbC2+AQm7CE0d7fJPPDcY42iO2SYpHrbe/tcWMixzGP47jLTQUVFPcoeNx36pQCgqsoyPPShvejqDUnnlIlxk3V5ef+rKLrp9xfcQk/HU502gpf7J/FX+812rZHtc+DoI6tQmjb7wb9tJIKt3z6DgQmjarfGf7u1ALfleNEwYgDlQoPp5YVY8uyt7pu1SoKvsfEooo4gysvLRQjBNC87rPDhjCwsy4nIapUUU/XdIynpbatXwW43TBYZME2PMvNTXFSI+lNn0NYZwbq11SJKUSDOVLc1CBLJJNKg/MiRw6hYm4fSrHIBh1Q7k+n1eF1Yv64GmYHpBABdi4GBPmmgEJLMVwrGxsbE55L3Eb1XsVWgKqtz8irh9RoQNzk5ISnd3GwfWs82CQhkJots2fFa0waPLQsrC9agrJA918PS4o/3xvnq82SlNoe0DmTtps+WheZgajLNf+DsIfR3G1W0t9+F+/ZsTNZJ9vT0CvPpcqdIqpnzaFVFM8XMzioEfMr0EcS9eugkXjt4EMGhUWzfuhF7H9idaE5BMBmRh6Se0a4kQEx3ZgkhNJc11O+CeKG5uU2Y5mNvHUFHV1CA4V23r8PGDauT9nkkilYA4kLPymW43F2VJ5GaAINGhWzaByk45JCZUmZQScynHS1J5d/8zPDwSEJVliPL0QhVaf+A3dywOrtmLojsbtLYeBY+P9lAF1ZfXy11HWlpqag/1TBrlg4dPoau7j7cvGOL1CbSk2nL5rXwukzTPj4JDY3a3/O2NlZwo9YXCnQ4T2qPpD/5GkUbBGBto94LAkgFg8EJJ3gDrcmegNvWIkAvOBKSWq3u9m6xCSnOLkWm1zw5Bvs7gVR2u5kQNZvVmoI3E21vtr5iNYKRSrGksYpN4tPjGI2Po721Baf6u3D8mTrc9dGdIiigapc1uGKz4UkVUKjBdTOdxSAroV1IfFHzQMOn4dFxF17oNX24ySSRkWRMhY0Fk83hR30w47xM49U8lcn85LjG0NNtmMS0gB8jo+Pw5XiBsfiKzc0Cvxw+UN1UMiLiprmq79Xxg1I2wUxFcTGZL7/UkrGGbnwsKCCpN5yx6DTzzWVT+NrBDvyozhxn1vjbXfn461tmehNb3/uHV3rwtweMQMQaH12Tjr+/uRgHW2d3WLnQFPD4yXaPCCi5WOeXO0p6EY+MYnh8Gm0D03DlVInvY2x6XBg+eyyMiD0iTCF9CmkEPTw0hPSMDKzaUCJqZ0ZxIFXq0hj0G6R7BWvqWMtGwQj7MD/6w5fx4AfuhsOXjyN9edK60O0CMpzm3ExLscMPXntMJxu2PSSTePLkMWRn56CgoAj9A0MIjQ4jtzgTJdkeyTax1tEolm1JT0cCRd6jKJIhI0dfRo6J9xmWPGXnFMLpogVbXDrpTE6Mi99uZ1cPChK1hadONcnxUb1lHSbH4riuuFqMp6fiKck5me97UBsbZ8SDuM2DY0P5yQcNzvfRrgPICGTA3hdFX0cQxQUuvPb6WVFF897H1DVbxno9pn2gYQQ95mdKoptMjC3xQnjl1Tdx5OjbMoztWzfJvDz5q5fk7123bMOunVvld4LBkciIfI+MgD0jCSD5t7G3iaGh8zQaT/Ti+IlaAZsEhdVVFdixtUxKBzQ4by5PQNLzKwDxQmfjMn9vLovIL5Ynnyqu5OCIT8mTVcCXIiBRQ3s5M01M1i+zKEVSxnH2jYzyKW1UWt0xWP/R2NSMnp5BjIwOSyq5vNx0BIhGw1J7mJ+XLgdlWiAdIfd12FgaT66DJ/qgez2Odc5M6O05J+SPl/rXL/NZfmfDI4DJ80eSCtwsT1SAVCjqRChql/eYdmTK0RlxCrihgrdzqE1YJRoAryquEWWvAkSCL6cnHYcPHcLWrTecly0jOKzJGRcARcDJzwcnu/D8GwdRUDKjnkyftGHVqhrZUaY92wd6pOifogp6hrH+T4GbCixURKKzQ8GFazot2beYreOCDWPY98JB6a5D9bqylCoooFcd189gDVJ6elbSEoaCA4JIBYhkDzVOJNLMnNtyv6mi4ZyJ1ZPDvyzZQx27fid58ZZEB6IREabQqJZjf6LZ3CRWYmEzwGNgrl+mqsm5BlqfvDpQKQ9RvIFTzDE2PIjaTueiAeLuVcDDTzbOW3/41EcqsOe6RC3cnKE/2zKKe3/cfM4OsQ7x0fuq8PyZhe0rjb0JuBpH0pIPhUw9exEWJa07o1BAGNsGMu08GnHjztI+nBlwJ8Ekaxn5mrJ7ZPXIrNa31yf7NRMssp7wfQ/cJnWCBIjPv3gQa9dUS0s6Ap3UQKYQEaEJO5557iXcsOMOvH3kFTjXP3LRB1Z6N/J7kPNerFtmK2kpZHn11ddwA2upAGzatEFa6b1+9G1h/9asqRbwyDh0+G1s2rRGRCVPP7NflM0337RFAC0ZOjJxGekB2Ox2uTfuf7UeAd802rtGcdOtO+B3pSEY2CpzNRYGyM5uzBmCyz2YBFz67fCe6UYGxscmxVydc9w1OsMYsy50oPNZBO1RtB1owEMP3IJXjzSgubkDk+EovB4Xbt1ZI0Ie3qvJ1FKQogDOHyhGa2unsN9Hjh4TAHfTzTdj5451sxjR/QeO4MArr8uw7tt7O3Zs3iwp5KFIUPyVWR6Q4c0QkHms4W20nelDXX2LzAdrCzeuzUN1dbml9Z+lRaHdIeVmCrBXAOLCzs1luRQB4o15nbDHR+RknbS7EI1PSVpZIh4T1pA9oMkMjvaEUXb9zA2IKYTJ/iByKkoFQHqQIirsjukqNParDQ6kD/J8NZMUzZzvPZ0wjjEvzT0LHC7LybwMg1J2i+CM9i3yxOidmVdukuwZU6kKjlhL5PO4cebMaQFtrMNj8HWye8LsATjT2Iaenh585MN70dHRiaNj62bV3JEt3FIwKgwL2aq83Cz09g0i4qCtBYHiqFiDEPCpdxzXSzBIs2ftCqLvEziS7dPxcFl9j68R4NL0WS1dyBI2nOhGR0c3PvJ798t7NLQd6ppAODIFT4kLa8vLxTiaHTA0nUxgqV0xuA0C0YA0mjfttRhMMzNU5cffxfXf4Ud/NPWa6EaizK4edvrg8Fp72rKqnbwMp8UVWaUKWbqiJUlwxBt4ReaYCDkaYxsXlKa1DvaOauCzzzbhySajqrfGdx8oxcfXzi82+UFtEL/7eNs5n7mvMhXf2lOJF2cnXhY8P9pR5WiDGU+/Z82szxIMbktvlG4c1pS0eidS/cw41p8hfX3TnLWSciag2LRjlaSXK/NyxO+QNYim/Z6DemHpVhJz5OJb3/wGPvWZT8t6/vVbj6FmzxcXNH6Onduk0KZ/YEzEK2R2c7JTk6rz8uIcTIYGxbCZ10Omv5nJYDBVm5WVh8OHjwh7SPBKJrHlbAfGxycESO7atU0MwMl00oJnMBJFd98AKspKcOZ4J8qrN+DkxKp5AS2B96rMFgGJBFxee7YAWdZJ9kx6573GKED0FmbjrV+/hQ/u3Y5v/seTePD+bfIA+MTThyWdu3ZNBd63e7Owomx1R3eP2roGvHGsE41NrVIasXn7Wty4aZOAR1VFK+OogPJXjz8vQJJBRpXdZ5iyzsxMEVKotq5ZXq+4rhBrNl4v9aEBUXjPBIG3Wu+w+4rLk5ncptQrfvf1hdp8Luh7X1noCs6AWt+wJjCMECI0wEYc9kRamUOh/QDbLeJSjnQAACAASURBVGkPTDI1wc4QzjQ0C9u3ekspfPGApPXI5ixGVX0Fd3VZb0prn8hkDIZdYN0gmTtlt8bjPckiYe3La+2uQQUrwRdBFGvusv2VScYP02No6W0Sg3HbuAtPPbMf9zx0s9StXVe4UeaFoDEzpwhNIwY4ZUYaxV6lqKQCk6EBDEz2StcOXmTZxYPR1NgiAJQAlWPiewRqDI5NPeXUfsb6ujUlrMuGJoZR198t1iKsYwwNOPHss8+jvKwId96/XY4tXty1FzH3k91GrKwhaw0JFNkujMEx+KZoDh9F2DPjccbXY8ODiUbzRr0ZmfJj0pGFA60ZS16zuawPvpXBzTsDBIirM4fwXGtB8nhQQEWxxL6zRYs+TnaUA/9ytB3/9pbpfmONeytT8esPG//AufH+nzbhqXlA5R9tzsKfbi3BobNL/yUSBK7znUHr1HUXBMIEkWTOGExfp7s70NrRKq322ts6sa6sFL9+Yp+wdtVVldLCbTruA+wpYjz+2GO/wF9+5YtS1xn1VcNduXtRO8Ptl/qHYQvWSqnTyeF6jJ8JweNxICc7T2oSmX4uK8mVrlvhcdPK7s03T2J0wiEilbb2bmE16aFIwEX/XSqe6T2YlZmJtvYOjMTMQ+bpY21yXcmqvAkj/tUXZTtpQs6HCrfLXFsp9Dlfep/HlyP4S5x+05SP3HvXRnzj33+NP/z998nfBNkEgD/9xWvC5s0N1heSXaywiFrmLmMVmzCTJ2VaQ8MYGhqVRVlXOBU1JVyct/VrK5Jtfeeuy9pUQx+++VOtcVYA4qIO5eW5sNV/kV6LySDrYrOj43QvvJl2YY1a6gZQvT5f2t+xJ/KG7VWYDMaSqeRjbbZ3ZCK7PGfo0kY1l+HhWsjyWIO2L5q+bWxqQU9XG3beYoQYTAOT0Yo6RpKsm4IuAkGCIO2uQRattMykU/i0SMDmtZmaEK1FdNjCON54HPVvtePWPcZ8ljV8sq0xoyrsGwyhpmaVfIbj4e8D402SKqadCoNp29Nd7ajMKxDfvUFbnzB2DIJHZQUJ+MgiMpTNZNeP6qKqWZ6FBHgMvscgOHz1+RM4cfK0pJY3bagB8myoKTQdE6yiE+t88HWrTyAvhBSvsPaQczKWAK0KaAkQWXDOQmp2FKBFRGu4YNkJUy7t6Fv51DudAa31nJuy5018Q5rpv3yxGr65Y1iVA5wcHsRnnjIAYG587ZY8/PUtBbAnEji0SfyHV7rx96+Yvsdz4z/uLcG69CycMZqGJQ3uJ2MhYhbd8JbU0zh94g2UXp8l51ZzbS+23bAev3z8Gdz3oVvl4Y0M4w1rfwt1tXX49qPfx5677hBxyre/+zPc+v6HF522123zekvFdf7kUfSlDCI7zY/0KYpA8pCROZuZfe6pH2H3HTeL+ITiySeefBF77t6V6MTil9rCnJwsAWGjoyGxxpn2eRGddGBkYAz5a+5a1HevbOeFjhdNTYenW/Dz7z2Nhz++B68cfEPa+P3Rp/dKOjk1NeExORkWMGtMv90iLBVm1j67BaHV09iAQYJUHlzsKGOEgtpB7XwHj7Wr2vmaaig4tK4j2d1lhUFc0vPyqqxMU81j8eFkGk76WzYFpW6QApHBwT4BhIyXn3kLD31gj7CFoxGnpIkZ78R656rs+BJvlEwgQSBbvmXbe6XOzyoW4eYU+LGej+ycNyVbfrJGcG5wGdq5kO1TrzuCHg0CRLJorLMjKGSQsWMbtnFLij+rOA3d3R048ptTeODDd5rvqrtD+s1SyMG0LqPtdL8AVE1nj8aDksJleoPbJ0PX0twmf8dSdkjtFjtS2FJZH2NYO4YyhGQHtX9wXl6OAEumhVkfyPpIbRHHtLD+/uufHBArCoLD2/ZsElaSKWvuJ8fJMTOs4FDbpFnZyNyEqbQ2m6eyjxfFrtA48n1esYJgj1YWaI+N0cbJiYODW5Ztl5UlPlRXVneRGdDWjYfaz60LVJPphn7PogBUwANsLYug/H/Xn3fra7PdeF+FuRY80zyC2oHZSl7rB89+bjWOtroxOn/Pgyv+HecNPCWq1r0P3AdnegxvvHkCta+34NNf/KDU7/HvlpPt2Lh5u4hJ9h84hL/+2l+g9tQJEU/sfuTvFq0Mn7uTZBQLR/fjyOtHJV1aVJ2Be26b7Y9bf/wlAYA52ZnSfq6lpTkpngmkpojdzGAwiKamVhn3tC0d2Vm5GB4NIZZ63SWD2PN9IUwtl6WOiI1P/bEDIojZesN6/N/vvSBjvH1XjTSKqK6uklpKCkld3ryEutk8TRCQ8b/a6ljtaJhBYfBap8taO8vMHZcCQQV+c7uqzV6eZTvMwvAn/+t4DOO6kmK+4qfh0m+QLGKlvx3DU+ZRVA8e1ir0tgwLSCxfbVTKZAxHMm99z4PBud+CtV5wImRSSKnp+Rgb7gENeV2OqAg1WKPJYEqXqlkFkQSDne3NIJhjTAyEMRztR0FBcRJwaSrXluIQQEWwZK3j4+eYiqVCeOjMqNQAabBN4UMfu01KAQjalG0zjeczBChmu53w+tLkAhSeDGEsNAFXVqaAMfan1TIC/rS+xm1wHFaAxtcIBJna5utcP9lCMoW0ZtFUuf7kMafp46d/cVBAYmVFKe558Gb5HGsYCY65XWuKWvz/Coolvc4gWHYknratFzg2udeWWzyuFSCyJdXZSOVF1dxLf9atrHG5zwBZqQt13bnY+/Pt3/1rgYd+3oDftJs03qXGb5X48dgHq/GEcSq7LEEgnOaLoTlhN3Wxjdzofx0naxtw252/JQrjnFI3vK4UvHXyOB77/j5kZmbho793N9hjuXd4AOMjMayuKRGXAwor/Jt/P5muvti2LvS+CmlGp7vxzOGDKEnNxM7Nu6X+z2kPo7+3SbrB5Obmio0N649b2zqlRpJMXXtHl6iV3Rm5mBqbxlvHDKC3Z65dcnBIpjrDNiT2Pc/ve14M2W9Yny2q+X0vvIojb7bh/e/bLCIajjdCexyXC75UkzEy4MyojBkK5jSVzJ9GxU0hj4I302ubD83WNLHO6fxMIT+rnX+0e4q+Zn5KLaIITxMCIq5/hUF8J4fy8vis1iKOxYal1pChfSN5Y+9oHEFxVRqKM8uxv6cCoci5bYiWx55c2VFYGcN8XxiRiSAcrlRhCVk4bIvTyDgkoGskkdJkQfTQ1JSkLhgbqjaIj1dL1zFh6dTLT6xgTnShZlOppFWVKSSDV1SSn1xOU6kEaHSzZ/BiMWa3Yyg4jAy2snK5kJaehWCiXlAFI3IyJ17zJ8Qs4oMZi8rTKMfqzclPegtafQb5u4I2AX+uLGFDe4aMpJIpcFUs828V0hzZ/zZu2LVmFtBT4NtS34frVuciKzsDHQ0jeOLJffjjr3xMmEv9PNdFMKi1h9w2oy8UxAZ6I7KDTzwuJrJ6oSM45H7RvF3N2vmZwWH7ii3MlT1lrvmtEXwwtO5usTu0Jh84ERzEp56cP8280PX9530lWJ+Zhbpz3W8WuooLLkfgku+dPK+gYr4PE1AG3/y+iDtYIkI/wrB9DL/80XPiF0jvxPr6U/AhB888uw8f/Z294ntYmJcigLIWS+ffSVYu39UvQOuFht8gEPTg1tvuwP6XX4QjPoydN98gu6DXiDMNLaiuKhegSMBYWFwjGQcaY1MAww46A5G0JRWwcYyB8BlkZuejra0d9XX12LmjQtLeHBeFIt/+3tMyzs/94W/LNYxG4zSx9vjZl9kwhhynWnhZ0718je8ZgGhPeiOqSMX6mn6fM8beCgLP3w6S2+L9R9PV1rS1spUrAHFJTservxKyiIXek0krG7fdhdGJEPqb2zAw7MD1m4vgjvrf9bYyC/kmCAy3ZzaKKWnM5oc9Pi4nycnmk+J639w/iIqE3xfXR0BIoKZBtRyDJ9fJ1k4oMNpUdZ0YyhLIaAsj7bdLpo9F2GXaYN7uEF9IbY+kFzsan3oS/VClX7Y3RUCq28PWT24MxyLCMlJsRFBFJpKR5/NJ3RBD2zcda24Dx8S0BkPbKPL9CLviZGXKuigoYXcChqTO4wMCHqcTn1MwyffJAhI4qtKZyxHIsrZRxSVc7o0DdXj7+Gl8+JO7JTW9fbUR1DCFznpIZVY1/VyUli7MJy+iDLKF2i6Lqkma+nLMDM4/5/6V/k0rKeWFHPAryyRnQGsQXx+uuiSQ6HYC96+NY/V/1KHzPB1SLjbdRQEn6j+zBk/U2hCZv8nKxVZx3vfJim4pHBNwODIysuhaS84PO6+wd/XZhuNwuvySTt59125MxgbQfLYJh16uhy2tAjtvM+UujN4J36LS9RfbQe7HHUXtONVUK36CY6Fh9HT3iEfjxz7+Sfn4D3/wPZQVpUq7wOLiYlRXlifBGt+nryJjKO+eRQuSLjY+vp8TrkOmrQ8Dg32oPXkS27ZUJi1sensHxOKG3UmoJP6rv/hosmUeGUSbM0sEJsaaLiwAkIzgXHNr69/KFvIhWYGgGmonH6bn9Fa21iDO3ScFmroNbcun65b6xhUGcSGHwvJfRvs0s87LmWYTJpHpO6aUA/ke5KUUvefZQ150bs8/jUStcMJUfFrSp2ytpGCNzBs7vjDkScpmF5CVBCwEMdIsfVLqOyXiTHvO1BtN+WZqEsmY0cC1MMUPl9uXZCVjsQgi4UlJlwYIkBLsLw3PwS448WkBkTSLzcrKlDF00zsrxSeMXFHAbCMen0qOkRcPTb8yxcwOBGTjuE9kIs0+OZMXJF5AHG5TfhCOOhBIcWE8DAxNnhUwyHQ2VdYEgVX5BQLgyKZyHVQWs8JrOGGVoxY4BJ37Hj8iAHz15hJU5eUIA0rgrOCU+0PdHT/P/ZJWjzF6QtJKwoBDmXObTeaV+8TvaHIyIttmPNmxffmfmCsjXFYzQAC0o6hvQUbT5xv4DcUxPNk6gK+8aMyjFxv/dEch7ivLxhsdS5vJ4fWNHoOhwVYBSr3BifPauFxszJp+ZztO+gjSZDvab4Ro8fSqJQWD5xuLCj8CXpu04JP2gJUe9Bzphs/nxNat25GXl4eWjgaUFRSh/nQ7crIz5EGc0TzkvayiS87RzuwmdLR3yPY2rM2XDilkDv/HNx5DVoYPO3dcjw3rr09cp5kZMbY1TneqeA0SHDIEjGHSmFMnQB4fgrl8cNyN9BQnvC4+6MfleqisooJGruN8IhTr/FrLzxQQ6vb5k9tTgCgp7BWAeLFT5dp7nynnLZltCGEIWZ58tLZ1YCp7B2rfOnxZT5jlPFM8me8sbIDPw9QlwQdp/egsINLUZ3pTk+Vze1INgCRos5HiJ3NmACAZLQYBosvFp8ApMA0qF8/4tAAfFaAQGNJbMD0BdMgIEgAREHEMXAdPSqX0jcWA1/iMxSJ4u7EF68qKZDxMMRP0ky0km0bwZ05qc0G0XiwUKGojeAIr7S8q6jnW9Fk+R6EHVXbst8qYinkQwiiig8EkyOT6qRwko0qGVdO9kiZ3+zAw0A+nOxv94z340Xeew5137MK2TQXyns6jlc3ka9weAaco/Gx2AcyaOlFQy30luOUymo5h7aF2U1nOx93K2JbfDBB4WHsWL3aEPhew5/oYNvxnPdpGFkcBlqY5cfxTq/HsKTsmZpsiLHYY5yzPlCcNsxlM+x7qzL0iQO4dD/wCK+B1O228HvaxFty0YxsaGhrQ3d0pohMydyP2UgGwGgSvGotRcF/qPvBYmqz/uTCsTgxKCvmJZ98QY+r/8ie/LS396CBCwkF9DMkg8vobZ+1hom2pbt/ty08SFXx4573hZE8KNhXz3mOELAryrArmucIU6/5o2lqZQh3H+fZZWckVBvFSj4pr4HNkFLen1Qr7xK4oHSl3vmdrD5U5dNpGhImaG429/aLsZRqZbZ8M2HIIQNOUsRXQkTUUkJhg+QhqlDG0Gl/zdzZCN2aoTilOVlsDAsloZEK+HwZBV2VergAkFZpwmabePmHumGauD/ZhY0GpMJ4EftaLghUc6v5pofOs5WinkGDpTP2jAbiSimAhdIIJlTSI7F88yeLpawRyDII9roPgkyCO+1CSVS4g7r//87fwp198CFmZ6dICUudKAaKOkfMxOjIs4JVPrAoYFRRy3pQ95Ge4LU2la0eVa+B0XBniu2wGNhUBxwYH8fCvF1eL+Oj7S7AxKwtvW7pKLdXUECCuyo5Ievhi/odLtc0rtR4FinmeIWENaVNk7ShzpcYx33a0Qw/CnTjb2olHf/gS7tm9AdddVwKnw4HcXAr9zDVTWTtl6qw1h8PjAaSlOuD3GzscRvOQD1TbM+3vdZuMihUgchmuez6rGnMfY7vU2LxilvN9Rj8nP1cYxKt5aF3+bRMovtdFKfeUnIHPnUj/2mwCzBTU8Bvg053W+AkDmAAsBE8ENvybKVICRrKDqvi1tp3jelSRrH6B9Orj57hOA6gMY8a/ybYxFDwqcNU6Oz0y+H4gkIbG3h7pTFK9vkAYTqH/+RTKdcd5AXCCNYtzrRD4NMiLhDKDZC3JTkqxtMV8msDNyipaxSJkCs9JtcfZL3RcgCHnL2bLkJQy0yunTjfjxZdfwx9/9gEZo4JtgmorayvbSMyLMJiBVEmpv3KoEVs3lQoQVEWdsopWIMyOKs92mvTNSqzMwJWcAacd2LsOuPenDTiwQEXzrhI/nvpwNX51kgz90o9WjcBf7Cy5LDV3Sz/ia3+NWrPJ1oW0uHn10CnZqc995kPm2haPJa//TCtHw6MJ70In7E4PYtNRRCPjwhqeHq4QgO/3zghLCOIOd6aLEp3dXTbljcPtYCmOilDMHFoNtC/kdzgfmDxfneKKUfa1f3wuaA8IEsPtpnfjVN6NC/rMtbjQfGCY9jWrUs/OEj0MDgaF2SITpuliAkGmfinsIJtYlZefTPMaj3oTtGlJSYgp2KSeYhT1EKSVDDuW0KOQoo3ihIk0a+80pcB1cPtxW4a0i/J4PEklmRYps8aESjxGenoahodH4PfGkrV/FLEQDJLRI7NJsMfUNYGspom5TdYWqhVCspZvogdT8TRTwxIfShZFE6AqM2dlEpMimUQtJsGoBsfJ/qEa46MdYq3z+lvt0mLv0793fwLAJlTJCYZSQHKMLSFjMv8CbD18zdg31LEzwqoa9Pf3SM9VVfhZj0kd4/FgDRqHTL3oco87K4I4G/SiK+Reaae33L+sBYyvLBPISZvE9m+fweT0+dWiXJXXYcORR1ahf8SL1uACVn4JixCshOOmp/BKXJkZOP3sN5DmGJS+znXHTkl7u4c/drsoqnmdY00ig9d/ty8HkcmgvMZrM6/fBHZOpylPYqcYvsaYmxFSkKhtEtflh5KspKaMaabNf2nutFniR50JVU1b7cOs4HAuUFwBiFfmGLpqWyFgqsqxi0dibV39u9r/8N7SRthigxgP+5JKbe7/bQXNwPRgMr2r/oACEEXZmwAriTpCq0CC3TuYzqUohLY19A/0hI2PFevjGAo0mQpOd5n0dGdXL8rLCpGbm4OB3ibEbGkC1CSFarclwR/d9AkEeYJrX2GtsSNjR2BERs7UKLrQ3TMg3oKRyT6pTaTimqIPpsg3V1ViYHAABUU14pml/oiaDo6EJ2Q9U+E+qWd0eTLk4jQdHRJm08pG6hg4LmVak4A6oTJ2uDJkX7VPKH+PTvbKhe21o+04fORNfPnzH5R1q30CaxEZolYG0yJTwkISmBLoNnR3iH0Q94Wq5fZeYPWqYnMhjIVE5CLbpKgmFgIBOuPZzhuuCcZEzZs55vkMnK/ahWJlw5c8A7dVAd+r68VX93dfcB3/eGsBPrkmDy8bncc7isJA5B0bUr+jAax8WGaAjF5u+AR+9fiTGBwy16btW0px9+5dmJqKioBRnSpUlCK2MhG2VM1K2tbwmhkMDsk9wJpenpsCVpDI7fAYKEsPi1qdqWcVSI7HZvw5U52pcq+aa5g9y182wUTOl25eAYjvwgOdApW8NJO6y/YcQ8BGtsgpQpVO15Z3pUG2+EDm1omAggXL0ViadO2gmtudYNqUQWsfHkVJekBSplIbx0iknQmcKJjQtDCBTF94QjwLnRMjcrKpxUBrcFjWQ8aMtXc5/nxZJ4EcgaACPK014dMdX1cFmqaCFWTp05vWl/B1LSrW3/l5rodAkcGWUoODg3jfntsT6jNjEcOgxUVamgHBjI6OTumvGpnogd2VnQCrZv/Z35RgjWPTJ9j5Tg1NXfDzOiaCN70ITUWGJQ1PUP1P//IT/M1ffjIpwNG5piiHoJPB9DSBp6aq26iUTiieKZIheOZFU2sf1ZYhMk0roSiccVOQPzruErPsFWbuXXhBW+a7RMHKPavj2PPjBrzWaUDC3LipyIdnP1KNp+ttSyJMocfhygPG1T8wCNK25PZhcmwIz794QB7md91UI11dfP40U7sdHpNrIDMtKv7gyE1NojGo5nWXn2UHGAGWFks1LmsFb+x+5fea1LWGtcZc7yPzpZn5nrKIum1d93wAUWoXV2oQr/6BtpQjoB8igSHDQXPh+DTSHVnvGgaRrCBbA1KlLcBnukr8H31S52daBfEkU8ua5IliEVaoXQ0FKBpM01IcwrSm+uxpxw7t+UtrG6ZFmWYlKyZ9k715s4Cfrk9pfx2H9anNCgKtPojW42DuCatAU0GjmqjyM8HgCCYmwyjIzxbwSOC4YX1Nkn2cmGDqwoE8imAmg4A9Rd5jFxhnfMCos6VWxghSyKoqW8f105Da5/PA75k0yzizZP/p42XSI4n0mo3ejmGZl7/5+3/FA/fvRkVpihHUJGxruD61b2D6mvWJfQNhpKenyvp0P421TVTqGq11leb7NP8nJ8eB6WBSYHN8sPqaSTcv5Tm/sq6rOwOlGUBpdgSb//M0QtHZxYUpLjve+lQN2gbcaJtpjHTJAyZr5UV4Ub2EL3ljKx+84AwQIG7M6EHEMSCNKRgH972Mu+7cmawJZIaHAjwCRCto0xSytWWejS4OkbBc76z3Jh3E9LSpHZgrPJnbnm/uZ41bxdwuKlofaa7552vdtwIQ32Unwd7KFozGR2BLPJmwYTlNlYOdIVRVVuCpthkbgGtt17VjDMcdi02hvcPUqGWmGc9Agg0yVAQWNCfVE5LsFYUZAk4SaUoFiVZVLdOcZBApCuFJxZObYTWgVrUtHJkCDBXgkbFUs1N+xmpBYJ1njknBpfWCMQMgKeQwarXzAUa9uCijZuYjlmwFyNpGpsTPtnaJcasxn44hPN5nmMLpVGEiMzLSEYsOJFlNFbRwfFRXEygrO1flbxWAyPCmFEmLK9ZPGgGK6QRAsGgEPE5857s/FcB6x+07kwawsalRAacMAtRAwHh+sV6RY9Z5m6v04wXTCrC5rf4JentGEZ7oN/WliXkdD3vx5uj1Kwba19rJfY2P98Yy4I2+ID7xuHlw1fj+A6W4ITcTh1uXZgepVF4u6t2l2aOrt5ZLabVoHa2qlyMwyJ/ewz/8P7/CZ//gAxgfZ0lPHCwjSglkiechIxoegt0ZmENgzLTBk+uoO2BtizyzyVhUHuaVCZy5v830c3Y4PIDdhSOHj6K4pBhFRQWITRmnDIaW++h9yypu4ftz7zsrAPHqHZ9LvmWya7tK6kAuLRafgj2RQg0ODSInIws+e7oYc16LIFHBIWvrbIk+JSk+T7LhudWOha2MkkFGLMEUUhjB2jYFfASEDFX2ysmXEEqo1Yx29lBRhZo6O93ps+wFtGemnmRWi5i5X7QZqzZI1z6Y5klO90NbLM130sqY4+aJcG4aWgufCQBTUlIEGJPVIzhjcTTT8B3dEamRDPiNgbb6Gs4HSq0MLOfC5kibKaQm6I7HMD4ekqdep5NAzoDb73z3ZwIQ777rVgGMTOODLK9Y7EQxNDQs/pAEsoPBERQV5iZqMf0YHBwQ8Koxd1wTEQeebsrGrjL6fE4k903nZMX+ZskvLe+ZFZIVos/yXA+9872uE+OwM9UM/N0rHfj6UVMC8qWt2fibW4rxdD3Bw9JMIdPLb3alXhM1t0uzx0u/FrZbLPXTz9V3ybWcml6ejsbgcNkxFu1GKDSOnz76HP78yx/F9FQYAwNBESv6A4WGMIiPJT1wCRI1lWwVh8i9yu7CN7/57/jJT3+Onp5e5Ofn4U+//AU8+NCDpitWnECRLfi0RMolr0kkXCNWr9mEL33xs/j85/8QSPjdmvsFLc0SrhoJn8W53Vis190VgLj0x99VWyNB1NrcOnOc2JwgbxRK1OBRrDDQ14/Kghq81p13TdUiEvjuLmlFZKJXRB5JPz7ZUxtsNvoLOmelRecDiGQH1ZZF2T4CJlrJaBqUPoRWyxsDII1ZtoJDtzczCdCsQM3aokhB3ExKdK7K0TRp11oQZc2sQJfraxsLgH2iva4pPNdsRDBZnihyUqfkdZ97Ogkq+Z721rSye6wNHBsHGpvaUFSYh6KifIRG2s0FKmFOzX1mQXXSPsciXKGghEBTWdrpuBf+FPYbdQA2WuZMwOMlm2gTG4exUBhPPrUPa9auxuYNVQIKjb+iaSml4DUUChkQa2M/UlMWQCZ2bCwkXmdcXlXY1pOKc8S54DxsLRpOpkg0rV8fTMeJHsNUrsTKDCxmBvZW98ni4fCk3PgnIonuQ7Ywjg3lXxBQBDzAnTVx3PuTBlnHU79TjRdO2zC6hKpiAsTR9hNL2vd4MfNzLS9LULc6fQjuBXyXC9lPsrkVmUYoN4VRjIdH8ei/PY4///LHEJsOIxxmcwIvHC6/XBc1levxpUvHFLWcsT4A250pwv49/Mhn8KEPfRAfeOBefPvR7+OFF17Cz3/1ONauKku2TmWljRIY5n4z06r0zKkTKCgqRyAQSDhJzN6j2PREopOYISbmC76+AhAXciRcI8tQyRt1TQp7GIdNCvn5VJOZkYVIdFJuwOzR3NcxJp1Vjl0Gs9bLMVUEvjfnnUkc0GwFRGXWFBxOvzyR6e/RyBhGQxPISCOAuH/BVQAABAVJREFUMx1TBNjEpkThO7d9nvoHmpNrKmliqp6Bc2vzuJzHXyC7qGyf7q8yiFQQz8RsP6sZsChrSCxGC5hEr2T9rM2OoeCg1N+dHs7E6X4/UtzT86ZNqYzdVqydn2e2zG2RpdN+pGPjU8jNSkFxcYGkZVlPSTZV29YRIBIc00KHdZZiBZSVKT/ZsUUVx25/ITIy8xOMoNm/yQmae/uSII9M5YnaFhQX5cLjisnNlnWQNIxVQQtBogDB/AKMh0aT9YZcHy+cBMxM02RmmtSzhgJo/jzamY7tJUyfmPpJjZP9qecAxJJ0oHj2qpLLHzq78KM2zTSamRUjJvN+Tixm2YWPYGXJyzUDZJbuLDUAkb5242M8H9wCFF8/cgwVm3adIw7RmkAdEx+UsgPmGlDb5UDX6NK206OVzZXoEHK55vhKr1fZQgVyA5E0nOwLLJkVkIJEHiux6XH85CeP4Q8euV+EeH6qSSzm2AoIqWh2udkmdSa1rPcDu9OPfc/vx5e+9CdJBpAivrraOkkZ777rPnzi4x/BV7/6FfzjP/4Tvv+DH+PrX/9XWZ6A8mc/+znq696GMohf+MLn8PWvfxPf/d4PJFtz443b8D//1z8jI5X2YSZdPV8ks1krIpUrfchenu2RZbux+ITUHmpqeTI8Dq/HD6aYCRJZI/HSU0fkqYSp2kH3+ssCEgnoGN1jMyKQS91rbRvodVnvwtaLbgy9vT1wOJ1gvWV+XjY83jR0d7UhPaFW1po/AktJdTKEXqdxtTtpYK2eVao01po8HbvTk3tOGyQrPa9PYlaX/HOfzhIiC0m5xjE2NiKASOwNEkwbC1B6e/sEIKampkoamTV380Uo6kwyiXzfKuLQfaXFDcPtNsbf/Hsk2JbsfsIOLmQJRxBDX28fAumpcLvcSJmellpEAmsCO4JjptZ5MTvWGsdTx6ZwsMGOkIUhyUuLYc+6OMqddbi+ohD5eVlAnHWhk2b7sm+98mRN1R7T051dfSgrLZQ0tV6w5hZNW4u6TWqG6fjZSj5+lp+bj0FcKoC4o/zcb6GuB5gLEgkO1+Sfu+xiwOiV3Nalnp/vps/NTRs67W5xA2Cv3cbGRuzatQ1nItcjwzmBtBQ7/JgA+wQz+BBExoggwZddg+4xz7zdUghYIlPxlRTxOzxwFPhdaDX8jrLdI+jqDSHd78DxkdIlB9dWo2ymm3/84/+HRz5x5znAy1yX2X2LD8BusRmbfW8wx5Hco+wufOGLfyasIctw7r77bnz+c3+A4uJifP4LX8bJk7V46cWncfsd92DdurV45OFPCOPIVPTvfPiDIChUgPjgg3vxl3/1Ney5+1bkF5QJkPzqf/0zfOLjn8RUdIbVnCuW1Ovt/wdjGEEA0E/th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218" y="1333499"/>
            <a:ext cx="4196887" cy="3814763"/>
          </a:xfrm>
          <a:prstGeom prst="roundRect">
            <a:avLst>
              <a:gd name="adj" fmla="val 842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7437210" y="1166980"/>
            <a:ext cx="268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Synchronising 114 facilities: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6790" y="1794742"/>
            <a:ext cx="48428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>
                <a:latin typeface="+mj-lt"/>
              </a:rPr>
              <a:t>Act under the premise: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  <a:sym typeface="Wingdings" panose="05000000000000000000" pitchFamily="2" charset="2"/>
              </a:rPr>
              <a:t>One European Collection of scientific assets</a:t>
            </a:r>
            <a:endParaRPr lang="en-GB" sz="16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GB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+mj-lt"/>
              </a:rPr>
              <a:t>Understanding scientific needs for developments of collections at European level rather than institutional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+mj-lt"/>
              </a:rPr>
              <a:t>Creating Economies of scope and scale (pooling resources, expertise &amp; experience)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+mj-lt"/>
              </a:rPr>
              <a:t>Deploy monitoring mechanisms to measure impact of collections at institutional and national level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latin typeface="+mj-lt"/>
              </a:rPr>
              <a:t>Enabling national institutions to invest in specialisation strategies (e.g. in alignment with national priorities)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4702" y="-15244"/>
            <a:ext cx="4741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One European collection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 new business model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CDCDB7-416A-4E4F-AFFC-955ECD794DC1}"/>
              </a:ext>
            </a:extLst>
          </p:cNvPr>
          <p:cNvSpPr/>
          <p:nvPr/>
        </p:nvSpPr>
        <p:spPr>
          <a:xfrm>
            <a:off x="1323973" y="5838824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09D94E-6269-4391-B1F7-20C4D021BF1A}"/>
              </a:ext>
            </a:extLst>
          </p:cNvPr>
          <p:cNvSpPr txBox="1"/>
          <p:nvPr/>
        </p:nvSpPr>
        <p:spPr>
          <a:xfrm>
            <a:off x="1323973" y="5932912"/>
            <a:ext cx="1019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Institutional collections will not only benefit from maximising the scientific impact of their assets, but also they will be able to inform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strategic collections development decisions </a:t>
            </a: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based 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on global needs. DiSSCo mandates a new business model in the operation of its distributed facilities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B765C9-B95A-49EF-86C7-7E09DB33E6EA}"/>
              </a:ext>
            </a:extLst>
          </p:cNvPr>
          <p:cNvSpPr txBox="1"/>
          <p:nvPr/>
        </p:nvSpPr>
        <p:spPr>
          <a:xfrm>
            <a:off x="2436639" y="2236885"/>
            <a:ext cx="2820044" cy="1532334"/>
          </a:xfrm>
          <a:prstGeom prst="roundRect">
            <a:avLst>
              <a:gd name="adj" fmla="val 21018"/>
            </a:avLst>
          </a:prstGeom>
          <a:solidFill>
            <a:srgbClr val="9AAAB9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Synchronisation </a:t>
            </a:r>
          </a:p>
          <a:p>
            <a:pPr algn="ctr"/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</a:p>
          <a:p>
            <a:pPr algn="ctr"/>
            <a:r>
              <a:rPr lang="en-GB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National facilities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64016" y="1294567"/>
            <a:ext cx="2162175" cy="1257300"/>
          </a:xfrm>
          <a:prstGeom prst="roundRect">
            <a:avLst>
              <a:gd name="adj" fmla="val 2424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911" y="1570725"/>
            <a:ext cx="1732984" cy="742031"/>
          </a:xfrm>
          <a:prstGeom prst="rect">
            <a:avLst/>
          </a:prstGeom>
        </p:spPr>
      </p:pic>
      <p:pic>
        <p:nvPicPr>
          <p:cNvPr id="13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4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674533" y="955852"/>
            <a:ext cx="4372690" cy="2369489"/>
            <a:chOff x="4566871" y="1203598"/>
            <a:chExt cx="3279518" cy="1777117"/>
          </a:xfrm>
        </p:grpSpPr>
        <p:grpSp>
          <p:nvGrpSpPr>
            <p:cNvPr id="76" name="Group 4"/>
            <p:cNvGrpSpPr/>
            <p:nvPr/>
          </p:nvGrpSpPr>
          <p:grpSpPr>
            <a:xfrm>
              <a:off x="4566871" y="1473200"/>
              <a:ext cx="1378615" cy="1378615"/>
              <a:chOff x="3131840" y="1419622"/>
              <a:chExt cx="3096344" cy="3096344"/>
            </a:xfrm>
          </p:grpSpPr>
          <p:grpSp>
            <p:nvGrpSpPr>
              <p:cNvPr id="92" name="Group 20"/>
              <p:cNvGrpSpPr/>
              <p:nvPr/>
            </p:nvGrpSpPr>
            <p:grpSpPr>
              <a:xfrm>
                <a:off x="3131840" y="1419622"/>
                <a:ext cx="3096344" cy="3096344"/>
                <a:chOff x="2843808" y="1203598"/>
                <a:chExt cx="2808312" cy="2808312"/>
              </a:xfrm>
            </p:grpSpPr>
            <p:sp>
              <p:nvSpPr>
                <p:cNvPr id="94" name="Donut 15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Donut 16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Donut 17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3" name="Picture 4" descr="http://adviceandcommunityhub.org.uk/wp-content/uploads/2015/08/people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52" y="2533234"/>
                <a:ext cx="869120" cy="869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7" name="Group 5"/>
            <p:cNvGrpSpPr/>
            <p:nvPr/>
          </p:nvGrpSpPr>
          <p:grpSpPr>
            <a:xfrm>
              <a:off x="5945486" y="1203598"/>
              <a:ext cx="1900903" cy="950943"/>
              <a:chOff x="5834346" y="1238920"/>
              <a:chExt cx="1900903" cy="950943"/>
            </a:xfrm>
          </p:grpSpPr>
          <p:sp>
            <p:nvSpPr>
              <p:cNvPr id="89" name="Oval 17"/>
              <p:cNvSpPr/>
              <p:nvPr/>
            </p:nvSpPr>
            <p:spPr>
              <a:xfrm>
                <a:off x="6228184" y="1347614"/>
                <a:ext cx="72008" cy="7200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667"/>
              </a:p>
            </p:txBody>
          </p:sp>
          <p:cxnSp>
            <p:nvCxnSpPr>
              <p:cNvPr id="90" name="Elbow Connector 27"/>
              <p:cNvCxnSpPr>
                <a:stCxn id="94" idx="6"/>
                <a:endCxn id="89" idx="2"/>
              </p:cNvCxnSpPr>
              <p:nvPr/>
            </p:nvCxnSpPr>
            <p:spPr>
              <a:xfrm flipV="1">
                <a:off x="5834346" y="1383618"/>
                <a:ext cx="393838" cy="806245"/>
              </a:xfrm>
              <a:prstGeom prst="bentConnector3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19"/>
              <p:cNvSpPr txBox="1"/>
              <p:nvPr/>
            </p:nvSpPr>
            <p:spPr>
              <a:xfrm>
                <a:off x="6300192" y="1238920"/>
                <a:ext cx="1435057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67" dirty="0">
                    <a:solidFill>
                      <a:schemeClr val="accent3">
                        <a:lumMod val="75000"/>
                      </a:schemeClr>
                    </a:solidFill>
                  </a:rPr>
                  <a:t>Taxonomic skills</a:t>
                </a:r>
              </a:p>
            </p:txBody>
          </p:sp>
        </p:grpSp>
        <p:grpSp>
          <p:nvGrpSpPr>
            <p:cNvPr id="78" name="Group 6"/>
            <p:cNvGrpSpPr/>
            <p:nvPr/>
          </p:nvGrpSpPr>
          <p:grpSpPr>
            <a:xfrm>
              <a:off x="5945486" y="1499712"/>
              <a:ext cx="1421877" cy="654829"/>
              <a:chOff x="5834346" y="1535034"/>
              <a:chExt cx="1421877" cy="654829"/>
            </a:xfrm>
          </p:grpSpPr>
          <p:sp>
            <p:nvSpPr>
              <p:cNvPr id="86" name="Oval 14"/>
              <p:cNvSpPr/>
              <p:nvPr/>
            </p:nvSpPr>
            <p:spPr>
              <a:xfrm>
                <a:off x="6228184" y="1643856"/>
                <a:ext cx="72008" cy="7200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667"/>
              </a:p>
            </p:txBody>
          </p:sp>
          <p:cxnSp>
            <p:nvCxnSpPr>
              <p:cNvPr id="87" name="Elbow Connector 33"/>
              <p:cNvCxnSpPr>
                <a:stCxn id="94" idx="6"/>
                <a:endCxn id="86" idx="2"/>
              </p:cNvCxnSpPr>
              <p:nvPr/>
            </p:nvCxnSpPr>
            <p:spPr>
              <a:xfrm flipV="1">
                <a:off x="5834346" y="1679860"/>
                <a:ext cx="393838" cy="510003"/>
              </a:xfrm>
              <a:prstGeom prst="bentConnector3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6"/>
              <p:cNvSpPr txBox="1"/>
              <p:nvPr/>
            </p:nvSpPr>
            <p:spPr>
              <a:xfrm>
                <a:off x="6300192" y="1535034"/>
                <a:ext cx="956031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67" dirty="0">
                    <a:solidFill>
                      <a:schemeClr val="accent3">
                        <a:lumMod val="75000"/>
                      </a:schemeClr>
                    </a:solidFill>
                  </a:rPr>
                  <a:t>Data skills</a:t>
                </a:r>
              </a:p>
            </p:txBody>
          </p:sp>
        </p:grpSp>
        <p:grpSp>
          <p:nvGrpSpPr>
            <p:cNvPr id="79" name="Group 7"/>
            <p:cNvGrpSpPr/>
            <p:nvPr/>
          </p:nvGrpSpPr>
          <p:grpSpPr>
            <a:xfrm>
              <a:off x="5945486" y="1802280"/>
              <a:ext cx="1811407" cy="352261"/>
              <a:chOff x="5834346" y="1837602"/>
              <a:chExt cx="1811407" cy="352261"/>
            </a:xfrm>
          </p:grpSpPr>
          <p:sp>
            <p:nvSpPr>
              <p:cNvPr id="83" name="Oval 11"/>
              <p:cNvSpPr/>
              <p:nvPr/>
            </p:nvSpPr>
            <p:spPr>
              <a:xfrm>
                <a:off x="6228184" y="1940098"/>
                <a:ext cx="72008" cy="7200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667"/>
              </a:p>
            </p:txBody>
          </p:sp>
          <p:cxnSp>
            <p:nvCxnSpPr>
              <p:cNvPr id="84" name="Elbow Connector 36"/>
              <p:cNvCxnSpPr>
                <a:stCxn id="94" idx="6"/>
                <a:endCxn id="83" idx="2"/>
              </p:cNvCxnSpPr>
              <p:nvPr/>
            </p:nvCxnSpPr>
            <p:spPr>
              <a:xfrm flipV="1">
                <a:off x="5834346" y="1976102"/>
                <a:ext cx="393838" cy="213761"/>
              </a:xfrm>
              <a:prstGeom prst="bentConnector3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13"/>
              <p:cNvSpPr txBox="1"/>
              <p:nvPr/>
            </p:nvSpPr>
            <p:spPr>
              <a:xfrm>
                <a:off x="6300192" y="1837602"/>
                <a:ext cx="1345561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67" dirty="0">
                    <a:solidFill>
                      <a:schemeClr val="accent3">
                        <a:lumMod val="75000"/>
                      </a:schemeClr>
                    </a:solidFill>
                  </a:rPr>
                  <a:t>Analytical skills</a:t>
                </a:r>
              </a:p>
            </p:txBody>
          </p:sp>
        </p:grpSp>
        <p:cxnSp>
          <p:nvCxnSpPr>
            <p:cNvPr id="80" name="Straight Connector 8"/>
            <p:cNvCxnSpPr>
              <a:stCxn id="94" idx="5"/>
            </p:cNvCxnSpPr>
            <p:nvPr/>
          </p:nvCxnSpPr>
          <p:spPr>
            <a:xfrm>
              <a:off x="5743593" y="2649922"/>
              <a:ext cx="398812" cy="305869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9"/>
            <p:cNvCxnSpPr/>
            <p:nvPr/>
          </p:nvCxnSpPr>
          <p:spPr>
            <a:xfrm>
              <a:off x="6149165" y="2955790"/>
              <a:ext cx="561872" cy="1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10"/>
            <p:cNvSpPr txBox="1"/>
            <p:nvPr/>
          </p:nvSpPr>
          <p:spPr>
            <a:xfrm>
              <a:off x="6056999" y="2634466"/>
              <a:ext cx="74082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/>
                <a:t>Skills</a:t>
              </a: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1144777" y="2916988"/>
            <a:ext cx="4398417" cy="3008004"/>
            <a:chOff x="419554" y="2674450"/>
            <a:chExt cx="3298813" cy="2256002"/>
          </a:xfrm>
        </p:grpSpPr>
        <p:grpSp>
          <p:nvGrpSpPr>
            <p:cNvPr id="47" name="Group 26"/>
            <p:cNvGrpSpPr/>
            <p:nvPr/>
          </p:nvGrpSpPr>
          <p:grpSpPr>
            <a:xfrm>
              <a:off x="2339752" y="3281367"/>
              <a:ext cx="1378615" cy="1378615"/>
              <a:chOff x="2339752" y="3281367"/>
              <a:chExt cx="1378615" cy="1378615"/>
            </a:xfrm>
          </p:grpSpPr>
          <p:grpSp>
            <p:nvGrpSpPr>
              <p:cNvPr id="71" name="Group 50"/>
              <p:cNvGrpSpPr/>
              <p:nvPr/>
            </p:nvGrpSpPr>
            <p:grpSpPr>
              <a:xfrm>
                <a:off x="2339752" y="3281367"/>
                <a:ext cx="1378615" cy="1378615"/>
                <a:chOff x="2843808" y="1203598"/>
                <a:chExt cx="2808312" cy="2808312"/>
              </a:xfrm>
            </p:grpSpPr>
            <p:sp>
              <p:nvSpPr>
                <p:cNvPr id="73" name="Donut 21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22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Donut 23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72" name="Picture 8" descr="http://www.megaicons.net/static/img/icons_sizes/8/178/256/data-database-icon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1123" y="3734496"/>
                <a:ext cx="495871" cy="495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27"/>
            <p:cNvGrpSpPr/>
            <p:nvPr/>
          </p:nvGrpSpPr>
          <p:grpSpPr>
            <a:xfrm>
              <a:off x="1066366" y="3389049"/>
              <a:ext cx="1273386" cy="581626"/>
              <a:chOff x="1066366" y="3389049"/>
              <a:chExt cx="1273386" cy="581626"/>
            </a:xfrm>
          </p:grpSpPr>
          <p:sp>
            <p:nvSpPr>
              <p:cNvPr id="68" name="Oval 47"/>
              <p:cNvSpPr/>
              <p:nvPr/>
            </p:nvSpPr>
            <p:spPr>
              <a:xfrm>
                <a:off x="1761140" y="3483850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867"/>
              </a:p>
            </p:txBody>
          </p:sp>
          <p:cxnSp>
            <p:nvCxnSpPr>
              <p:cNvPr id="69" name="Elbow Connector 61"/>
              <p:cNvCxnSpPr>
                <a:stCxn id="68" idx="6"/>
                <a:endCxn id="73" idx="2"/>
              </p:cNvCxnSpPr>
              <p:nvPr/>
            </p:nvCxnSpPr>
            <p:spPr>
              <a:xfrm>
                <a:off x="1833148" y="3519854"/>
                <a:ext cx="506604" cy="450821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70" name="TextBox 49"/>
              <p:cNvSpPr txBox="1"/>
              <p:nvPr/>
            </p:nvSpPr>
            <p:spPr>
              <a:xfrm>
                <a:off x="1066366" y="3389049"/>
                <a:ext cx="667490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Labels</a:t>
                </a:r>
              </a:p>
            </p:txBody>
          </p:sp>
        </p:grpSp>
        <p:grpSp>
          <p:nvGrpSpPr>
            <p:cNvPr id="49" name="Group 28"/>
            <p:cNvGrpSpPr/>
            <p:nvPr/>
          </p:nvGrpSpPr>
          <p:grpSpPr>
            <a:xfrm>
              <a:off x="419554" y="3970675"/>
              <a:ext cx="1920198" cy="659726"/>
              <a:chOff x="419554" y="3970675"/>
              <a:chExt cx="1920198" cy="659726"/>
            </a:xfrm>
          </p:grpSpPr>
          <p:sp>
            <p:nvSpPr>
              <p:cNvPr id="65" name="Oval 44"/>
              <p:cNvSpPr/>
              <p:nvPr/>
            </p:nvSpPr>
            <p:spPr>
              <a:xfrm>
                <a:off x="1761140" y="4446577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867"/>
              </a:p>
            </p:txBody>
          </p:sp>
          <p:cxnSp>
            <p:nvCxnSpPr>
              <p:cNvPr id="66" name="Elbow Connector 75"/>
              <p:cNvCxnSpPr>
                <a:stCxn id="65" idx="6"/>
                <a:endCxn id="73" idx="2"/>
              </p:cNvCxnSpPr>
              <p:nvPr/>
            </p:nvCxnSpPr>
            <p:spPr>
              <a:xfrm flipV="1">
                <a:off x="1833148" y="3970675"/>
                <a:ext cx="506604" cy="511906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7" name="TextBox 46"/>
              <p:cNvSpPr txBox="1"/>
              <p:nvPr/>
            </p:nvSpPr>
            <p:spPr>
              <a:xfrm>
                <a:off x="419554" y="4345659"/>
                <a:ext cx="1314302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Molecular data</a:t>
                </a:r>
              </a:p>
            </p:txBody>
          </p:sp>
        </p:grpSp>
        <p:grpSp>
          <p:nvGrpSpPr>
            <p:cNvPr id="50" name="Group 29"/>
            <p:cNvGrpSpPr/>
            <p:nvPr/>
          </p:nvGrpSpPr>
          <p:grpSpPr>
            <a:xfrm>
              <a:off x="958163" y="3709064"/>
              <a:ext cx="1381589" cy="284742"/>
              <a:chOff x="958163" y="3709064"/>
              <a:chExt cx="1381589" cy="284742"/>
            </a:xfrm>
          </p:grpSpPr>
          <p:sp>
            <p:nvSpPr>
              <p:cNvPr id="62" name="Oval 41"/>
              <p:cNvSpPr/>
              <p:nvPr/>
            </p:nvSpPr>
            <p:spPr>
              <a:xfrm>
                <a:off x="1761140" y="3804759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867"/>
              </a:p>
            </p:txBody>
          </p:sp>
          <p:cxnSp>
            <p:nvCxnSpPr>
              <p:cNvPr id="63" name="Elbow Connector 67"/>
              <p:cNvCxnSpPr>
                <a:stCxn id="62" idx="6"/>
                <a:endCxn id="73" idx="2"/>
              </p:cNvCxnSpPr>
              <p:nvPr/>
            </p:nvCxnSpPr>
            <p:spPr>
              <a:xfrm>
                <a:off x="1833148" y="3840763"/>
                <a:ext cx="506604" cy="129912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4" name="TextBox 43"/>
              <p:cNvSpPr txBox="1"/>
              <p:nvPr/>
            </p:nvSpPr>
            <p:spPr>
              <a:xfrm>
                <a:off x="958163" y="3709064"/>
                <a:ext cx="775693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Imaging</a:t>
                </a:r>
              </a:p>
            </p:txBody>
          </p:sp>
        </p:grpSp>
        <p:grpSp>
          <p:nvGrpSpPr>
            <p:cNvPr id="51" name="Group 30"/>
            <p:cNvGrpSpPr/>
            <p:nvPr/>
          </p:nvGrpSpPr>
          <p:grpSpPr>
            <a:xfrm>
              <a:off x="1153601" y="3970675"/>
              <a:ext cx="1186151" cy="344934"/>
              <a:chOff x="1153601" y="3970675"/>
              <a:chExt cx="1186151" cy="344934"/>
            </a:xfrm>
          </p:grpSpPr>
          <p:sp>
            <p:nvSpPr>
              <p:cNvPr id="59" name="Oval 38"/>
              <p:cNvSpPr/>
              <p:nvPr/>
            </p:nvSpPr>
            <p:spPr>
              <a:xfrm>
                <a:off x="1761140" y="4125668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867"/>
              </a:p>
            </p:txBody>
          </p:sp>
          <p:cxnSp>
            <p:nvCxnSpPr>
              <p:cNvPr id="60" name="Elbow Connector 71"/>
              <p:cNvCxnSpPr>
                <a:stCxn id="59" idx="6"/>
                <a:endCxn id="73" idx="2"/>
              </p:cNvCxnSpPr>
              <p:nvPr/>
            </p:nvCxnSpPr>
            <p:spPr>
              <a:xfrm flipV="1">
                <a:off x="1833148" y="3970675"/>
                <a:ext cx="506604" cy="190997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1" name="TextBox 40"/>
              <p:cNvSpPr txBox="1"/>
              <p:nvPr/>
            </p:nvSpPr>
            <p:spPr>
              <a:xfrm>
                <a:off x="1153601" y="4030867"/>
                <a:ext cx="58025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Traits</a:t>
                </a:r>
              </a:p>
            </p:txBody>
          </p:sp>
        </p:grpSp>
        <p:grpSp>
          <p:nvGrpSpPr>
            <p:cNvPr id="52" name="Group 31"/>
            <p:cNvGrpSpPr/>
            <p:nvPr/>
          </p:nvGrpSpPr>
          <p:grpSpPr>
            <a:xfrm>
              <a:off x="449611" y="3970675"/>
              <a:ext cx="1890141" cy="959777"/>
              <a:chOff x="449611" y="3970675"/>
              <a:chExt cx="1890141" cy="959777"/>
            </a:xfrm>
          </p:grpSpPr>
          <p:sp>
            <p:nvSpPr>
              <p:cNvPr id="56" name="Oval 35"/>
              <p:cNvSpPr/>
              <p:nvPr/>
            </p:nvSpPr>
            <p:spPr>
              <a:xfrm>
                <a:off x="1761140" y="4756275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867"/>
              </a:p>
            </p:txBody>
          </p:sp>
          <p:cxnSp>
            <p:nvCxnSpPr>
              <p:cNvPr id="57" name="Elbow Connector 84"/>
              <p:cNvCxnSpPr>
                <a:stCxn id="56" idx="6"/>
                <a:endCxn id="73" idx="2"/>
              </p:cNvCxnSpPr>
              <p:nvPr/>
            </p:nvCxnSpPr>
            <p:spPr>
              <a:xfrm flipV="1">
                <a:off x="1833148" y="3970675"/>
                <a:ext cx="506604" cy="821604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8" name="TextBox 37"/>
              <p:cNvSpPr txBox="1"/>
              <p:nvPr/>
            </p:nvSpPr>
            <p:spPr>
              <a:xfrm>
                <a:off x="449611" y="4645710"/>
                <a:ext cx="128424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Chemical data</a:t>
                </a:r>
              </a:p>
            </p:txBody>
          </p:sp>
        </p:grpSp>
        <p:cxnSp>
          <p:nvCxnSpPr>
            <p:cNvPr id="53" name="Straight Connector 32"/>
            <p:cNvCxnSpPr>
              <a:stCxn id="73" idx="1"/>
            </p:cNvCxnSpPr>
            <p:nvPr/>
          </p:nvCxnSpPr>
          <p:spPr>
            <a:xfrm flipH="1" flipV="1">
              <a:off x="2086450" y="3003798"/>
              <a:ext cx="455195" cy="47946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3"/>
            <p:cNvCxnSpPr/>
            <p:nvPr/>
          </p:nvCxnSpPr>
          <p:spPr>
            <a:xfrm flipH="1">
              <a:off x="1356939" y="3003798"/>
              <a:ext cx="729512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34"/>
            <p:cNvSpPr txBox="1"/>
            <p:nvPr/>
          </p:nvSpPr>
          <p:spPr>
            <a:xfrm>
              <a:off x="1342451" y="2674450"/>
              <a:ext cx="639839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/>
                <a:t>Data</a:t>
              </a: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1786018" y="525553"/>
            <a:ext cx="5085321" cy="2454884"/>
            <a:chOff x="900485" y="880874"/>
            <a:chExt cx="3813992" cy="1841163"/>
          </a:xfrm>
        </p:grpSpPr>
        <p:grpSp>
          <p:nvGrpSpPr>
            <p:cNvPr id="31" name="Group 56"/>
            <p:cNvGrpSpPr/>
            <p:nvPr/>
          </p:nvGrpSpPr>
          <p:grpSpPr>
            <a:xfrm>
              <a:off x="2299697" y="1343422"/>
              <a:ext cx="1378615" cy="1378615"/>
              <a:chOff x="2843808" y="1203598"/>
              <a:chExt cx="2808312" cy="2808312"/>
            </a:xfrm>
          </p:grpSpPr>
          <p:sp>
            <p:nvSpPr>
              <p:cNvPr id="44" name="Donut 54"/>
              <p:cNvSpPr/>
              <p:nvPr/>
            </p:nvSpPr>
            <p:spPr>
              <a:xfrm>
                <a:off x="2843808" y="1203598"/>
                <a:ext cx="2808312" cy="2808312"/>
              </a:xfrm>
              <a:prstGeom prst="donut">
                <a:avLst>
                  <a:gd name="adj" fmla="val 13699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Donut 55"/>
              <p:cNvSpPr/>
              <p:nvPr/>
            </p:nvSpPr>
            <p:spPr>
              <a:xfrm>
                <a:off x="3131840" y="1491630"/>
                <a:ext cx="2232248" cy="2232248"/>
              </a:xfrm>
              <a:prstGeom prst="donut">
                <a:avLst>
                  <a:gd name="adj" fmla="val 1252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Donut 56"/>
              <p:cNvSpPr/>
              <p:nvPr/>
            </p:nvSpPr>
            <p:spPr>
              <a:xfrm>
                <a:off x="3347864" y="1707654"/>
                <a:ext cx="1800200" cy="1800200"/>
              </a:xfrm>
              <a:prstGeom prst="donut">
                <a:avLst>
                  <a:gd name="adj" fmla="val 9078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2" name="Picture 10" descr="http://www.wanstor.com/i/policies/business_policies.pn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213" y="1607143"/>
              <a:ext cx="1229961" cy="8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58"/>
            <p:cNvGrpSpPr/>
            <p:nvPr/>
          </p:nvGrpSpPr>
          <p:grpSpPr>
            <a:xfrm>
              <a:off x="1102464" y="1741682"/>
              <a:ext cx="1197233" cy="291048"/>
              <a:chOff x="1102464" y="1741682"/>
              <a:chExt cx="1197233" cy="291048"/>
            </a:xfrm>
          </p:grpSpPr>
          <p:cxnSp>
            <p:nvCxnSpPr>
              <p:cNvPr id="41" name="Elbow Connector 110"/>
              <p:cNvCxnSpPr>
                <a:stCxn id="42" idx="6"/>
                <a:endCxn id="44" idx="2"/>
              </p:cNvCxnSpPr>
              <p:nvPr/>
            </p:nvCxnSpPr>
            <p:spPr>
              <a:xfrm>
                <a:off x="1694902" y="1887674"/>
                <a:ext cx="604795" cy="145056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2" name="Oval 67"/>
              <p:cNvSpPr/>
              <p:nvPr/>
            </p:nvSpPr>
            <p:spPr>
              <a:xfrm>
                <a:off x="1622894" y="1851670"/>
                <a:ext cx="72008" cy="7200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667"/>
              </a:p>
            </p:txBody>
          </p:sp>
          <p:sp>
            <p:nvSpPr>
              <p:cNvPr id="43" name="TextBox 68"/>
              <p:cNvSpPr txBox="1"/>
              <p:nvPr/>
            </p:nvSpPr>
            <p:spPr>
              <a:xfrm>
                <a:off x="1102464" y="1741682"/>
                <a:ext cx="517208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867" dirty="0">
                    <a:solidFill>
                      <a:schemeClr val="accent2">
                        <a:lumMod val="75000"/>
                      </a:schemeClr>
                    </a:solidFill>
                  </a:rPr>
                  <a:t>Data</a:t>
                </a:r>
              </a:p>
            </p:txBody>
          </p:sp>
        </p:grpSp>
        <p:grpSp>
          <p:nvGrpSpPr>
            <p:cNvPr id="34" name="Group 59"/>
            <p:cNvGrpSpPr/>
            <p:nvPr/>
          </p:nvGrpSpPr>
          <p:grpSpPr>
            <a:xfrm>
              <a:off x="900485" y="1460609"/>
              <a:ext cx="1399212" cy="572121"/>
              <a:chOff x="900485" y="1460609"/>
              <a:chExt cx="1399212" cy="572121"/>
            </a:xfrm>
          </p:grpSpPr>
          <p:cxnSp>
            <p:nvCxnSpPr>
              <p:cNvPr id="38" name="Elbow Connector 97"/>
              <p:cNvCxnSpPr>
                <a:stCxn id="39" idx="6"/>
                <a:endCxn id="44" idx="2"/>
              </p:cNvCxnSpPr>
              <p:nvPr/>
            </p:nvCxnSpPr>
            <p:spPr>
              <a:xfrm>
                <a:off x="1694902" y="1595387"/>
                <a:ext cx="604795" cy="43734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9" name="Oval 64"/>
              <p:cNvSpPr/>
              <p:nvPr/>
            </p:nvSpPr>
            <p:spPr>
              <a:xfrm>
                <a:off x="1622894" y="1559383"/>
                <a:ext cx="72008" cy="7200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667"/>
              </a:p>
            </p:txBody>
          </p:sp>
          <p:sp>
            <p:nvSpPr>
              <p:cNvPr id="40" name="TextBox 65"/>
              <p:cNvSpPr txBox="1"/>
              <p:nvPr/>
            </p:nvSpPr>
            <p:spPr>
              <a:xfrm>
                <a:off x="900485" y="1460609"/>
                <a:ext cx="719187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867" dirty="0">
                    <a:solidFill>
                      <a:schemeClr val="accent2">
                        <a:lumMod val="75000"/>
                      </a:schemeClr>
                    </a:solidFill>
                  </a:rPr>
                  <a:t>Access</a:t>
                </a:r>
              </a:p>
            </p:txBody>
          </p:sp>
        </p:grpSp>
        <p:cxnSp>
          <p:nvCxnSpPr>
            <p:cNvPr id="35" name="Straight Connector 60"/>
            <p:cNvCxnSpPr>
              <a:stCxn id="44" idx="7"/>
            </p:cNvCxnSpPr>
            <p:nvPr/>
          </p:nvCxnSpPr>
          <p:spPr>
            <a:xfrm flipV="1">
              <a:off x="3476419" y="1203598"/>
              <a:ext cx="320343" cy="34171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1"/>
            <p:cNvCxnSpPr/>
            <p:nvPr/>
          </p:nvCxnSpPr>
          <p:spPr>
            <a:xfrm>
              <a:off x="3796762" y="1203598"/>
              <a:ext cx="770109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62"/>
            <p:cNvSpPr txBox="1"/>
            <p:nvPr/>
          </p:nvSpPr>
          <p:spPr>
            <a:xfrm>
              <a:off x="3704344" y="880874"/>
              <a:ext cx="1010133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/>
                <a:t>Policies</a:t>
              </a: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4774707" y="2043971"/>
            <a:ext cx="2496277" cy="2496277"/>
            <a:chOff x="2843808" y="1203598"/>
            <a:chExt cx="2808312" cy="2808312"/>
          </a:xfrm>
        </p:grpSpPr>
        <p:sp>
          <p:nvSpPr>
            <p:cNvPr id="28" name="Donut 5"/>
            <p:cNvSpPr/>
            <p:nvPr/>
          </p:nvSpPr>
          <p:spPr>
            <a:xfrm>
              <a:off x="2843808" y="1203598"/>
              <a:ext cx="2808312" cy="2808312"/>
            </a:xfrm>
            <a:prstGeom prst="donut">
              <a:avLst>
                <a:gd name="adj" fmla="val 13699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29" name="Donut 6"/>
            <p:cNvSpPr/>
            <p:nvPr/>
          </p:nvSpPr>
          <p:spPr>
            <a:xfrm>
              <a:off x="3131840" y="1491630"/>
              <a:ext cx="2232248" cy="2232248"/>
            </a:xfrm>
            <a:prstGeom prst="donut">
              <a:avLst>
                <a:gd name="adj" fmla="val 1252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  <p:sp>
          <p:nvSpPr>
            <p:cNvPr id="30" name="Donut 7"/>
            <p:cNvSpPr/>
            <p:nvPr/>
          </p:nvSpPr>
          <p:spPr>
            <a:xfrm>
              <a:off x="3347864" y="1707654"/>
              <a:ext cx="1800200" cy="1800200"/>
            </a:xfrm>
            <a:prstGeom prst="donut">
              <a:avLst>
                <a:gd name="adj" fmla="val 90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76"/>
          <p:cNvGrpSpPr/>
          <p:nvPr/>
        </p:nvGrpSpPr>
        <p:grpSpPr>
          <a:xfrm>
            <a:off x="5804963" y="3579203"/>
            <a:ext cx="3276684" cy="2753243"/>
            <a:chOff x="3914693" y="3171113"/>
            <a:chExt cx="2457513" cy="2064933"/>
          </a:xfrm>
        </p:grpSpPr>
        <p:grpSp>
          <p:nvGrpSpPr>
            <p:cNvPr id="9" name="Group 77"/>
            <p:cNvGrpSpPr/>
            <p:nvPr/>
          </p:nvGrpSpPr>
          <p:grpSpPr>
            <a:xfrm>
              <a:off x="4793764" y="4042268"/>
              <a:ext cx="1193777" cy="1193778"/>
              <a:chOff x="6244786" y="3468688"/>
              <a:chExt cx="1378615" cy="1378615"/>
            </a:xfrm>
          </p:grpSpPr>
          <p:pic>
            <p:nvPicPr>
              <p:cNvPr id="23" name="Picture 4" descr="http://www.pembrokepubliclibrary.org/uploads/4/8/3/8/48384311/5156411.png?30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0963" y="3876767"/>
                <a:ext cx="426262" cy="51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92"/>
              <p:cNvGrpSpPr/>
              <p:nvPr/>
            </p:nvGrpSpPr>
            <p:grpSpPr>
              <a:xfrm>
                <a:off x="6244786" y="3468688"/>
                <a:ext cx="1378615" cy="1378615"/>
                <a:chOff x="2843808" y="1203598"/>
                <a:chExt cx="2808312" cy="2808312"/>
              </a:xfrm>
            </p:grpSpPr>
            <p:sp>
              <p:nvSpPr>
                <p:cNvPr id="25" name="Donut 96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Donut 98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Donut 99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" name="Group 78"/>
            <p:cNvGrpSpPr/>
            <p:nvPr/>
          </p:nvGrpSpPr>
          <p:grpSpPr>
            <a:xfrm>
              <a:off x="3914693" y="4025311"/>
              <a:ext cx="1081898" cy="1081898"/>
              <a:chOff x="4355976" y="3723231"/>
              <a:chExt cx="1378615" cy="1378615"/>
            </a:xfrm>
          </p:grpSpPr>
          <p:pic>
            <p:nvPicPr>
              <p:cNvPr id="18" name="Picture 8" descr="http://villanyiborfesztival.hu/vorosbor/wp-content/uploads/2015/08/sign_up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243" y="4119883"/>
                <a:ext cx="551056" cy="55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Group 87"/>
              <p:cNvGrpSpPr/>
              <p:nvPr/>
            </p:nvGrpSpPr>
            <p:grpSpPr>
              <a:xfrm>
                <a:off x="4355976" y="3723231"/>
                <a:ext cx="1378615" cy="1378615"/>
                <a:chOff x="2843808" y="1203598"/>
                <a:chExt cx="2808312" cy="2808312"/>
              </a:xfrm>
            </p:grpSpPr>
            <p:sp>
              <p:nvSpPr>
                <p:cNvPr id="20" name="Donut 102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Donut 103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Donut 104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Group 79"/>
            <p:cNvGrpSpPr/>
            <p:nvPr/>
          </p:nvGrpSpPr>
          <p:grpSpPr>
            <a:xfrm>
              <a:off x="5129585" y="3171113"/>
              <a:ext cx="1242621" cy="1242621"/>
              <a:chOff x="7643199" y="3517666"/>
              <a:chExt cx="1378615" cy="1378615"/>
            </a:xfrm>
          </p:grpSpPr>
          <p:pic>
            <p:nvPicPr>
              <p:cNvPr id="13" name="Picture 2" descr="http://megaicons.net/static/img/icons_sizes/8/178/512/industry-factory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3917247"/>
                <a:ext cx="464230" cy="464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Group 82"/>
              <p:cNvGrpSpPr/>
              <p:nvPr/>
            </p:nvGrpSpPr>
            <p:grpSpPr>
              <a:xfrm>
                <a:off x="7643199" y="3517666"/>
                <a:ext cx="1378615" cy="1378615"/>
                <a:chOff x="2843808" y="1203598"/>
                <a:chExt cx="2808312" cy="2808312"/>
              </a:xfrm>
            </p:grpSpPr>
            <p:sp>
              <p:nvSpPr>
                <p:cNvPr id="15" name="Donut 106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Donut 107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Donut 108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2" name="Chevron 37"/>
            <p:cNvSpPr/>
            <p:nvPr/>
          </p:nvSpPr>
          <p:spPr>
            <a:xfrm rot="2658877">
              <a:off x="4459783" y="3316346"/>
              <a:ext cx="643478" cy="734609"/>
            </a:xfrm>
            <a:prstGeom prst="chevron">
              <a:avLst>
                <a:gd name="adj" fmla="val 394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40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96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396" y="2989482"/>
            <a:ext cx="1270756" cy="636649"/>
          </a:xfrm>
          <a:prstGeom prst="rect">
            <a:avLst/>
          </a:prstGeom>
        </p:spPr>
      </p:pic>
      <p:pic>
        <p:nvPicPr>
          <p:cNvPr id="97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0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/>
        </p:nvSpPr>
        <p:spPr>
          <a:xfrm>
            <a:off x="1203336" y="-7122"/>
            <a:ext cx="10969625" cy="7112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Added value of DiSSCo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774C219B-DC0B-4686-BF61-438A8015030A}"/>
              </a:ext>
            </a:extLst>
          </p:cNvPr>
          <p:cNvGrpSpPr/>
          <p:nvPr/>
        </p:nvGrpSpPr>
        <p:grpSpPr>
          <a:xfrm>
            <a:off x="1076315" y="590104"/>
            <a:ext cx="5589802" cy="5692027"/>
            <a:chOff x="1454093" y="979147"/>
            <a:chExt cx="5589802" cy="5692027"/>
          </a:xfrm>
        </p:grpSpPr>
        <p:grpSp>
          <p:nvGrpSpPr>
            <p:cNvPr id="12" name="Group 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1AFA08D0-337F-4865-9CE3-C632DD412CF2}"/>
                </a:ext>
              </a:extLst>
            </p:cNvPr>
            <p:cNvGrpSpPr/>
            <p:nvPr/>
          </p:nvGrpSpPr>
          <p:grpSpPr>
            <a:xfrm>
              <a:off x="1454093" y="979147"/>
              <a:ext cx="5589802" cy="5692027"/>
              <a:chOff x="1454093" y="1354527"/>
              <a:chExt cx="4865921" cy="4954911"/>
            </a:xfrm>
          </p:grpSpPr>
          <p:sp>
            <p:nvSpPr>
              <p:cNvPr id="14" name="Oval 63"/>
              <p:cNvSpPr/>
              <p:nvPr/>
            </p:nvSpPr>
            <p:spPr>
              <a:xfrm flipV="1">
                <a:off x="1657166" y="5953554"/>
                <a:ext cx="4662848" cy="35588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50000"/>
                      <a:lumOff val="50000"/>
                      <a:alpha val="70000"/>
                    </a:sysClr>
                  </a:gs>
                  <a:gs pos="100000">
                    <a:sysClr val="window" lastClr="FFFFFF">
                      <a:alpha val="0"/>
                      <a:lumMod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3138576" y="1354527"/>
                <a:ext cx="2512037" cy="2401466"/>
              </a:xfrm>
              <a:custGeom>
                <a:avLst/>
                <a:gdLst>
                  <a:gd name="T0" fmla="*/ 225 w 322"/>
                  <a:gd name="T1" fmla="*/ 143 h 309"/>
                  <a:gd name="T2" fmla="*/ 322 w 322"/>
                  <a:gd name="T3" fmla="*/ 165 h 309"/>
                  <a:gd name="T4" fmla="*/ 248 w 322"/>
                  <a:gd name="T5" fmla="*/ 42 h 309"/>
                  <a:gd name="T6" fmla="*/ 42 w 322"/>
                  <a:gd name="T7" fmla="*/ 96 h 309"/>
                  <a:gd name="T8" fmla="*/ 96 w 322"/>
                  <a:gd name="T9" fmla="*/ 302 h 309"/>
                  <a:gd name="T10" fmla="*/ 109 w 322"/>
                  <a:gd name="T11" fmla="*/ 309 h 309"/>
                  <a:gd name="T12" fmla="*/ 108 w 322"/>
                  <a:gd name="T13" fmla="*/ 300 h 309"/>
                  <a:gd name="T14" fmla="*/ 225 w 322"/>
                  <a:gd name="T15" fmla="*/ 14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2" h="309">
                    <a:moveTo>
                      <a:pt x="225" y="143"/>
                    </a:moveTo>
                    <a:cubicBezTo>
                      <a:pt x="260" y="138"/>
                      <a:pt x="294" y="147"/>
                      <a:pt x="322" y="165"/>
                    </a:cubicBezTo>
                    <a:cubicBezTo>
                      <a:pt x="320" y="116"/>
                      <a:pt x="293" y="69"/>
                      <a:pt x="248" y="42"/>
                    </a:cubicBezTo>
                    <a:cubicBezTo>
                      <a:pt x="176" y="0"/>
                      <a:pt x="84" y="24"/>
                      <a:pt x="42" y="96"/>
                    </a:cubicBezTo>
                    <a:cubicBezTo>
                      <a:pt x="0" y="168"/>
                      <a:pt x="24" y="260"/>
                      <a:pt x="96" y="302"/>
                    </a:cubicBezTo>
                    <a:cubicBezTo>
                      <a:pt x="100" y="305"/>
                      <a:pt x="105" y="307"/>
                      <a:pt x="109" y="309"/>
                    </a:cubicBezTo>
                    <a:cubicBezTo>
                      <a:pt x="109" y="306"/>
                      <a:pt x="108" y="303"/>
                      <a:pt x="108" y="300"/>
                    </a:cubicBezTo>
                    <a:cubicBezTo>
                      <a:pt x="97" y="225"/>
                      <a:pt x="149" y="154"/>
                      <a:pt x="225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3249147" y="1463372"/>
                <a:ext cx="2299533" cy="2183779"/>
              </a:xfrm>
              <a:custGeom>
                <a:avLst/>
                <a:gdLst>
                  <a:gd name="T0" fmla="*/ 211 w 295"/>
                  <a:gd name="T1" fmla="*/ 129 h 281"/>
                  <a:gd name="T2" fmla="*/ 295 w 295"/>
                  <a:gd name="T3" fmla="*/ 144 h 281"/>
                  <a:gd name="T4" fmla="*/ 228 w 295"/>
                  <a:gd name="T5" fmla="*/ 39 h 281"/>
                  <a:gd name="T6" fmla="*/ 38 w 295"/>
                  <a:gd name="T7" fmla="*/ 88 h 281"/>
                  <a:gd name="T8" fmla="*/ 88 w 295"/>
                  <a:gd name="T9" fmla="*/ 278 h 281"/>
                  <a:gd name="T10" fmla="*/ 93 w 295"/>
                  <a:gd name="T11" fmla="*/ 281 h 281"/>
                  <a:gd name="T12" fmla="*/ 211 w 295"/>
                  <a:gd name="T13" fmla="*/ 12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81">
                    <a:moveTo>
                      <a:pt x="211" y="129"/>
                    </a:moveTo>
                    <a:cubicBezTo>
                      <a:pt x="241" y="125"/>
                      <a:pt x="270" y="130"/>
                      <a:pt x="295" y="144"/>
                    </a:cubicBezTo>
                    <a:cubicBezTo>
                      <a:pt x="291" y="101"/>
                      <a:pt x="267" y="62"/>
                      <a:pt x="228" y="39"/>
                    </a:cubicBezTo>
                    <a:cubicBezTo>
                      <a:pt x="161" y="0"/>
                      <a:pt x="77" y="22"/>
                      <a:pt x="38" y="88"/>
                    </a:cubicBezTo>
                    <a:cubicBezTo>
                      <a:pt x="0" y="154"/>
                      <a:pt x="22" y="239"/>
                      <a:pt x="88" y="278"/>
                    </a:cubicBezTo>
                    <a:cubicBezTo>
                      <a:pt x="90" y="279"/>
                      <a:pt x="91" y="280"/>
                      <a:pt x="93" y="281"/>
                    </a:cubicBezTo>
                    <a:cubicBezTo>
                      <a:pt x="85" y="207"/>
                      <a:pt x="137" y="140"/>
                      <a:pt x="211" y="1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431800" dist="266700" dir="5160000">
                  <a:prstClr val="black">
                    <a:alpha val="35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3795091" y="2278833"/>
                <a:ext cx="2472301" cy="2130222"/>
              </a:xfrm>
              <a:custGeom>
                <a:avLst/>
                <a:gdLst>
                  <a:gd name="T0" fmla="*/ 310 w 317"/>
                  <a:gd name="T1" fmla="*/ 139 h 274"/>
                  <a:gd name="T2" fmla="*/ 139 w 317"/>
                  <a:gd name="T3" fmla="*/ 12 h 274"/>
                  <a:gd name="T4" fmla="*/ 12 w 317"/>
                  <a:gd name="T5" fmla="*/ 183 h 274"/>
                  <a:gd name="T6" fmla="*/ 15 w 317"/>
                  <a:gd name="T7" fmla="*/ 198 h 274"/>
                  <a:gd name="T8" fmla="*/ 21 w 317"/>
                  <a:gd name="T9" fmla="*/ 191 h 274"/>
                  <a:gd name="T10" fmla="*/ 216 w 317"/>
                  <a:gd name="T11" fmla="*/ 184 h 274"/>
                  <a:gd name="T12" fmla="*/ 260 w 317"/>
                  <a:gd name="T13" fmla="*/ 274 h 274"/>
                  <a:gd name="T14" fmla="*/ 310 w 317"/>
                  <a:gd name="T15" fmla="*/ 13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7" h="274">
                    <a:moveTo>
                      <a:pt x="310" y="139"/>
                    </a:moveTo>
                    <a:cubicBezTo>
                      <a:pt x="297" y="57"/>
                      <a:pt x="221" y="0"/>
                      <a:pt x="139" y="12"/>
                    </a:cubicBezTo>
                    <a:cubicBezTo>
                      <a:pt x="57" y="24"/>
                      <a:pt x="0" y="101"/>
                      <a:pt x="12" y="183"/>
                    </a:cubicBezTo>
                    <a:cubicBezTo>
                      <a:pt x="13" y="188"/>
                      <a:pt x="14" y="193"/>
                      <a:pt x="15" y="198"/>
                    </a:cubicBezTo>
                    <a:cubicBezTo>
                      <a:pt x="17" y="196"/>
                      <a:pt x="19" y="193"/>
                      <a:pt x="21" y="191"/>
                    </a:cubicBezTo>
                    <a:cubicBezTo>
                      <a:pt x="73" y="135"/>
                      <a:pt x="160" y="132"/>
                      <a:pt x="216" y="184"/>
                    </a:cubicBezTo>
                    <a:cubicBezTo>
                      <a:pt x="243" y="209"/>
                      <a:pt x="257" y="241"/>
                      <a:pt x="260" y="274"/>
                    </a:cubicBezTo>
                    <a:cubicBezTo>
                      <a:pt x="297" y="242"/>
                      <a:pt x="317" y="192"/>
                      <a:pt x="310" y="1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3895295" y="2380765"/>
                <a:ext cx="2270162" cy="1919446"/>
              </a:xfrm>
              <a:custGeom>
                <a:avLst/>
                <a:gdLst>
                  <a:gd name="T0" fmla="*/ 203 w 291"/>
                  <a:gd name="T1" fmla="*/ 171 h 247"/>
                  <a:gd name="T2" fmla="*/ 245 w 291"/>
                  <a:gd name="T3" fmla="*/ 247 h 247"/>
                  <a:gd name="T4" fmla="*/ 285 w 291"/>
                  <a:gd name="T5" fmla="*/ 128 h 247"/>
                  <a:gd name="T6" fmla="*/ 128 w 291"/>
                  <a:gd name="T7" fmla="*/ 11 h 247"/>
                  <a:gd name="T8" fmla="*/ 11 w 291"/>
                  <a:gd name="T9" fmla="*/ 168 h 247"/>
                  <a:gd name="T10" fmla="*/ 12 w 291"/>
                  <a:gd name="T11" fmla="*/ 174 h 247"/>
                  <a:gd name="T12" fmla="*/ 203 w 291"/>
                  <a:gd name="T13" fmla="*/ 17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47">
                    <a:moveTo>
                      <a:pt x="203" y="171"/>
                    </a:moveTo>
                    <a:cubicBezTo>
                      <a:pt x="226" y="192"/>
                      <a:pt x="240" y="219"/>
                      <a:pt x="245" y="247"/>
                    </a:cubicBezTo>
                    <a:cubicBezTo>
                      <a:pt x="275" y="217"/>
                      <a:pt x="291" y="173"/>
                      <a:pt x="285" y="128"/>
                    </a:cubicBezTo>
                    <a:cubicBezTo>
                      <a:pt x="274" y="52"/>
                      <a:pt x="203" y="0"/>
                      <a:pt x="128" y="11"/>
                    </a:cubicBezTo>
                    <a:cubicBezTo>
                      <a:pt x="52" y="22"/>
                      <a:pt x="0" y="93"/>
                      <a:pt x="11" y="168"/>
                    </a:cubicBezTo>
                    <a:cubicBezTo>
                      <a:pt x="11" y="170"/>
                      <a:pt x="11" y="172"/>
                      <a:pt x="12" y="174"/>
                    </a:cubicBezTo>
                    <a:cubicBezTo>
                      <a:pt x="64" y="122"/>
                      <a:pt x="149" y="121"/>
                      <a:pt x="203" y="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431800" dist="266700" dir="7740000">
                  <a:prstClr val="black">
                    <a:alpha val="35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3810640" y="3204866"/>
                <a:ext cx="2237337" cy="2510310"/>
              </a:xfrm>
              <a:custGeom>
                <a:avLst/>
                <a:gdLst>
                  <a:gd name="T0" fmla="*/ 222 w 287"/>
                  <a:gd name="T1" fmla="*/ 57 h 323"/>
                  <a:gd name="T2" fmla="*/ 10 w 287"/>
                  <a:gd name="T3" fmla="*/ 64 h 323"/>
                  <a:gd name="T4" fmla="*/ 0 w 287"/>
                  <a:gd name="T5" fmla="*/ 76 h 323"/>
                  <a:gd name="T6" fmla="*/ 9 w 287"/>
                  <a:gd name="T7" fmla="*/ 76 h 323"/>
                  <a:gd name="T8" fmla="*/ 136 w 287"/>
                  <a:gd name="T9" fmla="*/ 225 h 323"/>
                  <a:gd name="T10" fmla="*/ 93 w 287"/>
                  <a:gd name="T11" fmla="*/ 315 h 323"/>
                  <a:gd name="T12" fmla="*/ 230 w 287"/>
                  <a:gd name="T13" fmla="*/ 269 h 323"/>
                  <a:gd name="T14" fmla="*/ 222 w 287"/>
                  <a:gd name="T15" fmla="*/ 57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7" h="323">
                    <a:moveTo>
                      <a:pt x="222" y="57"/>
                    </a:moveTo>
                    <a:cubicBezTo>
                      <a:pt x="162" y="0"/>
                      <a:pt x="66" y="3"/>
                      <a:pt x="10" y="64"/>
                    </a:cubicBezTo>
                    <a:cubicBezTo>
                      <a:pt x="6" y="68"/>
                      <a:pt x="3" y="72"/>
                      <a:pt x="0" y="76"/>
                    </a:cubicBezTo>
                    <a:cubicBezTo>
                      <a:pt x="3" y="76"/>
                      <a:pt x="6" y="76"/>
                      <a:pt x="9" y="76"/>
                    </a:cubicBezTo>
                    <a:cubicBezTo>
                      <a:pt x="85" y="82"/>
                      <a:pt x="142" y="148"/>
                      <a:pt x="136" y="225"/>
                    </a:cubicBezTo>
                    <a:cubicBezTo>
                      <a:pt x="134" y="260"/>
                      <a:pt x="118" y="292"/>
                      <a:pt x="93" y="315"/>
                    </a:cubicBezTo>
                    <a:cubicBezTo>
                      <a:pt x="142" y="323"/>
                      <a:pt x="194" y="308"/>
                      <a:pt x="230" y="269"/>
                    </a:cubicBezTo>
                    <a:cubicBezTo>
                      <a:pt x="287" y="209"/>
                      <a:pt x="283" y="113"/>
                      <a:pt x="222" y="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3926394" y="3305072"/>
                <a:ext cx="2012740" cy="2301261"/>
              </a:xfrm>
              <a:custGeom>
                <a:avLst/>
                <a:gdLst>
                  <a:gd name="T0" fmla="*/ 199 w 258"/>
                  <a:gd name="T1" fmla="*/ 52 h 296"/>
                  <a:gd name="T2" fmla="*/ 4 w 258"/>
                  <a:gd name="T3" fmla="*/ 59 h 296"/>
                  <a:gd name="T4" fmla="*/ 0 w 258"/>
                  <a:gd name="T5" fmla="*/ 64 h 296"/>
                  <a:gd name="T6" fmla="*/ 121 w 258"/>
                  <a:gd name="T7" fmla="*/ 212 h 296"/>
                  <a:gd name="T8" fmla="*/ 89 w 258"/>
                  <a:gd name="T9" fmla="*/ 291 h 296"/>
                  <a:gd name="T10" fmla="*/ 206 w 258"/>
                  <a:gd name="T11" fmla="*/ 248 h 296"/>
                  <a:gd name="T12" fmla="*/ 199 w 258"/>
                  <a:gd name="T13" fmla="*/ 5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8" h="296">
                    <a:moveTo>
                      <a:pt x="199" y="52"/>
                    </a:moveTo>
                    <a:cubicBezTo>
                      <a:pt x="143" y="0"/>
                      <a:pt x="56" y="3"/>
                      <a:pt x="4" y="59"/>
                    </a:cubicBezTo>
                    <a:cubicBezTo>
                      <a:pt x="2" y="61"/>
                      <a:pt x="1" y="62"/>
                      <a:pt x="0" y="64"/>
                    </a:cubicBezTo>
                    <a:cubicBezTo>
                      <a:pt x="73" y="72"/>
                      <a:pt x="127" y="137"/>
                      <a:pt x="121" y="212"/>
                    </a:cubicBezTo>
                    <a:cubicBezTo>
                      <a:pt x="119" y="242"/>
                      <a:pt x="107" y="270"/>
                      <a:pt x="89" y="291"/>
                    </a:cubicBezTo>
                    <a:cubicBezTo>
                      <a:pt x="131" y="296"/>
                      <a:pt x="175" y="282"/>
                      <a:pt x="206" y="248"/>
                    </a:cubicBezTo>
                    <a:cubicBezTo>
                      <a:pt x="258" y="192"/>
                      <a:pt x="255" y="105"/>
                      <a:pt x="199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innerShdw blurRad="431800" dist="266700" dir="10860000">
                  <a:prstClr val="black">
                    <a:alpha val="35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2756758" y="3702437"/>
                <a:ext cx="2261524" cy="2385917"/>
              </a:xfrm>
              <a:custGeom>
                <a:avLst/>
                <a:gdLst>
                  <a:gd name="T0" fmla="*/ 145 w 290"/>
                  <a:gd name="T1" fmla="*/ 0 h 307"/>
                  <a:gd name="T2" fmla="*/ 130 w 290"/>
                  <a:gd name="T3" fmla="*/ 0 h 307"/>
                  <a:gd name="T4" fmla="*/ 135 w 290"/>
                  <a:gd name="T5" fmla="*/ 7 h 307"/>
                  <a:gd name="T6" fmla="*/ 95 w 290"/>
                  <a:gd name="T7" fmla="*/ 198 h 307"/>
                  <a:gd name="T8" fmla="*/ 0 w 290"/>
                  <a:gd name="T9" fmla="*/ 220 h 307"/>
                  <a:gd name="T10" fmla="*/ 122 w 290"/>
                  <a:gd name="T11" fmla="*/ 300 h 307"/>
                  <a:gd name="T12" fmla="*/ 283 w 290"/>
                  <a:gd name="T13" fmla="*/ 162 h 307"/>
                  <a:gd name="T14" fmla="*/ 145 w 290"/>
                  <a:gd name="T1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0" h="307">
                    <a:moveTo>
                      <a:pt x="145" y="0"/>
                    </a:moveTo>
                    <a:cubicBezTo>
                      <a:pt x="140" y="0"/>
                      <a:pt x="135" y="0"/>
                      <a:pt x="130" y="0"/>
                    </a:cubicBezTo>
                    <a:cubicBezTo>
                      <a:pt x="132" y="2"/>
                      <a:pt x="133" y="4"/>
                      <a:pt x="135" y="7"/>
                    </a:cubicBezTo>
                    <a:cubicBezTo>
                      <a:pt x="177" y="71"/>
                      <a:pt x="159" y="157"/>
                      <a:pt x="95" y="198"/>
                    </a:cubicBezTo>
                    <a:cubicBezTo>
                      <a:pt x="65" y="217"/>
                      <a:pt x="32" y="224"/>
                      <a:pt x="0" y="220"/>
                    </a:cubicBezTo>
                    <a:cubicBezTo>
                      <a:pt x="23" y="264"/>
                      <a:pt x="68" y="296"/>
                      <a:pt x="122" y="300"/>
                    </a:cubicBezTo>
                    <a:cubicBezTo>
                      <a:pt x="205" y="307"/>
                      <a:pt x="277" y="244"/>
                      <a:pt x="283" y="162"/>
                    </a:cubicBezTo>
                    <a:cubicBezTo>
                      <a:pt x="290" y="79"/>
                      <a:pt x="228" y="6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867329" y="3795730"/>
                <a:ext cx="2050748" cy="2192418"/>
              </a:xfrm>
              <a:custGeom>
                <a:avLst/>
                <a:gdLst>
                  <a:gd name="T0" fmla="*/ 130 w 263"/>
                  <a:gd name="T1" fmla="*/ 0 h 282"/>
                  <a:gd name="T2" fmla="*/ 124 w 263"/>
                  <a:gd name="T3" fmla="*/ 0 h 282"/>
                  <a:gd name="T4" fmla="*/ 81 w 263"/>
                  <a:gd name="T5" fmla="*/ 186 h 282"/>
                  <a:gd name="T6" fmla="*/ 0 w 263"/>
                  <a:gd name="T7" fmla="*/ 209 h 282"/>
                  <a:gd name="T8" fmla="*/ 109 w 263"/>
                  <a:gd name="T9" fmla="*/ 276 h 282"/>
                  <a:gd name="T10" fmla="*/ 257 w 263"/>
                  <a:gd name="T11" fmla="*/ 149 h 282"/>
                  <a:gd name="T12" fmla="*/ 130 w 263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282">
                    <a:moveTo>
                      <a:pt x="130" y="0"/>
                    </a:moveTo>
                    <a:cubicBezTo>
                      <a:pt x="128" y="0"/>
                      <a:pt x="126" y="0"/>
                      <a:pt x="124" y="0"/>
                    </a:cubicBezTo>
                    <a:cubicBezTo>
                      <a:pt x="162" y="63"/>
                      <a:pt x="143" y="146"/>
                      <a:pt x="81" y="186"/>
                    </a:cubicBezTo>
                    <a:cubicBezTo>
                      <a:pt x="56" y="203"/>
                      <a:pt x="28" y="210"/>
                      <a:pt x="0" y="209"/>
                    </a:cubicBezTo>
                    <a:cubicBezTo>
                      <a:pt x="23" y="246"/>
                      <a:pt x="62" y="273"/>
                      <a:pt x="109" y="276"/>
                    </a:cubicBezTo>
                    <a:cubicBezTo>
                      <a:pt x="185" y="282"/>
                      <a:pt x="252" y="225"/>
                      <a:pt x="257" y="149"/>
                    </a:cubicBezTo>
                    <a:cubicBezTo>
                      <a:pt x="263" y="72"/>
                      <a:pt x="206" y="6"/>
                      <a:pt x="1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innerShdw blurRad="431800" dist="266700" dir="13680000">
                  <a:prstClr val="black">
                    <a:alpha val="35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1673509" y="3609141"/>
                <a:ext cx="2565595" cy="2068026"/>
              </a:xfrm>
              <a:custGeom>
                <a:avLst/>
                <a:gdLst>
                  <a:gd name="T0" fmla="*/ 284 w 329"/>
                  <a:gd name="T1" fmla="*/ 12 h 266"/>
                  <a:gd name="T2" fmla="*/ 275 w 329"/>
                  <a:gd name="T3" fmla="*/ 0 h 266"/>
                  <a:gd name="T4" fmla="*/ 272 w 329"/>
                  <a:gd name="T5" fmla="*/ 8 h 266"/>
                  <a:gd name="T6" fmla="*/ 97 w 329"/>
                  <a:gd name="T7" fmla="*/ 95 h 266"/>
                  <a:gd name="T8" fmla="*/ 21 w 329"/>
                  <a:gd name="T9" fmla="*/ 32 h 266"/>
                  <a:gd name="T10" fmla="*/ 32 w 329"/>
                  <a:gd name="T11" fmla="*/ 177 h 266"/>
                  <a:gd name="T12" fmla="*/ 240 w 329"/>
                  <a:gd name="T13" fmla="*/ 220 h 266"/>
                  <a:gd name="T14" fmla="*/ 284 w 329"/>
                  <a:gd name="T15" fmla="*/ 1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9" h="266">
                    <a:moveTo>
                      <a:pt x="284" y="12"/>
                    </a:moveTo>
                    <a:cubicBezTo>
                      <a:pt x="281" y="8"/>
                      <a:pt x="278" y="4"/>
                      <a:pt x="275" y="0"/>
                    </a:cubicBezTo>
                    <a:cubicBezTo>
                      <a:pt x="274" y="3"/>
                      <a:pt x="273" y="6"/>
                      <a:pt x="272" y="8"/>
                    </a:cubicBezTo>
                    <a:cubicBezTo>
                      <a:pt x="248" y="81"/>
                      <a:pt x="169" y="120"/>
                      <a:pt x="97" y="95"/>
                    </a:cubicBezTo>
                    <a:cubicBezTo>
                      <a:pt x="63" y="84"/>
                      <a:pt x="37" y="61"/>
                      <a:pt x="21" y="32"/>
                    </a:cubicBezTo>
                    <a:cubicBezTo>
                      <a:pt x="0" y="78"/>
                      <a:pt x="3" y="132"/>
                      <a:pt x="32" y="177"/>
                    </a:cubicBezTo>
                    <a:cubicBezTo>
                      <a:pt x="77" y="246"/>
                      <a:pt x="170" y="266"/>
                      <a:pt x="240" y="220"/>
                    </a:cubicBezTo>
                    <a:cubicBezTo>
                      <a:pt x="310" y="175"/>
                      <a:pt x="329" y="82"/>
                      <a:pt x="284" y="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1775440" y="3717985"/>
                <a:ext cx="2361730" cy="1850339"/>
              </a:xfrm>
              <a:custGeom>
                <a:avLst/>
                <a:gdLst>
                  <a:gd name="T0" fmla="*/ 261 w 303"/>
                  <a:gd name="T1" fmla="*/ 5 h 238"/>
                  <a:gd name="T2" fmla="*/ 257 w 303"/>
                  <a:gd name="T3" fmla="*/ 0 h 238"/>
                  <a:gd name="T4" fmla="*/ 84 w 303"/>
                  <a:gd name="T5" fmla="*/ 81 h 238"/>
                  <a:gd name="T6" fmla="*/ 16 w 303"/>
                  <a:gd name="T7" fmla="*/ 31 h 238"/>
                  <a:gd name="T8" fmla="*/ 29 w 303"/>
                  <a:gd name="T9" fmla="*/ 156 h 238"/>
                  <a:gd name="T10" fmla="*/ 221 w 303"/>
                  <a:gd name="T11" fmla="*/ 196 h 238"/>
                  <a:gd name="T12" fmla="*/ 261 w 303"/>
                  <a:gd name="T13" fmla="*/ 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238">
                    <a:moveTo>
                      <a:pt x="261" y="5"/>
                    </a:moveTo>
                    <a:cubicBezTo>
                      <a:pt x="260" y="3"/>
                      <a:pt x="259" y="1"/>
                      <a:pt x="257" y="0"/>
                    </a:cubicBezTo>
                    <a:cubicBezTo>
                      <a:pt x="231" y="69"/>
                      <a:pt x="155" y="105"/>
                      <a:pt x="84" y="81"/>
                    </a:cubicBezTo>
                    <a:cubicBezTo>
                      <a:pt x="55" y="72"/>
                      <a:pt x="32" y="54"/>
                      <a:pt x="16" y="31"/>
                    </a:cubicBezTo>
                    <a:cubicBezTo>
                      <a:pt x="0" y="71"/>
                      <a:pt x="4" y="117"/>
                      <a:pt x="29" y="156"/>
                    </a:cubicBezTo>
                    <a:cubicBezTo>
                      <a:pt x="71" y="220"/>
                      <a:pt x="156" y="238"/>
                      <a:pt x="221" y="196"/>
                    </a:cubicBezTo>
                    <a:cubicBezTo>
                      <a:pt x="285" y="155"/>
                      <a:pt x="303" y="69"/>
                      <a:pt x="261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innerShdw blurRad="431800" dist="266700" dir="15420000">
                  <a:prstClr val="black">
                    <a:alpha val="35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1454093" y="2201088"/>
                <a:ext cx="2465390" cy="2441203"/>
              </a:xfrm>
              <a:custGeom>
                <a:avLst/>
                <a:gdLst>
                  <a:gd name="T0" fmla="*/ 128 w 316"/>
                  <a:gd name="T1" fmla="*/ 104 h 314"/>
                  <a:gd name="T2" fmla="*/ 129 w 316"/>
                  <a:gd name="T3" fmla="*/ 0 h 314"/>
                  <a:gd name="T4" fmla="*/ 27 w 316"/>
                  <a:gd name="T5" fmla="*/ 97 h 314"/>
                  <a:gd name="T6" fmla="*/ 121 w 316"/>
                  <a:gd name="T7" fmla="*/ 288 h 314"/>
                  <a:gd name="T8" fmla="*/ 312 w 316"/>
                  <a:gd name="T9" fmla="*/ 193 h 314"/>
                  <a:gd name="T10" fmla="*/ 316 w 316"/>
                  <a:gd name="T11" fmla="*/ 178 h 314"/>
                  <a:gd name="T12" fmla="*/ 307 w 316"/>
                  <a:gd name="T13" fmla="*/ 182 h 314"/>
                  <a:gd name="T14" fmla="*/ 128 w 316"/>
                  <a:gd name="T15" fmla="*/ 10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6" h="314">
                    <a:moveTo>
                      <a:pt x="128" y="104"/>
                    </a:moveTo>
                    <a:cubicBezTo>
                      <a:pt x="114" y="69"/>
                      <a:pt x="115" y="32"/>
                      <a:pt x="129" y="0"/>
                    </a:cubicBezTo>
                    <a:cubicBezTo>
                      <a:pt x="82" y="13"/>
                      <a:pt x="43" y="48"/>
                      <a:pt x="27" y="97"/>
                    </a:cubicBezTo>
                    <a:cubicBezTo>
                      <a:pt x="0" y="176"/>
                      <a:pt x="42" y="261"/>
                      <a:pt x="121" y="288"/>
                    </a:cubicBezTo>
                    <a:cubicBezTo>
                      <a:pt x="200" y="314"/>
                      <a:pt x="285" y="272"/>
                      <a:pt x="312" y="193"/>
                    </a:cubicBezTo>
                    <a:cubicBezTo>
                      <a:pt x="313" y="188"/>
                      <a:pt x="315" y="183"/>
                      <a:pt x="316" y="178"/>
                    </a:cubicBezTo>
                    <a:cubicBezTo>
                      <a:pt x="313" y="179"/>
                      <a:pt x="310" y="181"/>
                      <a:pt x="307" y="182"/>
                    </a:cubicBezTo>
                    <a:cubicBezTo>
                      <a:pt x="236" y="210"/>
                      <a:pt x="156" y="175"/>
                      <a:pt x="128" y="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1564665" y="2309931"/>
                <a:ext cx="2245975" cy="2232154"/>
              </a:xfrm>
              <a:custGeom>
                <a:avLst/>
                <a:gdLst>
                  <a:gd name="T0" fmla="*/ 114 w 288"/>
                  <a:gd name="T1" fmla="*/ 90 h 287"/>
                  <a:gd name="T2" fmla="*/ 110 w 288"/>
                  <a:gd name="T3" fmla="*/ 0 h 287"/>
                  <a:gd name="T4" fmla="*/ 24 w 288"/>
                  <a:gd name="T5" fmla="*/ 87 h 287"/>
                  <a:gd name="T6" fmla="*/ 111 w 288"/>
                  <a:gd name="T7" fmla="*/ 262 h 287"/>
                  <a:gd name="T8" fmla="*/ 286 w 288"/>
                  <a:gd name="T9" fmla="*/ 175 h 287"/>
                  <a:gd name="T10" fmla="*/ 288 w 288"/>
                  <a:gd name="T11" fmla="*/ 170 h 287"/>
                  <a:gd name="T12" fmla="*/ 114 w 288"/>
                  <a:gd name="T13" fmla="*/ 9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87">
                    <a:moveTo>
                      <a:pt x="114" y="90"/>
                    </a:moveTo>
                    <a:cubicBezTo>
                      <a:pt x="102" y="60"/>
                      <a:pt x="101" y="29"/>
                      <a:pt x="110" y="0"/>
                    </a:cubicBezTo>
                    <a:cubicBezTo>
                      <a:pt x="71" y="14"/>
                      <a:pt x="38" y="45"/>
                      <a:pt x="24" y="87"/>
                    </a:cubicBezTo>
                    <a:cubicBezTo>
                      <a:pt x="0" y="159"/>
                      <a:pt x="39" y="238"/>
                      <a:pt x="111" y="262"/>
                    </a:cubicBezTo>
                    <a:cubicBezTo>
                      <a:pt x="183" y="287"/>
                      <a:pt x="262" y="248"/>
                      <a:pt x="286" y="175"/>
                    </a:cubicBezTo>
                    <a:cubicBezTo>
                      <a:pt x="287" y="173"/>
                      <a:pt x="288" y="172"/>
                      <a:pt x="288" y="170"/>
                    </a:cubicBezTo>
                    <a:cubicBezTo>
                      <a:pt x="218" y="194"/>
                      <a:pt x="141" y="159"/>
                      <a:pt x="114" y="9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innerShdw blurRad="431800" dist="266700" dir="19140000">
                  <a:prstClr val="black">
                    <a:alpha val="35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2126159" y="1392536"/>
                <a:ext cx="1917717" cy="2550046"/>
              </a:xfrm>
              <a:custGeom>
                <a:avLst/>
                <a:gdLst>
                  <a:gd name="T0" fmla="*/ 172 w 246"/>
                  <a:gd name="T1" fmla="*/ 91 h 328"/>
                  <a:gd name="T2" fmla="*/ 246 w 246"/>
                  <a:gd name="T3" fmla="*/ 27 h 328"/>
                  <a:gd name="T4" fmla="*/ 115 w 246"/>
                  <a:gd name="T5" fmla="*/ 17 h 328"/>
                  <a:gd name="T6" fmla="*/ 31 w 246"/>
                  <a:gd name="T7" fmla="*/ 212 h 328"/>
                  <a:gd name="T8" fmla="*/ 226 w 246"/>
                  <a:gd name="T9" fmla="*/ 297 h 328"/>
                  <a:gd name="T10" fmla="*/ 226 w 246"/>
                  <a:gd name="T11" fmla="*/ 297 h 328"/>
                  <a:gd name="T12" fmla="*/ 172 w 246"/>
                  <a:gd name="T13" fmla="*/ 91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328">
                    <a:moveTo>
                      <a:pt x="172" y="91"/>
                    </a:moveTo>
                    <a:cubicBezTo>
                      <a:pt x="189" y="61"/>
                      <a:pt x="216" y="39"/>
                      <a:pt x="246" y="27"/>
                    </a:cubicBezTo>
                    <a:cubicBezTo>
                      <a:pt x="208" y="5"/>
                      <a:pt x="160" y="0"/>
                      <a:pt x="115" y="17"/>
                    </a:cubicBezTo>
                    <a:cubicBezTo>
                      <a:pt x="38" y="48"/>
                      <a:pt x="0" y="135"/>
                      <a:pt x="31" y="212"/>
                    </a:cubicBezTo>
                    <a:cubicBezTo>
                      <a:pt x="61" y="290"/>
                      <a:pt x="148" y="328"/>
                      <a:pt x="226" y="297"/>
                    </a:cubicBezTo>
                    <a:cubicBezTo>
                      <a:pt x="226" y="297"/>
                      <a:pt x="226" y="297"/>
                      <a:pt x="226" y="297"/>
                    </a:cubicBezTo>
                    <a:cubicBezTo>
                      <a:pt x="154" y="255"/>
                      <a:pt x="130" y="163"/>
                      <a:pt x="172" y="9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3888386" y="3662699"/>
                <a:ext cx="100205" cy="93294"/>
              </a:xfrm>
              <a:custGeom>
                <a:avLst/>
                <a:gdLst>
                  <a:gd name="T0" fmla="*/ 0 w 13"/>
                  <a:gd name="T1" fmla="*/ 5 h 12"/>
                  <a:gd name="T2" fmla="*/ 13 w 13"/>
                  <a:gd name="T3" fmla="*/ 12 h 12"/>
                  <a:gd name="T4" fmla="*/ 12 w 13"/>
                  <a:gd name="T5" fmla="*/ 3 h 12"/>
                  <a:gd name="T6" fmla="*/ 11 w 13"/>
                  <a:gd name="T7" fmla="*/ 0 h 12"/>
                  <a:gd name="T8" fmla="*/ 0 w 13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5"/>
                    </a:moveTo>
                    <a:cubicBezTo>
                      <a:pt x="4" y="8"/>
                      <a:pt x="9" y="10"/>
                      <a:pt x="13" y="12"/>
                    </a:cubicBezTo>
                    <a:cubicBezTo>
                      <a:pt x="13" y="9"/>
                      <a:pt x="12" y="6"/>
                      <a:pt x="12" y="3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8" y="2"/>
                      <a:pt x="4" y="4"/>
                      <a:pt x="0" y="5"/>
                    </a:cubicBez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2235002" y="1494469"/>
                <a:ext cx="1706941" cy="2316810"/>
              </a:xfrm>
              <a:custGeom>
                <a:avLst/>
                <a:gdLst>
                  <a:gd name="T0" fmla="*/ 158 w 219"/>
                  <a:gd name="T1" fmla="*/ 78 h 298"/>
                  <a:gd name="T2" fmla="*/ 219 w 219"/>
                  <a:gd name="T3" fmla="*/ 20 h 298"/>
                  <a:gd name="T4" fmla="*/ 106 w 219"/>
                  <a:gd name="T5" fmla="*/ 15 h 298"/>
                  <a:gd name="T6" fmla="*/ 28 w 219"/>
                  <a:gd name="T7" fmla="*/ 195 h 298"/>
                  <a:gd name="T8" fmla="*/ 199 w 219"/>
                  <a:gd name="T9" fmla="*/ 276 h 298"/>
                  <a:gd name="T10" fmla="*/ 158 w 219"/>
                  <a:gd name="T11" fmla="*/ 7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98">
                    <a:moveTo>
                      <a:pt x="158" y="78"/>
                    </a:moveTo>
                    <a:cubicBezTo>
                      <a:pt x="173" y="53"/>
                      <a:pt x="194" y="33"/>
                      <a:pt x="219" y="20"/>
                    </a:cubicBezTo>
                    <a:cubicBezTo>
                      <a:pt x="185" y="3"/>
                      <a:pt x="144" y="0"/>
                      <a:pt x="106" y="15"/>
                    </a:cubicBezTo>
                    <a:cubicBezTo>
                      <a:pt x="34" y="43"/>
                      <a:pt x="0" y="124"/>
                      <a:pt x="28" y="195"/>
                    </a:cubicBezTo>
                    <a:cubicBezTo>
                      <a:pt x="55" y="263"/>
                      <a:pt x="130" y="298"/>
                      <a:pt x="199" y="276"/>
                    </a:cubicBezTo>
                    <a:cubicBezTo>
                      <a:pt x="137" y="231"/>
                      <a:pt x="118" y="146"/>
                      <a:pt x="158" y="78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431800" dist="266700" dir="3480000">
                  <a:prstClr val="black">
                    <a:alpha val="35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 dirty="0"/>
              </a:p>
            </p:txBody>
          </p:sp>
          <p:sp>
            <p:nvSpPr>
              <p:cNvPr id="30" name="Oval 20"/>
              <p:cNvSpPr>
                <a:spLocks noChangeArrowheads="1"/>
              </p:cNvSpPr>
              <p:nvPr/>
            </p:nvSpPr>
            <p:spPr bwMode="auto">
              <a:xfrm>
                <a:off x="3084787" y="2893930"/>
                <a:ext cx="1622746" cy="1617010"/>
              </a:xfrm>
              <a:prstGeom prst="ellipse">
                <a:avLst/>
              </a:prstGeom>
              <a:solidFill>
                <a:srgbClr val="F5F5F5"/>
              </a:solidFill>
              <a:ln>
                <a:noFill/>
              </a:ln>
              <a:effectLst>
                <a:innerShdw blurRad="355600" dist="114300" dir="13500000">
                  <a:prstClr val="black">
                    <a:alpha val="36000"/>
                  </a:prst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31" name="TextBox 66"/>
              <p:cNvSpPr txBox="1"/>
              <p:nvPr/>
            </p:nvSpPr>
            <p:spPr>
              <a:xfrm>
                <a:off x="3526918" y="2373274"/>
                <a:ext cx="431462" cy="401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01</a:t>
                </a:r>
              </a:p>
            </p:txBody>
          </p:sp>
          <p:sp>
            <p:nvSpPr>
              <p:cNvPr id="32" name="TextBox 59"/>
              <p:cNvSpPr txBox="1"/>
              <p:nvPr/>
            </p:nvSpPr>
            <p:spPr>
              <a:xfrm>
                <a:off x="4360636" y="2709451"/>
                <a:ext cx="431462" cy="401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02</a:t>
                </a:r>
              </a:p>
            </p:txBody>
          </p:sp>
          <p:sp>
            <p:nvSpPr>
              <p:cNvPr id="33" name="TextBox 60"/>
              <p:cNvSpPr txBox="1"/>
              <p:nvPr/>
            </p:nvSpPr>
            <p:spPr>
              <a:xfrm>
                <a:off x="4683365" y="3543169"/>
                <a:ext cx="431462" cy="401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03</a:t>
                </a:r>
              </a:p>
            </p:txBody>
          </p:sp>
          <p:sp>
            <p:nvSpPr>
              <p:cNvPr id="34" name="TextBox 61"/>
              <p:cNvSpPr txBox="1"/>
              <p:nvPr/>
            </p:nvSpPr>
            <p:spPr>
              <a:xfrm>
                <a:off x="4145481" y="4336545"/>
                <a:ext cx="431462" cy="401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04</a:t>
                </a:r>
              </a:p>
            </p:txBody>
          </p:sp>
          <p:sp>
            <p:nvSpPr>
              <p:cNvPr id="35" name="TextBox 75"/>
              <p:cNvSpPr txBox="1"/>
              <p:nvPr/>
            </p:nvSpPr>
            <p:spPr>
              <a:xfrm>
                <a:off x="3231082" y="4376886"/>
                <a:ext cx="431462" cy="401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05</a:t>
                </a:r>
              </a:p>
            </p:txBody>
          </p:sp>
          <p:sp>
            <p:nvSpPr>
              <p:cNvPr id="36" name="TextBox 76"/>
              <p:cNvSpPr txBox="1"/>
              <p:nvPr/>
            </p:nvSpPr>
            <p:spPr>
              <a:xfrm>
                <a:off x="2585623" y="3758321"/>
                <a:ext cx="431462" cy="401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06</a:t>
                </a:r>
              </a:p>
            </p:txBody>
          </p:sp>
          <p:sp>
            <p:nvSpPr>
              <p:cNvPr id="37" name="TextBox 77"/>
              <p:cNvSpPr txBox="1"/>
              <p:nvPr/>
            </p:nvSpPr>
            <p:spPr>
              <a:xfrm>
                <a:off x="2733542" y="2870816"/>
                <a:ext cx="431462" cy="401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07</a:t>
                </a:r>
              </a:p>
            </p:txBody>
          </p:sp>
          <p:sp>
            <p:nvSpPr>
              <p:cNvPr id="38" name="TextBox 67"/>
              <p:cNvSpPr txBox="1"/>
              <p:nvPr/>
            </p:nvSpPr>
            <p:spPr>
              <a:xfrm>
                <a:off x="3875250" y="1887870"/>
                <a:ext cx="1147318" cy="50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kern="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Linked Information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  <p:sp>
            <p:nvSpPr>
              <p:cNvPr id="39" name="TextBox 78"/>
              <p:cNvSpPr txBox="1"/>
              <p:nvPr/>
            </p:nvSpPr>
            <p:spPr>
              <a:xfrm>
                <a:off x="4889739" y="2784800"/>
                <a:ext cx="1147318" cy="50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kern="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Unified Access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  <p:sp>
            <p:nvSpPr>
              <p:cNvPr id="40" name="TextBox 79"/>
              <p:cNvSpPr txBox="1"/>
              <p:nvPr/>
            </p:nvSpPr>
            <p:spPr>
              <a:xfrm>
                <a:off x="3937763" y="4700449"/>
                <a:ext cx="1073155" cy="115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kern="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Ensured</a:t>
                </a:r>
              </a:p>
              <a:p>
                <a:r>
                  <a:rPr lang="en-US" sz="1600" b="1" kern="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Provenance,</a:t>
                </a:r>
              </a:p>
              <a:p>
                <a:r>
                  <a:rPr lang="en-US" sz="1600" b="1" kern="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&amp; Quality</a:t>
                </a:r>
              </a:p>
              <a:p>
                <a:r>
                  <a:rPr lang="en-US" sz="1600" b="1" kern="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  </a:t>
                </a:r>
              </a:p>
              <a:p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  <p:sp>
            <p:nvSpPr>
              <p:cNvPr id="41" name="TextBox 80"/>
              <p:cNvSpPr txBox="1"/>
              <p:nvPr/>
            </p:nvSpPr>
            <p:spPr>
              <a:xfrm>
                <a:off x="4846224" y="3919728"/>
                <a:ext cx="1102258" cy="50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kern="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Cross-</a:t>
                </a:r>
                <a:r>
                  <a:rPr lang="en-US" sz="1600" b="1" kern="0" dirty="0" err="1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disciplinarity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  <p:sp>
            <p:nvSpPr>
              <p:cNvPr id="42" name="TextBox 81"/>
              <p:cNvSpPr txBox="1"/>
              <p:nvPr/>
            </p:nvSpPr>
            <p:spPr>
              <a:xfrm>
                <a:off x="2141097" y="4634785"/>
                <a:ext cx="1368784" cy="50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</a:rPr>
                  <a:t>Interpretation &amp; analysis services</a:t>
                </a:r>
              </a:p>
            </p:txBody>
          </p:sp>
          <p:sp>
            <p:nvSpPr>
              <p:cNvPr id="43" name="TextBox 82"/>
              <p:cNvSpPr txBox="1"/>
              <p:nvPr/>
            </p:nvSpPr>
            <p:spPr>
              <a:xfrm>
                <a:off x="1689717" y="3347235"/>
                <a:ext cx="1048966" cy="50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kern="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cs typeface="Arial" pitchFamily="34" charset="0"/>
                  </a:rPr>
                  <a:t>Operational efficiency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endParaRPr>
              </a:p>
            </p:txBody>
          </p:sp>
          <p:sp>
            <p:nvSpPr>
              <p:cNvPr id="44" name="TextBox 83"/>
              <p:cNvSpPr txBox="1"/>
              <p:nvPr/>
            </p:nvSpPr>
            <p:spPr>
              <a:xfrm>
                <a:off x="2480239" y="2067149"/>
                <a:ext cx="935723" cy="50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Economies of scale</a:t>
                </a:r>
                <a:endPara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pic>
          <p:nvPicPr>
            <p:cNvPr id="13" name="Picture 3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4F7A83F3-6884-4CD0-98E6-232761417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4456" y="3307668"/>
              <a:ext cx="1563662" cy="784297"/>
            </a:xfrm>
            <a:prstGeom prst="rect">
              <a:avLst/>
            </a:prstGeom>
          </p:spPr>
        </p:pic>
      </p:grp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105" y="671142"/>
            <a:ext cx="5036955" cy="5024377"/>
          </a:xfrm>
          <a:prstGeom prst="rect">
            <a:avLst/>
          </a:prstGeom>
        </p:spPr>
      </p:pic>
      <p:grpSp>
        <p:nvGrpSpPr>
          <p:cNvPr id="6" name="Group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7067A7E3-2B14-47A9-86D1-3104E4C50239}"/>
              </a:ext>
            </a:extLst>
          </p:cNvPr>
          <p:cNvGrpSpPr/>
          <p:nvPr/>
        </p:nvGrpSpPr>
        <p:grpSpPr>
          <a:xfrm>
            <a:off x="11372976" y="461457"/>
            <a:ext cx="605750" cy="536350"/>
            <a:chOff x="1979612" y="2262052"/>
            <a:chExt cx="1700348" cy="1700348"/>
          </a:xfrm>
        </p:grpSpPr>
        <p:grpSp>
          <p:nvGrpSpPr>
            <p:cNvPr id="8" name="Group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FF18297F-17A2-40FF-85F1-6B78F453D5FF}"/>
                </a:ext>
              </a:extLst>
            </p:cNvPr>
            <p:cNvGrpSpPr/>
            <p:nvPr/>
          </p:nvGrpSpPr>
          <p:grpSpPr>
            <a:xfrm>
              <a:off x="1979612" y="2262052"/>
              <a:ext cx="1700348" cy="1700348"/>
              <a:chOff x="1979612" y="2262052"/>
              <a:chExt cx="1700348" cy="1700348"/>
            </a:xfrm>
          </p:grpSpPr>
          <p:sp>
            <p:nvSpPr>
              <p:cNvPr id="10" name="Rounded Rectangle 5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2946342C-2F39-4C7F-93A0-1CA5536E5038}"/>
                  </a:ext>
                </a:extLst>
              </p:cNvPr>
              <p:cNvSpPr/>
              <p:nvPr/>
            </p:nvSpPr>
            <p:spPr>
              <a:xfrm>
                <a:off x="1979612" y="2262052"/>
                <a:ext cx="1700348" cy="1700348"/>
              </a:xfrm>
              <a:prstGeom prst="roundRect">
                <a:avLst>
                  <a:gd name="adj" fmla="val 19374"/>
                </a:avLst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Rounded Rectangle 4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1CA99077-6052-49BA-850B-3B47604311B3}"/>
                  </a:ext>
                </a:extLst>
              </p:cNvPr>
              <p:cNvSpPr/>
              <p:nvPr/>
            </p:nvSpPr>
            <p:spPr>
              <a:xfrm>
                <a:off x="2105886" y="2388326"/>
                <a:ext cx="1447800" cy="1447800"/>
              </a:xfrm>
              <a:prstGeom prst="roundRect">
                <a:avLst>
                  <a:gd name="adj" fmla="val 19374"/>
                </a:avLst>
              </a:prstGeom>
              <a:gradFill flip="none" rotWithShape="1">
                <a:gsLst>
                  <a:gs pos="0">
                    <a:srgbClr val="00B0F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215900" dist="508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9" name="Freeform 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EBAB1D14-4517-416D-8CBF-FA990276C154}"/>
                </a:ext>
              </a:extLst>
            </p:cNvPr>
            <p:cNvSpPr/>
            <p:nvPr/>
          </p:nvSpPr>
          <p:spPr>
            <a:xfrm>
              <a:off x="2413145" y="2754437"/>
              <a:ext cx="874740" cy="707720"/>
            </a:xfrm>
            <a:custGeom>
              <a:avLst/>
              <a:gdLst>
                <a:gd name="connsiteX0" fmla="*/ 39554 w 896949"/>
                <a:gd name="connsiteY0" fmla="*/ 428116 h 768981"/>
                <a:gd name="connsiteX1" fmla="*/ 67475 w 896949"/>
                <a:gd name="connsiteY1" fmla="*/ 323414 h 768981"/>
                <a:gd name="connsiteX2" fmla="*/ 165197 w 896949"/>
                <a:gd name="connsiteY2" fmla="*/ 330394 h 768981"/>
                <a:gd name="connsiteX3" fmla="*/ 276879 w 896949"/>
                <a:gd name="connsiteY3" fmla="*/ 442077 h 768981"/>
                <a:gd name="connsiteX4" fmla="*/ 716629 w 896949"/>
                <a:gd name="connsiteY4" fmla="*/ 51188 h 768981"/>
                <a:gd name="connsiteX5" fmla="*/ 828311 w 896949"/>
                <a:gd name="connsiteY5" fmla="*/ 134950 h 768981"/>
                <a:gd name="connsiteX6" fmla="*/ 304800 w 896949"/>
                <a:gd name="connsiteY6" fmla="*/ 721283 h 768981"/>
                <a:gd name="connsiteX7" fmla="*/ 39554 w 896949"/>
                <a:gd name="connsiteY7" fmla="*/ 428116 h 768981"/>
                <a:gd name="connsiteX0" fmla="*/ 39554 w 896949"/>
                <a:gd name="connsiteY0" fmla="*/ 428116 h 770144"/>
                <a:gd name="connsiteX1" fmla="*/ 67475 w 896949"/>
                <a:gd name="connsiteY1" fmla="*/ 323414 h 770144"/>
                <a:gd name="connsiteX2" fmla="*/ 165197 w 896949"/>
                <a:gd name="connsiteY2" fmla="*/ 330394 h 770144"/>
                <a:gd name="connsiteX3" fmla="*/ 276879 w 896949"/>
                <a:gd name="connsiteY3" fmla="*/ 442077 h 770144"/>
                <a:gd name="connsiteX4" fmla="*/ 716629 w 896949"/>
                <a:gd name="connsiteY4" fmla="*/ 51188 h 770144"/>
                <a:gd name="connsiteX5" fmla="*/ 828311 w 896949"/>
                <a:gd name="connsiteY5" fmla="*/ 134950 h 770144"/>
                <a:gd name="connsiteX6" fmla="*/ 304800 w 896949"/>
                <a:gd name="connsiteY6" fmla="*/ 721283 h 770144"/>
                <a:gd name="connsiteX7" fmla="*/ 39554 w 896949"/>
                <a:gd name="connsiteY7" fmla="*/ 428116 h 770144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65197 w 896949"/>
                <a:gd name="connsiteY2" fmla="*/ 330394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51790 h 774090"/>
                <a:gd name="connsiteX1" fmla="*/ 67475 w 896949"/>
                <a:gd name="connsiteY1" fmla="*/ 323414 h 774090"/>
                <a:gd name="connsiteX2" fmla="*/ 151249 w 896949"/>
                <a:gd name="connsiteY2" fmla="*/ 333353 h 774090"/>
                <a:gd name="connsiteX3" fmla="*/ 276879 w 896949"/>
                <a:gd name="connsiteY3" fmla="*/ 442077 h 774090"/>
                <a:gd name="connsiteX4" fmla="*/ 716629 w 896949"/>
                <a:gd name="connsiteY4" fmla="*/ 51188 h 774090"/>
                <a:gd name="connsiteX5" fmla="*/ 828311 w 896949"/>
                <a:gd name="connsiteY5" fmla="*/ 134950 h 774090"/>
                <a:gd name="connsiteX6" fmla="*/ 304800 w 896949"/>
                <a:gd name="connsiteY6" fmla="*/ 721283 h 774090"/>
                <a:gd name="connsiteX7" fmla="*/ 39554 w 896949"/>
                <a:gd name="connsiteY7" fmla="*/ 451790 h 774090"/>
                <a:gd name="connsiteX0" fmla="*/ 39554 w 896949"/>
                <a:gd name="connsiteY0" fmla="*/ 476203 h 798503"/>
                <a:gd name="connsiteX1" fmla="*/ 67475 w 896949"/>
                <a:gd name="connsiteY1" fmla="*/ 347827 h 798503"/>
                <a:gd name="connsiteX2" fmla="*/ 151249 w 896949"/>
                <a:gd name="connsiteY2" fmla="*/ 357766 h 798503"/>
                <a:gd name="connsiteX3" fmla="*/ 356147 w 896949"/>
                <a:gd name="connsiteY3" fmla="*/ 612972 h 798503"/>
                <a:gd name="connsiteX4" fmla="*/ 716629 w 896949"/>
                <a:gd name="connsiteY4" fmla="*/ 75601 h 798503"/>
                <a:gd name="connsiteX5" fmla="*/ 828311 w 896949"/>
                <a:gd name="connsiteY5" fmla="*/ 159363 h 798503"/>
                <a:gd name="connsiteX6" fmla="*/ 304800 w 896949"/>
                <a:gd name="connsiteY6" fmla="*/ 745696 h 798503"/>
                <a:gd name="connsiteX7" fmla="*/ 39554 w 896949"/>
                <a:gd name="connsiteY7" fmla="*/ 476203 h 798503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39554 w 896949"/>
                <a:gd name="connsiteY0" fmla="*/ 450064 h 772364"/>
                <a:gd name="connsiteX1" fmla="*/ 67475 w 896949"/>
                <a:gd name="connsiteY1" fmla="*/ 321688 h 772364"/>
                <a:gd name="connsiteX2" fmla="*/ 151249 w 896949"/>
                <a:gd name="connsiteY2" fmla="*/ 331627 h 772364"/>
                <a:gd name="connsiteX3" fmla="*/ 273397 w 896949"/>
                <a:gd name="connsiteY3" fmla="*/ 429994 h 772364"/>
                <a:gd name="connsiteX4" fmla="*/ 716629 w 896949"/>
                <a:gd name="connsiteY4" fmla="*/ 49462 h 772364"/>
                <a:gd name="connsiteX5" fmla="*/ 828311 w 896949"/>
                <a:gd name="connsiteY5" fmla="*/ 133224 h 772364"/>
                <a:gd name="connsiteX6" fmla="*/ 304800 w 896949"/>
                <a:gd name="connsiteY6" fmla="*/ 719557 h 772364"/>
                <a:gd name="connsiteX7" fmla="*/ 39554 w 896949"/>
                <a:gd name="connsiteY7" fmla="*/ 450064 h 772364"/>
                <a:gd name="connsiteX0" fmla="*/ 25592 w 882987"/>
                <a:gd name="connsiteY0" fmla="*/ 450064 h 772364"/>
                <a:gd name="connsiteX1" fmla="*/ 137287 w 882987"/>
                <a:gd name="connsiteY1" fmla="*/ 331627 h 772364"/>
                <a:gd name="connsiteX2" fmla="*/ 259435 w 882987"/>
                <a:gd name="connsiteY2" fmla="*/ 429994 h 772364"/>
                <a:gd name="connsiteX3" fmla="*/ 702667 w 882987"/>
                <a:gd name="connsiteY3" fmla="*/ 49462 h 772364"/>
                <a:gd name="connsiteX4" fmla="*/ 814349 w 882987"/>
                <a:gd name="connsiteY4" fmla="*/ 133224 h 772364"/>
                <a:gd name="connsiteX5" fmla="*/ 290838 w 882987"/>
                <a:gd name="connsiteY5" fmla="*/ 719557 h 772364"/>
                <a:gd name="connsiteX6" fmla="*/ 25592 w 882987"/>
                <a:gd name="connsiteY6" fmla="*/ 450064 h 772364"/>
                <a:gd name="connsiteX0" fmla="*/ 25592 w 888905"/>
                <a:gd name="connsiteY0" fmla="*/ 414554 h 766445"/>
                <a:gd name="connsiteX1" fmla="*/ 143205 w 888905"/>
                <a:gd name="connsiteY1" fmla="*/ 331627 h 766445"/>
                <a:gd name="connsiteX2" fmla="*/ 265353 w 888905"/>
                <a:gd name="connsiteY2" fmla="*/ 429994 h 766445"/>
                <a:gd name="connsiteX3" fmla="*/ 708585 w 888905"/>
                <a:gd name="connsiteY3" fmla="*/ 49462 h 766445"/>
                <a:gd name="connsiteX4" fmla="*/ 820267 w 888905"/>
                <a:gd name="connsiteY4" fmla="*/ 133224 h 766445"/>
                <a:gd name="connsiteX5" fmla="*/ 296756 w 888905"/>
                <a:gd name="connsiteY5" fmla="*/ 719557 h 766445"/>
                <a:gd name="connsiteX6" fmla="*/ 25592 w 888905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14554 h 766445"/>
                <a:gd name="connsiteX1" fmla="*/ 129040 w 874740"/>
                <a:gd name="connsiteY1" fmla="*/ 331627 h 766445"/>
                <a:gd name="connsiteX2" fmla="*/ 251188 w 874740"/>
                <a:gd name="connsiteY2" fmla="*/ 429994 h 766445"/>
                <a:gd name="connsiteX3" fmla="*/ 694420 w 874740"/>
                <a:gd name="connsiteY3" fmla="*/ 49462 h 766445"/>
                <a:gd name="connsiteX4" fmla="*/ 806102 w 874740"/>
                <a:gd name="connsiteY4" fmla="*/ 133224 h 766445"/>
                <a:gd name="connsiteX5" fmla="*/ 282591 w 874740"/>
                <a:gd name="connsiteY5" fmla="*/ 719557 h 766445"/>
                <a:gd name="connsiteX6" fmla="*/ 11427 w 874740"/>
                <a:gd name="connsiteY6" fmla="*/ 414554 h 766445"/>
                <a:gd name="connsiteX0" fmla="*/ 11427 w 874740"/>
                <a:gd name="connsiteY0" fmla="*/ 405676 h 757567"/>
                <a:gd name="connsiteX1" fmla="*/ 129040 w 874740"/>
                <a:gd name="connsiteY1" fmla="*/ 322749 h 757567"/>
                <a:gd name="connsiteX2" fmla="*/ 251188 w 874740"/>
                <a:gd name="connsiteY2" fmla="*/ 421116 h 757567"/>
                <a:gd name="connsiteX3" fmla="*/ 694420 w 874740"/>
                <a:gd name="connsiteY3" fmla="*/ 40584 h 757567"/>
                <a:gd name="connsiteX4" fmla="*/ 806102 w 874740"/>
                <a:gd name="connsiteY4" fmla="*/ 124346 h 757567"/>
                <a:gd name="connsiteX5" fmla="*/ 282591 w 874740"/>
                <a:gd name="connsiteY5" fmla="*/ 710679 h 757567"/>
                <a:gd name="connsiteX6" fmla="*/ 11427 w 874740"/>
                <a:gd name="connsiteY6" fmla="*/ 405676 h 757567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54608"/>
                <a:gd name="connsiteX1" fmla="*/ 129040 w 874740"/>
                <a:gd name="connsiteY1" fmla="*/ 319790 h 754608"/>
                <a:gd name="connsiteX2" fmla="*/ 251188 w 874740"/>
                <a:gd name="connsiteY2" fmla="*/ 418157 h 754608"/>
                <a:gd name="connsiteX3" fmla="*/ 694420 w 874740"/>
                <a:gd name="connsiteY3" fmla="*/ 37625 h 754608"/>
                <a:gd name="connsiteX4" fmla="*/ 806102 w 874740"/>
                <a:gd name="connsiteY4" fmla="*/ 121387 h 754608"/>
                <a:gd name="connsiteX5" fmla="*/ 282591 w 874740"/>
                <a:gd name="connsiteY5" fmla="*/ 707720 h 754608"/>
                <a:gd name="connsiteX6" fmla="*/ 11427 w 874740"/>
                <a:gd name="connsiteY6" fmla="*/ 402717 h 754608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  <a:gd name="connsiteX0" fmla="*/ 11427 w 874740"/>
                <a:gd name="connsiteY0" fmla="*/ 402717 h 707720"/>
                <a:gd name="connsiteX1" fmla="*/ 129040 w 874740"/>
                <a:gd name="connsiteY1" fmla="*/ 319790 h 707720"/>
                <a:gd name="connsiteX2" fmla="*/ 251188 w 874740"/>
                <a:gd name="connsiteY2" fmla="*/ 418157 h 707720"/>
                <a:gd name="connsiteX3" fmla="*/ 694420 w 874740"/>
                <a:gd name="connsiteY3" fmla="*/ 37625 h 707720"/>
                <a:gd name="connsiteX4" fmla="*/ 806102 w 874740"/>
                <a:gd name="connsiteY4" fmla="*/ 121387 h 707720"/>
                <a:gd name="connsiteX5" fmla="*/ 282591 w 874740"/>
                <a:gd name="connsiteY5" fmla="*/ 707720 h 707720"/>
                <a:gd name="connsiteX6" fmla="*/ 11427 w 874740"/>
                <a:gd name="connsiteY6" fmla="*/ 402717 h 7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740" h="707720">
                  <a:moveTo>
                    <a:pt x="11427" y="402717"/>
                  </a:moveTo>
                  <a:cubicBezTo>
                    <a:pt x="0" y="282577"/>
                    <a:pt x="107930" y="302420"/>
                    <a:pt x="129040" y="319790"/>
                  </a:cubicBezTo>
                  <a:cubicBezTo>
                    <a:pt x="163360" y="337841"/>
                    <a:pt x="246583" y="425234"/>
                    <a:pt x="251188" y="418157"/>
                  </a:cubicBezTo>
                  <a:cubicBezTo>
                    <a:pt x="345418" y="371130"/>
                    <a:pt x="601934" y="87087"/>
                    <a:pt x="694420" y="37625"/>
                  </a:cubicBezTo>
                  <a:cubicBezTo>
                    <a:pt x="741995" y="0"/>
                    <a:pt x="874740" y="9705"/>
                    <a:pt x="806102" y="121387"/>
                  </a:cubicBezTo>
                  <a:cubicBezTo>
                    <a:pt x="737464" y="233069"/>
                    <a:pt x="558139" y="377803"/>
                    <a:pt x="282591" y="707720"/>
                  </a:cubicBezTo>
                  <a:cubicBezTo>
                    <a:pt x="233728" y="644749"/>
                    <a:pt x="19372" y="457015"/>
                    <a:pt x="11427" y="4027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 dist="12700" dir="189000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" name="Rectangle 117">
            <a:extLst>
              <a:ext uri="{FF2B5EF4-FFF2-40B4-BE49-F238E27FC236}">
                <a16:creationId xmlns:lc="http://schemas.openxmlformats.org/drawingml/2006/lockedCanvas" xmlns="" xmlns:a16="http://schemas.microsoft.com/office/drawing/2014/main" id="{DD8D5CA6-FAC0-4F3A-B800-E55D44D63F81}"/>
              </a:ext>
            </a:extLst>
          </p:cNvPr>
          <p:cNvSpPr/>
          <p:nvPr/>
        </p:nvSpPr>
        <p:spPr>
          <a:xfrm>
            <a:off x="1238238" y="5845945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DiSSCo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provides clear added value to existing network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DiSSCo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required to deliver coordinated services, access and development</a:t>
            </a:r>
          </a:p>
        </p:txBody>
      </p:sp>
      <p:pic>
        <p:nvPicPr>
          <p:cNvPr id="45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0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F9C429D8-6601-4C8E-9C50-CE2F3A638A99}"/>
              </a:ext>
            </a:extLst>
          </p:cNvPr>
          <p:cNvSpPr/>
          <p:nvPr/>
        </p:nvSpPr>
        <p:spPr>
          <a:xfrm>
            <a:off x="6836734" y="980091"/>
            <a:ext cx="276682" cy="4437683"/>
          </a:xfrm>
          <a:prstGeom prst="downArrow">
            <a:avLst>
              <a:gd name="adj1" fmla="val 92254"/>
              <a:gd name="adj2" fmla="val 50000"/>
            </a:avLst>
          </a:prstGeom>
          <a:solidFill>
            <a:srgbClr val="A0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36119" y="77141"/>
            <a:ext cx="452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DiSSCo science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6765" y="1124121"/>
            <a:ext cx="5027773" cy="13037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chemeClr val="bg1"/>
                </a:solidFill>
                <a:latin typeface="+mj-lt"/>
              </a:rPr>
              <a:t>e-Science services</a:t>
            </a:r>
            <a:endParaRPr lang="en-GB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6764" y="2709802"/>
            <a:ext cx="5027773" cy="120405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latin typeface="+mj-lt"/>
              </a:rPr>
              <a:t>Physical and remote access services</a:t>
            </a:r>
            <a:endParaRPr lang="en-GB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6764" y="4250386"/>
            <a:ext cx="5027773" cy="120405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+mj-lt"/>
              </a:rPr>
              <a:t>Support &amp; Training services</a:t>
            </a:r>
            <a:endParaRPr lang="en-GB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375" y="1001357"/>
            <a:ext cx="602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5872" y="2443913"/>
            <a:ext cx="602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5872" y="3915797"/>
            <a:ext cx="602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0B2E07-4E30-4E8C-A7BD-15468D6E7DF8}"/>
              </a:ext>
            </a:extLst>
          </p:cNvPr>
          <p:cNvSpPr/>
          <p:nvPr/>
        </p:nvSpPr>
        <p:spPr>
          <a:xfrm>
            <a:off x="1323974" y="5856691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latin typeface="+mj-lt"/>
              </a:rPr>
              <a:t>DiSSCo</a:t>
            </a:r>
            <a:r>
              <a:rPr lang="en-GB" b="1" dirty="0">
                <a:latin typeface="+mj-lt"/>
              </a:rPr>
              <a:t> provides three distinct classes of service to the scientific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62DE31-BDAA-4E96-BB51-D2091C61FCB5}"/>
              </a:ext>
            </a:extLst>
          </p:cNvPr>
          <p:cNvSpPr txBox="1"/>
          <p:nvPr/>
        </p:nvSpPr>
        <p:spPr>
          <a:xfrm>
            <a:off x="7361454" y="1314342"/>
            <a:ext cx="4667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 one-stop shop for services providing unified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discovery, access, interpretation and analysis </a:t>
            </a:r>
            <a:r>
              <a:rPr lang="en-GB" dirty="0">
                <a:latin typeface="+mj-lt"/>
              </a:rPr>
              <a:t>of complex linked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DA79080-4A32-49CC-9CA4-B71A7C568E52}"/>
              </a:ext>
            </a:extLst>
          </p:cNvPr>
          <p:cNvSpPr txBox="1"/>
          <p:nvPr/>
        </p:nvSpPr>
        <p:spPr>
          <a:xfrm>
            <a:off x="7361454" y="2988664"/>
            <a:ext cx="466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 universal harmonised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physical access service </a:t>
            </a:r>
            <a:r>
              <a:rPr lang="en-GB" dirty="0">
                <a:latin typeface="+mj-lt"/>
              </a:rPr>
              <a:t>and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digitisation on demand </a:t>
            </a:r>
            <a:r>
              <a:rPr lang="en-GB" dirty="0">
                <a:latin typeface="+mj-lt"/>
              </a:rPr>
              <a:t>service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1EB3EF-1AA3-4528-B3D9-B98A8257D5DD}"/>
              </a:ext>
            </a:extLst>
          </p:cNvPr>
          <p:cNvSpPr txBox="1"/>
          <p:nvPr/>
        </p:nvSpPr>
        <p:spPr>
          <a:xfrm>
            <a:off x="7361454" y="4287657"/>
            <a:ext cx="4667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Integrated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user support desk </a:t>
            </a:r>
            <a:r>
              <a:rPr lang="en-GB" dirty="0">
                <a:latin typeface="+mj-lt"/>
              </a:rPr>
              <a:t>and implementation of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multi-modal training programmes</a:t>
            </a:r>
            <a:r>
              <a:rPr lang="en-GB" dirty="0">
                <a:latin typeface="+mj-lt"/>
              </a:rPr>
              <a:t> to enhance data skills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8B94328-AABB-4B61-B3B6-F42836952038}"/>
              </a:ext>
            </a:extLst>
          </p:cNvPr>
          <p:cNvSpPr txBox="1"/>
          <p:nvPr/>
        </p:nvSpPr>
        <p:spPr>
          <a:xfrm>
            <a:off x="6000662" y="235968"/>
            <a:ext cx="65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single</a:t>
            </a:r>
          </a:p>
          <a:p>
            <a:pPr algn="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entry</a:t>
            </a:r>
          </a:p>
          <a:p>
            <a:pPr algn="r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point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="" xmlns:a16="http://schemas.microsoft.com/office/drawing/2014/main" id="{CD2C33F2-E41B-493D-B608-54390584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6515" y="302061"/>
            <a:ext cx="745713" cy="7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6"/>
          <p:cNvSpPr txBox="1"/>
          <p:nvPr/>
        </p:nvSpPr>
        <p:spPr>
          <a:xfrm rot="16200000">
            <a:off x="237943" y="2848541"/>
            <a:ext cx="3548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>
                <a:solidFill>
                  <a:srgbClr val="2F5597"/>
                </a:solidFill>
              </a:rPr>
              <a:t>DATA    MEASUREMENTS     MODELLING</a:t>
            </a:r>
          </a:p>
        </p:txBody>
      </p:sp>
      <p:pic>
        <p:nvPicPr>
          <p:cNvPr id="12" name="Picture 2" descr="Image result for lifewatch ri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811" y="1963523"/>
            <a:ext cx="1309535" cy="6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LTER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487" y="2710062"/>
            <a:ext cx="1254390" cy="48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Up 15"/>
          <p:cNvSpPr/>
          <p:nvPr/>
        </p:nvSpPr>
        <p:spPr>
          <a:xfrm>
            <a:off x="1237478" y="1317445"/>
            <a:ext cx="609600" cy="3400743"/>
          </a:xfrm>
          <a:prstGeom prst="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735CBFA-A999-440B-B72E-BD7877157786}"/>
              </a:ext>
            </a:extLst>
          </p:cNvPr>
          <p:cNvGrpSpPr/>
          <p:nvPr/>
        </p:nvGrpSpPr>
        <p:grpSpPr>
          <a:xfrm>
            <a:off x="2284497" y="1317446"/>
            <a:ext cx="6164178" cy="3400742"/>
            <a:chOff x="2589297" y="1375459"/>
            <a:chExt cx="7125764" cy="3931244"/>
          </a:xfrm>
        </p:grpSpPr>
        <p:sp>
          <p:nvSpPr>
            <p:cNvPr id="4" name="Rechthoek 2"/>
            <p:cNvSpPr/>
            <p:nvPr/>
          </p:nvSpPr>
          <p:spPr>
            <a:xfrm>
              <a:off x="2589297" y="2808861"/>
              <a:ext cx="1580016" cy="1514184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Species/</a:t>
              </a:r>
            </a:p>
            <a:p>
              <a:pPr algn="ctr"/>
              <a:r>
                <a:rPr lang="en-AU" sz="1600" dirty="0"/>
                <a:t>organisms</a:t>
              </a:r>
            </a:p>
            <a:p>
              <a:pPr algn="ctr"/>
              <a:r>
                <a:rPr lang="en-AU" sz="1600" dirty="0"/>
                <a:t>observatories</a:t>
              </a:r>
            </a:p>
          </p:txBody>
        </p:sp>
        <p:sp>
          <p:nvSpPr>
            <p:cNvPr id="7" name="Rechthoek 4"/>
            <p:cNvSpPr/>
            <p:nvPr/>
          </p:nvSpPr>
          <p:spPr>
            <a:xfrm>
              <a:off x="5955922" y="2809686"/>
              <a:ext cx="1644176" cy="151335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009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Experiments</a:t>
              </a:r>
            </a:p>
          </p:txBody>
        </p:sp>
        <p:sp>
          <p:nvSpPr>
            <p:cNvPr id="8" name="Rechthoek 5"/>
            <p:cNvSpPr/>
            <p:nvPr/>
          </p:nvSpPr>
          <p:spPr>
            <a:xfrm>
              <a:off x="2589297" y="1375459"/>
              <a:ext cx="4969566" cy="5611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RIs providing data on external factors</a:t>
              </a:r>
            </a:p>
          </p:txBody>
        </p:sp>
        <p:sp>
          <p:nvSpPr>
            <p:cNvPr id="9" name="Rechthoek 7"/>
            <p:cNvSpPr/>
            <p:nvPr/>
          </p:nvSpPr>
          <p:spPr>
            <a:xfrm>
              <a:off x="2589297" y="1981955"/>
              <a:ext cx="5010801" cy="7646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Integrative RIs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589297" y="4391927"/>
              <a:ext cx="7125764" cy="914776"/>
              <a:chOff x="2932197" y="4856732"/>
              <a:chExt cx="7125764" cy="914776"/>
            </a:xfrm>
          </p:grpSpPr>
          <p:sp>
            <p:nvSpPr>
              <p:cNvPr id="6" name="Rechthoek 1"/>
              <p:cNvSpPr/>
              <p:nvPr/>
            </p:nvSpPr>
            <p:spPr>
              <a:xfrm>
                <a:off x="2932197" y="4856732"/>
                <a:ext cx="5010801" cy="91477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/>
                  <a:t>Biodiversity standards / Reference data </a:t>
                </a:r>
              </a:p>
              <a:p>
                <a:pPr algn="ctr"/>
                <a:r>
                  <a:rPr lang="en-AU" dirty="0"/>
                  <a:t>Taxonomic backbone</a:t>
                </a:r>
              </a:p>
              <a:p>
                <a:pPr algn="ctr"/>
                <a:endParaRPr lang="en-AU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38555" y="5046215"/>
                <a:ext cx="1419406" cy="607763"/>
              </a:xfrm>
              <a:prstGeom prst="rect">
                <a:avLst/>
              </a:prstGeom>
            </p:spPr>
          </p:pic>
          <p:sp>
            <p:nvSpPr>
              <p:cNvPr id="13" name="Arrow: Left 12"/>
              <p:cNvSpPr/>
              <p:nvPr/>
            </p:nvSpPr>
            <p:spPr>
              <a:xfrm>
                <a:off x="7781925" y="5119756"/>
                <a:ext cx="770806" cy="388727"/>
              </a:xfrm>
              <a:prstGeom prst="leftArrow">
                <a:avLst/>
              </a:prstGeom>
              <a:solidFill>
                <a:srgbClr val="BFBFBF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hthoek 3"/>
            <p:cNvSpPr/>
            <p:nvPr/>
          </p:nvSpPr>
          <p:spPr>
            <a:xfrm>
              <a:off x="4242476" y="2815456"/>
              <a:ext cx="1635853" cy="150758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System </a:t>
              </a:r>
            </a:p>
            <a:p>
              <a:pPr algn="ctr"/>
              <a:r>
                <a:rPr lang="en-AU" sz="1600" dirty="0"/>
                <a:t>observatories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55833" y="175810"/>
            <a:ext cx="1088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DiSSCo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services to other infrastructures</a:t>
            </a:r>
          </a:p>
        </p:txBody>
      </p:sp>
      <p:sp>
        <p:nvSpPr>
          <p:cNvPr id="5" name="Arrow: Left 4"/>
          <p:cNvSpPr/>
          <p:nvPr/>
        </p:nvSpPr>
        <p:spPr>
          <a:xfrm>
            <a:off x="6451204" y="2835030"/>
            <a:ext cx="770807" cy="388727"/>
          </a:xfrm>
          <a:prstGeom prst="leftArrow">
            <a:avLst/>
          </a:prstGeom>
          <a:solidFill>
            <a:srgbClr val="BFBFB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Left 13"/>
          <p:cNvSpPr/>
          <p:nvPr/>
        </p:nvSpPr>
        <p:spPr>
          <a:xfrm>
            <a:off x="6451205" y="2114005"/>
            <a:ext cx="770806" cy="388727"/>
          </a:xfrm>
          <a:prstGeom prst="leftArrow">
            <a:avLst/>
          </a:prstGeom>
          <a:solidFill>
            <a:srgbClr val="BFBFB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7958DF-23F3-4B15-A455-887530F8B69B}"/>
              </a:ext>
            </a:extLst>
          </p:cNvPr>
          <p:cNvSpPr txBox="1"/>
          <p:nvPr/>
        </p:nvSpPr>
        <p:spPr>
          <a:xfrm>
            <a:off x="10502293" y="4616387"/>
            <a:ext cx="133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Institutional </a:t>
            </a:r>
            <a:r>
              <a:rPr lang="en-GB" sz="1400" b="1" dirty="0">
                <a:latin typeface="+mj-lt"/>
              </a:rPr>
              <a:t>collections</a:t>
            </a:r>
          </a:p>
        </p:txBody>
      </p:sp>
      <p:pic>
        <p:nvPicPr>
          <p:cNvPr id="27" name="Picture 7">
            <a:extLst>
              <a:ext uri="{FF2B5EF4-FFF2-40B4-BE49-F238E27FC236}">
                <a16:creationId xmlns="" xmlns:a16="http://schemas.microsoft.com/office/drawing/2014/main" id="{0F76F112-4707-451E-B9D6-201170014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0753" y="3001216"/>
            <a:ext cx="1300488" cy="911061"/>
          </a:xfrm>
          <a:prstGeom prst="roundRect">
            <a:avLst>
              <a:gd name="adj" fmla="val 116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ACD1E0-E437-40E9-8D14-742AF0073012}"/>
              </a:ext>
            </a:extLst>
          </p:cNvPr>
          <p:cNvSpPr txBox="1"/>
          <p:nvPr/>
        </p:nvSpPr>
        <p:spPr>
          <a:xfrm>
            <a:off x="10538397" y="3178585"/>
            <a:ext cx="130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Species </a:t>
            </a:r>
            <a:r>
              <a:rPr lang="en-GB" sz="1400" b="1" dirty="0">
                <a:latin typeface="+mj-lt"/>
              </a:rPr>
              <a:t>distribution </a:t>
            </a:r>
            <a:r>
              <a:rPr lang="en-GB" sz="1400" b="1" dirty="0" smtClean="0">
                <a:latin typeface="+mj-lt"/>
              </a:rPr>
              <a:t> &amp; genomics</a:t>
            </a:r>
            <a:endParaRPr lang="en-GB" sz="1400" b="1" dirty="0">
              <a:latin typeface="+mj-lt"/>
            </a:endParaRPr>
          </a:p>
        </p:txBody>
      </p:sp>
      <p:pic>
        <p:nvPicPr>
          <p:cNvPr id="29" name="Picture 10" descr="Αποτέλεσμα εικόνας για herbarium natural history museum london">
            <a:extLst>
              <a:ext uri="{FF2B5EF4-FFF2-40B4-BE49-F238E27FC236}">
                <a16:creationId xmlns="" xmlns:a16="http://schemas.microsoft.com/office/drawing/2014/main" id="{9F3551B4-D740-4953-B713-9E8577149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9839" y="4426809"/>
            <a:ext cx="1321401" cy="932845"/>
          </a:xfrm>
          <a:prstGeom prst="roundRect">
            <a:avLst>
              <a:gd name="adj" fmla="val 183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E0AC5D6-0B17-4280-8CC7-D5AC02246A90}"/>
              </a:ext>
            </a:extLst>
          </p:cNvPr>
          <p:cNvSpPr txBox="1"/>
          <p:nvPr/>
        </p:nvSpPr>
        <p:spPr>
          <a:xfrm>
            <a:off x="10502293" y="1642193"/>
            <a:ext cx="130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Modelling / Prevention / Early detection</a:t>
            </a:r>
            <a:r>
              <a:rPr lang="en-GB" sz="1400" dirty="0">
                <a:latin typeface="+mj-lt"/>
              </a:rPr>
              <a:t> 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2A8ACFC1-C6E6-4649-B126-C89CEBB87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0753" y="1507931"/>
            <a:ext cx="1300487" cy="974768"/>
          </a:xfrm>
          <a:prstGeom prst="roundRect">
            <a:avLst>
              <a:gd name="adj" fmla="val 76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or: Elbow 20">
            <a:extLst>
              <a:ext uri="{FF2B5EF4-FFF2-40B4-BE49-F238E27FC236}">
                <a16:creationId xmlns="" xmlns:a16="http://schemas.microsoft.com/office/drawing/2014/main" id="{BF8782F7-E44D-4DA0-AA6D-7D4E851311BA}"/>
              </a:ext>
            </a:extLst>
          </p:cNvPr>
          <p:cNvCxnSpPr>
            <a:stCxn id="29" idx="1"/>
            <a:endCxn id="11" idx="2"/>
          </p:cNvCxnSpPr>
          <p:nvPr/>
        </p:nvCxnSpPr>
        <p:spPr>
          <a:xfrm rot="10800000">
            <a:off x="7834743" y="4616518"/>
            <a:ext cx="1385096" cy="27671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="" xmlns:a16="http://schemas.microsoft.com/office/drawing/2014/main" id="{568EA11B-C249-4B74-BD01-3C27852C958D}"/>
              </a:ext>
            </a:extLst>
          </p:cNvPr>
          <p:cNvCxnSpPr>
            <a:cxnSpLocks/>
            <a:stCxn id="11" idx="0"/>
          </p:cNvCxnSpPr>
          <p:nvPr/>
        </p:nvCxnSpPr>
        <p:spPr>
          <a:xfrm rot="5400000" flipH="1" flipV="1">
            <a:off x="8332589" y="3182606"/>
            <a:ext cx="410318" cy="140601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55B49966-2A7E-4EBA-9A5D-0094FEFD3A90}"/>
              </a:ext>
            </a:extLst>
          </p:cNvPr>
          <p:cNvCxnSpPr>
            <a:stCxn id="15" idx="2"/>
          </p:cNvCxnSpPr>
          <p:nvPr/>
        </p:nvCxnSpPr>
        <p:spPr>
          <a:xfrm rot="16200000" flipH="1">
            <a:off x="8295201" y="2744422"/>
            <a:ext cx="480509" cy="139154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54534F49-AF2D-4665-8A3B-F0EE75E41AE5}"/>
              </a:ext>
            </a:extLst>
          </p:cNvPr>
          <p:cNvSpPr/>
          <p:nvPr/>
        </p:nvSpPr>
        <p:spPr>
          <a:xfrm rot="16200000">
            <a:off x="9674152" y="4008914"/>
            <a:ext cx="459543" cy="3276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="" xmlns:a16="http://schemas.microsoft.com/office/drawing/2014/main" id="{34B78F92-D006-485A-AD4A-7A4517ABCF6A}"/>
              </a:ext>
            </a:extLst>
          </p:cNvPr>
          <p:cNvSpPr/>
          <p:nvPr/>
        </p:nvSpPr>
        <p:spPr>
          <a:xfrm rot="16200000">
            <a:off x="9650767" y="2589485"/>
            <a:ext cx="459543" cy="32769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nector: Elbow 39">
            <a:extLst>
              <a:ext uri="{FF2B5EF4-FFF2-40B4-BE49-F238E27FC236}">
                <a16:creationId xmlns="" xmlns:a16="http://schemas.microsoft.com/office/drawing/2014/main" id="{70386365-870A-4369-A105-7A71E66C3B53}"/>
              </a:ext>
            </a:extLst>
          </p:cNvPr>
          <p:cNvCxnSpPr>
            <a:cxnSpLocks/>
            <a:stCxn id="27" idx="1"/>
            <a:endCxn id="12" idx="3"/>
          </p:cNvCxnSpPr>
          <p:nvPr/>
        </p:nvCxnSpPr>
        <p:spPr>
          <a:xfrm rot="10800000">
            <a:off x="8530347" y="2308369"/>
            <a:ext cx="710407" cy="114837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="" xmlns:a16="http://schemas.microsoft.com/office/drawing/2014/main" id="{7420D149-1C7D-4173-8953-C81B3CC552C2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8456829" y="1143929"/>
            <a:ext cx="238344" cy="140084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="" xmlns:a16="http://schemas.microsoft.com/office/drawing/2014/main" id="{8A518FAB-3D61-41FD-BCF1-EDFF55E3C24B}"/>
              </a:ext>
            </a:extLst>
          </p:cNvPr>
          <p:cNvCxnSpPr>
            <a:cxnSpLocks/>
            <a:stCxn id="30" idx="3"/>
            <a:endCxn id="26" idx="3"/>
          </p:cNvCxnSpPr>
          <p:nvPr/>
        </p:nvCxnSpPr>
        <p:spPr>
          <a:xfrm>
            <a:off x="11802781" y="2011525"/>
            <a:ext cx="36104" cy="2866472"/>
          </a:xfrm>
          <a:prstGeom prst="bentConnector3">
            <a:avLst>
              <a:gd name="adj1" fmla="val 733171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C99E3EC-A482-4F2E-95D7-720686B21046}"/>
              </a:ext>
            </a:extLst>
          </p:cNvPr>
          <p:cNvSpPr txBox="1"/>
          <p:nvPr/>
        </p:nvSpPr>
        <p:spPr>
          <a:xfrm>
            <a:off x="8535455" y="5409851"/>
            <a:ext cx="2716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Alien Invasive species use case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9B3F8B5D-FE96-46D0-B8F7-93B8AE3940BD}"/>
              </a:ext>
            </a:extLst>
          </p:cNvPr>
          <p:cNvSpPr/>
          <p:nvPr/>
        </p:nvSpPr>
        <p:spPr>
          <a:xfrm>
            <a:off x="1323973" y="5838824"/>
            <a:ext cx="10868026" cy="1019175"/>
          </a:xfrm>
          <a:prstGeom prst="rect">
            <a:avLst/>
          </a:prstGeom>
          <a:solidFill>
            <a:srgbClr val="203864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AD60AC1-8900-4CE8-9E2A-E58428C376C8}"/>
              </a:ext>
            </a:extLst>
          </p:cNvPr>
          <p:cNvSpPr txBox="1"/>
          <p:nvPr/>
        </p:nvSpPr>
        <p:spPr>
          <a:xfrm>
            <a:off x="1323973" y="6058871"/>
            <a:ext cx="1019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DiSSCo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delivers services on bio- and geo- diversity reference data to other RIs (especially in the Environmental domain).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DiSSCo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occupies a foundational layer in the Research </a:t>
            </a:r>
            <a:r>
              <a:rPr lang="en-GB" sz="1600" b="1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Infratsructure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landscape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7C4CDC-7183-4182-AD32-1E431E068A0A}"/>
              </a:ext>
            </a:extLst>
          </p:cNvPr>
          <p:cNvSpPr txBox="1"/>
          <p:nvPr/>
        </p:nvSpPr>
        <p:spPr>
          <a:xfrm>
            <a:off x="2178496" y="984238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ENVRI </a:t>
            </a:r>
            <a:r>
              <a:rPr lang="en-GB" sz="1600" i="1" dirty="0"/>
              <a:t>plus, </a:t>
            </a:r>
            <a:r>
              <a:rPr lang="en-GB" sz="1600" i="1" dirty="0" smtClean="0"/>
              <a:t>2017</a:t>
            </a:r>
          </a:p>
          <a:p>
            <a:endParaRPr lang="en-GB" sz="1600" i="1" dirty="0"/>
          </a:p>
        </p:txBody>
      </p:sp>
      <p:sp>
        <p:nvSpPr>
          <p:cNvPr id="19" name="Rectangle 18"/>
          <p:cNvSpPr/>
          <p:nvPr/>
        </p:nvSpPr>
        <p:spPr>
          <a:xfrm>
            <a:off x="1290521" y="4812881"/>
            <a:ext cx="3839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+mj-lt"/>
              </a:rPr>
              <a:t>Need and Urgency of DiSSCo identified by:</a:t>
            </a:r>
          </a:p>
          <a:p>
            <a:r>
              <a:rPr lang="en-GB" sz="1600" i="1" dirty="0" err="1" smtClean="0">
                <a:latin typeface="+mj-lt"/>
              </a:rPr>
              <a:t>Env</a:t>
            </a:r>
            <a:r>
              <a:rPr lang="en-GB" sz="1600" i="1" dirty="0" smtClean="0">
                <a:latin typeface="+mj-lt"/>
              </a:rPr>
              <a:t> </a:t>
            </a:r>
            <a:r>
              <a:rPr lang="en-GB" sz="1600" i="1" dirty="0">
                <a:latin typeface="+mj-lt"/>
              </a:rPr>
              <a:t>Science WG (2010)</a:t>
            </a:r>
          </a:p>
          <a:p>
            <a:r>
              <a:rPr lang="en-GB" sz="1600" i="1" dirty="0">
                <a:latin typeface="+mj-lt"/>
              </a:rPr>
              <a:t>OECD </a:t>
            </a:r>
            <a:r>
              <a:rPr lang="en-GB" sz="1600" i="1" dirty="0" err="1">
                <a:latin typeface="+mj-lt"/>
              </a:rPr>
              <a:t>SciColl</a:t>
            </a:r>
            <a:r>
              <a:rPr lang="en-GB" sz="1600" i="1" dirty="0">
                <a:latin typeface="+mj-lt"/>
              </a:rPr>
              <a:t> (2013) </a:t>
            </a:r>
            <a:endParaRPr lang="en-GB" sz="1600" i="1" dirty="0" smtClean="0">
              <a:latin typeface="+mj-lt"/>
            </a:endParaRPr>
          </a:p>
          <a:p>
            <a:r>
              <a:rPr lang="en-GB" sz="1600" i="1" dirty="0" smtClean="0">
                <a:latin typeface="+mj-lt"/>
              </a:rPr>
              <a:t>ESFRI </a:t>
            </a:r>
            <a:r>
              <a:rPr lang="en-GB" sz="1600" i="1" dirty="0">
                <a:latin typeface="+mj-lt"/>
              </a:rPr>
              <a:t>roadmap (2016)</a:t>
            </a:r>
          </a:p>
          <a:p>
            <a:r>
              <a:rPr lang="en-GB" sz="1600" i="1" dirty="0" smtClean="0">
                <a:latin typeface="+mj-lt"/>
              </a:rPr>
              <a:t> </a:t>
            </a:r>
            <a:endParaRPr lang="en-GB" sz="1600" i="1" dirty="0">
              <a:latin typeface="+mj-lt"/>
            </a:endParaRPr>
          </a:p>
        </p:txBody>
      </p:sp>
      <p:pic>
        <p:nvPicPr>
          <p:cNvPr id="39" name="Picture 2" descr="http://meetingorganizer.copernicus.org/webfiles/img/CreativeCommons_Attribution_Licens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" y="6429543"/>
            <a:ext cx="95249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ONDSLIDEISINFO" val="True"/>
  <p:tag name="LASTSLIDEISINFO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6114</TotalTime>
  <Words>981</Words>
  <Application>Microsoft Office PowerPoint</Application>
  <PresentationFormat>Aangepast</PresentationFormat>
  <Paragraphs>222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Koureas</dc:creator>
  <cp:lastModifiedBy>nnmadmin</cp:lastModifiedBy>
  <cp:revision>170</cp:revision>
  <dcterms:created xsi:type="dcterms:W3CDTF">2018-01-12T11:36:35Z</dcterms:created>
  <dcterms:modified xsi:type="dcterms:W3CDTF">2018-04-20T07:57:13Z</dcterms:modified>
</cp:coreProperties>
</file>